
<file path=[Content_Types].xml><?xml version="1.0" encoding="utf-8"?>
<Types xmlns="http://schemas.openxmlformats.org/package/2006/content-types">
  <Default ContentType="application/vnd.openxmlformats-officedocument.oleObject" Extension="bin"/>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vnd.openxmlformats-officedocument.spreadsheetml.sheet" Extension="xlsx"/>
  <Default ContentType="application/xml" Extension="xml"/>
  <Override ContentType="application/vnd.ms-office.webextensiontaskpanes+xml" PartName="/ppt/webextensions/taskpanes.xml"/>
  <Override ContentType="application/vnd.ms-office.webextension+xml" PartName="/ppt/webextensions/webextension1.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ms-powerpoint.changesinfo+xml" PartName="/ppt/changesInfos/changesInfo1.xml"/>
  <Override ContentType="application/vnd.ms-powerpoint.revisioninfo+xml" PartName="/ppt/revisionInfo.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ppt/presentation.xml" Type="http://schemas.openxmlformats.org/officeDocument/2006/relationships/officeDocument"/><Relationship Id="rId1" Target="ppt/webextensions/taskpanes.xml" Type="http://schemas.microsoft.com/office/2011/relationships/webextensiontaskpanes"/><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 id="2147483661" r:id="rId2"/>
  </p:sldMasterIdLst>
  <p:notesMasterIdLst>
    <p:notesMasterId r:id="rId29"/>
  </p:notesMasterIdLst>
  <p:sldIdLst>
    <p:sldId id="256" r:id="rId3"/>
    <p:sldId id="681" r:id="rId4"/>
    <p:sldId id="704" r:id="rId5"/>
    <p:sldId id="258" r:id="rId6"/>
    <p:sldId id="788" r:id="rId7"/>
    <p:sldId id="790" r:id="rId8"/>
    <p:sldId id="791" r:id="rId9"/>
    <p:sldId id="792" r:id="rId10"/>
    <p:sldId id="793" r:id="rId11"/>
    <p:sldId id="789" r:id="rId12"/>
    <p:sldId id="795" r:id="rId13"/>
    <p:sldId id="756" r:id="rId14"/>
    <p:sldId id="775" r:id="rId15"/>
    <p:sldId id="787" r:id="rId16"/>
    <p:sldId id="776" r:id="rId17"/>
    <p:sldId id="778" r:id="rId18"/>
    <p:sldId id="779" r:id="rId19"/>
    <p:sldId id="783" r:id="rId20"/>
    <p:sldId id="782" r:id="rId21"/>
    <p:sldId id="781" r:id="rId22"/>
    <p:sldId id="780" r:id="rId23"/>
    <p:sldId id="784" r:id="rId24"/>
    <p:sldId id="785" r:id="rId25"/>
    <p:sldId id="786" r:id="rId26"/>
    <p:sldId id="796" r:id="rId27"/>
    <p:sldId id="754" r:id="rId28"/>
  </p:sldIdLst>
  <p:sldSz cx="9144000" cy="5143500" type="screen16x9"/>
  <p:notesSz cx="6858000" cy="9144000"/>
  <p:embeddedFontLst>
    <p:embeddedFont>
      <p:font typeface="Fira Sans Extra Condensed" panose="020B0503050000020004" pitchFamily="34" charset="0"/>
      <p:regular r:id="rId30"/>
      <p:bold r:id="rId31"/>
      <p:italic r:id="rId32"/>
      <p:boldItalic r:id="rId33"/>
    </p:embeddedFont>
    <p:embeddedFont>
      <p:font typeface="Poppins" panose="00000500000000000000" pitchFamily="2" charset="0"/>
      <p:regular r:id="rId34"/>
      <p:bold r:id="rId35"/>
      <p:italic r:id="rId36"/>
      <p:boldItalic r:id="rId37"/>
    </p:embeddedFont>
    <p:embeddedFont>
      <p:font typeface="Roboto" panose="02000000000000000000" pitchFamily="2" charset="0"/>
      <p:regular r:id="rId38"/>
      <p:bold r:id="rId39"/>
      <p:italic r:id="rId40"/>
      <p:boldItalic r:id="rId41"/>
    </p:embeddedFont>
    <p:embeddedFont>
      <p:font typeface="Times" panose="02020603050405020304" pitchFamily="18" charset="0"/>
      <p:regular r:id="rId42"/>
      <p:bold r:id="rId43"/>
      <p:italic r:id="rId44"/>
      <p:boldItalic r:id="rId4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EBFF"/>
    <a:srgbClr val="99CCFF"/>
    <a:srgbClr val="6699FF"/>
    <a:srgbClr val="FFFFFF"/>
    <a:srgbClr val="F97777"/>
    <a:srgbClr val="F74B4B"/>
    <a:srgbClr val="60DA8E"/>
    <a:srgbClr val="FF4747"/>
    <a:srgbClr val="F6B600"/>
    <a:srgbClr val="FFBF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6B9C2B-EE25-4873-82E1-56DF63A9D025}" v="41" dt="2025-04-14T17:00:28.591"/>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0A15C55-8517-42AA-B614-E9B94910E393}" styleName="Kiểu Trung bình 2 - Màu chủ đề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Kiểu Trung bình 2 - Màu chủ đề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D7B26C5-4107-4FEC-AEDC-1716B250A1EF}" styleName="Kiểu Sáng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777"/>
    <p:restoredTop sz="94686"/>
  </p:normalViewPr>
  <p:slideViewPr>
    <p:cSldViewPr snapToGrid="0">
      <p:cViewPr varScale="1">
        <p:scale>
          <a:sx n="99" d="100"/>
          <a:sy n="99" d="100"/>
        </p:scale>
        <p:origin x="341"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0.fntdata"/><Relationship Id="rId21" Type="http://schemas.openxmlformats.org/officeDocument/2006/relationships/slide" Target="slides/slide19.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notesMaster" Target="notesMasters/notesMaster1.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font" Target="fonts/font16.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7.fntdata"/><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4" Type="http://schemas.openxmlformats.org/officeDocument/2006/relationships/font" Target="fonts/font1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theme" Target="theme/theme1.xml"/><Relationship Id="rId8" Type="http://schemas.openxmlformats.org/officeDocument/2006/relationships/slide" Target="slides/slide6.xml"/><Relationship Id="rId51" Type="http://schemas.microsoft.com/office/2015/10/relationships/revisionInfo" Target="revisionInfo.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U XUAN THUY 20193923" userId="e0626572-c468-4ce8-a160-10899fa6112d" providerId="ADAL" clId="{24DD0B26-B01F-4789-B4BD-7C9EA647850F}"/>
    <pc:docChg chg="undo custSel addSld delSld modSld sldOrd">
      <pc:chgData name="VU XUAN THUY 20193923" userId="e0626572-c468-4ce8-a160-10899fa6112d" providerId="ADAL" clId="{24DD0B26-B01F-4789-B4BD-7C9EA647850F}" dt="2025-04-10T09:42:21.680" v="1381"/>
      <pc:docMkLst>
        <pc:docMk/>
      </pc:docMkLst>
      <pc:sldChg chg="modSp mod">
        <pc:chgData name="VU XUAN THUY 20193923" userId="e0626572-c468-4ce8-a160-10899fa6112d" providerId="ADAL" clId="{24DD0B26-B01F-4789-B4BD-7C9EA647850F}" dt="2025-04-10T03:29:55.665" v="127" actId="14100"/>
        <pc:sldMkLst>
          <pc:docMk/>
          <pc:sldMk cId="0" sldId="256"/>
        </pc:sldMkLst>
        <pc:spChg chg="mod">
          <ac:chgData name="VU XUAN THUY 20193923" userId="e0626572-c468-4ce8-a160-10899fa6112d" providerId="ADAL" clId="{24DD0B26-B01F-4789-B4BD-7C9EA647850F}" dt="2025-04-10T03:29:37.349" v="123" actId="20577"/>
          <ac:spMkLst>
            <pc:docMk/>
            <pc:sldMk cId="0" sldId="256"/>
            <ac:spMk id="3" creationId="{CF8BC7D1-17D2-7144-7D21-58C10DB2CDEE}"/>
          </ac:spMkLst>
        </pc:spChg>
        <pc:spChg chg="mod">
          <ac:chgData name="VU XUAN THUY 20193923" userId="e0626572-c468-4ce8-a160-10899fa6112d" providerId="ADAL" clId="{24DD0B26-B01F-4789-B4BD-7C9EA647850F}" dt="2025-04-10T03:29:55.665" v="127" actId="14100"/>
          <ac:spMkLst>
            <pc:docMk/>
            <pc:sldMk cId="0" sldId="256"/>
            <ac:spMk id="46" creationId="{00000000-0000-0000-0000-000000000000}"/>
          </ac:spMkLst>
        </pc:spChg>
      </pc:sldChg>
      <pc:sldChg chg="del">
        <pc:chgData name="VU XUAN THUY 20193923" userId="e0626572-c468-4ce8-a160-10899fa6112d" providerId="ADAL" clId="{24DD0B26-B01F-4789-B4BD-7C9EA647850F}" dt="2025-04-10T07:28:43.120" v="134" actId="47"/>
        <pc:sldMkLst>
          <pc:docMk/>
          <pc:sldMk cId="3771986969" sldId="306"/>
        </pc:sldMkLst>
      </pc:sldChg>
      <pc:sldChg chg="del">
        <pc:chgData name="VU XUAN THUY 20193923" userId="e0626572-c468-4ce8-a160-10899fa6112d" providerId="ADAL" clId="{24DD0B26-B01F-4789-B4BD-7C9EA647850F}" dt="2025-04-10T07:28:45.942" v="137" actId="47"/>
        <pc:sldMkLst>
          <pc:docMk/>
          <pc:sldMk cId="1744825685" sldId="307"/>
        </pc:sldMkLst>
      </pc:sldChg>
      <pc:sldChg chg="del">
        <pc:chgData name="VU XUAN THUY 20193923" userId="e0626572-c468-4ce8-a160-10899fa6112d" providerId="ADAL" clId="{24DD0B26-B01F-4789-B4BD-7C9EA647850F}" dt="2025-04-10T07:28:47.902" v="138" actId="47"/>
        <pc:sldMkLst>
          <pc:docMk/>
          <pc:sldMk cId="4155553244" sldId="308"/>
        </pc:sldMkLst>
      </pc:sldChg>
      <pc:sldChg chg="del">
        <pc:chgData name="VU XUAN THUY 20193923" userId="e0626572-c468-4ce8-a160-10899fa6112d" providerId="ADAL" clId="{24DD0B26-B01F-4789-B4BD-7C9EA647850F}" dt="2025-04-10T07:28:48.412" v="139" actId="47"/>
        <pc:sldMkLst>
          <pc:docMk/>
          <pc:sldMk cId="967183757" sldId="309"/>
        </pc:sldMkLst>
      </pc:sldChg>
      <pc:sldChg chg="del">
        <pc:chgData name="VU XUAN THUY 20193923" userId="e0626572-c468-4ce8-a160-10899fa6112d" providerId="ADAL" clId="{24DD0B26-B01F-4789-B4BD-7C9EA647850F}" dt="2025-04-10T07:28:48.869" v="140" actId="47"/>
        <pc:sldMkLst>
          <pc:docMk/>
          <pc:sldMk cId="2448703803" sldId="310"/>
        </pc:sldMkLst>
      </pc:sldChg>
      <pc:sldChg chg="del">
        <pc:chgData name="VU XUAN THUY 20193923" userId="e0626572-c468-4ce8-a160-10899fa6112d" providerId="ADAL" clId="{24DD0B26-B01F-4789-B4BD-7C9EA647850F}" dt="2025-04-10T07:28:49.374" v="141" actId="47"/>
        <pc:sldMkLst>
          <pc:docMk/>
          <pc:sldMk cId="991770790" sldId="311"/>
        </pc:sldMkLst>
      </pc:sldChg>
      <pc:sldChg chg="addSp delSp modSp mod">
        <pc:chgData name="VU XUAN THUY 20193923" userId="e0626572-c468-4ce8-a160-10899fa6112d" providerId="ADAL" clId="{24DD0B26-B01F-4789-B4BD-7C9EA647850F}" dt="2025-04-10T07:34:15.318" v="188"/>
        <pc:sldMkLst>
          <pc:docMk/>
          <pc:sldMk cId="0" sldId="681"/>
        </pc:sldMkLst>
        <pc:spChg chg="mod">
          <ac:chgData name="VU XUAN THUY 20193923" userId="e0626572-c468-4ce8-a160-10899fa6112d" providerId="ADAL" clId="{24DD0B26-B01F-4789-B4BD-7C9EA647850F}" dt="2025-04-10T03:13:49.495" v="46" actId="1076"/>
          <ac:spMkLst>
            <pc:docMk/>
            <pc:sldMk cId="0" sldId="681"/>
            <ac:spMk id="5" creationId="{916BDE56-73B5-9273-333D-C2ACAF3C5780}"/>
          </ac:spMkLst>
        </pc:spChg>
        <pc:spChg chg="mod">
          <ac:chgData name="VU XUAN THUY 20193923" userId="e0626572-c468-4ce8-a160-10899fa6112d" providerId="ADAL" clId="{24DD0B26-B01F-4789-B4BD-7C9EA647850F}" dt="2025-04-10T07:34:15.318" v="188"/>
          <ac:spMkLst>
            <pc:docMk/>
            <pc:sldMk cId="0" sldId="681"/>
            <ac:spMk id="4098" creationId="{00000000-0000-0000-0000-000000000000}"/>
          </ac:spMkLst>
        </pc:spChg>
        <pc:picChg chg="add mod">
          <ac:chgData name="VU XUAN THUY 20193923" userId="e0626572-c468-4ce8-a160-10899fa6112d" providerId="ADAL" clId="{24DD0B26-B01F-4789-B4BD-7C9EA647850F}" dt="2025-04-10T03:13:39.259" v="44" actId="1076"/>
          <ac:picMkLst>
            <pc:docMk/>
            <pc:sldMk cId="0" sldId="681"/>
            <ac:picMk id="7" creationId="{182686B8-93F0-9D85-606F-AB2BEB435E30}"/>
          </ac:picMkLst>
        </pc:picChg>
      </pc:sldChg>
      <pc:sldChg chg="addSp delSp modSp mod ord">
        <pc:chgData name="VU XUAN THUY 20193923" userId="e0626572-c468-4ce8-a160-10899fa6112d" providerId="ADAL" clId="{24DD0B26-B01F-4789-B4BD-7C9EA647850F}" dt="2025-04-10T08:12:07.517" v="527"/>
        <pc:sldMkLst>
          <pc:docMk/>
          <pc:sldMk cId="3816177024" sldId="704"/>
        </pc:sldMkLst>
        <pc:spChg chg="mod">
          <ac:chgData name="VU XUAN THUY 20193923" userId="e0626572-c468-4ce8-a160-10899fa6112d" providerId="ADAL" clId="{24DD0B26-B01F-4789-B4BD-7C9EA647850F}" dt="2025-04-10T03:14:26.508" v="70" actId="20577"/>
          <ac:spMkLst>
            <pc:docMk/>
            <pc:sldMk cId="3816177024" sldId="704"/>
            <ac:spMk id="2" creationId="{641CEDCF-2D58-8F9F-6A27-8B3B8E3C537C}"/>
          </ac:spMkLst>
        </pc:spChg>
        <pc:graphicFrameChg chg="add mod modGraphic">
          <ac:chgData name="VU XUAN THUY 20193923" userId="e0626572-c468-4ce8-a160-10899fa6112d" providerId="ADAL" clId="{24DD0B26-B01F-4789-B4BD-7C9EA647850F}" dt="2025-04-10T03:25:17.317" v="122" actId="1076"/>
          <ac:graphicFrameMkLst>
            <pc:docMk/>
            <pc:sldMk cId="3816177024" sldId="704"/>
            <ac:graphicFrameMk id="10" creationId="{8F390A47-4BC9-A8AC-2A68-805779BC9372}"/>
          </ac:graphicFrameMkLst>
        </pc:graphicFrameChg>
        <pc:picChg chg="add mod modCrop">
          <ac:chgData name="VU XUAN THUY 20193923" userId="e0626572-c468-4ce8-a160-10899fa6112d" providerId="ADAL" clId="{24DD0B26-B01F-4789-B4BD-7C9EA647850F}" dt="2025-04-10T03:25:13.428" v="121" actId="1076"/>
          <ac:picMkLst>
            <pc:docMk/>
            <pc:sldMk cId="3816177024" sldId="704"/>
            <ac:picMk id="5" creationId="{436C296C-0514-84EE-B0E2-1DDB82DD90F5}"/>
          </ac:picMkLst>
        </pc:picChg>
      </pc:sldChg>
      <pc:sldChg chg="del">
        <pc:chgData name="VU XUAN THUY 20193923" userId="e0626572-c468-4ce8-a160-10899fa6112d" providerId="ADAL" clId="{24DD0B26-B01F-4789-B4BD-7C9EA647850F}" dt="2025-04-10T07:28:14.751" v="128" actId="47"/>
        <pc:sldMkLst>
          <pc:docMk/>
          <pc:sldMk cId="1282461915" sldId="705"/>
        </pc:sldMkLst>
      </pc:sldChg>
      <pc:sldChg chg="del">
        <pc:chgData name="VU XUAN THUY 20193923" userId="e0626572-c468-4ce8-a160-10899fa6112d" providerId="ADAL" clId="{24DD0B26-B01F-4789-B4BD-7C9EA647850F}" dt="2025-04-10T07:28:38.662" v="131" actId="47"/>
        <pc:sldMkLst>
          <pc:docMk/>
          <pc:sldMk cId="4152566154" sldId="706"/>
        </pc:sldMkLst>
      </pc:sldChg>
      <pc:sldChg chg="del">
        <pc:chgData name="VU XUAN THUY 20193923" userId="e0626572-c468-4ce8-a160-10899fa6112d" providerId="ADAL" clId="{24DD0B26-B01F-4789-B4BD-7C9EA647850F}" dt="2025-04-10T07:28:42.045" v="133" actId="47"/>
        <pc:sldMkLst>
          <pc:docMk/>
          <pc:sldMk cId="693571424" sldId="707"/>
        </pc:sldMkLst>
      </pc:sldChg>
      <pc:sldChg chg="del">
        <pc:chgData name="VU XUAN THUY 20193923" userId="e0626572-c468-4ce8-a160-10899fa6112d" providerId="ADAL" clId="{24DD0B26-B01F-4789-B4BD-7C9EA647850F}" dt="2025-04-10T07:28:40.709" v="132" actId="47"/>
        <pc:sldMkLst>
          <pc:docMk/>
          <pc:sldMk cId="1752399126" sldId="708"/>
        </pc:sldMkLst>
      </pc:sldChg>
      <pc:sldChg chg="del">
        <pc:chgData name="VU XUAN THUY 20193923" userId="e0626572-c468-4ce8-a160-10899fa6112d" providerId="ADAL" clId="{24DD0B26-B01F-4789-B4BD-7C9EA647850F}" dt="2025-04-10T07:28:51.572" v="142" actId="47"/>
        <pc:sldMkLst>
          <pc:docMk/>
          <pc:sldMk cId="1971979056" sldId="709"/>
        </pc:sldMkLst>
      </pc:sldChg>
      <pc:sldChg chg="del">
        <pc:chgData name="VU XUAN THUY 20193923" userId="e0626572-c468-4ce8-a160-10899fa6112d" providerId="ADAL" clId="{24DD0B26-B01F-4789-B4BD-7C9EA647850F}" dt="2025-04-10T07:29:07.702" v="147" actId="47"/>
        <pc:sldMkLst>
          <pc:docMk/>
          <pc:sldMk cId="1478836213" sldId="710"/>
        </pc:sldMkLst>
      </pc:sldChg>
      <pc:sldChg chg="del">
        <pc:chgData name="VU XUAN THUY 20193923" userId="e0626572-c468-4ce8-a160-10899fa6112d" providerId="ADAL" clId="{24DD0B26-B01F-4789-B4BD-7C9EA647850F}" dt="2025-04-10T07:28:52.665" v="143" actId="47"/>
        <pc:sldMkLst>
          <pc:docMk/>
          <pc:sldMk cId="702299786" sldId="714"/>
        </pc:sldMkLst>
      </pc:sldChg>
      <pc:sldChg chg="del">
        <pc:chgData name="VU XUAN THUY 20193923" userId="e0626572-c468-4ce8-a160-10899fa6112d" providerId="ADAL" clId="{24DD0B26-B01F-4789-B4BD-7C9EA647850F}" dt="2025-04-10T07:28:57.151" v="144" actId="47"/>
        <pc:sldMkLst>
          <pc:docMk/>
          <pc:sldMk cId="4024777591" sldId="715"/>
        </pc:sldMkLst>
      </pc:sldChg>
      <pc:sldChg chg="del">
        <pc:chgData name="VU XUAN THUY 20193923" userId="e0626572-c468-4ce8-a160-10899fa6112d" providerId="ADAL" clId="{24DD0B26-B01F-4789-B4BD-7C9EA647850F}" dt="2025-04-10T07:29:06.597" v="146" actId="47"/>
        <pc:sldMkLst>
          <pc:docMk/>
          <pc:sldMk cId="3743788745" sldId="716"/>
        </pc:sldMkLst>
      </pc:sldChg>
      <pc:sldChg chg="del">
        <pc:chgData name="VU XUAN THUY 20193923" userId="e0626572-c468-4ce8-a160-10899fa6112d" providerId="ADAL" clId="{24DD0B26-B01F-4789-B4BD-7C9EA647850F}" dt="2025-04-10T07:29:08.895" v="148" actId="47"/>
        <pc:sldMkLst>
          <pc:docMk/>
          <pc:sldMk cId="268743354" sldId="717"/>
        </pc:sldMkLst>
      </pc:sldChg>
      <pc:sldChg chg="del">
        <pc:chgData name="VU XUAN THUY 20193923" userId="e0626572-c468-4ce8-a160-10899fa6112d" providerId="ADAL" clId="{24DD0B26-B01F-4789-B4BD-7C9EA647850F}" dt="2025-04-10T07:28:35.225" v="130" actId="47"/>
        <pc:sldMkLst>
          <pc:docMk/>
          <pc:sldMk cId="3806634268" sldId="747"/>
        </pc:sldMkLst>
      </pc:sldChg>
      <pc:sldChg chg="del">
        <pc:chgData name="VU XUAN THUY 20193923" userId="e0626572-c468-4ce8-a160-10899fa6112d" providerId="ADAL" clId="{24DD0B26-B01F-4789-B4BD-7C9EA647850F}" dt="2025-04-10T07:28:44.166" v="135" actId="47"/>
        <pc:sldMkLst>
          <pc:docMk/>
          <pc:sldMk cId="2530393859" sldId="748"/>
        </pc:sldMkLst>
      </pc:sldChg>
      <pc:sldChg chg="del">
        <pc:chgData name="VU XUAN THUY 20193923" userId="e0626572-c468-4ce8-a160-10899fa6112d" providerId="ADAL" clId="{24DD0B26-B01F-4789-B4BD-7C9EA647850F}" dt="2025-04-10T07:28:45.141" v="136" actId="47"/>
        <pc:sldMkLst>
          <pc:docMk/>
          <pc:sldMk cId="1059343906" sldId="749"/>
        </pc:sldMkLst>
      </pc:sldChg>
      <pc:sldChg chg="del">
        <pc:chgData name="VU XUAN THUY 20193923" userId="e0626572-c468-4ce8-a160-10899fa6112d" providerId="ADAL" clId="{24DD0B26-B01F-4789-B4BD-7C9EA647850F}" dt="2025-04-10T07:29:01.372" v="145" actId="47"/>
        <pc:sldMkLst>
          <pc:docMk/>
          <pc:sldMk cId="2870334114" sldId="750"/>
        </pc:sldMkLst>
      </pc:sldChg>
      <pc:sldChg chg="del">
        <pc:chgData name="VU XUAN THUY 20193923" userId="e0626572-c468-4ce8-a160-10899fa6112d" providerId="ADAL" clId="{24DD0B26-B01F-4789-B4BD-7C9EA647850F}" dt="2025-04-10T07:29:10.373" v="149" actId="47"/>
        <pc:sldMkLst>
          <pc:docMk/>
          <pc:sldMk cId="300383155" sldId="751"/>
        </pc:sldMkLst>
      </pc:sldChg>
      <pc:sldChg chg="del">
        <pc:chgData name="VU XUAN THUY 20193923" userId="e0626572-c468-4ce8-a160-10899fa6112d" providerId="ADAL" clId="{24DD0B26-B01F-4789-B4BD-7C9EA647850F}" dt="2025-04-10T07:29:12.044" v="150" actId="47"/>
        <pc:sldMkLst>
          <pc:docMk/>
          <pc:sldMk cId="3355888044" sldId="752"/>
        </pc:sldMkLst>
      </pc:sldChg>
      <pc:sldChg chg="del">
        <pc:chgData name="VU XUAN THUY 20193923" userId="e0626572-c468-4ce8-a160-10899fa6112d" providerId="ADAL" clId="{24DD0B26-B01F-4789-B4BD-7C9EA647850F}" dt="2025-04-10T07:28:22.920" v="129" actId="47"/>
        <pc:sldMkLst>
          <pc:docMk/>
          <pc:sldMk cId="228053044" sldId="753"/>
        </pc:sldMkLst>
      </pc:sldChg>
      <pc:sldChg chg="modSp mod">
        <pc:chgData name="VU XUAN THUY 20193923" userId="e0626572-c468-4ce8-a160-10899fa6112d" providerId="ADAL" clId="{24DD0B26-B01F-4789-B4BD-7C9EA647850F}" dt="2025-04-10T09:42:21.680" v="1381"/>
        <pc:sldMkLst>
          <pc:docMk/>
          <pc:sldMk cId="4194122975" sldId="754"/>
        </pc:sldMkLst>
        <pc:spChg chg="mod">
          <ac:chgData name="VU XUAN THUY 20193923" userId="e0626572-c468-4ce8-a160-10899fa6112d" providerId="ADAL" clId="{24DD0B26-B01F-4789-B4BD-7C9EA647850F}" dt="2025-04-10T09:42:21.680" v="1381"/>
          <ac:spMkLst>
            <pc:docMk/>
            <pc:sldMk cId="4194122975" sldId="754"/>
            <ac:spMk id="2" creationId="{6F1ED964-2E09-4101-3D7A-1A6EABA78C35}"/>
          </ac:spMkLst>
        </pc:spChg>
      </pc:sldChg>
      <pc:sldChg chg="addSp delSp modSp add mod ord">
        <pc:chgData name="VU XUAN THUY 20193923" userId="e0626572-c468-4ce8-a160-10899fa6112d" providerId="ADAL" clId="{24DD0B26-B01F-4789-B4BD-7C9EA647850F}" dt="2025-04-10T08:24:08.280" v="689" actId="20577"/>
        <pc:sldMkLst>
          <pc:docMk/>
          <pc:sldMk cId="1605637727" sldId="755"/>
        </pc:sldMkLst>
      </pc:sldChg>
      <pc:sldChg chg="addSp delSp modSp add mod">
        <pc:chgData name="VU XUAN THUY 20193923" userId="e0626572-c468-4ce8-a160-10899fa6112d" providerId="ADAL" clId="{24DD0B26-B01F-4789-B4BD-7C9EA647850F}" dt="2025-04-10T08:43:32.263" v="928" actId="403"/>
        <pc:sldMkLst>
          <pc:docMk/>
          <pc:sldMk cId="409617693" sldId="756"/>
        </pc:sldMkLst>
        <pc:spChg chg="mod">
          <ac:chgData name="VU XUAN THUY 20193923" userId="e0626572-c468-4ce8-a160-10899fa6112d" providerId="ADAL" clId="{24DD0B26-B01F-4789-B4BD-7C9EA647850F}" dt="2025-04-10T08:42:13.470" v="915" actId="20577"/>
          <ac:spMkLst>
            <pc:docMk/>
            <pc:sldMk cId="409617693" sldId="756"/>
            <ac:spMk id="2" creationId="{E4ECD3B1-F79C-F05F-B25A-DB47D512AB72}"/>
          </ac:spMkLst>
        </pc:spChg>
        <pc:spChg chg="add mod">
          <ac:chgData name="VU XUAN THUY 20193923" userId="e0626572-c468-4ce8-a160-10899fa6112d" providerId="ADAL" clId="{24DD0B26-B01F-4789-B4BD-7C9EA647850F}" dt="2025-04-10T08:43:32.263" v="928" actId="403"/>
          <ac:spMkLst>
            <pc:docMk/>
            <pc:sldMk cId="409617693" sldId="756"/>
            <ac:spMk id="10" creationId="{B3B680FE-1258-BF2F-07BD-8792CA017B27}"/>
          </ac:spMkLst>
        </pc:spChg>
        <pc:picChg chg="add mod modCrop">
          <ac:chgData name="VU XUAN THUY 20193923" userId="e0626572-c468-4ce8-a160-10899fa6112d" providerId="ADAL" clId="{24DD0B26-B01F-4789-B4BD-7C9EA647850F}" dt="2025-04-10T08:42:00.482" v="903" actId="1076"/>
          <ac:picMkLst>
            <pc:docMk/>
            <pc:sldMk cId="409617693" sldId="756"/>
            <ac:picMk id="8" creationId="{96654B8E-E7FF-88B7-7D41-473707565D1B}"/>
          </ac:picMkLst>
        </pc:picChg>
      </pc:sldChg>
      <pc:sldChg chg="modSp add del mod">
        <pc:chgData name="VU XUAN THUY 20193923" userId="e0626572-c468-4ce8-a160-10899fa6112d" providerId="ADAL" clId="{24DD0B26-B01F-4789-B4BD-7C9EA647850F}" dt="2025-04-10T07:38:17.467" v="270" actId="47"/>
        <pc:sldMkLst>
          <pc:docMk/>
          <pc:sldMk cId="1353615170" sldId="757"/>
        </pc:sldMkLst>
      </pc:sldChg>
      <pc:sldChg chg="addSp delSp modSp add mod ord">
        <pc:chgData name="VU XUAN THUY 20193923" userId="e0626572-c468-4ce8-a160-10899fa6112d" providerId="ADAL" clId="{24DD0B26-B01F-4789-B4BD-7C9EA647850F}" dt="2025-04-10T07:41:34.595" v="303" actId="1076"/>
        <pc:sldMkLst>
          <pc:docMk/>
          <pc:sldMk cId="2009072475" sldId="758"/>
        </pc:sldMkLst>
      </pc:sldChg>
      <pc:sldChg chg="addSp modSp add mod ord">
        <pc:chgData name="VU XUAN THUY 20193923" userId="e0626572-c468-4ce8-a160-10899fa6112d" providerId="ADAL" clId="{24DD0B26-B01F-4789-B4BD-7C9EA647850F}" dt="2025-04-10T08:40:36.147" v="889" actId="20578"/>
        <pc:sldMkLst>
          <pc:docMk/>
          <pc:sldMk cId="600689887" sldId="759"/>
        </pc:sldMkLst>
      </pc:sldChg>
      <pc:sldChg chg="add del ord">
        <pc:chgData name="VU XUAN THUY 20193923" userId="e0626572-c468-4ce8-a160-10899fa6112d" providerId="ADAL" clId="{24DD0B26-B01F-4789-B4BD-7C9EA647850F}" dt="2025-04-10T08:11:24.046" v="523" actId="47"/>
        <pc:sldMkLst>
          <pc:docMk/>
          <pc:sldMk cId="672274446" sldId="760"/>
        </pc:sldMkLst>
      </pc:sldChg>
      <pc:sldChg chg="add del">
        <pc:chgData name="VU XUAN THUY 20193923" userId="e0626572-c468-4ce8-a160-10899fa6112d" providerId="ADAL" clId="{24DD0B26-B01F-4789-B4BD-7C9EA647850F}" dt="2025-04-10T07:48:01.842" v="332" actId="47"/>
        <pc:sldMkLst>
          <pc:docMk/>
          <pc:sldMk cId="1479590892" sldId="760"/>
        </pc:sldMkLst>
      </pc:sldChg>
      <pc:sldChg chg="addSp modSp add mod">
        <pc:chgData name="VU XUAN THUY 20193923" userId="e0626572-c468-4ce8-a160-10899fa6112d" providerId="ADAL" clId="{24DD0B26-B01F-4789-B4BD-7C9EA647850F}" dt="2025-04-10T07:51:18.870" v="361" actId="1076"/>
        <pc:sldMkLst>
          <pc:docMk/>
          <pc:sldMk cId="4188230543" sldId="761"/>
        </pc:sldMkLst>
      </pc:sldChg>
      <pc:sldChg chg="modSp add mod">
        <pc:chgData name="VU XUAN THUY 20193923" userId="e0626572-c468-4ce8-a160-10899fa6112d" providerId="ADAL" clId="{24DD0B26-B01F-4789-B4BD-7C9EA647850F}" dt="2025-04-10T07:54:04.488" v="396" actId="20577"/>
        <pc:sldMkLst>
          <pc:docMk/>
          <pc:sldMk cId="2686162862" sldId="762"/>
        </pc:sldMkLst>
      </pc:sldChg>
      <pc:sldChg chg="modSp add mod">
        <pc:chgData name="VU XUAN THUY 20193923" userId="e0626572-c468-4ce8-a160-10899fa6112d" providerId="ADAL" clId="{24DD0B26-B01F-4789-B4BD-7C9EA647850F}" dt="2025-04-10T07:55:32.339" v="416" actId="20577"/>
        <pc:sldMkLst>
          <pc:docMk/>
          <pc:sldMk cId="2339116452" sldId="763"/>
        </pc:sldMkLst>
      </pc:sldChg>
      <pc:sldChg chg="addSp delSp modSp add mod">
        <pc:chgData name="VU XUAN THUY 20193923" userId="e0626572-c468-4ce8-a160-10899fa6112d" providerId="ADAL" clId="{24DD0B26-B01F-4789-B4BD-7C9EA647850F}" dt="2025-04-10T08:07:41.819" v="477" actId="207"/>
        <pc:sldMkLst>
          <pc:docMk/>
          <pc:sldMk cId="963595004" sldId="764"/>
        </pc:sldMkLst>
      </pc:sldChg>
      <pc:sldChg chg="addSp modSp add mod">
        <pc:chgData name="VU XUAN THUY 20193923" userId="e0626572-c468-4ce8-a160-10899fa6112d" providerId="ADAL" clId="{24DD0B26-B01F-4789-B4BD-7C9EA647850F}" dt="2025-04-10T08:10:27.911" v="521" actId="948"/>
        <pc:sldMkLst>
          <pc:docMk/>
          <pc:sldMk cId="1766484925" sldId="765"/>
        </pc:sldMkLst>
      </pc:sldChg>
      <pc:sldChg chg="addSp delSp modSp add mod">
        <pc:chgData name="VU XUAN THUY 20193923" userId="e0626572-c468-4ce8-a160-10899fa6112d" providerId="ADAL" clId="{24DD0B26-B01F-4789-B4BD-7C9EA647850F}" dt="2025-04-10T08:18:00.495" v="606" actId="1076"/>
        <pc:sldMkLst>
          <pc:docMk/>
          <pc:sldMk cId="2465318584" sldId="766"/>
        </pc:sldMkLst>
      </pc:sldChg>
      <pc:sldChg chg="add">
        <pc:chgData name="VU XUAN THUY 20193923" userId="e0626572-c468-4ce8-a160-10899fa6112d" providerId="ADAL" clId="{24DD0B26-B01F-4789-B4BD-7C9EA647850F}" dt="2025-04-10T08:18:07.345" v="607" actId="2890"/>
        <pc:sldMkLst>
          <pc:docMk/>
          <pc:sldMk cId="579816968" sldId="767"/>
        </pc:sldMkLst>
      </pc:sldChg>
      <pc:sldChg chg="add del">
        <pc:chgData name="VU XUAN THUY 20193923" userId="e0626572-c468-4ce8-a160-10899fa6112d" providerId="ADAL" clId="{24DD0B26-B01F-4789-B4BD-7C9EA647850F}" dt="2025-04-10T08:39:33.998" v="876" actId="47"/>
        <pc:sldMkLst>
          <pc:docMk/>
          <pc:sldMk cId="3012975863" sldId="768"/>
        </pc:sldMkLst>
      </pc:sldChg>
      <pc:sldChg chg="modSp add mod">
        <pc:chgData name="VU XUAN THUY 20193923" userId="e0626572-c468-4ce8-a160-10899fa6112d" providerId="ADAL" clId="{24DD0B26-B01F-4789-B4BD-7C9EA647850F}" dt="2025-04-10T08:27:27.227" v="736" actId="1076"/>
        <pc:sldMkLst>
          <pc:docMk/>
          <pc:sldMk cId="3471583104" sldId="769"/>
        </pc:sldMkLst>
      </pc:sldChg>
      <pc:sldChg chg="addSp delSp modSp add mod">
        <pc:chgData name="VU XUAN THUY 20193923" userId="e0626572-c468-4ce8-a160-10899fa6112d" providerId="ADAL" clId="{24DD0B26-B01F-4789-B4BD-7C9EA647850F}" dt="2025-04-10T08:32:29.277" v="819" actId="14100"/>
        <pc:sldMkLst>
          <pc:docMk/>
          <pc:sldMk cId="797801066" sldId="770"/>
        </pc:sldMkLst>
      </pc:sldChg>
      <pc:sldChg chg="addSp delSp modSp add mod">
        <pc:chgData name="VU XUAN THUY 20193923" userId="e0626572-c468-4ce8-a160-10899fa6112d" providerId="ADAL" clId="{24DD0B26-B01F-4789-B4BD-7C9EA647850F}" dt="2025-04-10T08:32:57.383" v="831" actId="1076"/>
        <pc:sldMkLst>
          <pc:docMk/>
          <pc:sldMk cId="2739462141" sldId="771"/>
        </pc:sldMkLst>
      </pc:sldChg>
      <pc:sldChg chg="addSp modSp add mod">
        <pc:chgData name="VU XUAN THUY 20193923" userId="e0626572-c468-4ce8-a160-10899fa6112d" providerId="ADAL" clId="{24DD0B26-B01F-4789-B4BD-7C9EA647850F}" dt="2025-04-10T08:34:18.731" v="844" actId="113"/>
        <pc:sldMkLst>
          <pc:docMk/>
          <pc:sldMk cId="3102302117" sldId="772"/>
        </pc:sldMkLst>
      </pc:sldChg>
      <pc:sldChg chg="addSp delSp modSp add mod">
        <pc:chgData name="VU XUAN THUY 20193923" userId="e0626572-c468-4ce8-a160-10899fa6112d" providerId="ADAL" clId="{24DD0B26-B01F-4789-B4BD-7C9EA647850F}" dt="2025-04-10T08:35:23.006" v="857" actId="113"/>
        <pc:sldMkLst>
          <pc:docMk/>
          <pc:sldMk cId="993023372" sldId="773"/>
        </pc:sldMkLst>
      </pc:sldChg>
      <pc:sldChg chg="addSp modSp add mod">
        <pc:chgData name="VU XUAN THUY 20193923" userId="e0626572-c468-4ce8-a160-10899fa6112d" providerId="ADAL" clId="{24DD0B26-B01F-4789-B4BD-7C9EA647850F}" dt="2025-04-10T08:38:46.970" v="875" actId="115"/>
        <pc:sldMkLst>
          <pc:docMk/>
          <pc:sldMk cId="277451174" sldId="774"/>
        </pc:sldMkLst>
      </pc:sldChg>
      <pc:sldChg chg="addSp delSp modSp add mod">
        <pc:chgData name="VU XUAN THUY 20193923" userId="e0626572-c468-4ce8-a160-10899fa6112d" providerId="ADAL" clId="{24DD0B26-B01F-4789-B4BD-7C9EA647850F}" dt="2025-04-10T08:46:20.408" v="973" actId="403"/>
        <pc:sldMkLst>
          <pc:docMk/>
          <pc:sldMk cId="406715224" sldId="775"/>
        </pc:sldMkLst>
        <pc:spChg chg="add mod">
          <ac:chgData name="VU XUAN THUY 20193923" userId="e0626572-c468-4ce8-a160-10899fa6112d" providerId="ADAL" clId="{24DD0B26-B01F-4789-B4BD-7C9EA647850F}" dt="2025-04-10T08:46:20.408" v="973" actId="403"/>
          <ac:spMkLst>
            <pc:docMk/>
            <pc:sldMk cId="406715224" sldId="775"/>
            <ac:spMk id="6" creationId="{B3BF5EC3-022F-FBFD-03C5-D48B1C74F38F}"/>
          </ac:spMkLst>
        </pc:spChg>
      </pc:sldChg>
      <pc:sldChg chg="addSp delSp modSp add mod">
        <pc:chgData name="VU XUAN THUY 20193923" userId="e0626572-c468-4ce8-a160-10899fa6112d" providerId="ADAL" clId="{24DD0B26-B01F-4789-B4BD-7C9EA647850F}" dt="2025-04-10T09:04:02.248" v="1096" actId="1076"/>
        <pc:sldMkLst>
          <pc:docMk/>
          <pc:sldMk cId="3505618114" sldId="776"/>
        </pc:sldMkLst>
        <pc:spChg chg="add mod">
          <ac:chgData name="VU XUAN THUY 20193923" userId="e0626572-c468-4ce8-a160-10899fa6112d" providerId="ADAL" clId="{24DD0B26-B01F-4789-B4BD-7C9EA647850F}" dt="2025-04-10T09:04:02.248" v="1096" actId="1076"/>
          <ac:spMkLst>
            <pc:docMk/>
            <pc:sldMk cId="3505618114" sldId="776"/>
            <ac:spMk id="13" creationId="{8ABBEBB9-E5A1-613E-6253-71C7F357B0B3}"/>
          </ac:spMkLst>
        </pc:spChg>
        <pc:spChg chg="add mod">
          <ac:chgData name="VU XUAN THUY 20193923" userId="e0626572-c468-4ce8-a160-10899fa6112d" providerId="ADAL" clId="{24DD0B26-B01F-4789-B4BD-7C9EA647850F}" dt="2025-04-10T09:04:02.248" v="1096" actId="1076"/>
          <ac:spMkLst>
            <pc:docMk/>
            <pc:sldMk cId="3505618114" sldId="776"/>
            <ac:spMk id="15" creationId="{D4DFB9B9-47D5-65AC-C8C4-C5AC055FBE42}"/>
          </ac:spMkLst>
        </pc:spChg>
        <pc:spChg chg="add mod">
          <ac:chgData name="VU XUAN THUY 20193923" userId="e0626572-c468-4ce8-a160-10899fa6112d" providerId="ADAL" clId="{24DD0B26-B01F-4789-B4BD-7C9EA647850F}" dt="2025-04-10T09:04:02.248" v="1096" actId="1076"/>
          <ac:spMkLst>
            <pc:docMk/>
            <pc:sldMk cId="3505618114" sldId="776"/>
            <ac:spMk id="17" creationId="{B898D09D-7BBA-E69E-9C18-CF805DBEFB71}"/>
          </ac:spMkLst>
        </pc:spChg>
        <pc:spChg chg="add mod">
          <ac:chgData name="VU XUAN THUY 20193923" userId="e0626572-c468-4ce8-a160-10899fa6112d" providerId="ADAL" clId="{24DD0B26-B01F-4789-B4BD-7C9EA647850F}" dt="2025-04-10T09:04:02.248" v="1096" actId="1076"/>
          <ac:spMkLst>
            <pc:docMk/>
            <pc:sldMk cId="3505618114" sldId="776"/>
            <ac:spMk id="19" creationId="{793795C8-AFDC-7E72-0AA3-4E14CA68A82E}"/>
          </ac:spMkLst>
        </pc:spChg>
        <pc:spChg chg="add mod">
          <ac:chgData name="VU XUAN THUY 20193923" userId="e0626572-c468-4ce8-a160-10899fa6112d" providerId="ADAL" clId="{24DD0B26-B01F-4789-B4BD-7C9EA647850F}" dt="2025-04-10T09:03:45.842" v="1095" actId="113"/>
          <ac:spMkLst>
            <pc:docMk/>
            <pc:sldMk cId="3505618114" sldId="776"/>
            <ac:spMk id="21" creationId="{25C91DC3-9D58-E903-027A-10AAB367783D}"/>
          </ac:spMkLst>
        </pc:spChg>
        <pc:picChg chg="add mod modCrop">
          <ac:chgData name="VU XUAN THUY 20193923" userId="e0626572-c468-4ce8-a160-10899fa6112d" providerId="ADAL" clId="{24DD0B26-B01F-4789-B4BD-7C9EA647850F}" dt="2025-04-10T09:04:02.248" v="1096" actId="1076"/>
          <ac:picMkLst>
            <pc:docMk/>
            <pc:sldMk cId="3505618114" sldId="776"/>
            <ac:picMk id="8" creationId="{65724479-E8D0-7366-AF8A-A3B4B76577F6}"/>
          </ac:picMkLst>
        </pc:picChg>
        <pc:picChg chg="add mod modCrop">
          <ac:chgData name="VU XUAN THUY 20193923" userId="e0626572-c468-4ce8-a160-10899fa6112d" providerId="ADAL" clId="{24DD0B26-B01F-4789-B4BD-7C9EA647850F}" dt="2025-04-10T09:04:02.248" v="1096" actId="1076"/>
          <ac:picMkLst>
            <pc:docMk/>
            <pc:sldMk cId="3505618114" sldId="776"/>
            <ac:picMk id="9" creationId="{4C3A566E-11C3-98DF-FD6C-5DF4A0BC428D}"/>
          </ac:picMkLst>
        </pc:picChg>
        <pc:picChg chg="add mod modCrop">
          <ac:chgData name="VU XUAN THUY 20193923" userId="e0626572-c468-4ce8-a160-10899fa6112d" providerId="ADAL" clId="{24DD0B26-B01F-4789-B4BD-7C9EA647850F}" dt="2025-04-10T09:04:02.248" v="1096" actId="1076"/>
          <ac:picMkLst>
            <pc:docMk/>
            <pc:sldMk cId="3505618114" sldId="776"/>
            <ac:picMk id="10" creationId="{24759256-7CDA-124D-F466-C43D8286022B}"/>
          </ac:picMkLst>
        </pc:picChg>
        <pc:picChg chg="add mod modCrop">
          <ac:chgData name="VU XUAN THUY 20193923" userId="e0626572-c468-4ce8-a160-10899fa6112d" providerId="ADAL" clId="{24DD0B26-B01F-4789-B4BD-7C9EA647850F}" dt="2025-04-10T09:04:02.248" v="1096" actId="1076"/>
          <ac:picMkLst>
            <pc:docMk/>
            <pc:sldMk cId="3505618114" sldId="776"/>
            <ac:picMk id="11" creationId="{CDC42B25-E5F2-0BB9-717D-A14DB0FFD01C}"/>
          </ac:picMkLst>
        </pc:picChg>
      </pc:sldChg>
      <pc:sldChg chg="addSp modSp add mod">
        <pc:chgData name="VU XUAN THUY 20193923" userId="e0626572-c468-4ce8-a160-10899fa6112d" providerId="ADAL" clId="{24DD0B26-B01F-4789-B4BD-7C9EA647850F}" dt="2025-04-10T08:51:40.528" v="1017" actId="403"/>
        <pc:sldMkLst>
          <pc:docMk/>
          <pc:sldMk cId="3274312732" sldId="777"/>
        </pc:sldMkLst>
      </pc:sldChg>
      <pc:sldChg chg="addSp delSp modSp add mod">
        <pc:chgData name="VU XUAN THUY 20193923" userId="e0626572-c468-4ce8-a160-10899fa6112d" providerId="ADAL" clId="{24DD0B26-B01F-4789-B4BD-7C9EA647850F}" dt="2025-04-10T09:08:47.422" v="1154" actId="478"/>
        <pc:sldMkLst>
          <pc:docMk/>
          <pc:sldMk cId="2820300977" sldId="778"/>
        </pc:sldMkLst>
        <pc:spChg chg="add del mod">
          <ac:chgData name="VU XUAN THUY 20193923" userId="e0626572-c468-4ce8-a160-10899fa6112d" providerId="ADAL" clId="{24DD0B26-B01F-4789-B4BD-7C9EA647850F}" dt="2025-04-10T09:08:47.422" v="1154" actId="478"/>
          <ac:spMkLst>
            <pc:docMk/>
            <pc:sldMk cId="2820300977" sldId="778"/>
            <ac:spMk id="7" creationId="{DF9E2C9E-0670-A3C3-0142-1D204F40AD7C}"/>
          </ac:spMkLst>
        </pc:spChg>
      </pc:sldChg>
      <pc:sldChg chg="add del">
        <pc:chgData name="VU XUAN THUY 20193923" userId="e0626572-c468-4ce8-a160-10899fa6112d" providerId="ADAL" clId="{24DD0B26-B01F-4789-B4BD-7C9EA647850F}" dt="2025-04-10T09:08:46.520" v="1153" actId="2890"/>
        <pc:sldMkLst>
          <pc:docMk/>
          <pc:sldMk cId="2441989605" sldId="779"/>
        </pc:sldMkLst>
      </pc:sldChg>
      <pc:sldChg chg="addSp delSp modSp add mod">
        <pc:chgData name="VU XUAN THUY 20193923" userId="e0626572-c468-4ce8-a160-10899fa6112d" providerId="ADAL" clId="{24DD0B26-B01F-4789-B4BD-7C9EA647850F}" dt="2025-04-10T09:16:08.867" v="1243" actId="14100"/>
        <pc:sldMkLst>
          <pc:docMk/>
          <pc:sldMk cId="2488359618" sldId="779"/>
        </pc:sldMkLst>
        <pc:spChg chg="add mod">
          <ac:chgData name="VU XUAN THUY 20193923" userId="e0626572-c468-4ce8-a160-10899fa6112d" providerId="ADAL" clId="{24DD0B26-B01F-4789-B4BD-7C9EA647850F}" dt="2025-04-10T09:16:08.867" v="1243" actId="14100"/>
          <ac:spMkLst>
            <pc:docMk/>
            <pc:sldMk cId="2488359618" sldId="779"/>
            <ac:spMk id="6" creationId="{1EDAD9CC-447B-D50B-2F91-E3D6A63DDF3F}"/>
          </ac:spMkLst>
        </pc:spChg>
      </pc:sldChg>
      <pc:sldChg chg="add del">
        <pc:chgData name="VU XUAN THUY 20193923" userId="e0626572-c468-4ce8-a160-10899fa6112d" providerId="ADAL" clId="{24DD0B26-B01F-4789-B4BD-7C9EA647850F}" dt="2025-04-10T09:08:45.635" v="1152" actId="2890"/>
        <pc:sldMkLst>
          <pc:docMk/>
          <pc:sldMk cId="1251275361" sldId="780"/>
        </pc:sldMkLst>
      </pc:sldChg>
      <pc:sldChg chg="addSp modSp add mod">
        <pc:chgData name="VU XUAN THUY 20193923" userId="e0626572-c468-4ce8-a160-10899fa6112d" providerId="ADAL" clId="{24DD0B26-B01F-4789-B4BD-7C9EA647850F}" dt="2025-04-10T09:16:30.085" v="1251" actId="1076"/>
        <pc:sldMkLst>
          <pc:docMk/>
          <pc:sldMk cId="1665448523" sldId="780"/>
        </pc:sldMkLst>
        <pc:spChg chg="add mod">
          <ac:chgData name="VU XUAN THUY 20193923" userId="e0626572-c468-4ce8-a160-10899fa6112d" providerId="ADAL" clId="{24DD0B26-B01F-4789-B4BD-7C9EA647850F}" dt="2025-04-10T09:16:30.085" v="1251" actId="1076"/>
          <ac:spMkLst>
            <pc:docMk/>
            <pc:sldMk cId="1665448523" sldId="780"/>
            <ac:spMk id="6" creationId="{5CDC2F75-3664-82F0-1950-19E5F843C6ED}"/>
          </ac:spMkLst>
        </pc:spChg>
      </pc:sldChg>
      <pc:sldChg chg="add del">
        <pc:chgData name="VU XUAN THUY 20193923" userId="e0626572-c468-4ce8-a160-10899fa6112d" providerId="ADAL" clId="{24DD0B26-B01F-4789-B4BD-7C9EA647850F}" dt="2025-04-10T09:08:45.161" v="1151" actId="2890"/>
        <pc:sldMkLst>
          <pc:docMk/>
          <pc:sldMk cId="905003245" sldId="781"/>
        </pc:sldMkLst>
      </pc:sldChg>
      <pc:sldChg chg="addSp modSp add mod">
        <pc:chgData name="VU XUAN THUY 20193923" userId="e0626572-c468-4ce8-a160-10899fa6112d" providerId="ADAL" clId="{24DD0B26-B01F-4789-B4BD-7C9EA647850F}" dt="2025-04-10T09:16:37.360" v="1254" actId="14100"/>
        <pc:sldMkLst>
          <pc:docMk/>
          <pc:sldMk cId="1175123665" sldId="781"/>
        </pc:sldMkLst>
        <pc:spChg chg="add mod">
          <ac:chgData name="VU XUAN THUY 20193923" userId="e0626572-c468-4ce8-a160-10899fa6112d" providerId="ADAL" clId="{24DD0B26-B01F-4789-B4BD-7C9EA647850F}" dt="2025-04-10T09:16:37.360" v="1254" actId="14100"/>
          <ac:spMkLst>
            <pc:docMk/>
            <pc:sldMk cId="1175123665" sldId="781"/>
            <ac:spMk id="6" creationId="{24AABB51-1914-AFD7-A880-9E71B4F62DB2}"/>
          </ac:spMkLst>
        </pc:spChg>
      </pc:sldChg>
      <pc:sldChg chg="add del">
        <pc:chgData name="VU XUAN THUY 20193923" userId="e0626572-c468-4ce8-a160-10899fa6112d" providerId="ADAL" clId="{24DD0B26-B01F-4789-B4BD-7C9EA647850F}" dt="2025-04-10T09:08:44.672" v="1150" actId="2890"/>
        <pc:sldMkLst>
          <pc:docMk/>
          <pc:sldMk cId="507354195" sldId="782"/>
        </pc:sldMkLst>
      </pc:sldChg>
      <pc:sldChg chg="addSp modSp add mod">
        <pc:chgData name="VU XUAN THUY 20193923" userId="e0626572-c468-4ce8-a160-10899fa6112d" providerId="ADAL" clId="{24DD0B26-B01F-4789-B4BD-7C9EA647850F}" dt="2025-04-10T09:15:50.581" v="1237" actId="403"/>
        <pc:sldMkLst>
          <pc:docMk/>
          <pc:sldMk cId="3995942051" sldId="782"/>
        </pc:sldMkLst>
        <pc:spChg chg="add mod">
          <ac:chgData name="VU XUAN THUY 20193923" userId="e0626572-c468-4ce8-a160-10899fa6112d" providerId="ADAL" clId="{24DD0B26-B01F-4789-B4BD-7C9EA647850F}" dt="2025-04-10T09:15:50.581" v="1237" actId="403"/>
          <ac:spMkLst>
            <pc:docMk/>
            <pc:sldMk cId="3995942051" sldId="782"/>
            <ac:spMk id="6" creationId="{7875EDEB-59E7-6CCC-8D98-A4A35CDB349B}"/>
          </ac:spMkLst>
        </pc:spChg>
      </pc:sldChg>
      <pc:sldChg chg="addSp modSp add mod">
        <pc:chgData name="VU XUAN THUY 20193923" userId="e0626572-c468-4ce8-a160-10899fa6112d" providerId="ADAL" clId="{24DD0B26-B01F-4789-B4BD-7C9EA647850F}" dt="2025-04-10T09:16:02.275" v="1240" actId="14100"/>
        <pc:sldMkLst>
          <pc:docMk/>
          <pc:sldMk cId="1211585715" sldId="783"/>
        </pc:sldMkLst>
        <pc:spChg chg="add mod">
          <ac:chgData name="VU XUAN THUY 20193923" userId="e0626572-c468-4ce8-a160-10899fa6112d" providerId="ADAL" clId="{24DD0B26-B01F-4789-B4BD-7C9EA647850F}" dt="2025-04-10T09:16:02.275" v="1240" actId="14100"/>
          <ac:spMkLst>
            <pc:docMk/>
            <pc:sldMk cId="1211585715" sldId="783"/>
            <ac:spMk id="6" creationId="{D2A83B8A-B6F6-184D-1CD1-CE3808DB6889}"/>
          </ac:spMkLst>
        </pc:spChg>
      </pc:sldChg>
      <pc:sldChg chg="addSp modSp add mod">
        <pc:chgData name="VU XUAN THUY 20193923" userId="e0626572-c468-4ce8-a160-10899fa6112d" providerId="ADAL" clId="{24DD0B26-B01F-4789-B4BD-7C9EA647850F}" dt="2025-04-10T09:16:19.938" v="1248" actId="14100"/>
        <pc:sldMkLst>
          <pc:docMk/>
          <pc:sldMk cId="3781330350" sldId="784"/>
        </pc:sldMkLst>
        <pc:spChg chg="add mod">
          <ac:chgData name="VU XUAN THUY 20193923" userId="e0626572-c468-4ce8-a160-10899fa6112d" providerId="ADAL" clId="{24DD0B26-B01F-4789-B4BD-7C9EA647850F}" dt="2025-04-10T09:16:19.938" v="1248" actId="14100"/>
          <ac:spMkLst>
            <pc:docMk/>
            <pc:sldMk cId="3781330350" sldId="784"/>
            <ac:spMk id="6" creationId="{CEE20206-E678-2F5D-8BC1-303D2F800924}"/>
          </ac:spMkLst>
        </pc:spChg>
      </pc:sldChg>
      <pc:sldChg chg="addSp modSp add mod">
        <pc:chgData name="VU XUAN THUY 20193923" userId="e0626572-c468-4ce8-a160-10899fa6112d" providerId="ADAL" clId="{24DD0B26-B01F-4789-B4BD-7C9EA647850F}" dt="2025-04-10T09:17:16.625" v="1263" actId="115"/>
        <pc:sldMkLst>
          <pc:docMk/>
          <pc:sldMk cId="399310462" sldId="785"/>
        </pc:sldMkLst>
        <pc:spChg chg="add mod">
          <ac:chgData name="VU XUAN THUY 20193923" userId="e0626572-c468-4ce8-a160-10899fa6112d" providerId="ADAL" clId="{24DD0B26-B01F-4789-B4BD-7C9EA647850F}" dt="2025-04-10T09:17:16.625" v="1263" actId="115"/>
          <ac:spMkLst>
            <pc:docMk/>
            <pc:sldMk cId="399310462" sldId="785"/>
            <ac:spMk id="6" creationId="{392AA201-42FD-C37F-F111-20E41B7CB3DF}"/>
          </ac:spMkLst>
        </pc:spChg>
      </pc:sldChg>
      <pc:sldChg chg="addSp delSp modSp add mod">
        <pc:chgData name="VU XUAN THUY 20193923" userId="e0626572-c468-4ce8-a160-10899fa6112d" providerId="ADAL" clId="{24DD0B26-B01F-4789-B4BD-7C9EA647850F}" dt="2025-04-10T09:18:40.618" v="1272" actId="1076"/>
        <pc:sldMkLst>
          <pc:docMk/>
          <pc:sldMk cId="810593009" sldId="786"/>
        </pc:sldMkLst>
        <pc:spChg chg="add mod">
          <ac:chgData name="VU XUAN THUY 20193923" userId="e0626572-c468-4ce8-a160-10899fa6112d" providerId="ADAL" clId="{24DD0B26-B01F-4789-B4BD-7C9EA647850F}" dt="2025-04-10T09:18:40.618" v="1272" actId="1076"/>
          <ac:spMkLst>
            <pc:docMk/>
            <pc:sldMk cId="810593009" sldId="786"/>
            <ac:spMk id="7" creationId="{1F1C89A5-41C5-ACF8-F29A-052D79995D45}"/>
          </ac:spMkLst>
        </pc:spChg>
      </pc:sldChg>
      <pc:sldChg chg="addSp delSp modSp add mod ord">
        <pc:chgData name="VU XUAN THUY 20193923" userId="e0626572-c468-4ce8-a160-10899fa6112d" providerId="ADAL" clId="{24DD0B26-B01F-4789-B4BD-7C9EA647850F}" dt="2025-04-10T09:41:56.964" v="1376" actId="208"/>
        <pc:sldMkLst>
          <pc:docMk/>
          <pc:sldMk cId="4038493117" sldId="787"/>
        </pc:sldMkLst>
        <pc:graphicFrameChg chg="add mod">
          <ac:chgData name="VU XUAN THUY 20193923" userId="e0626572-c468-4ce8-a160-10899fa6112d" providerId="ADAL" clId="{24DD0B26-B01F-4789-B4BD-7C9EA647850F}" dt="2025-04-10T09:41:56.964" v="1376" actId="208"/>
          <ac:graphicFrameMkLst>
            <pc:docMk/>
            <pc:sldMk cId="4038493117" sldId="787"/>
            <ac:graphicFrameMk id="13" creationId="{A9AA4207-D73B-85C7-77A2-682F5B5167D7}"/>
          </ac:graphicFrameMkLst>
        </pc:graphicFrameChg>
      </pc:sldChg>
    </pc:docChg>
  </pc:docChgLst>
  <pc:docChgLst>
    <pc:chgData name="Nguyễn Xuân Quang" userId="1fa805d0-75c0-4a43-8719-6b7ba17d25fe" providerId="ADAL" clId="{BB6B9C2B-EE25-4873-82E1-56DF63A9D025}"/>
    <pc:docChg chg="undo custSel addSld delSld modSld">
      <pc:chgData name="Nguyễn Xuân Quang" userId="1fa805d0-75c0-4a43-8719-6b7ba17d25fe" providerId="ADAL" clId="{BB6B9C2B-EE25-4873-82E1-56DF63A9D025}" dt="2025-04-14T17:19:25.007" v="11364" actId="20577"/>
      <pc:docMkLst>
        <pc:docMk/>
      </pc:docMkLst>
      <pc:sldChg chg="addSp modSp add mod modTransition">
        <pc:chgData name="Nguyễn Xuân Quang" userId="1fa805d0-75c0-4a43-8719-6b7ba17d25fe" providerId="ADAL" clId="{BB6B9C2B-EE25-4873-82E1-56DF63A9D025}" dt="2025-04-14T15:13:03.083" v="749" actId="1076"/>
        <pc:sldMkLst>
          <pc:docMk/>
          <pc:sldMk cId="0" sldId="258"/>
        </pc:sldMkLst>
        <pc:spChg chg="mod">
          <ac:chgData name="Nguyễn Xuân Quang" userId="1fa805d0-75c0-4a43-8719-6b7ba17d25fe" providerId="ADAL" clId="{BB6B9C2B-EE25-4873-82E1-56DF63A9D025}" dt="2025-04-14T15:06:40.732" v="683" actId="14100"/>
          <ac:spMkLst>
            <pc:docMk/>
            <pc:sldMk cId="0" sldId="258"/>
            <ac:spMk id="2" creationId="{00000000-0000-0000-0000-000000000000}"/>
          </ac:spMkLst>
        </pc:spChg>
        <pc:spChg chg="mod">
          <ac:chgData name="Nguyễn Xuân Quang" userId="1fa805d0-75c0-4a43-8719-6b7ba17d25fe" providerId="ADAL" clId="{BB6B9C2B-EE25-4873-82E1-56DF63A9D025}" dt="2025-04-14T15:01:55.756" v="631" actId="14100"/>
          <ac:spMkLst>
            <pc:docMk/>
            <pc:sldMk cId="0" sldId="258"/>
            <ac:spMk id="5" creationId="{00000000-0000-0000-0000-000000000000}"/>
          </ac:spMkLst>
        </pc:spChg>
        <pc:spChg chg="mod">
          <ac:chgData name="Nguyễn Xuân Quang" userId="1fa805d0-75c0-4a43-8719-6b7ba17d25fe" providerId="ADAL" clId="{BB6B9C2B-EE25-4873-82E1-56DF63A9D025}" dt="2025-04-14T15:12:19.437" v="746" actId="1037"/>
          <ac:spMkLst>
            <pc:docMk/>
            <pc:sldMk cId="0" sldId="258"/>
            <ac:spMk id="6" creationId="{00000000-0000-0000-0000-000000000000}"/>
          </ac:spMkLst>
        </pc:spChg>
        <pc:spChg chg="mod">
          <ac:chgData name="Nguyễn Xuân Quang" userId="1fa805d0-75c0-4a43-8719-6b7ba17d25fe" providerId="ADAL" clId="{BB6B9C2B-EE25-4873-82E1-56DF63A9D025}" dt="2025-04-14T15:12:19.437" v="746" actId="1037"/>
          <ac:spMkLst>
            <pc:docMk/>
            <pc:sldMk cId="0" sldId="258"/>
            <ac:spMk id="7" creationId="{00000000-0000-0000-0000-000000000000}"/>
          </ac:spMkLst>
        </pc:spChg>
        <pc:spChg chg="mod">
          <ac:chgData name="Nguyễn Xuân Quang" userId="1fa805d0-75c0-4a43-8719-6b7ba17d25fe" providerId="ADAL" clId="{BB6B9C2B-EE25-4873-82E1-56DF63A9D025}" dt="2025-04-14T15:02:46.843" v="641" actId="14100"/>
          <ac:spMkLst>
            <pc:docMk/>
            <pc:sldMk cId="0" sldId="258"/>
            <ac:spMk id="8" creationId="{00000000-0000-0000-0000-000000000000}"/>
          </ac:spMkLst>
        </pc:spChg>
        <pc:spChg chg="mod">
          <ac:chgData name="Nguyễn Xuân Quang" userId="1fa805d0-75c0-4a43-8719-6b7ba17d25fe" providerId="ADAL" clId="{BB6B9C2B-EE25-4873-82E1-56DF63A9D025}" dt="2025-04-14T15:12:19.437" v="746" actId="1037"/>
          <ac:spMkLst>
            <pc:docMk/>
            <pc:sldMk cId="0" sldId="258"/>
            <ac:spMk id="11" creationId="{00000000-0000-0000-0000-000000000000}"/>
          </ac:spMkLst>
        </pc:spChg>
        <pc:spChg chg="mod">
          <ac:chgData name="Nguyễn Xuân Quang" userId="1fa805d0-75c0-4a43-8719-6b7ba17d25fe" providerId="ADAL" clId="{BB6B9C2B-EE25-4873-82E1-56DF63A9D025}" dt="2025-04-14T15:12:19.437" v="746" actId="1037"/>
          <ac:spMkLst>
            <pc:docMk/>
            <pc:sldMk cId="0" sldId="258"/>
            <ac:spMk id="12" creationId="{00000000-0000-0000-0000-000000000000}"/>
          </ac:spMkLst>
        </pc:spChg>
        <pc:spChg chg="mod">
          <ac:chgData name="Nguyễn Xuân Quang" userId="1fa805d0-75c0-4a43-8719-6b7ba17d25fe" providerId="ADAL" clId="{BB6B9C2B-EE25-4873-82E1-56DF63A9D025}" dt="2025-04-14T15:12:19.437" v="746" actId="1037"/>
          <ac:spMkLst>
            <pc:docMk/>
            <pc:sldMk cId="0" sldId="258"/>
            <ac:spMk id="13" creationId="{00000000-0000-0000-0000-000000000000}"/>
          </ac:spMkLst>
        </pc:spChg>
        <pc:spChg chg="mod">
          <ac:chgData name="Nguyễn Xuân Quang" userId="1fa805d0-75c0-4a43-8719-6b7ba17d25fe" providerId="ADAL" clId="{BB6B9C2B-EE25-4873-82E1-56DF63A9D025}" dt="2025-04-14T15:12:19.437" v="746" actId="1037"/>
          <ac:spMkLst>
            <pc:docMk/>
            <pc:sldMk cId="0" sldId="258"/>
            <ac:spMk id="14" creationId="{00000000-0000-0000-0000-000000000000}"/>
          </ac:spMkLst>
        </pc:spChg>
        <pc:spChg chg="mod">
          <ac:chgData name="Nguyễn Xuân Quang" userId="1fa805d0-75c0-4a43-8719-6b7ba17d25fe" providerId="ADAL" clId="{BB6B9C2B-EE25-4873-82E1-56DF63A9D025}" dt="2025-04-14T15:12:19.437" v="746" actId="1037"/>
          <ac:spMkLst>
            <pc:docMk/>
            <pc:sldMk cId="0" sldId="258"/>
            <ac:spMk id="15" creationId="{00000000-0000-0000-0000-000000000000}"/>
          </ac:spMkLst>
        </pc:spChg>
        <pc:spChg chg="mod">
          <ac:chgData name="Nguyễn Xuân Quang" userId="1fa805d0-75c0-4a43-8719-6b7ba17d25fe" providerId="ADAL" clId="{BB6B9C2B-EE25-4873-82E1-56DF63A9D025}" dt="2025-04-14T15:04:17.027" v="661" actId="14100"/>
          <ac:spMkLst>
            <pc:docMk/>
            <pc:sldMk cId="0" sldId="258"/>
            <ac:spMk id="17" creationId="{00000000-0000-0000-0000-000000000000}"/>
          </ac:spMkLst>
        </pc:spChg>
        <pc:spChg chg="mod">
          <ac:chgData name="Nguyễn Xuân Quang" userId="1fa805d0-75c0-4a43-8719-6b7ba17d25fe" providerId="ADAL" clId="{BB6B9C2B-EE25-4873-82E1-56DF63A9D025}" dt="2025-04-14T15:12:19.437" v="746" actId="1037"/>
          <ac:spMkLst>
            <pc:docMk/>
            <pc:sldMk cId="0" sldId="258"/>
            <ac:spMk id="19" creationId="{00000000-0000-0000-0000-000000000000}"/>
          </ac:spMkLst>
        </pc:spChg>
        <pc:spChg chg="mod">
          <ac:chgData name="Nguyễn Xuân Quang" userId="1fa805d0-75c0-4a43-8719-6b7ba17d25fe" providerId="ADAL" clId="{BB6B9C2B-EE25-4873-82E1-56DF63A9D025}" dt="2025-04-14T15:04:07.131" v="658" actId="1076"/>
          <ac:spMkLst>
            <pc:docMk/>
            <pc:sldMk cId="0" sldId="258"/>
            <ac:spMk id="20" creationId="{00000000-0000-0000-0000-000000000000}"/>
          </ac:spMkLst>
        </pc:spChg>
        <pc:spChg chg="mod">
          <ac:chgData name="Nguyễn Xuân Quang" userId="1fa805d0-75c0-4a43-8719-6b7ba17d25fe" providerId="ADAL" clId="{BB6B9C2B-EE25-4873-82E1-56DF63A9D025}" dt="2025-04-14T15:12:19.437" v="746" actId="1037"/>
          <ac:spMkLst>
            <pc:docMk/>
            <pc:sldMk cId="0" sldId="258"/>
            <ac:spMk id="21" creationId="{00000000-0000-0000-0000-000000000000}"/>
          </ac:spMkLst>
        </pc:spChg>
        <pc:spChg chg="mod">
          <ac:chgData name="Nguyễn Xuân Quang" userId="1fa805d0-75c0-4a43-8719-6b7ba17d25fe" providerId="ADAL" clId="{BB6B9C2B-EE25-4873-82E1-56DF63A9D025}" dt="2025-04-14T15:03:49.604" v="654" actId="14100"/>
          <ac:spMkLst>
            <pc:docMk/>
            <pc:sldMk cId="0" sldId="258"/>
            <ac:spMk id="23" creationId="{00000000-0000-0000-0000-000000000000}"/>
          </ac:spMkLst>
        </pc:spChg>
        <pc:spChg chg="mod">
          <ac:chgData name="Nguyễn Xuân Quang" userId="1fa805d0-75c0-4a43-8719-6b7ba17d25fe" providerId="ADAL" clId="{BB6B9C2B-EE25-4873-82E1-56DF63A9D025}" dt="2025-04-14T15:12:19.437" v="746" actId="1037"/>
          <ac:spMkLst>
            <pc:docMk/>
            <pc:sldMk cId="0" sldId="258"/>
            <ac:spMk id="27" creationId="{00000000-0000-0000-0000-000000000000}"/>
          </ac:spMkLst>
        </pc:spChg>
        <pc:spChg chg="mod">
          <ac:chgData name="Nguyễn Xuân Quang" userId="1fa805d0-75c0-4a43-8719-6b7ba17d25fe" providerId="ADAL" clId="{BB6B9C2B-EE25-4873-82E1-56DF63A9D025}" dt="2025-04-14T15:06:17.091" v="677" actId="14100"/>
          <ac:spMkLst>
            <pc:docMk/>
            <pc:sldMk cId="0" sldId="258"/>
            <ac:spMk id="28" creationId="{00000000-0000-0000-0000-000000000000}"/>
          </ac:spMkLst>
        </pc:spChg>
        <pc:spChg chg="mod">
          <ac:chgData name="Nguyễn Xuân Quang" userId="1fa805d0-75c0-4a43-8719-6b7ba17d25fe" providerId="ADAL" clId="{BB6B9C2B-EE25-4873-82E1-56DF63A9D025}" dt="2025-04-14T15:06:12.714" v="676" actId="14100"/>
          <ac:spMkLst>
            <pc:docMk/>
            <pc:sldMk cId="0" sldId="258"/>
            <ac:spMk id="29" creationId="{00000000-0000-0000-0000-000000000000}"/>
          </ac:spMkLst>
        </pc:spChg>
        <pc:picChg chg="add mod">
          <ac:chgData name="Nguyễn Xuân Quang" userId="1fa805d0-75c0-4a43-8719-6b7ba17d25fe" providerId="ADAL" clId="{BB6B9C2B-EE25-4873-82E1-56DF63A9D025}" dt="2025-04-14T15:13:03.083" v="749" actId="1076"/>
          <ac:picMkLst>
            <pc:docMk/>
            <pc:sldMk cId="0" sldId="258"/>
            <ac:picMk id="160" creationId="{EEBF047C-7449-B9A7-B9BA-80AA65345F2B}"/>
          </ac:picMkLst>
        </pc:picChg>
        <pc:cxnChg chg="mod">
          <ac:chgData name="Nguyễn Xuân Quang" userId="1fa805d0-75c0-4a43-8719-6b7ba17d25fe" providerId="ADAL" clId="{BB6B9C2B-EE25-4873-82E1-56DF63A9D025}" dt="2025-04-14T15:02:30.237" v="638" actId="1076"/>
          <ac:cxnSpMkLst>
            <pc:docMk/>
            <pc:sldMk cId="0" sldId="258"/>
            <ac:cxnSpMk id="31" creationId="{00000000-0000-0000-0000-000000000000}"/>
          </ac:cxnSpMkLst>
        </pc:cxnChg>
        <pc:cxnChg chg="mod">
          <ac:chgData name="Nguyễn Xuân Quang" userId="1fa805d0-75c0-4a43-8719-6b7ba17d25fe" providerId="ADAL" clId="{BB6B9C2B-EE25-4873-82E1-56DF63A9D025}" dt="2025-04-14T15:02:40.794" v="640" actId="14100"/>
          <ac:cxnSpMkLst>
            <pc:docMk/>
            <pc:sldMk cId="0" sldId="258"/>
            <ac:cxnSpMk id="33" creationId="{00000000-0000-0000-0000-000000000000}"/>
          </ac:cxnSpMkLst>
        </pc:cxnChg>
        <pc:cxnChg chg="mod">
          <ac:chgData name="Nguyễn Xuân Quang" userId="1fa805d0-75c0-4a43-8719-6b7ba17d25fe" providerId="ADAL" clId="{BB6B9C2B-EE25-4873-82E1-56DF63A9D025}" dt="2025-04-14T15:02:46.843" v="641" actId="14100"/>
          <ac:cxnSpMkLst>
            <pc:docMk/>
            <pc:sldMk cId="0" sldId="258"/>
            <ac:cxnSpMk id="35" creationId="{00000000-0000-0000-0000-000000000000}"/>
          </ac:cxnSpMkLst>
        </pc:cxnChg>
        <pc:cxnChg chg="mod">
          <ac:chgData name="Nguyễn Xuân Quang" userId="1fa805d0-75c0-4a43-8719-6b7ba17d25fe" providerId="ADAL" clId="{BB6B9C2B-EE25-4873-82E1-56DF63A9D025}" dt="2025-04-14T15:02:53.004" v="642" actId="1076"/>
          <ac:cxnSpMkLst>
            <pc:docMk/>
            <pc:sldMk cId="0" sldId="258"/>
            <ac:cxnSpMk id="37" creationId="{00000000-0000-0000-0000-000000000000}"/>
          </ac:cxnSpMkLst>
        </pc:cxnChg>
        <pc:cxnChg chg="mod">
          <ac:chgData name="Nguyễn Xuân Quang" userId="1fa805d0-75c0-4a43-8719-6b7ba17d25fe" providerId="ADAL" clId="{BB6B9C2B-EE25-4873-82E1-56DF63A9D025}" dt="2025-04-14T15:02:56.187" v="643" actId="1076"/>
          <ac:cxnSpMkLst>
            <pc:docMk/>
            <pc:sldMk cId="0" sldId="258"/>
            <ac:cxnSpMk id="39" creationId="{00000000-0000-0000-0000-000000000000}"/>
          </ac:cxnSpMkLst>
        </pc:cxnChg>
        <pc:cxnChg chg="mod">
          <ac:chgData name="Nguyễn Xuân Quang" userId="1fa805d0-75c0-4a43-8719-6b7ba17d25fe" providerId="ADAL" clId="{BB6B9C2B-EE25-4873-82E1-56DF63A9D025}" dt="2025-04-14T15:03:06.123" v="645" actId="1076"/>
          <ac:cxnSpMkLst>
            <pc:docMk/>
            <pc:sldMk cId="0" sldId="258"/>
            <ac:cxnSpMk id="41" creationId="{00000000-0000-0000-0000-000000000000}"/>
          </ac:cxnSpMkLst>
        </pc:cxnChg>
        <pc:cxnChg chg="mod">
          <ac:chgData name="Nguyễn Xuân Quang" userId="1fa805d0-75c0-4a43-8719-6b7ba17d25fe" providerId="ADAL" clId="{BB6B9C2B-EE25-4873-82E1-56DF63A9D025}" dt="2025-04-14T15:03:10.108" v="646" actId="1076"/>
          <ac:cxnSpMkLst>
            <pc:docMk/>
            <pc:sldMk cId="0" sldId="258"/>
            <ac:cxnSpMk id="43" creationId="{00000000-0000-0000-0000-000000000000}"/>
          </ac:cxnSpMkLst>
        </pc:cxnChg>
        <pc:cxnChg chg="mod">
          <ac:chgData name="Nguyễn Xuân Quang" userId="1fa805d0-75c0-4a43-8719-6b7ba17d25fe" providerId="ADAL" clId="{BB6B9C2B-EE25-4873-82E1-56DF63A9D025}" dt="2025-04-14T15:03:17.426" v="648" actId="14100"/>
          <ac:cxnSpMkLst>
            <pc:docMk/>
            <pc:sldMk cId="0" sldId="258"/>
            <ac:cxnSpMk id="45" creationId="{00000000-0000-0000-0000-000000000000}"/>
          </ac:cxnSpMkLst>
        </pc:cxnChg>
        <pc:cxnChg chg="mod">
          <ac:chgData name="Nguyễn Xuân Quang" userId="1fa805d0-75c0-4a43-8719-6b7ba17d25fe" providerId="ADAL" clId="{BB6B9C2B-EE25-4873-82E1-56DF63A9D025}" dt="2025-04-14T15:04:22.059" v="662" actId="1076"/>
          <ac:cxnSpMkLst>
            <pc:docMk/>
            <pc:sldMk cId="0" sldId="258"/>
            <ac:cxnSpMk id="47" creationId="{00000000-0000-0000-0000-000000000000}"/>
          </ac:cxnSpMkLst>
        </pc:cxnChg>
        <pc:cxnChg chg="mod">
          <ac:chgData name="Nguyễn Xuân Quang" userId="1fa805d0-75c0-4a43-8719-6b7ba17d25fe" providerId="ADAL" clId="{BB6B9C2B-EE25-4873-82E1-56DF63A9D025}" dt="2025-04-14T15:04:22.059" v="662" actId="1076"/>
          <ac:cxnSpMkLst>
            <pc:docMk/>
            <pc:sldMk cId="0" sldId="258"/>
            <ac:cxnSpMk id="51" creationId="{00000000-0000-0000-0000-000000000000}"/>
          </ac:cxnSpMkLst>
        </pc:cxnChg>
        <pc:cxnChg chg="mod">
          <ac:chgData name="Nguyễn Xuân Quang" userId="1fa805d0-75c0-4a43-8719-6b7ba17d25fe" providerId="ADAL" clId="{BB6B9C2B-EE25-4873-82E1-56DF63A9D025}" dt="2025-04-14T15:04:17.027" v="661" actId="14100"/>
          <ac:cxnSpMkLst>
            <pc:docMk/>
            <pc:sldMk cId="0" sldId="258"/>
            <ac:cxnSpMk id="53" creationId="{00000000-0000-0000-0000-000000000000}"/>
          </ac:cxnSpMkLst>
        </pc:cxnChg>
        <pc:cxnChg chg="mod">
          <ac:chgData name="Nguyễn Xuân Quang" userId="1fa805d0-75c0-4a43-8719-6b7ba17d25fe" providerId="ADAL" clId="{BB6B9C2B-EE25-4873-82E1-56DF63A9D025}" dt="2025-04-14T15:04:07.131" v="658" actId="1076"/>
          <ac:cxnSpMkLst>
            <pc:docMk/>
            <pc:sldMk cId="0" sldId="258"/>
            <ac:cxnSpMk id="57" creationId="{00000000-0000-0000-0000-000000000000}"/>
          </ac:cxnSpMkLst>
        </pc:cxnChg>
        <pc:cxnChg chg="mod">
          <ac:chgData name="Nguyễn Xuân Quang" userId="1fa805d0-75c0-4a43-8719-6b7ba17d25fe" providerId="ADAL" clId="{BB6B9C2B-EE25-4873-82E1-56DF63A9D025}" dt="2025-04-14T15:03:58.147" v="656" actId="1076"/>
          <ac:cxnSpMkLst>
            <pc:docMk/>
            <pc:sldMk cId="0" sldId="258"/>
            <ac:cxnSpMk id="59" creationId="{00000000-0000-0000-0000-000000000000}"/>
          </ac:cxnSpMkLst>
        </pc:cxnChg>
        <pc:cxnChg chg="mod">
          <ac:chgData name="Nguyễn Xuân Quang" userId="1fa805d0-75c0-4a43-8719-6b7ba17d25fe" providerId="ADAL" clId="{BB6B9C2B-EE25-4873-82E1-56DF63A9D025}" dt="2025-04-14T15:06:17.091" v="677" actId="14100"/>
          <ac:cxnSpMkLst>
            <pc:docMk/>
            <pc:sldMk cId="0" sldId="258"/>
            <ac:cxnSpMk id="61" creationId="{00000000-0000-0000-0000-000000000000}"/>
          </ac:cxnSpMkLst>
        </pc:cxnChg>
        <pc:cxnChg chg="mod">
          <ac:chgData name="Nguyễn Xuân Quang" userId="1fa805d0-75c0-4a43-8719-6b7ba17d25fe" providerId="ADAL" clId="{BB6B9C2B-EE25-4873-82E1-56DF63A9D025}" dt="2025-04-14T15:06:12.714" v="676" actId="14100"/>
          <ac:cxnSpMkLst>
            <pc:docMk/>
            <pc:sldMk cId="0" sldId="258"/>
            <ac:cxnSpMk id="63" creationId="{00000000-0000-0000-0000-000000000000}"/>
          </ac:cxnSpMkLst>
        </pc:cxnChg>
        <pc:cxnChg chg="mod">
          <ac:chgData name="Nguyễn Xuân Quang" userId="1fa805d0-75c0-4a43-8719-6b7ba17d25fe" providerId="ADAL" clId="{BB6B9C2B-EE25-4873-82E1-56DF63A9D025}" dt="2025-04-14T15:06:12.714" v="676" actId="14100"/>
          <ac:cxnSpMkLst>
            <pc:docMk/>
            <pc:sldMk cId="0" sldId="258"/>
            <ac:cxnSpMk id="105" creationId="{00000000-0000-0000-0000-000000000000}"/>
          </ac:cxnSpMkLst>
        </pc:cxnChg>
        <pc:cxnChg chg="mod">
          <ac:chgData name="Nguyễn Xuân Quang" userId="1fa805d0-75c0-4a43-8719-6b7ba17d25fe" providerId="ADAL" clId="{BB6B9C2B-EE25-4873-82E1-56DF63A9D025}" dt="2025-04-14T15:12:58.052" v="748" actId="1076"/>
          <ac:cxnSpMkLst>
            <pc:docMk/>
            <pc:sldMk cId="0" sldId="258"/>
            <ac:cxnSpMk id="107" creationId="{00000000-0000-0000-0000-000000000000}"/>
          </ac:cxnSpMkLst>
        </pc:cxnChg>
      </pc:sldChg>
      <pc:sldChg chg="modSp mod">
        <pc:chgData name="Nguyễn Xuân Quang" userId="1fa805d0-75c0-4a43-8719-6b7ba17d25fe" providerId="ADAL" clId="{BB6B9C2B-EE25-4873-82E1-56DF63A9D025}" dt="2025-04-14T14:25:36.883" v="589" actId="15"/>
        <pc:sldMkLst>
          <pc:docMk/>
          <pc:sldMk cId="0" sldId="681"/>
        </pc:sldMkLst>
        <pc:spChg chg="mod">
          <ac:chgData name="Nguyễn Xuân Quang" userId="1fa805d0-75c0-4a43-8719-6b7ba17d25fe" providerId="ADAL" clId="{BB6B9C2B-EE25-4873-82E1-56DF63A9D025}" dt="2025-04-14T14:25:36.883" v="589" actId="15"/>
          <ac:spMkLst>
            <pc:docMk/>
            <pc:sldMk cId="0" sldId="681"/>
            <ac:spMk id="5" creationId="{916BDE56-73B5-9273-333D-C2ACAF3C5780}"/>
          </ac:spMkLst>
        </pc:spChg>
        <pc:picChg chg="mod">
          <ac:chgData name="Nguyễn Xuân Quang" userId="1fa805d0-75c0-4a43-8719-6b7ba17d25fe" providerId="ADAL" clId="{BB6B9C2B-EE25-4873-82E1-56DF63A9D025}" dt="2025-04-14T14:24:51.493" v="577" actId="14100"/>
          <ac:picMkLst>
            <pc:docMk/>
            <pc:sldMk cId="0" sldId="681"/>
            <ac:picMk id="7" creationId="{182686B8-93F0-9D85-606F-AB2BEB435E30}"/>
          </ac:picMkLst>
        </pc:picChg>
      </pc:sldChg>
      <pc:sldChg chg="modSp mod">
        <pc:chgData name="Nguyễn Xuân Quang" userId="1fa805d0-75c0-4a43-8719-6b7ba17d25fe" providerId="ADAL" clId="{BB6B9C2B-EE25-4873-82E1-56DF63A9D025}" dt="2025-04-14T15:07:23.454" v="715" actId="20577"/>
        <pc:sldMkLst>
          <pc:docMk/>
          <pc:sldMk cId="3816177024" sldId="704"/>
        </pc:sldMkLst>
        <pc:spChg chg="mod">
          <ac:chgData name="Nguyễn Xuân Quang" userId="1fa805d0-75c0-4a43-8719-6b7ba17d25fe" providerId="ADAL" clId="{BB6B9C2B-EE25-4873-82E1-56DF63A9D025}" dt="2025-04-14T15:07:23.454" v="715" actId="20577"/>
          <ac:spMkLst>
            <pc:docMk/>
            <pc:sldMk cId="3816177024" sldId="704"/>
            <ac:spMk id="2" creationId="{641CEDCF-2D58-8F9F-6A27-8B3B8E3C537C}"/>
          </ac:spMkLst>
        </pc:spChg>
      </pc:sldChg>
      <pc:sldChg chg="modSp del mod">
        <pc:chgData name="Nguyễn Xuân Quang" userId="1fa805d0-75c0-4a43-8719-6b7ba17d25fe" providerId="ADAL" clId="{BB6B9C2B-EE25-4873-82E1-56DF63A9D025}" dt="2025-04-14T16:31:03.359" v="4103" actId="2696"/>
        <pc:sldMkLst>
          <pc:docMk/>
          <pc:sldMk cId="1605637727" sldId="755"/>
        </pc:sldMkLst>
        <pc:spChg chg="mod">
          <ac:chgData name="Nguyễn Xuân Quang" userId="1fa805d0-75c0-4a43-8719-6b7ba17d25fe" providerId="ADAL" clId="{BB6B9C2B-EE25-4873-82E1-56DF63A9D025}" dt="2025-04-14T15:17:18.388" v="891" actId="20577"/>
          <ac:spMkLst>
            <pc:docMk/>
            <pc:sldMk cId="1605637727" sldId="755"/>
            <ac:spMk id="2" creationId="{D85CDB87-2C15-F456-D595-1727AB971E42}"/>
          </ac:spMkLst>
        </pc:spChg>
      </pc:sldChg>
      <pc:sldChg chg="addSp modSp mod">
        <pc:chgData name="Nguyễn Xuân Quang" userId="1fa805d0-75c0-4a43-8719-6b7ba17d25fe" providerId="ADAL" clId="{BB6B9C2B-EE25-4873-82E1-56DF63A9D025}" dt="2025-04-14T17:00:43.374" v="8715" actId="1076"/>
        <pc:sldMkLst>
          <pc:docMk/>
          <pc:sldMk cId="409617693" sldId="756"/>
        </pc:sldMkLst>
        <pc:spChg chg="mod">
          <ac:chgData name="Nguyễn Xuân Quang" userId="1fa805d0-75c0-4a43-8719-6b7ba17d25fe" providerId="ADAL" clId="{BB6B9C2B-EE25-4873-82E1-56DF63A9D025}" dt="2025-04-14T16:57:36.927" v="8708" actId="14100"/>
          <ac:spMkLst>
            <pc:docMk/>
            <pc:sldMk cId="409617693" sldId="756"/>
            <ac:spMk id="10" creationId="{B3B680FE-1258-BF2F-07BD-8792CA017B27}"/>
          </ac:spMkLst>
        </pc:spChg>
        <pc:picChg chg="add mod">
          <ac:chgData name="Nguyễn Xuân Quang" userId="1fa805d0-75c0-4a43-8719-6b7ba17d25fe" providerId="ADAL" clId="{BB6B9C2B-EE25-4873-82E1-56DF63A9D025}" dt="2025-04-14T17:00:43.374" v="8715" actId="1076"/>
          <ac:picMkLst>
            <pc:docMk/>
            <pc:sldMk cId="409617693" sldId="756"/>
            <ac:picMk id="5" creationId="{D6C99176-B0B9-F2B6-AB99-C58CF4F963E1}"/>
          </ac:picMkLst>
        </pc:picChg>
        <pc:picChg chg="mod">
          <ac:chgData name="Nguyễn Xuân Quang" userId="1fa805d0-75c0-4a43-8719-6b7ba17d25fe" providerId="ADAL" clId="{BB6B9C2B-EE25-4873-82E1-56DF63A9D025}" dt="2025-04-14T17:00:41.966" v="8714" actId="14100"/>
          <ac:picMkLst>
            <pc:docMk/>
            <pc:sldMk cId="409617693" sldId="756"/>
            <ac:picMk id="8" creationId="{96654B8E-E7FF-88B7-7D41-473707565D1B}"/>
          </ac:picMkLst>
        </pc:picChg>
      </pc:sldChg>
      <pc:sldChg chg="modSp del mod">
        <pc:chgData name="Nguyễn Xuân Quang" userId="1fa805d0-75c0-4a43-8719-6b7ba17d25fe" providerId="ADAL" clId="{BB6B9C2B-EE25-4873-82E1-56DF63A9D025}" dt="2025-04-14T16:52:04.004" v="8265" actId="2696"/>
        <pc:sldMkLst>
          <pc:docMk/>
          <pc:sldMk cId="2009072475" sldId="758"/>
        </pc:sldMkLst>
        <pc:spChg chg="mod">
          <ac:chgData name="Nguyễn Xuân Quang" userId="1fa805d0-75c0-4a43-8719-6b7ba17d25fe" providerId="ADAL" clId="{BB6B9C2B-EE25-4873-82E1-56DF63A9D025}" dt="2025-04-14T16:34:04.338" v="4491" actId="20577"/>
          <ac:spMkLst>
            <pc:docMk/>
            <pc:sldMk cId="2009072475" sldId="758"/>
            <ac:spMk id="6" creationId="{AD6D7EED-13E3-8453-FF42-44729FA7E3D7}"/>
          </ac:spMkLst>
        </pc:spChg>
        <pc:spChg chg="mod">
          <ac:chgData name="Nguyễn Xuân Quang" userId="1fa805d0-75c0-4a43-8719-6b7ba17d25fe" providerId="ADAL" clId="{BB6B9C2B-EE25-4873-82E1-56DF63A9D025}" dt="2025-04-14T16:34:16.002" v="4492" actId="6549"/>
          <ac:spMkLst>
            <pc:docMk/>
            <pc:sldMk cId="2009072475" sldId="758"/>
            <ac:spMk id="4098" creationId="{3601C9BA-9B89-D509-9DF1-33AAF89E3F27}"/>
          </ac:spMkLst>
        </pc:spChg>
      </pc:sldChg>
      <pc:sldChg chg="modSp del mod">
        <pc:chgData name="Nguyễn Xuân Quang" userId="1fa805d0-75c0-4a43-8719-6b7ba17d25fe" providerId="ADAL" clId="{BB6B9C2B-EE25-4873-82E1-56DF63A9D025}" dt="2025-04-14T16:52:04.004" v="8265" actId="2696"/>
        <pc:sldMkLst>
          <pc:docMk/>
          <pc:sldMk cId="600689887" sldId="759"/>
        </pc:sldMkLst>
        <pc:picChg chg="mod">
          <ac:chgData name="Nguyễn Xuân Quang" userId="1fa805d0-75c0-4a43-8719-6b7ba17d25fe" providerId="ADAL" clId="{BB6B9C2B-EE25-4873-82E1-56DF63A9D025}" dt="2025-04-14T16:32:08.505" v="4104" actId="1076"/>
          <ac:picMkLst>
            <pc:docMk/>
            <pc:sldMk cId="600689887" sldId="759"/>
            <ac:picMk id="3" creationId="{40EFE809-E1D8-2613-B828-40E15C3BBD46}"/>
          </ac:picMkLst>
        </pc:picChg>
      </pc:sldChg>
      <pc:sldChg chg="del">
        <pc:chgData name="Nguyễn Xuân Quang" userId="1fa805d0-75c0-4a43-8719-6b7ba17d25fe" providerId="ADAL" clId="{BB6B9C2B-EE25-4873-82E1-56DF63A9D025}" dt="2025-04-14T16:52:04.004" v="8265" actId="2696"/>
        <pc:sldMkLst>
          <pc:docMk/>
          <pc:sldMk cId="4188230543" sldId="761"/>
        </pc:sldMkLst>
      </pc:sldChg>
      <pc:sldChg chg="del">
        <pc:chgData name="Nguyễn Xuân Quang" userId="1fa805d0-75c0-4a43-8719-6b7ba17d25fe" providerId="ADAL" clId="{BB6B9C2B-EE25-4873-82E1-56DF63A9D025}" dt="2025-04-14T16:52:04.004" v="8265" actId="2696"/>
        <pc:sldMkLst>
          <pc:docMk/>
          <pc:sldMk cId="2686162862" sldId="762"/>
        </pc:sldMkLst>
      </pc:sldChg>
      <pc:sldChg chg="del">
        <pc:chgData name="Nguyễn Xuân Quang" userId="1fa805d0-75c0-4a43-8719-6b7ba17d25fe" providerId="ADAL" clId="{BB6B9C2B-EE25-4873-82E1-56DF63A9D025}" dt="2025-04-14T16:52:04.004" v="8265" actId="2696"/>
        <pc:sldMkLst>
          <pc:docMk/>
          <pc:sldMk cId="2339116452" sldId="763"/>
        </pc:sldMkLst>
      </pc:sldChg>
      <pc:sldChg chg="del">
        <pc:chgData name="Nguyễn Xuân Quang" userId="1fa805d0-75c0-4a43-8719-6b7ba17d25fe" providerId="ADAL" clId="{BB6B9C2B-EE25-4873-82E1-56DF63A9D025}" dt="2025-04-14T16:52:04.004" v="8265" actId="2696"/>
        <pc:sldMkLst>
          <pc:docMk/>
          <pc:sldMk cId="963595004" sldId="764"/>
        </pc:sldMkLst>
      </pc:sldChg>
      <pc:sldChg chg="del">
        <pc:chgData name="Nguyễn Xuân Quang" userId="1fa805d0-75c0-4a43-8719-6b7ba17d25fe" providerId="ADAL" clId="{BB6B9C2B-EE25-4873-82E1-56DF63A9D025}" dt="2025-04-14T16:52:16.955" v="8266" actId="2696"/>
        <pc:sldMkLst>
          <pc:docMk/>
          <pc:sldMk cId="1766484925" sldId="765"/>
        </pc:sldMkLst>
      </pc:sldChg>
      <pc:sldChg chg="del">
        <pc:chgData name="Nguyễn Xuân Quang" userId="1fa805d0-75c0-4a43-8719-6b7ba17d25fe" providerId="ADAL" clId="{BB6B9C2B-EE25-4873-82E1-56DF63A9D025}" dt="2025-04-14T15:06:28.398" v="678" actId="47"/>
        <pc:sldMkLst>
          <pc:docMk/>
          <pc:sldMk cId="2465318584" sldId="766"/>
        </pc:sldMkLst>
      </pc:sldChg>
      <pc:sldChg chg="del">
        <pc:chgData name="Nguyễn Xuân Quang" userId="1fa805d0-75c0-4a43-8719-6b7ba17d25fe" providerId="ADAL" clId="{BB6B9C2B-EE25-4873-82E1-56DF63A9D025}" dt="2025-04-14T16:43:25.006" v="6706" actId="2696"/>
        <pc:sldMkLst>
          <pc:docMk/>
          <pc:sldMk cId="579816968" sldId="767"/>
        </pc:sldMkLst>
      </pc:sldChg>
      <pc:sldChg chg="del">
        <pc:chgData name="Nguyễn Xuân Quang" userId="1fa805d0-75c0-4a43-8719-6b7ba17d25fe" providerId="ADAL" clId="{BB6B9C2B-EE25-4873-82E1-56DF63A9D025}" dt="2025-04-14T16:31:03.359" v="4103" actId="2696"/>
        <pc:sldMkLst>
          <pc:docMk/>
          <pc:sldMk cId="3471583104" sldId="769"/>
        </pc:sldMkLst>
      </pc:sldChg>
      <pc:sldChg chg="del">
        <pc:chgData name="Nguyễn Xuân Quang" userId="1fa805d0-75c0-4a43-8719-6b7ba17d25fe" providerId="ADAL" clId="{BB6B9C2B-EE25-4873-82E1-56DF63A9D025}" dt="2025-04-14T16:31:03.359" v="4103" actId="2696"/>
        <pc:sldMkLst>
          <pc:docMk/>
          <pc:sldMk cId="797801066" sldId="770"/>
        </pc:sldMkLst>
      </pc:sldChg>
      <pc:sldChg chg="del">
        <pc:chgData name="Nguyễn Xuân Quang" userId="1fa805d0-75c0-4a43-8719-6b7ba17d25fe" providerId="ADAL" clId="{BB6B9C2B-EE25-4873-82E1-56DF63A9D025}" dt="2025-04-14T16:31:03.359" v="4103" actId="2696"/>
        <pc:sldMkLst>
          <pc:docMk/>
          <pc:sldMk cId="2739462141" sldId="771"/>
        </pc:sldMkLst>
      </pc:sldChg>
      <pc:sldChg chg="del">
        <pc:chgData name="Nguyễn Xuân Quang" userId="1fa805d0-75c0-4a43-8719-6b7ba17d25fe" providerId="ADAL" clId="{BB6B9C2B-EE25-4873-82E1-56DF63A9D025}" dt="2025-04-14T16:31:03.359" v="4103" actId="2696"/>
        <pc:sldMkLst>
          <pc:docMk/>
          <pc:sldMk cId="3102302117" sldId="772"/>
        </pc:sldMkLst>
      </pc:sldChg>
      <pc:sldChg chg="del">
        <pc:chgData name="Nguyễn Xuân Quang" userId="1fa805d0-75c0-4a43-8719-6b7ba17d25fe" providerId="ADAL" clId="{BB6B9C2B-EE25-4873-82E1-56DF63A9D025}" dt="2025-04-14T16:31:03.359" v="4103" actId="2696"/>
        <pc:sldMkLst>
          <pc:docMk/>
          <pc:sldMk cId="993023372" sldId="773"/>
        </pc:sldMkLst>
      </pc:sldChg>
      <pc:sldChg chg="del">
        <pc:chgData name="Nguyễn Xuân Quang" userId="1fa805d0-75c0-4a43-8719-6b7ba17d25fe" providerId="ADAL" clId="{BB6B9C2B-EE25-4873-82E1-56DF63A9D025}" dt="2025-04-14T16:31:03.359" v="4103" actId="2696"/>
        <pc:sldMkLst>
          <pc:docMk/>
          <pc:sldMk cId="277451174" sldId="774"/>
        </pc:sldMkLst>
      </pc:sldChg>
      <pc:sldChg chg="modSp mod">
        <pc:chgData name="Nguyễn Xuân Quang" userId="1fa805d0-75c0-4a43-8719-6b7ba17d25fe" providerId="ADAL" clId="{BB6B9C2B-EE25-4873-82E1-56DF63A9D025}" dt="2025-04-14T16:55:47.032" v="8528" actId="20577"/>
        <pc:sldMkLst>
          <pc:docMk/>
          <pc:sldMk cId="406715224" sldId="775"/>
        </pc:sldMkLst>
        <pc:spChg chg="mod">
          <ac:chgData name="Nguyễn Xuân Quang" userId="1fa805d0-75c0-4a43-8719-6b7ba17d25fe" providerId="ADAL" clId="{BB6B9C2B-EE25-4873-82E1-56DF63A9D025}" dt="2025-04-14T16:55:47.032" v="8528" actId="20577"/>
          <ac:spMkLst>
            <pc:docMk/>
            <pc:sldMk cId="406715224" sldId="775"/>
            <ac:spMk id="6" creationId="{B3BF5EC3-022F-FBFD-03C5-D48B1C74F38F}"/>
          </ac:spMkLst>
        </pc:spChg>
      </pc:sldChg>
      <pc:sldChg chg="del">
        <pc:chgData name="Nguyễn Xuân Quang" userId="1fa805d0-75c0-4a43-8719-6b7ba17d25fe" providerId="ADAL" clId="{BB6B9C2B-EE25-4873-82E1-56DF63A9D025}" dt="2025-04-14T17:06:25.113" v="8716" actId="2696"/>
        <pc:sldMkLst>
          <pc:docMk/>
          <pc:sldMk cId="3274312732" sldId="777"/>
        </pc:sldMkLst>
      </pc:sldChg>
      <pc:sldChg chg="addSp delSp modSp new mod">
        <pc:chgData name="Nguyễn Xuân Quang" userId="1fa805d0-75c0-4a43-8719-6b7ba17d25fe" providerId="ADAL" clId="{BB6B9C2B-EE25-4873-82E1-56DF63A9D025}" dt="2025-04-14T15:15:40.483" v="804" actId="1076"/>
        <pc:sldMkLst>
          <pc:docMk/>
          <pc:sldMk cId="2157534816" sldId="788"/>
        </pc:sldMkLst>
        <pc:spChg chg="mod">
          <ac:chgData name="Nguyễn Xuân Quang" userId="1fa805d0-75c0-4a43-8719-6b7ba17d25fe" providerId="ADAL" clId="{BB6B9C2B-EE25-4873-82E1-56DF63A9D025}" dt="2025-04-14T15:13:25.725" v="795" actId="20577"/>
          <ac:spMkLst>
            <pc:docMk/>
            <pc:sldMk cId="2157534816" sldId="788"/>
            <ac:spMk id="2" creationId="{60A4C6DF-7423-74CA-4780-B7700F1477AE}"/>
          </ac:spMkLst>
        </pc:spChg>
        <pc:spChg chg="del">
          <ac:chgData name="Nguyễn Xuân Quang" userId="1fa805d0-75c0-4a43-8719-6b7ba17d25fe" providerId="ADAL" clId="{BB6B9C2B-EE25-4873-82E1-56DF63A9D025}" dt="2025-04-14T15:13:27.617" v="796" actId="478"/>
          <ac:spMkLst>
            <pc:docMk/>
            <pc:sldMk cId="2157534816" sldId="788"/>
            <ac:spMk id="3" creationId="{ACAF943F-EE3C-2129-3BF5-48449164ABB5}"/>
          </ac:spMkLst>
        </pc:spChg>
        <pc:spChg chg="add del">
          <ac:chgData name="Nguyễn Xuân Quang" userId="1fa805d0-75c0-4a43-8719-6b7ba17d25fe" providerId="ADAL" clId="{BB6B9C2B-EE25-4873-82E1-56DF63A9D025}" dt="2025-04-14T15:14:06.101" v="798" actId="478"/>
          <ac:spMkLst>
            <pc:docMk/>
            <pc:sldMk cId="2157534816" sldId="788"/>
            <ac:spMk id="4" creationId="{8B059DFF-7E92-6528-EEFB-79BD37027BED}"/>
          </ac:spMkLst>
        </pc:spChg>
        <pc:graphicFrameChg chg="add del">
          <ac:chgData name="Nguyễn Xuân Quang" userId="1fa805d0-75c0-4a43-8719-6b7ba17d25fe" providerId="ADAL" clId="{BB6B9C2B-EE25-4873-82E1-56DF63A9D025}" dt="2025-04-14T15:14:06.101" v="798" actId="478"/>
          <ac:graphicFrameMkLst>
            <pc:docMk/>
            <pc:sldMk cId="2157534816" sldId="788"/>
            <ac:graphicFrameMk id="5" creationId="{8C52E418-EB14-531A-CAC5-880539BE2E29}"/>
          </ac:graphicFrameMkLst>
        </pc:graphicFrameChg>
        <pc:picChg chg="add mod">
          <ac:chgData name="Nguyễn Xuân Quang" userId="1fa805d0-75c0-4a43-8719-6b7ba17d25fe" providerId="ADAL" clId="{BB6B9C2B-EE25-4873-82E1-56DF63A9D025}" dt="2025-04-14T15:15:02.939" v="800" actId="1076"/>
          <ac:picMkLst>
            <pc:docMk/>
            <pc:sldMk cId="2157534816" sldId="788"/>
            <ac:picMk id="7" creationId="{9514989B-00EB-6EF7-2BDF-53E30DA1656B}"/>
          </ac:picMkLst>
        </pc:picChg>
        <pc:picChg chg="add mod">
          <ac:chgData name="Nguyễn Xuân Quang" userId="1fa805d0-75c0-4a43-8719-6b7ba17d25fe" providerId="ADAL" clId="{BB6B9C2B-EE25-4873-82E1-56DF63A9D025}" dt="2025-04-14T15:15:40.483" v="804" actId="1076"/>
          <ac:picMkLst>
            <pc:docMk/>
            <pc:sldMk cId="2157534816" sldId="788"/>
            <ac:picMk id="8" creationId="{CB7C1B40-32EC-4B30-11D4-82CAB207A0B4}"/>
          </ac:picMkLst>
        </pc:picChg>
      </pc:sldChg>
      <pc:sldChg chg="modSp new mod">
        <pc:chgData name="Nguyễn Xuân Quang" userId="1fa805d0-75c0-4a43-8719-6b7ba17d25fe" providerId="ADAL" clId="{BB6B9C2B-EE25-4873-82E1-56DF63A9D025}" dt="2025-04-14T16:30:30.824" v="4102" actId="1076"/>
        <pc:sldMkLst>
          <pc:docMk/>
          <pc:sldMk cId="1788993091" sldId="789"/>
        </pc:sldMkLst>
        <pc:spChg chg="mod">
          <ac:chgData name="Nguyễn Xuân Quang" userId="1fa805d0-75c0-4a43-8719-6b7ba17d25fe" providerId="ADAL" clId="{BB6B9C2B-EE25-4873-82E1-56DF63A9D025}" dt="2025-04-14T15:17:50.019" v="980" actId="20577"/>
          <ac:spMkLst>
            <pc:docMk/>
            <pc:sldMk cId="1788993091" sldId="789"/>
            <ac:spMk id="2" creationId="{E2BD780A-EADF-E84B-DF71-03C8791FBD0F}"/>
          </ac:spMkLst>
        </pc:spChg>
        <pc:spChg chg="mod">
          <ac:chgData name="Nguyễn Xuân Quang" userId="1fa805d0-75c0-4a43-8719-6b7ba17d25fe" providerId="ADAL" clId="{BB6B9C2B-EE25-4873-82E1-56DF63A9D025}" dt="2025-04-14T16:30:30.824" v="4102" actId="1076"/>
          <ac:spMkLst>
            <pc:docMk/>
            <pc:sldMk cId="1788993091" sldId="789"/>
            <ac:spMk id="3" creationId="{D118FB4E-4929-168F-AB93-A4DCB282143A}"/>
          </ac:spMkLst>
        </pc:spChg>
      </pc:sldChg>
      <pc:sldChg chg="addSp delSp modSp new mod">
        <pc:chgData name="Nguyễn Xuân Quang" userId="1fa805d0-75c0-4a43-8719-6b7ba17d25fe" providerId="ADAL" clId="{BB6B9C2B-EE25-4873-82E1-56DF63A9D025}" dt="2025-04-14T15:52:16.921" v="3652" actId="14100"/>
        <pc:sldMkLst>
          <pc:docMk/>
          <pc:sldMk cId="820904344" sldId="790"/>
        </pc:sldMkLst>
        <pc:spChg chg="mod">
          <ac:chgData name="Nguyễn Xuân Quang" userId="1fa805d0-75c0-4a43-8719-6b7ba17d25fe" providerId="ADAL" clId="{BB6B9C2B-EE25-4873-82E1-56DF63A9D025}" dt="2025-04-14T15:48:44.601" v="3511" actId="20577"/>
          <ac:spMkLst>
            <pc:docMk/>
            <pc:sldMk cId="820904344" sldId="790"/>
            <ac:spMk id="2" creationId="{B36DECDA-8D5D-D385-C744-49FD7EB353E9}"/>
          </ac:spMkLst>
        </pc:spChg>
        <pc:spChg chg="del">
          <ac:chgData name="Nguyễn Xuân Quang" userId="1fa805d0-75c0-4a43-8719-6b7ba17d25fe" providerId="ADAL" clId="{BB6B9C2B-EE25-4873-82E1-56DF63A9D025}" dt="2025-04-14T15:47:21.453" v="3406" actId="478"/>
          <ac:spMkLst>
            <pc:docMk/>
            <pc:sldMk cId="820904344" sldId="790"/>
            <ac:spMk id="3" creationId="{F1FC8882-BD13-2873-5618-8158FEC5B96B}"/>
          </ac:spMkLst>
        </pc:spChg>
        <pc:spChg chg="add mod">
          <ac:chgData name="Nguyễn Xuân Quang" userId="1fa805d0-75c0-4a43-8719-6b7ba17d25fe" providerId="ADAL" clId="{BB6B9C2B-EE25-4873-82E1-56DF63A9D025}" dt="2025-04-14T15:49:14.360" v="3519" actId="1076"/>
          <ac:spMkLst>
            <pc:docMk/>
            <pc:sldMk cId="820904344" sldId="790"/>
            <ac:spMk id="6" creationId="{1D061CC5-BD04-F963-271C-43319046A659}"/>
          </ac:spMkLst>
        </pc:spChg>
        <pc:spChg chg="add mod">
          <ac:chgData name="Nguyễn Xuân Quang" userId="1fa805d0-75c0-4a43-8719-6b7ba17d25fe" providerId="ADAL" clId="{BB6B9C2B-EE25-4873-82E1-56DF63A9D025}" dt="2025-04-14T15:49:16.936" v="3520" actId="1076"/>
          <ac:spMkLst>
            <pc:docMk/>
            <pc:sldMk cId="820904344" sldId="790"/>
            <ac:spMk id="8" creationId="{F1F6D271-9594-DFF2-A04A-3A46101B3246}"/>
          </ac:spMkLst>
        </pc:spChg>
        <pc:spChg chg="add mod">
          <ac:chgData name="Nguyễn Xuân Quang" userId="1fa805d0-75c0-4a43-8719-6b7ba17d25fe" providerId="ADAL" clId="{BB6B9C2B-EE25-4873-82E1-56DF63A9D025}" dt="2025-04-14T15:49:51.576" v="3539" actId="1076"/>
          <ac:spMkLst>
            <pc:docMk/>
            <pc:sldMk cId="820904344" sldId="790"/>
            <ac:spMk id="11" creationId="{F89C30F2-E40C-8A51-7106-E4231EBBE3DD}"/>
          </ac:spMkLst>
        </pc:spChg>
        <pc:spChg chg="add mod">
          <ac:chgData name="Nguyễn Xuân Quang" userId="1fa805d0-75c0-4a43-8719-6b7ba17d25fe" providerId="ADAL" clId="{BB6B9C2B-EE25-4873-82E1-56DF63A9D025}" dt="2025-04-14T15:50:36.505" v="3568" actId="14100"/>
          <ac:spMkLst>
            <pc:docMk/>
            <pc:sldMk cId="820904344" sldId="790"/>
            <ac:spMk id="13" creationId="{13C398FC-FFA7-F9BC-7CDB-E9347DE818F1}"/>
          </ac:spMkLst>
        </pc:spChg>
        <pc:spChg chg="add mod">
          <ac:chgData name="Nguyễn Xuân Quang" userId="1fa805d0-75c0-4a43-8719-6b7ba17d25fe" providerId="ADAL" clId="{BB6B9C2B-EE25-4873-82E1-56DF63A9D025}" dt="2025-04-14T15:51:33.001" v="3616" actId="14100"/>
          <ac:spMkLst>
            <pc:docMk/>
            <pc:sldMk cId="820904344" sldId="790"/>
            <ac:spMk id="15" creationId="{C4CC8754-EDE0-D63D-B9B3-AB192989AB5C}"/>
          </ac:spMkLst>
        </pc:spChg>
        <pc:spChg chg="add mod">
          <ac:chgData name="Nguyễn Xuân Quang" userId="1fa805d0-75c0-4a43-8719-6b7ba17d25fe" providerId="ADAL" clId="{BB6B9C2B-EE25-4873-82E1-56DF63A9D025}" dt="2025-04-14T15:52:16.921" v="3652" actId="14100"/>
          <ac:spMkLst>
            <pc:docMk/>
            <pc:sldMk cId="820904344" sldId="790"/>
            <ac:spMk id="17" creationId="{C16B9803-8640-E691-844D-5F4BAC010B6A}"/>
          </ac:spMkLst>
        </pc:spChg>
        <pc:picChg chg="add mod">
          <ac:chgData name="Nguyễn Xuân Quang" userId="1fa805d0-75c0-4a43-8719-6b7ba17d25fe" providerId="ADAL" clId="{BB6B9C2B-EE25-4873-82E1-56DF63A9D025}" dt="2025-04-14T15:49:02.433" v="3515" actId="14100"/>
          <ac:picMkLst>
            <pc:docMk/>
            <pc:sldMk cId="820904344" sldId="790"/>
            <ac:picMk id="4" creationId="{5F848090-5117-F2D9-6832-920F48CD3E2A}"/>
          </ac:picMkLst>
        </pc:picChg>
        <pc:picChg chg="add mod">
          <ac:chgData name="Nguyễn Xuân Quang" userId="1fa805d0-75c0-4a43-8719-6b7ba17d25fe" providerId="ADAL" clId="{BB6B9C2B-EE25-4873-82E1-56DF63A9D025}" dt="2025-04-14T15:49:10.433" v="3518" actId="14100"/>
          <ac:picMkLst>
            <pc:docMk/>
            <pc:sldMk cId="820904344" sldId="790"/>
            <ac:picMk id="7" creationId="{745F4E19-365F-69F7-F2E1-DE0D9158BE07}"/>
          </ac:picMkLst>
        </pc:picChg>
        <pc:picChg chg="add mod">
          <ac:chgData name="Nguyễn Xuân Quang" userId="1fa805d0-75c0-4a43-8719-6b7ba17d25fe" providerId="ADAL" clId="{BB6B9C2B-EE25-4873-82E1-56DF63A9D025}" dt="2025-04-14T15:49:24.257" v="3523" actId="14100"/>
          <ac:picMkLst>
            <pc:docMk/>
            <pc:sldMk cId="820904344" sldId="790"/>
            <ac:picMk id="9" creationId="{F5B17EBB-558E-C6C8-1645-3151EF17EFFF}"/>
          </ac:picMkLst>
        </pc:picChg>
        <pc:picChg chg="add mod">
          <ac:chgData name="Nguyễn Xuân Quang" userId="1fa805d0-75c0-4a43-8719-6b7ba17d25fe" providerId="ADAL" clId="{BB6B9C2B-EE25-4873-82E1-56DF63A9D025}" dt="2025-04-14T15:49:30.826" v="3524"/>
          <ac:picMkLst>
            <pc:docMk/>
            <pc:sldMk cId="820904344" sldId="790"/>
            <ac:picMk id="10" creationId="{F11F33EB-D60E-F8A7-3FBD-184F0C05F836}"/>
          </ac:picMkLst>
        </pc:picChg>
        <pc:picChg chg="add mod">
          <ac:chgData name="Nguyễn Xuân Quang" userId="1fa805d0-75c0-4a43-8719-6b7ba17d25fe" providerId="ADAL" clId="{BB6B9C2B-EE25-4873-82E1-56DF63A9D025}" dt="2025-04-14T15:50:17.465" v="3543" actId="14100"/>
          <ac:picMkLst>
            <pc:docMk/>
            <pc:sldMk cId="820904344" sldId="790"/>
            <ac:picMk id="12" creationId="{96884DAD-67E3-E570-0C21-09D3E64B86E7}"/>
          </ac:picMkLst>
        </pc:picChg>
        <pc:picChg chg="add mod">
          <ac:chgData name="Nguyễn Xuân Quang" userId="1fa805d0-75c0-4a43-8719-6b7ba17d25fe" providerId="ADAL" clId="{BB6B9C2B-EE25-4873-82E1-56DF63A9D025}" dt="2025-04-14T15:51:10.145" v="3572" actId="14100"/>
          <ac:picMkLst>
            <pc:docMk/>
            <pc:sldMk cId="820904344" sldId="790"/>
            <ac:picMk id="14" creationId="{7AB72A1E-29A7-5E80-B14F-19D32BA6EB13}"/>
          </ac:picMkLst>
        </pc:picChg>
        <pc:picChg chg="add mod">
          <ac:chgData name="Nguyễn Xuân Quang" userId="1fa805d0-75c0-4a43-8719-6b7ba17d25fe" providerId="ADAL" clId="{BB6B9C2B-EE25-4873-82E1-56DF63A9D025}" dt="2025-04-14T15:51:54.264" v="3619" actId="1076"/>
          <ac:picMkLst>
            <pc:docMk/>
            <pc:sldMk cId="820904344" sldId="790"/>
            <ac:picMk id="16" creationId="{B69C0144-A637-7FC8-E715-BAD0B9AEAE55}"/>
          </ac:picMkLst>
        </pc:picChg>
      </pc:sldChg>
      <pc:sldChg chg="addSp delSp modSp new mod">
        <pc:chgData name="Nguyễn Xuân Quang" userId="1fa805d0-75c0-4a43-8719-6b7ba17d25fe" providerId="ADAL" clId="{BB6B9C2B-EE25-4873-82E1-56DF63A9D025}" dt="2025-04-14T16:01:17.839" v="3872" actId="20577"/>
        <pc:sldMkLst>
          <pc:docMk/>
          <pc:sldMk cId="2328398948" sldId="791"/>
        </pc:sldMkLst>
        <pc:spChg chg="mod">
          <ac:chgData name="Nguyễn Xuân Quang" userId="1fa805d0-75c0-4a43-8719-6b7ba17d25fe" providerId="ADAL" clId="{BB6B9C2B-EE25-4873-82E1-56DF63A9D025}" dt="2025-04-14T16:01:17.839" v="3872" actId="20577"/>
          <ac:spMkLst>
            <pc:docMk/>
            <pc:sldMk cId="2328398948" sldId="791"/>
            <ac:spMk id="2" creationId="{E7635AB5-4BF0-1CB9-6A5C-E4452E78C34D}"/>
          </ac:spMkLst>
        </pc:spChg>
        <pc:spChg chg="del">
          <ac:chgData name="Nguyễn Xuân Quang" userId="1fa805d0-75c0-4a43-8719-6b7ba17d25fe" providerId="ADAL" clId="{BB6B9C2B-EE25-4873-82E1-56DF63A9D025}" dt="2025-04-14T15:53:09.652" v="3654" actId="478"/>
          <ac:spMkLst>
            <pc:docMk/>
            <pc:sldMk cId="2328398948" sldId="791"/>
            <ac:spMk id="3" creationId="{8AB1633D-7C3F-F92C-FC52-8E941852CAA3}"/>
          </ac:spMkLst>
        </pc:spChg>
        <pc:spChg chg="add mod">
          <ac:chgData name="Nguyễn Xuân Quang" userId="1fa805d0-75c0-4a43-8719-6b7ba17d25fe" providerId="ADAL" clId="{BB6B9C2B-EE25-4873-82E1-56DF63A9D025}" dt="2025-04-14T15:54:10.857" v="3695" actId="1076"/>
          <ac:spMkLst>
            <pc:docMk/>
            <pc:sldMk cId="2328398948" sldId="791"/>
            <ac:spMk id="6" creationId="{3CE70A16-56DF-BB1B-A751-47CBDFCE6326}"/>
          </ac:spMkLst>
        </pc:spChg>
        <pc:spChg chg="add mod">
          <ac:chgData name="Nguyễn Xuân Quang" userId="1fa805d0-75c0-4a43-8719-6b7ba17d25fe" providerId="ADAL" clId="{BB6B9C2B-EE25-4873-82E1-56DF63A9D025}" dt="2025-04-14T15:58:43.944" v="3817" actId="1076"/>
          <ac:spMkLst>
            <pc:docMk/>
            <pc:sldMk cId="2328398948" sldId="791"/>
            <ac:spMk id="8" creationId="{DC8C9D1C-BC2C-A072-598D-ED3BF0E6828B}"/>
          </ac:spMkLst>
        </pc:spChg>
        <pc:picChg chg="add del mod">
          <ac:chgData name="Nguyễn Xuân Quang" userId="1fa805d0-75c0-4a43-8719-6b7ba17d25fe" providerId="ADAL" clId="{BB6B9C2B-EE25-4873-82E1-56DF63A9D025}" dt="2025-04-14T15:53:27.767" v="3659" actId="478"/>
          <ac:picMkLst>
            <pc:docMk/>
            <pc:sldMk cId="2328398948" sldId="791"/>
            <ac:picMk id="4" creationId="{E858A3A3-DE55-9C5A-8400-EA6C0618C706}"/>
          </ac:picMkLst>
        </pc:picChg>
        <pc:picChg chg="add mod">
          <ac:chgData name="Nguyễn Xuân Quang" userId="1fa805d0-75c0-4a43-8719-6b7ba17d25fe" providerId="ADAL" clId="{BB6B9C2B-EE25-4873-82E1-56DF63A9D025}" dt="2025-04-14T15:53:36.441" v="3663" actId="14100"/>
          <ac:picMkLst>
            <pc:docMk/>
            <pc:sldMk cId="2328398948" sldId="791"/>
            <ac:picMk id="5" creationId="{0122E0F7-32CA-F973-E156-A9AE46A18E88}"/>
          </ac:picMkLst>
        </pc:picChg>
        <pc:picChg chg="add mod">
          <ac:chgData name="Nguyễn Xuân Quang" userId="1fa805d0-75c0-4a43-8719-6b7ba17d25fe" providerId="ADAL" clId="{BB6B9C2B-EE25-4873-82E1-56DF63A9D025}" dt="2025-04-14T15:57:48.888" v="3698" actId="14100"/>
          <ac:picMkLst>
            <pc:docMk/>
            <pc:sldMk cId="2328398948" sldId="791"/>
            <ac:picMk id="7" creationId="{69D745E9-8172-6256-C274-F34B6EC5AAEB}"/>
          </ac:picMkLst>
        </pc:picChg>
      </pc:sldChg>
      <pc:sldChg chg="addSp delSp modSp new mod">
        <pc:chgData name="Nguyễn Xuân Quang" userId="1fa805d0-75c0-4a43-8719-6b7ba17d25fe" providerId="ADAL" clId="{BB6B9C2B-EE25-4873-82E1-56DF63A9D025}" dt="2025-04-14T16:30:12.450" v="4101" actId="20577"/>
        <pc:sldMkLst>
          <pc:docMk/>
          <pc:sldMk cId="3513427293" sldId="792"/>
        </pc:sldMkLst>
        <pc:spChg chg="mod">
          <ac:chgData name="Nguyễn Xuân Quang" userId="1fa805d0-75c0-4a43-8719-6b7ba17d25fe" providerId="ADAL" clId="{BB6B9C2B-EE25-4873-82E1-56DF63A9D025}" dt="2025-04-14T16:30:12.450" v="4101" actId="20577"/>
          <ac:spMkLst>
            <pc:docMk/>
            <pc:sldMk cId="3513427293" sldId="792"/>
            <ac:spMk id="2" creationId="{61B41C9C-8DB6-7098-39EA-081CFCEFE62C}"/>
          </ac:spMkLst>
        </pc:spChg>
        <pc:spChg chg="del">
          <ac:chgData name="Nguyễn Xuân Quang" userId="1fa805d0-75c0-4a43-8719-6b7ba17d25fe" providerId="ADAL" clId="{BB6B9C2B-EE25-4873-82E1-56DF63A9D025}" dt="2025-04-14T15:59:46.155" v="3819" actId="478"/>
          <ac:spMkLst>
            <pc:docMk/>
            <pc:sldMk cId="3513427293" sldId="792"/>
            <ac:spMk id="3" creationId="{1BED2C66-93B0-A89A-387F-818D0DEAB17F}"/>
          </ac:spMkLst>
        </pc:spChg>
        <pc:spChg chg="add mod">
          <ac:chgData name="Nguyễn Xuân Quang" userId="1fa805d0-75c0-4a43-8719-6b7ba17d25fe" providerId="ADAL" clId="{BB6B9C2B-EE25-4873-82E1-56DF63A9D025}" dt="2025-04-14T16:16:46.201" v="3882" actId="1076"/>
          <ac:spMkLst>
            <pc:docMk/>
            <pc:sldMk cId="3513427293" sldId="792"/>
            <ac:spMk id="7" creationId="{050CBD88-B2FD-969C-B27C-F3841C4F1931}"/>
          </ac:spMkLst>
        </pc:spChg>
        <pc:spChg chg="add mod">
          <ac:chgData name="Nguyễn Xuân Quang" userId="1fa805d0-75c0-4a43-8719-6b7ba17d25fe" providerId="ADAL" clId="{BB6B9C2B-EE25-4873-82E1-56DF63A9D025}" dt="2025-04-14T16:17:07.409" v="3886" actId="6549"/>
          <ac:spMkLst>
            <pc:docMk/>
            <pc:sldMk cId="3513427293" sldId="792"/>
            <ac:spMk id="9" creationId="{036BCF63-1B58-D6A8-3879-E6AC7BA21157}"/>
          </ac:spMkLst>
        </pc:spChg>
        <pc:picChg chg="add mod">
          <ac:chgData name="Nguyễn Xuân Quang" userId="1fa805d0-75c0-4a43-8719-6b7ba17d25fe" providerId="ADAL" clId="{BB6B9C2B-EE25-4873-82E1-56DF63A9D025}" dt="2025-04-14T16:16:30.160" v="3877" actId="1076"/>
          <ac:picMkLst>
            <pc:docMk/>
            <pc:sldMk cId="3513427293" sldId="792"/>
            <ac:picMk id="4" creationId="{677D16D1-2386-1BFC-13A3-6598A0E826DC}"/>
          </ac:picMkLst>
        </pc:picChg>
        <pc:picChg chg="add mod">
          <ac:chgData name="Nguyễn Xuân Quang" userId="1fa805d0-75c0-4a43-8719-6b7ba17d25fe" providerId="ADAL" clId="{BB6B9C2B-EE25-4873-82E1-56DF63A9D025}" dt="2025-04-14T16:16:36.865" v="3879" actId="14100"/>
          <ac:picMkLst>
            <pc:docMk/>
            <pc:sldMk cId="3513427293" sldId="792"/>
            <ac:picMk id="5" creationId="{EFCB29BF-FDB0-674F-691A-EF2CE8C85003}"/>
          </ac:picMkLst>
        </pc:picChg>
        <pc:picChg chg="add mod">
          <ac:chgData name="Nguyễn Xuân Quang" userId="1fa805d0-75c0-4a43-8719-6b7ba17d25fe" providerId="ADAL" clId="{BB6B9C2B-EE25-4873-82E1-56DF63A9D025}" dt="2025-04-14T16:16:52.512" v="3883" actId="1076"/>
          <ac:picMkLst>
            <pc:docMk/>
            <pc:sldMk cId="3513427293" sldId="792"/>
            <ac:picMk id="8" creationId="{3A551688-3DD0-8A95-4409-F006E1556CF2}"/>
          </ac:picMkLst>
        </pc:picChg>
      </pc:sldChg>
      <pc:sldChg chg="addSp delSp modSp new mod">
        <pc:chgData name="Nguyễn Xuân Quang" userId="1fa805d0-75c0-4a43-8719-6b7ba17d25fe" providerId="ADAL" clId="{BB6B9C2B-EE25-4873-82E1-56DF63A9D025}" dt="2025-04-14T16:29:56.231" v="4038" actId="20577"/>
        <pc:sldMkLst>
          <pc:docMk/>
          <pc:sldMk cId="4285880046" sldId="793"/>
        </pc:sldMkLst>
        <pc:spChg chg="mod">
          <ac:chgData name="Nguyễn Xuân Quang" userId="1fa805d0-75c0-4a43-8719-6b7ba17d25fe" providerId="ADAL" clId="{BB6B9C2B-EE25-4873-82E1-56DF63A9D025}" dt="2025-04-14T16:29:56.231" v="4038" actId="20577"/>
          <ac:spMkLst>
            <pc:docMk/>
            <pc:sldMk cId="4285880046" sldId="793"/>
            <ac:spMk id="2" creationId="{B1ED9F43-9975-ADC7-D3C0-76F0F2860996}"/>
          </ac:spMkLst>
        </pc:spChg>
        <pc:spChg chg="del">
          <ac:chgData name="Nguyễn Xuân Quang" userId="1fa805d0-75c0-4a43-8719-6b7ba17d25fe" providerId="ADAL" clId="{BB6B9C2B-EE25-4873-82E1-56DF63A9D025}" dt="2025-04-14T16:19:15.581" v="3888" actId="478"/>
          <ac:spMkLst>
            <pc:docMk/>
            <pc:sldMk cId="4285880046" sldId="793"/>
            <ac:spMk id="3" creationId="{0F39D120-8C3E-5746-02BE-5D201EB86DD6}"/>
          </ac:spMkLst>
        </pc:spChg>
        <pc:spChg chg="add mod">
          <ac:chgData name="Nguyễn Xuân Quang" userId="1fa805d0-75c0-4a43-8719-6b7ba17d25fe" providerId="ADAL" clId="{BB6B9C2B-EE25-4873-82E1-56DF63A9D025}" dt="2025-04-14T16:20:32.299" v="3910" actId="1076"/>
          <ac:spMkLst>
            <pc:docMk/>
            <pc:sldMk cId="4285880046" sldId="793"/>
            <ac:spMk id="5" creationId="{750EB268-DB2C-79D4-A53E-0D76DB4DFF11}"/>
          </ac:spMkLst>
        </pc:spChg>
        <pc:spChg chg="add mod">
          <ac:chgData name="Nguyễn Xuân Quang" userId="1fa805d0-75c0-4a43-8719-6b7ba17d25fe" providerId="ADAL" clId="{BB6B9C2B-EE25-4873-82E1-56DF63A9D025}" dt="2025-04-14T16:20:29.599" v="3909" actId="1076"/>
          <ac:spMkLst>
            <pc:docMk/>
            <pc:sldMk cId="4285880046" sldId="793"/>
            <ac:spMk id="6" creationId="{FA13E939-DDA4-9973-B331-0FA8B7DC090A}"/>
          </ac:spMkLst>
        </pc:spChg>
        <pc:spChg chg="add mod">
          <ac:chgData name="Nguyễn Xuân Quang" userId="1fa805d0-75c0-4a43-8719-6b7ba17d25fe" providerId="ADAL" clId="{BB6B9C2B-EE25-4873-82E1-56DF63A9D025}" dt="2025-04-14T16:29:43.304" v="3989" actId="14100"/>
          <ac:spMkLst>
            <pc:docMk/>
            <pc:sldMk cId="4285880046" sldId="793"/>
            <ac:spMk id="8" creationId="{254FACDB-E747-DC61-3A7F-B10C4B59CCE6}"/>
          </ac:spMkLst>
        </pc:spChg>
        <pc:spChg chg="add mod">
          <ac:chgData name="Nguyễn Xuân Quang" userId="1fa805d0-75c0-4a43-8719-6b7ba17d25fe" providerId="ADAL" clId="{BB6B9C2B-EE25-4873-82E1-56DF63A9D025}" dt="2025-04-14T16:29:29.831" v="3985" actId="1076"/>
          <ac:spMkLst>
            <pc:docMk/>
            <pc:sldMk cId="4285880046" sldId="793"/>
            <ac:spMk id="11" creationId="{66836BB0-BF96-E4CF-FD30-48C8AE45147B}"/>
          </ac:spMkLst>
        </pc:spChg>
        <pc:graphicFrameChg chg="add mod">
          <ac:chgData name="Nguyễn Xuân Quang" userId="1fa805d0-75c0-4a43-8719-6b7ba17d25fe" providerId="ADAL" clId="{BB6B9C2B-EE25-4873-82E1-56DF63A9D025}" dt="2025-04-14T16:22:07.463" v="3928" actId="1076"/>
          <ac:graphicFrameMkLst>
            <pc:docMk/>
            <pc:sldMk cId="4285880046" sldId="793"/>
            <ac:graphicFrameMk id="7" creationId="{1FC7575F-AA99-BD53-8376-B24943029977}"/>
          </ac:graphicFrameMkLst>
        </pc:graphicFrameChg>
        <pc:picChg chg="add mod">
          <ac:chgData name="Nguyễn Xuân Quang" userId="1fa805d0-75c0-4a43-8719-6b7ba17d25fe" providerId="ADAL" clId="{BB6B9C2B-EE25-4873-82E1-56DF63A9D025}" dt="2025-04-14T16:22:05.138" v="3927" actId="1076"/>
          <ac:picMkLst>
            <pc:docMk/>
            <pc:sldMk cId="4285880046" sldId="793"/>
            <ac:picMk id="4" creationId="{FA8AECA6-2E92-B325-CAE9-1242970D58AB}"/>
          </ac:picMkLst>
        </pc:picChg>
        <pc:picChg chg="add mod">
          <ac:chgData name="Nguyễn Xuân Quang" userId="1fa805d0-75c0-4a43-8719-6b7ba17d25fe" providerId="ADAL" clId="{BB6B9C2B-EE25-4873-82E1-56DF63A9D025}" dt="2025-04-14T16:29:35.231" v="3987" actId="1076"/>
          <ac:picMkLst>
            <pc:docMk/>
            <pc:sldMk cId="4285880046" sldId="793"/>
            <ac:picMk id="10" creationId="{74B8764D-4524-A04C-07DC-EB3D2B757547}"/>
          </ac:picMkLst>
        </pc:picChg>
        <pc:picChg chg="add mod">
          <ac:chgData name="Nguyễn Xuân Quang" userId="1fa805d0-75c0-4a43-8719-6b7ba17d25fe" providerId="ADAL" clId="{BB6B9C2B-EE25-4873-82E1-56DF63A9D025}" dt="2025-04-14T16:22:15.310" v="3930" actId="1076"/>
          <ac:picMkLst>
            <pc:docMk/>
            <pc:sldMk cId="4285880046" sldId="793"/>
            <ac:picMk id="2052" creationId="{14A4EDB4-CEFE-2AC6-87E7-70AD2C38EF0D}"/>
          </ac:picMkLst>
        </pc:picChg>
      </pc:sldChg>
      <pc:sldChg chg="modSp new del mod">
        <pc:chgData name="Nguyễn Xuân Quang" userId="1fa805d0-75c0-4a43-8719-6b7ba17d25fe" providerId="ADAL" clId="{BB6B9C2B-EE25-4873-82E1-56DF63A9D025}" dt="2025-04-14T16:51:44.427" v="8264" actId="2696"/>
        <pc:sldMkLst>
          <pc:docMk/>
          <pc:sldMk cId="2977978630" sldId="794"/>
        </pc:sldMkLst>
        <pc:spChg chg="mod">
          <ac:chgData name="Nguyễn Xuân Quang" userId="1fa805d0-75c0-4a43-8719-6b7ba17d25fe" providerId="ADAL" clId="{BB6B9C2B-EE25-4873-82E1-56DF63A9D025}" dt="2025-04-14T16:43:57.241" v="6708" actId="27636"/>
          <ac:spMkLst>
            <pc:docMk/>
            <pc:sldMk cId="2977978630" sldId="794"/>
            <ac:spMk id="2" creationId="{964F2616-3694-C362-5819-13BC5A7B9368}"/>
          </ac:spMkLst>
        </pc:spChg>
        <pc:spChg chg="mod">
          <ac:chgData name="Nguyễn Xuân Quang" userId="1fa805d0-75c0-4a43-8719-6b7ba17d25fe" providerId="ADAL" clId="{BB6B9C2B-EE25-4873-82E1-56DF63A9D025}" dt="2025-04-14T16:51:26.509" v="8263" actId="20577"/>
          <ac:spMkLst>
            <pc:docMk/>
            <pc:sldMk cId="2977978630" sldId="794"/>
            <ac:spMk id="3" creationId="{CF51D1CB-2C14-933D-DC07-0DB3DA929786}"/>
          </ac:spMkLst>
        </pc:spChg>
      </pc:sldChg>
      <pc:sldChg chg="modSp new mod">
        <pc:chgData name="Nguyễn Xuân Quang" userId="1fa805d0-75c0-4a43-8719-6b7ba17d25fe" providerId="ADAL" clId="{BB6B9C2B-EE25-4873-82E1-56DF63A9D025}" dt="2025-04-14T16:43:10.517" v="6705" actId="20577"/>
        <pc:sldMkLst>
          <pc:docMk/>
          <pc:sldMk cId="3455650250" sldId="795"/>
        </pc:sldMkLst>
        <pc:spChg chg="mod">
          <ac:chgData name="Nguyễn Xuân Quang" userId="1fa805d0-75c0-4a43-8719-6b7ba17d25fe" providerId="ADAL" clId="{BB6B9C2B-EE25-4873-82E1-56DF63A9D025}" dt="2025-04-14T16:35:11.721" v="4536" actId="20577"/>
          <ac:spMkLst>
            <pc:docMk/>
            <pc:sldMk cId="3455650250" sldId="795"/>
            <ac:spMk id="2" creationId="{872426C3-9DE7-2E02-043A-FD73F70F3CF5}"/>
          </ac:spMkLst>
        </pc:spChg>
        <pc:spChg chg="mod">
          <ac:chgData name="Nguyễn Xuân Quang" userId="1fa805d0-75c0-4a43-8719-6b7ba17d25fe" providerId="ADAL" clId="{BB6B9C2B-EE25-4873-82E1-56DF63A9D025}" dt="2025-04-14T16:43:10.517" v="6705" actId="20577"/>
          <ac:spMkLst>
            <pc:docMk/>
            <pc:sldMk cId="3455650250" sldId="795"/>
            <ac:spMk id="3" creationId="{EAAF188C-022F-721D-5E06-83D16CC40AF2}"/>
          </ac:spMkLst>
        </pc:spChg>
      </pc:sldChg>
      <pc:sldChg chg="modSp new mod">
        <pc:chgData name="Nguyễn Xuân Quang" userId="1fa805d0-75c0-4a43-8719-6b7ba17d25fe" providerId="ADAL" clId="{BB6B9C2B-EE25-4873-82E1-56DF63A9D025}" dt="2025-04-14T17:19:25.007" v="11364" actId="20577"/>
        <pc:sldMkLst>
          <pc:docMk/>
          <pc:sldMk cId="543367971" sldId="796"/>
        </pc:sldMkLst>
        <pc:spChg chg="mod">
          <ac:chgData name="Nguyễn Xuân Quang" userId="1fa805d0-75c0-4a43-8719-6b7ba17d25fe" providerId="ADAL" clId="{BB6B9C2B-EE25-4873-82E1-56DF63A9D025}" dt="2025-04-14T17:07:00.798" v="8776" actId="20577"/>
          <ac:spMkLst>
            <pc:docMk/>
            <pc:sldMk cId="543367971" sldId="796"/>
            <ac:spMk id="2" creationId="{1DE5DD72-745D-B509-D222-96D18E4E368F}"/>
          </ac:spMkLst>
        </pc:spChg>
        <pc:spChg chg="mod">
          <ac:chgData name="Nguyễn Xuân Quang" userId="1fa805d0-75c0-4a43-8719-6b7ba17d25fe" providerId="ADAL" clId="{BB6B9C2B-EE25-4873-82E1-56DF63A9D025}" dt="2025-04-14T17:19:25.007" v="11364" actId="20577"/>
          <ac:spMkLst>
            <pc:docMk/>
            <pc:sldMk cId="543367971" sldId="796"/>
            <ac:spMk id="3" creationId="{58D041D3-D7FD-39DD-F5BC-910CFB994AEF}"/>
          </ac:spMkLst>
        </pc:spChg>
      </pc:sldChg>
    </pc:docChg>
  </pc:docChgLst>
</pc:chgInfo>
</file>

<file path=ppt/charts/_rels/chart1.xml.rels><?xml version="1.0" encoding="UTF-8" standalone="yes" ?><Relationships xmlns="http://schemas.openxmlformats.org/package/2006/relationships"><Relationship Id="rId3" Target="NULL" TargetMode="External" Type="http://schemas.openxmlformats.org/officeDocument/2006/relationships/oleObject"/><Relationship Id="rId2" Target="colors1.xml" Type="http://schemas.microsoft.com/office/2011/relationships/chartColorStyle"/><Relationship Id="rId1" Target="style1.xml" Type="http://schemas.microsoft.com/office/2011/relationships/chartStyle"/></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tx1">
                    <a:lumMod val="65000"/>
                    <a:lumOff val="35000"/>
                  </a:schemeClr>
                </a:solidFill>
                <a:latin typeface="+mn-lt"/>
                <a:ea typeface="+mn-ea"/>
                <a:cs typeface="+mn-cs"/>
              </a:defRPr>
            </a:pPr>
            <a:r>
              <a:rPr lang="vi-VN" b="1" dirty="0"/>
              <a:t>Xuất khẩu gốm sứ của Việt Nam giai đoạn 2019 - 2023</a:t>
            </a:r>
          </a:p>
        </c:rich>
      </c:tx>
      <c:layout>
        <c:manualLayout>
          <c:xMode val="edge"/>
          <c:yMode val="edge"/>
          <c:x val="0.12928116797900263"/>
          <c:y val="0"/>
        </c:manualLayout>
      </c:layout>
      <c:overlay val="0"/>
      <c:spPr>
        <a:noFill/>
        <a:ln>
          <a:noFill/>
        </a:ln>
        <a:effectLst/>
      </c:spPr>
      <c:txPr>
        <a:bodyPr rot="0" spcFirstLastPara="1" vertOverflow="ellipsis" vert="horz" wrap="square" anchor="ctr" anchorCtr="1"/>
        <a:lstStyle/>
        <a:p>
          <a:pPr>
            <a:defRPr sz="1862" b="1" i="0" u="none" strike="noStrike" kern="1200" spc="0" baseline="0">
              <a:solidFill>
                <a:schemeClr val="tx1">
                  <a:lumMod val="65000"/>
                  <a:lumOff val="35000"/>
                </a:schemeClr>
              </a:solidFill>
              <a:latin typeface="+mn-lt"/>
              <a:ea typeface="+mn-ea"/>
              <a:cs typeface="+mn-cs"/>
            </a:defRPr>
          </a:pPr>
          <a:endParaRPr lang="vi-VN"/>
        </a:p>
      </c:txPr>
    </c:title>
    <c:autoTitleDeleted val="0"/>
    <c:plotArea>
      <c:layout>
        <c:manualLayout>
          <c:layoutTarget val="inner"/>
          <c:xMode val="edge"/>
          <c:yMode val="edge"/>
          <c:x val="0.12372260498687664"/>
          <c:y val="0.13779699803149603"/>
          <c:w val="0.75115895669291344"/>
          <c:h val="0.75307357283464571"/>
        </c:manualLayout>
      </c:layout>
      <c:barChart>
        <c:barDir val="col"/>
        <c:grouping val="clustered"/>
        <c:varyColors val="0"/>
        <c:ser>
          <c:idx val="1"/>
          <c:order val="1"/>
          <c:tx>
            <c:strRef>
              <c:f>Trang_tính1!$C$1</c:f>
              <c:strCache>
                <c:ptCount val="1"/>
                <c:pt idx="0">
                  <c:v>Cột1</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vi-V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Trang_tính1!$A$2:$A$6</c:f>
              <c:strCache>
                <c:ptCount val="5"/>
                <c:pt idx="0">
                  <c:v>Năm 2019</c:v>
                </c:pt>
                <c:pt idx="1">
                  <c:v>Năm 2020</c:v>
                </c:pt>
                <c:pt idx="2">
                  <c:v>Năm 2021</c:v>
                </c:pt>
                <c:pt idx="3">
                  <c:v>Năm 2022</c:v>
                </c:pt>
                <c:pt idx="4">
                  <c:v>Năm 2023</c:v>
                </c:pt>
              </c:strCache>
            </c:strRef>
          </c:cat>
          <c:val>
            <c:numRef>
              <c:f>Trang_tính1!$C$2:$C$6</c:f>
              <c:numCache>
                <c:formatCode>General</c:formatCode>
                <c:ptCount val="5"/>
              </c:numCache>
            </c:numRef>
          </c:val>
          <c:extLst>
            <c:ext xmlns:c16="http://schemas.microsoft.com/office/drawing/2014/chart" uri="{C3380CC4-5D6E-409C-BE32-E72D297353CC}">
              <c16:uniqueId val="{00000001-95E0-42DF-BB0E-DD876676A049}"/>
            </c:ext>
          </c:extLst>
        </c:ser>
        <c:dLbls>
          <c:showLegendKey val="0"/>
          <c:showVal val="1"/>
          <c:showCatName val="0"/>
          <c:showSerName val="0"/>
          <c:showPercent val="0"/>
          <c:showBubbleSize val="0"/>
        </c:dLbls>
        <c:gapWidth val="219"/>
        <c:overlap val="-27"/>
        <c:axId val="2000758911"/>
        <c:axId val="2000747871"/>
      </c:barChart>
      <c:barChart>
        <c:barDir val="col"/>
        <c:grouping val="clustered"/>
        <c:varyColors val="0"/>
        <c:ser>
          <c:idx val="0"/>
          <c:order val="0"/>
          <c:tx>
            <c:strRef>
              <c:f>Trang_tính1!$B$1</c:f>
              <c:strCache>
                <c:ptCount val="1"/>
                <c:pt idx="0">
                  <c:v>Kim ngạch(triệu USD)</c:v>
                </c:pt>
              </c:strCache>
            </c:strRef>
          </c:tx>
          <c:spPr>
            <a:solidFill>
              <a:srgbClr val="0070C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vi-V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Trang_tính1!$A$2:$A$6</c:f>
              <c:strCache>
                <c:ptCount val="5"/>
                <c:pt idx="0">
                  <c:v>Năm 2019</c:v>
                </c:pt>
                <c:pt idx="1">
                  <c:v>Năm 2020</c:v>
                </c:pt>
                <c:pt idx="2">
                  <c:v>Năm 2021</c:v>
                </c:pt>
                <c:pt idx="3">
                  <c:v>Năm 2022</c:v>
                </c:pt>
                <c:pt idx="4">
                  <c:v>Năm 2023</c:v>
                </c:pt>
              </c:strCache>
            </c:strRef>
          </c:cat>
          <c:val>
            <c:numRef>
              <c:f>Trang_tính1!$B$2:$B$6</c:f>
              <c:numCache>
                <c:formatCode>General</c:formatCode>
                <c:ptCount val="5"/>
                <c:pt idx="0">
                  <c:v>539.1</c:v>
                </c:pt>
                <c:pt idx="1">
                  <c:v>581</c:v>
                </c:pt>
                <c:pt idx="2">
                  <c:v>674.7</c:v>
                </c:pt>
                <c:pt idx="3">
                  <c:v>710.7</c:v>
                </c:pt>
                <c:pt idx="4">
                  <c:v>618.5</c:v>
                </c:pt>
              </c:numCache>
            </c:numRef>
          </c:val>
          <c:extLst>
            <c:ext xmlns:c16="http://schemas.microsoft.com/office/drawing/2014/chart" uri="{C3380CC4-5D6E-409C-BE32-E72D297353CC}">
              <c16:uniqueId val="{00000000-95E0-42DF-BB0E-DD876676A049}"/>
            </c:ext>
          </c:extLst>
        </c:ser>
        <c:dLbls>
          <c:showLegendKey val="0"/>
          <c:showVal val="1"/>
          <c:showCatName val="0"/>
          <c:showSerName val="0"/>
          <c:showPercent val="0"/>
          <c:showBubbleSize val="0"/>
        </c:dLbls>
        <c:gapWidth val="219"/>
        <c:overlap val="-27"/>
        <c:axId val="2082242159"/>
        <c:axId val="2082240719"/>
      </c:barChart>
      <c:lineChart>
        <c:grouping val="standard"/>
        <c:varyColors val="0"/>
        <c:ser>
          <c:idx val="2"/>
          <c:order val="2"/>
          <c:tx>
            <c:strRef>
              <c:f>Trang_tính1!$D$1</c:f>
              <c:strCache>
                <c:ptCount val="1"/>
                <c:pt idx="0">
                  <c:v>Tăng trưởng(%)</c:v>
                </c:pt>
              </c:strCache>
            </c:strRef>
          </c:tx>
          <c:spPr>
            <a:ln w="28575" cap="rnd">
              <a:solidFill>
                <a:srgbClr val="FFC000"/>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vi-V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Trang_tính1!$A$2:$A$6</c:f>
              <c:strCache>
                <c:ptCount val="5"/>
                <c:pt idx="0">
                  <c:v>Năm 2019</c:v>
                </c:pt>
                <c:pt idx="1">
                  <c:v>Năm 2020</c:v>
                </c:pt>
                <c:pt idx="2">
                  <c:v>Năm 2021</c:v>
                </c:pt>
                <c:pt idx="3">
                  <c:v>Năm 2022</c:v>
                </c:pt>
                <c:pt idx="4">
                  <c:v>Năm 2023</c:v>
                </c:pt>
              </c:strCache>
            </c:strRef>
          </c:cat>
          <c:val>
            <c:numRef>
              <c:f>Trang_tính1!$D$2:$D$6</c:f>
              <c:numCache>
                <c:formatCode>General</c:formatCode>
                <c:ptCount val="5"/>
                <c:pt idx="0">
                  <c:v>5.9</c:v>
                </c:pt>
                <c:pt idx="1">
                  <c:v>7.8</c:v>
                </c:pt>
                <c:pt idx="2">
                  <c:v>16.100000000000001</c:v>
                </c:pt>
                <c:pt idx="3">
                  <c:v>5.3</c:v>
                </c:pt>
                <c:pt idx="4">
                  <c:v>-13</c:v>
                </c:pt>
              </c:numCache>
            </c:numRef>
          </c:val>
          <c:smooth val="0"/>
          <c:extLst>
            <c:ext xmlns:c16="http://schemas.microsoft.com/office/drawing/2014/chart" uri="{C3380CC4-5D6E-409C-BE32-E72D297353CC}">
              <c16:uniqueId val="{00000002-95E0-42DF-BB0E-DD876676A049}"/>
            </c:ext>
          </c:extLst>
        </c:ser>
        <c:dLbls>
          <c:showLegendKey val="0"/>
          <c:showVal val="1"/>
          <c:showCatName val="0"/>
          <c:showSerName val="0"/>
          <c:showPercent val="0"/>
          <c:showBubbleSize val="0"/>
        </c:dLbls>
        <c:marker val="1"/>
        <c:smooth val="0"/>
        <c:axId val="2000758911"/>
        <c:axId val="2000747871"/>
      </c:lineChart>
      <c:catAx>
        <c:axId val="20007589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vi-VN"/>
          </a:p>
        </c:txPr>
        <c:crossAx val="2000747871"/>
        <c:crosses val="autoZero"/>
        <c:auto val="1"/>
        <c:lblAlgn val="ctr"/>
        <c:lblOffset val="100"/>
        <c:noMultiLvlLbl val="0"/>
      </c:catAx>
      <c:valAx>
        <c:axId val="2000747871"/>
        <c:scaling>
          <c:orientation val="minMax"/>
          <c:max val="20"/>
          <c:min val="-15"/>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dirty="0"/>
                  <a:t>%</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vi-VN"/>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vi-VN"/>
          </a:p>
        </c:txPr>
        <c:crossAx val="2000758911"/>
        <c:crosses val="autoZero"/>
        <c:crossBetween val="between"/>
      </c:valAx>
      <c:valAx>
        <c:axId val="2082240719"/>
        <c:scaling>
          <c:orientation val="minMax"/>
          <c:min val="0"/>
        </c:scaling>
        <c:delete val="0"/>
        <c:axPos val="r"/>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vi-VN" dirty="0"/>
                  <a:t>Triệu USD</a:t>
                </a:r>
                <a:endParaRPr lang="en-US" dirty="0"/>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vi-VN"/>
          </a:p>
        </c:txPr>
        <c:crossAx val="2082242159"/>
        <c:crosses val="max"/>
        <c:crossBetween val="between"/>
      </c:valAx>
      <c:catAx>
        <c:axId val="2082242159"/>
        <c:scaling>
          <c:orientation val="minMax"/>
        </c:scaling>
        <c:delete val="1"/>
        <c:axPos val="b"/>
        <c:numFmt formatCode="General" sourceLinked="1"/>
        <c:majorTickMark val="out"/>
        <c:minorTickMark val="none"/>
        <c:tickLblPos val="nextTo"/>
        <c:crossAx val="2082240719"/>
        <c:crosses val="autoZero"/>
        <c:auto val="1"/>
        <c:lblAlgn val="ctr"/>
        <c:lblOffset val="100"/>
        <c:noMultiLvlLbl val="0"/>
      </c:catAx>
      <c:spPr>
        <a:noFill/>
        <a:ln>
          <a:noFill/>
        </a:ln>
        <a:effectLst/>
      </c:spPr>
    </c:plotArea>
    <c:legend>
      <c:legendPos val="b"/>
      <c:legendEntry>
        <c:idx val="0"/>
        <c:delete val="1"/>
      </c:legendEntry>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vi-V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solidFill>
    </a:ln>
    <a:effectLst/>
  </c:spPr>
  <c:txPr>
    <a:bodyPr/>
    <a:lstStyle/>
    <a:p>
      <a:pPr>
        <a:defRPr/>
      </a:pPr>
      <a:endParaRPr lang="vi-V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rPr>
              <a:pPr/>
              <a:t>2</a:t>
            </a:fld>
            <a:endParaRPr kumimoji="0" lang="en-US" sz="1200" b="0">
              <a:latin typeface="Times" pitchFamily="18"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latin typeface="Times"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479215" y="268338"/>
            <a:ext cx="1978698" cy="40817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636518" y="-84501"/>
            <a:ext cx="1197068" cy="1197068"/>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7"/>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5" y="4632562"/>
            <a:ext cx="402961" cy="35680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fld id="{CD526C43-D195-4D1A-9EFA-AA81D07472FE}" type="slidenum">
              <a:rPr lang="en-GB"/>
              <a:pPr>
                <a:defRPr/>
              </a:pPr>
              <a:t>‹#›</a:t>
            </a:fld>
            <a:endParaRPr lang="en-GB"/>
          </a:p>
        </p:txBody>
      </p:sp>
    </p:spTree>
    <p:extLst>
      <p:ext uri="{BB962C8B-B14F-4D97-AF65-F5344CB8AC3E}">
        <p14:creationId xmlns:p14="http://schemas.microsoft.com/office/powerpoint/2010/main" val="1815718204"/>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19" name="Google Shape;19;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2" name="Picture 1">
            <a:extLst>
              <a:ext uri="{FF2B5EF4-FFF2-40B4-BE49-F238E27FC236}">
                <a16:creationId xmlns:a16="http://schemas.microsoft.com/office/drawing/2014/main" id="{5153FC70-ED39-2A55-E4AF-BCFFE0EDD66D}"/>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5BCC1294-FF84-515B-47D8-8E2D301BD59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17500">
              <a:spcBef>
                <a:spcPts val="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400"/>
              <a:buNone/>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17500" algn="ctr">
              <a:spcBef>
                <a:spcPts val="0"/>
              </a:spcBef>
              <a:spcAft>
                <a:spcPts val="0"/>
              </a:spcAft>
              <a:buSzPts val="14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5" y="4632562"/>
            <a:ext cx="402961" cy="356803"/>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23850" y="1491854"/>
            <a:ext cx="4135438" cy="3294459"/>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1689" y="1491854"/>
            <a:ext cx="4137025" cy="3294459"/>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spTree>
    <p:extLst>
      <p:ext uri="{BB962C8B-B14F-4D97-AF65-F5344CB8AC3E}">
        <p14:creationId xmlns:p14="http://schemas.microsoft.com/office/powerpoint/2010/main" val="56889922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image" Target="../media/image5.png"/><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3" r:id="rId4"/>
    <p:sldLayoutId id="2147483654" r:id="rId5"/>
    <p:sldLayoutId id="2147483655" r:id="rId6"/>
    <p:sldLayoutId id="2147483656" r:id="rId7"/>
    <p:sldLayoutId id="2147483657" r:id="rId8"/>
    <p:sldLayoutId id="2147483674" r:id="rId9"/>
    <p:sldLayoutId id="2147483675"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60812C0-D4F0-C345-96B4-1E8B918506AC}" type="datetimeFigureOut">
              <a:rPr lang="en-US" smtClean="0"/>
              <a:t>04/15/2025</a:t>
            </a:fld>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arget="../media/image26.jpeg" Type="http://schemas.openxmlformats.org/officeDocument/2006/relationships/image"/><Relationship Id="rId2" Target="../media/image6.jpeg" Type="http://schemas.openxmlformats.org/officeDocument/2006/relationships/image"/><Relationship Id="rId1" Target="../slideLayouts/slideLayout10.xml" Type="http://schemas.openxmlformats.org/officeDocument/2006/relationships/slideLayout"/><Relationship Id="rId4" Target="../media/image27.jpeg" Type="http://schemas.openxmlformats.org/officeDocument/2006/relationships/image"/></Relationships>
</file>

<file path=ppt/slides/_rels/slide13.xml.rels><?xml version="1.0" encoding="UTF-8" standalone="yes" ?><Relationships xmlns="http://schemas.openxmlformats.org/package/2006/relationships"><Relationship Id="rId2" Target="../media/image6.jpeg" Type="http://schemas.openxmlformats.org/officeDocument/2006/relationships/image"/><Relationship Id="rId1" Target="../slideLayouts/slideLayout10.xml" Type="http://schemas.openxmlformats.org/officeDocument/2006/relationships/slideLayout"/></Relationships>
</file>

<file path=ppt/slides/_rels/slide14.xml.rels><?xml version="1.0" encoding="UTF-8" standalone="yes" ?><Relationships xmlns="http://schemas.openxmlformats.org/package/2006/relationships"><Relationship Id="rId3" Target="../charts/chart1.xml" Type="http://schemas.openxmlformats.org/officeDocument/2006/relationships/chart"/><Relationship Id="rId2" Target="../media/image6.jpeg" Type="http://schemas.openxmlformats.org/officeDocument/2006/relationships/image"/><Relationship Id="rId1" Target="../slideLayouts/slideLayout10.xml" Type="http://schemas.openxmlformats.org/officeDocument/2006/relationships/slideLayout"/></Relationships>
</file>

<file path=ppt/slides/_rels/slide15.xml.rels><?xml version="1.0" encoding="UTF-8" standalone="yes" ?><Relationships xmlns="http://schemas.openxmlformats.org/package/2006/relationships"><Relationship Id="rId3" Target="../media/image28.jpeg" Type="http://schemas.openxmlformats.org/officeDocument/2006/relationships/image"/><Relationship Id="rId2" Target="../media/image6.jpeg" Type="http://schemas.openxmlformats.org/officeDocument/2006/relationships/image"/><Relationship Id="rId1" Target="../slideLayouts/slideLayout10.xml" Type="http://schemas.openxmlformats.org/officeDocument/2006/relationships/slideLayout"/><Relationship Id="rId6" Target="../media/image31.jpeg" Type="http://schemas.openxmlformats.org/officeDocument/2006/relationships/image"/><Relationship Id="rId5" Target="../media/image30.jpeg" Type="http://schemas.openxmlformats.org/officeDocument/2006/relationships/image"/><Relationship Id="rId4" Target="../media/image29.jpeg" Type="http://schemas.openxmlformats.org/officeDocument/2006/relationships/image"/></Relationships>
</file>

<file path=ppt/slides/_rels/slide16.xml.rels><?xml version="1.0" encoding="UTF-8" standalone="yes" ?><Relationships xmlns="http://schemas.openxmlformats.org/package/2006/relationships"><Relationship Id="rId2" Target="../media/image6.jpeg" Type="http://schemas.openxmlformats.org/officeDocument/2006/relationships/image"/><Relationship Id="rId1" Target="../slideLayouts/slideLayout10.xml" Type="http://schemas.openxmlformats.org/officeDocument/2006/relationships/slideLayout"/></Relationships>
</file>

<file path=ppt/slides/_rels/slide17.xml.rels><?xml version="1.0" encoding="UTF-8" standalone="yes" ?><Relationships xmlns="http://schemas.openxmlformats.org/package/2006/relationships"><Relationship Id="rId2" Target="../media/image6.jpeg" Type="http://schemas.openxmlformats.org/officeDocument/2006/relationships/image"/><Relationship Id="rId1" Target="../slideLayouts/slideLayout10.xml" Type="http://schemas.openxmlformats.org/officeDocument/2006/relationships/slideLayout"/></Relationships>
</file>

<file path=ppt/slides/_rels/slide18.xml.rels><?xml version="1.0" encoding="UTF-8" standalone="yes" ?><Relationships xmlns="http://schemas.openxmlformats.org/package/2006/relationships"><Relationship Id="rId2" Target="../media/image6.jpeg" Type="http://schemas.openxmlformats.org/officeDocument/2006/relationships/image"/><Relationship Id="rId1" Target="../slideLayouts/slideLayout10.xml" Type="http://schemas.openxmlformats.org/officeDocument/2006/relationships/slideLayout"/></Relationships>
</file>

<file path=ppt/slides/_rels/slide19.xml.rels><?xml version="1.0" encoding="UTF-8" standalone="yes" ?><Relationships xmlns="http://schemas.openxmlformats.org/package/2006/relationships"><Relationship Id="rId2" Target="../media/image6.jpeg" Type="http://schemas.openxmlformats.org/officeDocument/2006/relationships/image"/><Relationship Id="rId1" Target="../slideLayouts/slideLayout10.xml" Type="http://schemas.openxmlformats.org/officeDocument/2006/relationships/slideLayout"/></Relationships>
</file>

<file path=ppt/slides/_rels/slide2.xml.rels><?xml version="1.0" encoding="UTF-8" standalone="yes" ?><Relationships xmlns="http://schemas.openxmlformats.org/package/2006/relationships"><Relationship Id="rId3" Target="../media/image6.jpeg" Type="http://schemas.openxmlformats.org/officeDocument/2006/relationships/image"/><Relationship Id="rId2" Target="../notesSlides/notesSlide2.xml" Type="http://schemas.openxmlformats.org/officeDocument/2006/relationships/notesSlide"/><Relationship Id="rId1" Target="../slideLayouts/slideLayout9.xml" Type="http://schemas.openxmlformats.org/officeDocument/2006/relationships/slideLayout"/><Relationship Id="rId4" Target="../media/image7.jpeg" Type="http://schemas.openxmlformats.org/officeDocument/2006/relationships/image"/></Relationships>
</file>

<file path=ppt/slides/_rels/slide20.xml.rels><?xml version="1.0" encoding="UTF-8" standalone="yes" ?><Relationships xmlns="http://schemas.openxmlformats.org/package/2006/relationships"><Relationship Id="rId2" Target="../media/image6.jpeg" Type="http://schemas.openxmlformats.org/officeDocument/2006/relationships/image"/><Relationship Id="rId1" Target="../slideLayouts/slideLayout10.xml" Type="http://schemas.openxmlformats.org/officeDocument/2006/relationships/slideLayout"/></Relationships>
</file>

<file path=ppt/slides/_rels/slide21.xml.rels><?xml version="1.0" encoding="UTF-8" standalone="yes" ?><Relationships xmlns="http://schemas.openxmlformats.org/package/2006/relationships"><Relationship Id="rId2" Target="../media/image6.jpeg" Type="http://schemas.openxmlformats.org/officeDocument/2006/relationships/image"/><Relationship Id="rId1" Target="../slideLayouts/slideLayout10.xml" Type="http://schemas.openxmlformats.org/officeDocument/2006/relationships/slideLayout"/></Relationships>
</file>

<file path=ppt/slides/_rels/slide22.xml.rels><?xml version="1.0" encoding="UTF-8" standalone="yes" ?><Relationships xmlns="http://schemas.openxmlformats.org/package/2006/relationships"><Relationship Id="rId2" Target="../media/image6.jpeg" Type="http://schemas.openxmlformats.org/officeDocument/2006/relationships/image"/><Relationship Id="rId1" Target="../slideLayouts/slideLayout10.xml" Type="http://schemas.openxmlformats.org/officeDocument/2006/relationships/slideLayout"/></Relationships>
</file>

<file path=ppt/slides/_rels/slide23.xml.rels><?xml version="1.0" encoding="UTF-8" standalone="yes" ?><Relationships xmlns="http://schemas.openxmlformats.org/package/2006/relationships"><Relationship Id="rId2" Target="../media/image6.jpeg" Type="http://schemas.openxmlformats.org/officeDocument/2006/relationships/image"/><Relationship Id="rId1" Target="../slideLayouts/slideLayout10.xml" Type="http://schemas.openxmlformats.org/officeDocument/2006/relationships/slideLayout"/></Relationships>
</file>

<file path=ppt/slides/_rels/slide24.xml.rels><?xml version="1.0" encoding="UTF-8" standalone="yes" ?><Relationships xmlns="http://schemas.openxmlformats.org/package/2006/relationships"><Relationship Id="rId2" Target="../media/image6.jpeg" Type="http://schemas.openxmlformats.org/officeDocument/2006/relationships/image"/><Relationship Id="rId1" Target="../slideLayouts/slideLayout10.xml" Type="http://schemas.openxmlformats.org/officeDocument/2006/relationships/slideLayout"/></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arget="../media/image8.png" Type="http://schemas.openxmlformats.org/officeDocument/2006/relationships/image"/><Relationship Id="rId2" Target="../media/image6.jpeg" Type="http://schemas.openxmlformats.org/officeDocument/2006/relationships/image"/><Relationship Id="rId1" Target="../slideLayouts/slideLayout10.xml" Type="http://schemas.openxmlformats.org/officeDocument/2006/relationships/slideLayout"/></Relationships>
</file>

<file path=ppt/slides/_rels/slide4.xml.rels><?xml version="1.0" encoding="UTF-8" standalone="yes" ?><Relationships xmlns="http://schemas.openxmlformats.org/package/2006/relationships"><Relationship Id="rId2" Target="../media/image9.jpeg" Type="http://schemas.openxmlformats.org/officeDocument/2006/relationships/image"/><Relationship Id="rId1" Target="../slideLayouts/slideLayout10.xml" Type="http://schemas.openxmlformats.org/officeDocument/2006/relationships/slideLayout"/></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10.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arget="../media/image9.jpeg" Type="http://schemas.openxmlformats.org/officeDocument/2006/relationships/image"/><Relationship Id="rId2" Target="../media/image18.jpeg" Type="http://schemas.openxmlformats.org/officeDocument/2006/relationships/image"/><Relationship Id="rId1" Target="../slideLayouts/slideLayout10.xml" Type="http://schemas.openxmlformats.org/officeDocument/2006/relationships/slideLayout"/></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10.xml"/><Relationship Id="rId4" Type="http://schemas.openxmlformats.org/officeDocument/2006/relationships/image" Target="../media/image21.jpg"/></Relationships>
</file>

<file path=ppt/slides/_rels/slide9.xml.rels><?xml version="1.0" encoding="UTF-8" standalone="yes" ?><Relationships xmlns="http://schemas.openxmlformats.org/package/2006/relationships"><Relationship Id="rId3" Target="../media/image23.png" Type="http://schemas.openxmlformats.org/officeDocument/2006/relationships/image"/><Relationship Id="rId2" Target="../media/image22.jpeg" Type="http://schemas.openxmlformats.org/officeDocument/2006/relationships/image"/><Relationship Id="rId1" Target="../slideLayouts/slideLayout10.xml" Type="http://schemas.openxmlformats.org/officeDocument/2006/relationships/slideLayout"/><Relationship Id="rId6" Target="../media/image25.jpeg" Type="http://schemas.openxmlformats.org/officeDocument/2006/relationships/image"/><Relationship Id="rId5" Target="../media/image24.jpeg" Type="http://schemas.openxmlformats.org/officeDocument/2006/relationships/image"/><Relationship Id="rId4" Target="../media/image23.png" Type="http://schemas.openxmlformats.org/officeDocument/2006/relationships/image"/></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p15"/>
          <p:cNvSpPr txBox="1">
            <a:spLocks noGrp="1"/>
          </p:cNvSpPr>
          <p:nvPr>
            <p:ph type="ctrTitle"/>
          </p:nvPr>
        </p:nvSpPr>
        <p:spPr>
          <a:xfrm>
            <a:off x="457200" y="283029"/>
            <a:ext cx="4114800" cy="3055257"/>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CHƯƠNG TRÌNH TẬP HUẤN ESCO</a:t>
            </a:r>
            <a:endParaRPr dirty="0"/>
          </a:p>
        </p:txBody>
      </p:sp>
      <p:grpSp>
        <p:nvGrpSpPr>
          <p:cNvPr id="48" name="Google Shape;48;p15"/>
          <p:cNvGrpSpPr/>
          <p:nvPr/>
        </p:nvGrpSpPr>
        <p:grpSpPr>
          <a:xfrm>
            <a:off x="4577004" y="866721"/>
            <a:ext cx="4115071" cy="3410058"/>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457200" y="3234312"/>
            <a:ext cx="4114800" cy="1042467"/>
          </a:xfrm>
        </p:spPr>
        <p:txBody>
          <a:bodyPr>
            <a:normAutofit/>
          </a:bodyPr>
          <a:lstStyle/>
          <a:p>
            <a:pPr marL="0" indent="0" algn="just">
              <a:spcAft>
                <a:spcPts val="600"/>
              </a:spcAft>
            </a:pPr>
            <a:r>
              <a:rPr lang="vi-VN" sz="1600" b="1" dirty="0" err="1">
                <a:solidFill>
                  <a:schemeClr val="accent1">
                    <a:lumMod val="50000"/>
                  </a:schemeClr>
                </a:solidFill>
              </a:rPr>
              <a:t>Module</a:t>
            </a:r>
            <a:r>
              <a:rPr lang="vi-VN" sz="1600" b="1" dirty="0">
                <a:solidFill>
                  <a:schemeClr val="accent1">
                    <a:lumMod val="50000"/>
                  </a:schemeClr>
                </a:solidFill>
              </a:rPr>
              <a:t> . </a:t>
            </a:r>
            <a:endParaRPr lang="en-US" sz="1600" b="1" dirty="0">
              <a:solidFill>
                <a:schemeClr val="accent1">
                  <a:lumMod val="50000"/>
                </a:schemeClr>
              </a:solidFill>
            </a:endParaRPr>
          </a:p>
          <a:p>
            <a:pPr marL="0" indent="0" algn="just"/>
            <a:r>
              <a:rPr lang="vi-VN" sz="1400" b="1" dirty="0">
                <a:solidFill>
                  <a:schemeClr val="tx1">
                    <a:lumMod val="65000"/>
                    <a:lumOff val="35000"/>
                  </a:schemeClr>
                </a:solidFill>
              </a:rPr>
              <a:t>Giới thiệu đặc điểm dây chuyền công nghệ điển hình trong ngành sản xuất gạch gốm</a:t>
            </a:r>
            <a:r>
              <a:rPr lang="en-US" sz="1400" b="1" dirty="0">
                <a:solidFill>
                  <a:schemeClr val="tx1">
                    <a:lumMod val="65000"/>
                    <a:lumOff val="35000"/>
                  </a:schemeClr>
                </a:solidFill>
              </a:rPr>
              <a:t>.</a:t>
            </a:r>
            <a:endParaRPr lang="en-VN" sz="1400" b="1" dirty="0">
              <a:solidFill>
                <a:schemeClr val="tx1">
                  <a:lumMod val="65000"/>
                  <a:lumOff val="3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D780A-EADF-E84B-DF71-03C8791FBD0F}"/>
              </a:ext>
            </a:extLst>
          </p:cNvPr>
          <p:cNvSpPr>
            <a:spLocks noGrp="1"/>
          </p:cNvSpPr>
          <p:nvPr>
            <p:ph type="title"/>
          </p:nvPr>
        </p:nvSpPr>
        <p:spPr/>
        <p:txBody>
          <a:bodyPr>
            <a:normAutofit fontScale="90000"/>
          </a:bodyPr>
          <a:lstStyle/>
          <a:p>
            <a:r>
              <a:rPr lang="vi-VN" dirty="0"/>
              <a:t>Nhận xét chung về quy trình sản xuất các sản phẩm gạch/gốm</a:t>
            </a:r>
            <a:endParaRPr lang="en-US" dirty="0"/>
          </a:p>
        </p:txBody>
      </p:sp>
      <p:sp>
        <p:nvSpPr>
          <p:cNvPr id="3" name="Content Placeholder 2">
            <a:extLst>
              <a:ext uri="{FF2B5EF4-FFF2-40B4-BE49-F238E27FC236}">
                <a16:creationId xmlns:a16="http://schemas.microsoft.com/office/drawing/2014/main" id="{D118FB4E-4929-168F-AB93-A4DCB282143A}"/>
              </a:ext>
            </a:extLst>
          </p:cNvPr>
          <p:cNvSpPr>
            <a:spLocks noGrp="1"/>
          </p:cNvSpPr>
          <p:nvPr>
            <p:ph idx="1"/>
          </p:nvPr>
        </p:nvSpPr>
        <p:spPr>
          <a:xfrm>
            <a:off x="457200" y="916501"/>
            <a:ext cx="8229600" cy="3579600"/>
          </a:xfrm>
        </p:spPr>
        <p:txBody>
          <a:bodyPr>
            <a:normAutofit lnSpcReduction="10000"/>
          </a:bodyPr>
          <a:lstStyle/>
          <a:p>
            <a:r>
              <a:rPr lang="vi-VN" dirty="0"/>
              <a:t>Nguyên liệu chủ chốt là đất sét với các loại chất lượng khác nhau. Ngoài ra, các thành phần khác như trường thạch (</a:t>
            </a:r>
            <a:r>
              <a:rPr lang="vi-VN" dirty="0" err="1"/>
              <a:t>feldspar</a:t>
            </a:r>
            <a:r>
              <a:rPr lang="vi-VN" dirty="0"/>
              <a:t>), cao lanh, thạch anh, men gốm và các chất phụ gia khác cũng được sử dụng tùy thuộc vào loại hình sản phẩm được sản xuất. </a:t>
            </a:r>
          </a:p>
          <a:p>
            <a:r>
              <a:rPr lang="vi-VN" dirty="0"/>
              <a:t>Có nhiều công đoạn cơ học được sử dụng để làm biến đổi, nâng cao đặc tính của nguyên liệu bao gồm nghiền, cán, lọc </a:t>
            </a:r>
            <a:r>
              <a:rPr lang="vi-VN" dirty="0" err="1"/>
              <a:t>v.v</a:t>
            </a:r>
            <a:r>
              <a:rPr lang="vi-VN" dirty="0"/>
              <a:t>. để tăng độ mịn, độ dẻo và cơ tính của nguyên liệu giúp cho quá trình tạo hình sản phẩm được dễ dàng hơn và nâng cao cơ tính của sản phẩm. Các công đoạn này tiêu tốn nhiều điện năng cho các máy công cụ và hệ thống băng tải vận chuyển.</a:t>
            </a:r>
          </a:p>
          <a:p>
            <a:r>
              <a:rPr lang="vi-VN" dirty="0"/>
              <a:t>Công đoạn tạo hình sản phẩm có thể có nhiều phương thức như ép, đúc, tạo hình thủ công </a:t>
            </a:r>
          </a:p>
          <a:p>
            <a:r>
              <a:rPr lang="vi-VN" dirty="0"/>
              <a:t>Công đoạn trang trí hoặc tạo đặc tính bề mặt như tráng men, vẽ tạo hình, tráng màu giúp bề mặt có được đặc tính mang tính chất nghệ thuật như mong muốn.</a:t>
            </a:r>
          </a:p>
          <a:p>
            <a:r>
              <a:rPr lang="vi-VN" dirty="0"/>
              <a:t>Công đoạn phơi/ sấy giúp tách ẩm, thoát nước một phần. Công đoạn này cần tiến hành cẩn thận với tốc độ sấy được kiểm soát phù hợp giúp tránh được nứt, vỡ thành phẩm.</a:t>
            </a:r>
          </a:p>
          <a:p>
            <a:r>
              <a:rPr lang="vi-VN" dirty="0"/>
              <a:t>Công đoạn nung được thực hiện trong các lò nung giúp biến đổi đặc tính sản phẩm thành dạng cứng chắc thông qua quá trình kết khối khi nung ở nhiệt độ cao lên đến 1000oC. Quá trình nung đòi hỏi giám sát chặt chẽ tốc độ nâng nhiệt độ cũng như tốc độ hạ nhiệt độ tránh làm nứt, vỡ sản phẩm. </a:t>
            </a:r>
          </a:p>
        </p:txBody>
      </p:sp>
    </p:spTree>
    <p:extLst>
      <p:ext uri="{BB962C8B-B14F-4D97-AF65-F5344CB8AC3E}">
        <p14:creationId xmlns:p14="http://schemas.microsoft.com/office/powerpoint/2010/main" val="178899309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426C3-9DE7-2E02-043A-FD73F70F3CF5}"/>
              </a:ext>
            </a:extLst>
          </p:cNvPr>
          <p:cNvSpPr>
            <a:spLocks noGrp="1"/>
          </p:cNvSpPr>
          <p:nvPr>
            <p:ph type="title"/>
          </p:nvPr>
        </p:nvSpPr>
        <p:spPr/>
        <p:txBody>
          <a:bodyPr>
            <a:normAutofit fontScale="90000"/>
          </a:bodyPr>
          <a:lstStyle/>
          <a:p>
            <a:r>
              <a:rPr lang="vi-VN" dirty="0"/>
              <a:t>Công nghệ sản xuất gạch nung</a:t>
            </a:r>
            <a:endParaRPr lang="en-US" dirty="0"/>
          </a:p>
        </p:txBody>
      </p:sp>
      <p:sp>
        <p:nvSpPr>
          <p:cNvPr id="3" name="Content Placeholder 2">
            <a:extLst>
              <a:ext uri="{FF2B5EF4-FFF2-40B4-BE49-F238E27FC236}">
                <a16:creationId xmlns:a16="http://schemas.microsoft.com/office/drawing/2014/main" id="{EAAF188C-022F-721D-5E06-83D16CC40AF2}"/>
              </a:ext>
            </a:extLst>
          </p:cNvPr>
          <p:cNvSpPr>
            <a:spLocks noGrp="1"/>
          </p:cNvSpPr>
          <p:nvPr>
            <p:ph idx="1"/>
          </p:nvPr>
        </p:nvSpPr>
        <p:spPr/>
        <p:txBody>
          <a:bodyPr>
            <a:normAutofit lnSpcReduction="10000"/>
          </a:bodyPr>
          <a:lstStyle/>
          <a:p>
            <a:r>
              <a:rPr lang="vi-VN" dirty="0"/>
              <a:t>Các loại hình công nghệ sản xuất thủ công hiện nay khó tồn tại, không được phép hoạt động và đang dần bị loại bỏ.</a:t>
            </a:r>
          </a:p>
          <a:p>
            <a:r>
              <a:rPr lang="vi-VN" dirty="0"/>
              <a:t>Loại hình công nghệ lò vòng công suất lớn vẫn còn tồn tại do chi phí đầu tư thấp, công suất sản xuất cao với khả năng cạnh tranh tốt. Tuy nhiên, công nghệ còn gây ô nhiễm môi trường cho người lao động và tỉ lệ sản phẩm hỏng cao do khả năng điều chỉnh quá trình cháy không tốt.</a:t>
            </a:r>
          </a:p>
          <a:p>
            <a:r>
              <a:rPr lang="vi-VN" dirty="0"/>
              <a:t>Công nghệ lò tuy nen có 3 loại hình bao gồm:</a:t>
            </a:r>
          </a:p>
          <a:p>
            <a:pPr lvl="1"/>
            <a:r>
              <a:rPr lang="vi-VN" dirty="0"/>
              <a:t>Lò tuy </a:t>
            </a:r>
            <a:r>
              <a:rPr lang="vi-VN" dirty="0" err="1"/>
              <a:t>nel</a:t>
            </a:r>
            <a:r>
              <a:rPr lang="vi-VN" dirty="0"/>
              <a:t> trần vòm lòng lò hẹp. Công nghệ này </a:t>
            </a:r>
            <a:r>
              <a:rPr lang="vi-VN" dirty="0" err="1"/>
              <a:t>thuờng</a:t>
            </a:r>
            <a:r>
              <a:rPr lang="vi-VN" dirty="0"/>
              <a:t> là các lò cũ, hiệu suất không cao và chi phí nhiên liệu lớn, khả năng điều khiển quá trình cháy không tốt.</a:t>
            </a:r>
          </a:p>
          <a:p>
            <a:pPr lvl="1"/>
            <a:r>
              <a:rPr lang="vi-VN" dirty="0"/>
              <a:t>Lò </a:t>
            </a:r>
            <a:r>
              <a:rPr lang="vi-VN" dirty="0" err="1"/>
              <a:t>tuynel</a:t>
            </a:r>
            <a:r>
              <a:rPr lang="vi-VN" dirty="0"/>
              <a:t> trần </a:t>
            </a:r>
            <a:r>
              <a:rPr lang="vi-VN" dirty="0" err="1"/>
              <a:t>phẳng</a:t>
            </a:r>
            <a:r>
              <a:rPr lang="vi-VN" dirty="0"/>
              <a:t> lòng lò rộng. Công nghệ này mới hơn với cấu trúc trần được làm bằng bông gốm chịu lửa, dễ điều khiển, công suất lớn hơn và tiết kiệm nhiên liệu hơn.</a:t>
            </a:r>
          </a:p>
          <a:p>
            <a:pPr lvl="1"/>
            <a:r>
              <a:rPr lang="vi-VN" dirty="0"/>
              <a:t>Công nghệ lò </a:t>
            </a:r>
            <a:r>
              <a:rPr lang="vi-VN" dirty="0" err="1"/>
              <a:t>tuynel</a:t>
            </a:r>
            <a:r>
              <a:rPr lang="vi-VN" dirty="0"/>
              <a:t> di chuyển có cấu trúc lò được làm bằng bông gốm cách nhiệt chịu lửa có thể di chuyển theo vòng tròn trong khi gạch đứng yên. Công nghệ này nhập từ Trung quốc có công suất lớn, chế độ điều chỉnh lửa đa dạng nên cho gạch chất lượng cao hơn. Hệ thống sản xuất tích hợp với </a:t>
            </a:r>
            <a:r>
              <a:rPr lang="vi-VN" dirty="0" err="1"/>
              <a:t>robot</a:t>
            </a:r>
            <a:r>
              <a:rPr lang="vi-VN" dirty="0"/>
              <a:t> gắp gạch nên có thể tối ưu hóa quá trình sản xuất.</a:t>
            </a:r>
          </a:p>
          <a:p>
            <a:pPr lvl="1"/>
            <a:r>
              <a:rPr lang="vi-VN" dirty="0"/>
              <a:t>Công nghệ lò </a:t>
            </a:r>
            <a:r>
              <a:rPr lang="vi-VN" dirty="0" err="1"/>
              <a:t>Tuynel</a:t>
            </a:r>
            <a:r>
              <a:rPr lang="vi-VN" dirty="0"/>
              <a:t> trần </a:t>
            </a:r>
            <a:r>
              <a:rPr lang="vi-VN" dirty="0" err="1"/>
              <a:t>phẳng</a:t>
            </a:r>
            <a:r>
              <a:rPr lang="vi-VN" dirty="0"/>
              <a:t> di chuyển có cấu trúc hình chữ nhật với trần bằng bông gốm chịu lửa có thể di chuyển tạo khoang trống giúp </a:t>
            </a:r>
            <a:r>
              <a:rPr lang="vi-VN" dirty="0" err="1"/>
              <a:t>robot</a:t>
            </a:r>
            <a:r>
              <a:rPr lang="vi-VN" dirty="0"/>
              <a:t> gắp gạch xếp trong lò sản xuất liên tục. </a:t>
            </a:r>
            <a:endParaRPr lang="en-US" dirty="0"/>
          </a:p>
        </p:txBody>
      </p:sp>
    </p:spTree>
    <p:extLst>
      <p:ext uri="{BB962C8B-B14F-4D97-AF65-F5344CB8AC3E}">
        <p14:creationId xmlns:p14="http://schemas.microsoft.com/office/powerpoint/2010/main" val="3455650250"/>
      </p:ext>
    </p:extLst>
  </p:cSld>
  <p:clrMapOvr>
    <a:masterClrMapping/>
  </p:clrMapOvr>
  <p:transition/>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5B51EA86-761F-36D4-B078-60BC02704A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ECD3B1-F79C-F05F-B25A-DB47D512AB72}"/>
              </a:ext>
            </a:extLst>
          </p:cNvPr>
          <p:cNvSpPr>
            <a:spLocks noGrp="1"/>
          </p:cNvSpPr>
          <p:nvPr>
            <p:ph type="title"/>
          </p:nvPr>
        </p:nvSpPr>
        <p:spPr/>
        <p:txBody>
          <a:bodyPr>
            <a:normAutofit fontScale="90000"/>
          </a:bodyPr>
          <a:lstStyle/>
          <a:p>
            <a:r>
              <a:rPr dirty="0" lang="vi-VN" sz="2800"/>
              <a:t>Ngành sản xuất</a:t>
            </a:r>
            <a:r>
              <a:rPr dirty="0" lang="vi-VN"/>
              <a:t> gốm sứ</a:t>
            </a:r>
            <a:endParaRPr dirty="0" lang="en-US"/>
          </a:p>
        </p:txBody>
      </p:sp>
      <p:sp>
        <p:nvSpPr>
          <p:cNvPr id="4" name="Slide Number Placeholder 3">
            <a:extLst>
              <a:ext uri="{FF2B5EF4-FFF2-40B4-BE49-F238E27FC236}">
                <a16:creationId xmlns:a16="http://schemas.microsoft.com/office/drawing/2014/main" id="{CFFA7DFC-4BD6-CD1C-C01E-C29AA6D9ACED}"/>
              </a:ext>
            </a:extLst>
          </p:cNvPr>
          <p:cNvSpPr>
            <a:spLocks noGrp="1"/>
          </p:cNvSpPr>
          <p:nvPr>
            <p:ph idx="11" sz="quarter" type="sldNum"/>
          </p:nvPr>
        </p:nvSpPr>
        <p:spPr/>
        <p:txBody>
          <a:bodyPr/>
          <a:lstStyle/>
          <a:p>
            <a:pPr>
              <a:defRPr/>
            </a:pPr>
            <a:fld id="{CD526C43-D195-4D1A-9EFA-AA81D07472FE}" type="slidenum">
              <a:rPr lang="en-GB" smtClean="0"/>
              <a:pPr>
                <a:defRPr/>
              </a:pPr>
              <a:t>12</a:t>
            </a:fld>
            <a:endParaRPr lang="en-GB"/>
          </a:p>
        </p:txBody>
      </p:sp>
      <p:pic>
        <p:nvPicPr>
          <p:cNvPr id="3" name="Picture 2">
            <a:extLst>
              <a:ext uri="{FF2B5EF4-FFF2-40B4-BE49-F238E27FC236}">
                <a16:creationId xmlns:a16="http://schemas.microsoft.com/office/drawing/2014/main" id="{CADE46D8-F228-511D-5BFC-11394D83749F}"/>
              </a:ext>
            </a:extLst>
          </p:cNvPr>
          <p:cNvPicPr>
            <a:picLocks noChangeAspect="1"/>
          </p:cNvPicPr>
          <p:nvPr/>
        </p:nvPicPr>
        <p:blipFill>
          <a:blip r:embed="rId2"/>
          <a:stretch>
            <a:fillRect/>
          </a:stretch>
        </p:blipFill>
        <p:spPr>
          <a:xfrm>
            <a:off x="7020399" y="86683"/>
            <a:ext cx="1927658" cy="395012"/>
          </a:xfrm>
          <a:prstGeom prst="rect">
            <a:avLst/>
          </a:prstGeom>
        </p:spPr>
      </p:pic>
      <p:pic>
        <p:nvPicPr>
          <p:cNvPr id="8" name="Hình ảnh 7">
            <a:extLst>
              <a:ext uri="{FF2B5EF4-FFF2-40B4-BE49-F238E27FC236}">
                <a16:creationId xmlns:a16="http://schemas.microsoft.com/office/drawing/2014/main" id="{96654B8E-E7FF-88B7-7D41-473707565D1B}"/>
              </a:ext>
            </a:extLst>
          </p:cNvPr>
          <p:cNvPicPr>
            <a:picLocks noChangeAspect="1"/>
          </p:cNvPicPr>
          <p:nvPr/>
        </p:nvPicPr>
        <p:blipFill>
          <a:blip r:embed="rId3"/>
          <a:srcRect l="125" r="94"/>
          <a:stretch/>
        </p:blipFill>
        <p:spPr>
          <a:xfrm>
            <a:off x="891153" y="782875"/>
            <a:ext cx="2720202" cy="1739852"/>
          </a:xfrm>
          <a:prstGeom prst="rect">
            <a:avLst/>
          </a:prstGeom>
        </p:spPr>
      </p:pic>
      <p:sp>
        <p:nvSpPr>
          <p:cNvPr id="10" name="Hộp Văn bản 9">
            <a:extLst>
              <a:ext uri="{FF2B5EF4-FFF2-40B4-BE49-F238E27FC236}">
                <a16:creationId xmlns:a16="http://schemas.microsoft.com/office/drawing/2014/main" id="{B3B680FE-1258-BF2F-07BD-8792CA017B27}"/>
              </a:ext>
            </a:extLst>
          </p:cNvPr>
          <p:cNvSpPr txBox="1"/>
          <p:nvPr/>
        </p:nvSpPr>
        <p:spPr>
          <a:xfrm>
            <a:off x="4184542" y="635967"/>
            <a:ext cx="4563144" cy="3477875"/>
          </a:xfrm>
          <a:prstGeom prst="rect">
            <a:avLst/>
          </a:prstGeom>
          <a:noFill/>
        </p:spPr>
        <p:txBody>
          <a:bodyPr wrap="square">
            <a:spAutoFit/>
          </a:bodyPr>
          <a:lstStyle/>
          <a:p>
            <a:r>
              <a:rPr b="1" dirty="0" lang="vi-VN" sz="2000"/>
              <a:t>Giới thiệu:</a:t>
            </a:r>
            <a:endParaRPr dirty="0" lang="vi-VN" sz="2000"/>
          </a:p>
          <a:p>
            <a:pPr indent="-342900" marL="342900">
              <a:buFont charset="0" panose="020B0604020202020204" pitchFamily="34" typeface="Arial"/>
              <a:buChar char="•"/>
            </a:pPr>
            <a:r>
              <a:rPr dirty="0" lang="vi-VN" sz="2000"/>
              <a:t>Ngành sản xuất gốm Việt Nam có lịch sử lâu đời, đóng góp quan trọng vào văn hóa và kinh tế đất nước.</a:t>
            </a:r>
          </a:p>
          <a:p>
            <a:pPr indent="-342900" marL="342900">
              <a:buFont charset="0" panose="020B0604020202020204" pitchFamily="34" typeface="Arial"/>
              <a:buChar char="•"/>
            </a:pPr>
            <a:r>
              <a:rPr dirty="0" lang="vi-VN" sz="2000"/>
              <a:t>Sự đa dạng về loại hình gốm phản ánh sự phong phú trong nghệ thuật và ứng dụng.</a:t>
            </a:r>
          </a:p>
          <a:p>
            <a:pPr indent="-342900" marL="342900">
              <a:buFont charset="0" panose="020B0604020202020204" pitchFamily="34" typeface="Arial"/>
              <a:buChar char="•"/>
            </a:pPr>
            <a:r>
              <a:rPr dirty="0" lang="vi-VN" sz="2000"/>
              <a:t>Bên cạnh các loại hình gốm dân dụng, các loại hình gốm xây dựng, gốm kỹ thuật cũng phát triển mạnh</a:t>
            </a:r>
          </a:p>
        </p:txBody>
      </p:sp>
      <p:pic>
        <p:nvPicPr>
          <p:cNvPr id="5" name="Picture 4">
            <a:extLst>
              <a:ext uri="{FF2B5EF4-FFF2-40B4-BE49-F238E27FC236}">
                <a16:creationId xmlns:a16="http://schemas.microsoft.com/office/drawing/2014/main" id="{D6C99176-B0B9-F2B6-AB99-C58CF4F963E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90393" y="2620774"/>
            <a:ext cx="2170449" cy="2455571"/>
          </a:xfrm>
          <a:prstGeom prst="rect">
            <a:avLst/>
          </a:prstGeom>
          <a:noFill/>
          <a:ln>
            <a:noFill/>
          </a:ln>
        </p:spPr>
      </p:pic>
    </p:spTree>
    <p:extLst>
      <p:ext uri="{BB962C8B-B14F-4D97-AF65-F5344CB8AC3E}">
        <p14:creationId xmlns:p14="http://schemas.microsoft.com/office/powerpoint/2010/main" val="409617693"/>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431CB-155E-58D7-F814-369E6E519B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D6643CD-4840-EF0B-B872-1AFE601D29A2}"/>
              </a:ext>
            </a:extLst>
          </p:cNvPr>
          <p:cNvSpPr>
            <a:spLocks noGrp="1"/>
          </p:cNvSpPr>
          <p:nvPr>
            <p:ph type="title"/>
          </p:nvPr>
        </p:nvSpPr>
        <p:spPr/>
        <p:txBody>
          <a:bodyPr>
            <a:normAutofit fontScale="90000"/>
          </a:bodyPr>
          <a:lstStyle/>
          <a:p>
            <a:r>
              <a:rPr lang="vi-VN" sz="2800" dirty="0"/>
              <a:t>Ngành sản xuất</a:t>
            </a:r>
            <a:r>
              <a:rPr lang="vi-VN" dirty="0"/>
              <a:t> gốm sứ</a:t>
            </a:r>
            <a:endParaRPr lang="en-US" dirty="0"/>
          </a:p>
        </p:txBody>
      </p:sp>
      <p:sp>
        <p:nvSpPr>
          <p:cNvPr id="4" name="Slide Number Placeholder 3">
            <a:extLst>
              <a:ext uri="{FF2B5EF4-FFF2-40B4-BE49-F238E27FC236}">
                <a16:creationId xmlns:a16="http://schemas.microsoft.com/office/drawing/2014/main" id="{6634C86F-9F84-58BF-8F45-143C554C190B}"/>
              </a:ext>
            </a:extLst>
          </p:cNvPr>
          <p:cNvSpPr>
            <a:spLocks noGrp="1"/>
          </p:cNvSpPr>
          <p:nvPr>
            <p:ph type="sldNum" sz="quarter" idx="11"/>
          </p:nvPr>
        </p:nvSpPr>
        <p:spPr/>
        <p:txBody>
          <a:bodyPr/>
          <a:lstStyle/>
          <a:p>
            <a:pPr>
              <a:defRPr/>
            </a:pPr>
            <a:fld id="{CD526C43-D195-4D1A-9EFA-AA81D07472FE}" type="slidenum">
              <a:rPr lang="en-GB" smtClean="0"/>
              <a:pPr>
                <a:defRPr/>
              </a:pPr>
              <a:t>13</a:t>
            </a:fld>
            <a:endParaRPr lang="en-GB"/>
          </a:p>
        </p:txBody>
      </p:sp>
      <p:pic>
        <p:nvPicPr>
          <p:cNvPr id="3" name="Picture 2">
            <a:extLst>
              <a:ext uri="{FF2B5EF4-FFF2-40B4-BE49-F238E27FC236}">
                <a16:creationId xmlns:a16="http://schemas.microsoft.com/office/drawing/2014/main" id="{7FBAC497-4D60-132D-01BE-FB5F195B0E78}"/>
              </a:ext>
            </a:extLst>
          </p:cNvPr>
          <p:cNvPicPr>
            <a:picLocks noChangeAspect="1"/>
          </p:cNvPicPr>
          <p:nvPr/>
        </p:nvPicPr>
        <p:blipFill>
          <a:blip r:embed="rId2"/>
          <a:stretch>
            <a:fillRect/>
          </a:stretch>
        </p:blipFill>
        <p:spPr>
          <a:xfrm>
            <a:off x="7020399" y="86683"/>
            <a:ext cx="1927658" cy="395012"/>
          </a:xfrm>
          <a:prstGeom prst="rect">
            <a:avLst/>
          </a:prstGeom>
        </p:spPr>
      </p:pic>
      <p:sp>
        <p:nvSpPr>
          <p:cNvPr id="6" name="Hộp Văn bản 5">
            <a:extLst>
              <a:ext uri="{FF2B5EF4-FFF2-40B4-BE49-F238E27FC236}">
                <a16:creationId xmlns:a16="http://schemas.microsoft.com/office/drawing/2014/main" id="{B3BF5EC3-022F-FBFD-03C5-D48B1C74F38F}"/>
              </a:ext>
            </a:extLst>
          </p:cNvPr>
          <p:cNvSpPr txBox="1"/>
          <p:nvPr/>
        </p:nvSpPr>
        <p:spPr>
          <a:xfrm>
            <a:off x="544286" y="977151"/>
            <a:ext cx="8229600" cy="3785652"/>
          </a:xfrm>
          <a:prstGeom prst="rect">
            <a:avLst/>
          </a:prstGeom>
          <a:noFill/>
        </p:spPr>
        <p:txBody>
          <a:bodyPr wrap="square">
            <a:spAutoFit/>
          </a:bodyPr>
          <a:lstStyle/>
          <a:p>
            <a:r>
              <a:rPr lang="vi-VN" sz="1600" b="1" dirty="0"/>
              <a:t>Lịch sử:</a:t>
            </a:r>
          </a:p>
          <a:p>
            <a:pPr marL="180000"/>
            <a:r>
              <a:rPr lang="vi-VN" sz="1600" dirty="0"/>
              <a:t>• Gốm Việt Nam xuất hiện từ thời kỳ đồ đá mới, phát triển mạnh mẽ qua các triều đại Lý, Trần, Lê.</a:t>
            </a:r>
          </a:p>
          <a:p>
            <a:pPr marL="180000"/>
            <a:r>
              <a:rPr lang="vi-VN" sz="1600" dirty="0"/>
              <a:t>• Thời Lý - Trần: Định hình các dòng gốm men như men ngọc, men trắng, men nâu, men lục, hoa nâu và men hoa lam. </a:t>
            </a:r>
          </a:p>
          <a:p>
            <a:pPr marL="180000"/>
            <a:r>
              <a:rPr lang="vi-VN" sz="1600" dirty="0"/>
              <a:t>• Giai đoạn hiện đại: Kết hợp kỹ thuật truyền thống và công nghệ mới, mở rộng thị trường xuất khẩu.</a:t>
            </a:r>
          </a:p>
          <a:p>
            <a:r>
              <a:rPr lang="vi-VN" sz="1600" b="1" dirty="0"/>
              <a:t>Tình hình sản xuất gốm hiện nay:</a:t>
            </a:r>
          </a:p>
          <a:p>
            <a:pPr marL="180000"/>
            <a:r>
              <a:rPr lang="vi-VN" sz="1600" dirty="0"/>
              <a:t>• Việt Nam có khoảng 2.000 làng nghề truyền thống, trong đó nhiều làng sản xuất gốm nổi tiếng như Bát Tràng, Chu Đậu, Phù Lãng. </a:t>
            </a:r>
          </a:p>
          <a:p>
            <a:pPr marL="180000"/>
            <a:r>
              <a:rPr lang="vi-VN" sz="1600" dirty="0"/>
              <a:t>• Sản phẩm gốm sứ Việt Nam được xuất khẩu sang nhiều thị trường lớn như Mỹ, Nhật Bản, EU, với kim ngạch xuất khẩu đạt 711 triệu USD vào năm 2022. </a:t>
            </a:r>
          </a:p>
          <a:p>
            <a:pPr marL="180000"/>
            <a:r>
              <a:rPr lang="vi-VN" sz="1600" dirty="0"/>
              <a:t>Tuy nhiên, trung tâm sản xuất gốm lớn nhất ở Việt Nam hiện nay là khu vực tình Bình Dương với sản lượng gốm sản xuất chiếm tới 70% sản lượng của gốm dân dụng.</a:t>
            </a:r>
          </a:p>
          <a:p>
            <a:endParaRPr lang="vi-VN" sz="1600" dirty="0"/>
          </a:p>
        </p:txBody>
      </p:sp>
    </p:spTree>
    <p:extLst>
      <p:ext uri="{BB962C8B-B14F-4D97-AF65-F5344CB8AC3E}">
        <p14:creationId xmlns:p14="http://schemas.microsoft.com/office/powerpoint/2010/main" val="40671522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07041-E8B7-AA25-61D6-56F2717A49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CBE2DCB-8010-61D8-69CC-47A0E9F9131B}"/>
              </a:ext>
            </a:extLst>
          </p:cNvPr>
          <p:cNvSpPr>
            <a:spLocks noGrp="1"/>
          </p:cNvSpPr>
          <p:nvPr>
            <p:ph type="title"/>
          </p:nvPr>
        </p:nvSpPr>
        <p:spPr/>
        <p:txBody>
          <a:bodyPr>
            <a:normAutofit fontScale="90000"/>
          </a:bodyPr>
          <a:lstStyle/>
          <a:p>
            <a:r>
              <a:rPr lang="vi-VN" sz="2800" dirty="0"/>
              <a:t>Ngành sản xuất</a:t>
            </a:r>
            <a:r>
              <a:rPr lang="vi-VN" dirty="0"/>
              <a:t> gốm sứ</a:t>
            </a:r>
            <a:endParaRPr lang="en-US" dirty="0"/>
          </a:p>
        </p:txBody>
      </p:sp>
      <p:sp>
        <p:nvSpPr>
          <p:cNvPr id="4" name="Slide Number Placeholder 3">
            <a:extLst>
              <a:ext uri="{FF2B5EF4-FFF2-40B4-BE49-F238E27FC236}">
                <a16:creationId xmlns:a16="http://schemas.microsoft.com/office/drawing/2014/main" id="{BD578D1C-F1E3-BC82-0707-A94B81DE2B81}"/>
              </a:ext>
            </a:extLst>
          </p:cNvPr>
          <p:cNvSpPr>
            <a:spLocks noGrp="1"/>
          </p:cNvSpPr>
          <p:nvPr>
            <p:ph type="sldNum" sz="quarter" idx="11"/>
          </p:nvPr>
        </p:nvSpPr>
        <p:spPr/>
        <p:txBody>
          <a:bodyPr/>
          <a:lstStyle/>
          <a:p>
            <a:pPr>
              <a:defRPr/>
            </a:pPr>
            <a:fld id="{CD526C43-D195-4D1A-9EFA-AA81D07472FE}" type="slidenum">
              <a:rPr lang="en-GB" smtClean="0"/>
              <a:pPr>
                <a:defRPr/>
              </a:pPr>
              <a:t>14</a:t>
            </a:fld>
            <a:endParaRPr lang="en-GB"/>
          </a:p>
        </p:txBody>
      </p:sp>
      <p:pic>
        <p:nvPicPr>
          <p:cNvPr id="3" name="Picture 2">
            <a:extLst>
              <a:ext uri="{FF2B5EF4-FFF2-40B4-BE49-F238E27FC236}">
                <a16:creationId xmlns:a16="http://schemas.microsoft.com/office/drawing/2014/main" id="{97A1FB32-6045-864B-3BEA-27E49B8D073A}"/>
              </a:ext>
            </a:extLst>
          </p:cNvPr>
          <p:cNvPicPr>
            <a:picLocks noChangeAspect="1"/>
          </p:cNvPicPr>
          <p:nvPr/>
        </p:nvPicPr>
        <p:blipFill>
          <a:blip r:embed="rId2"/>
          <a:stretch>
            <a:fillRect/>
          </a:stretch>
        </p:blipFill>
        <p:spPr>
          <a:xfrm>
            <a:off x="7020399" y="86683"/>
            <a:ext cx="1927658" cy="395012"/>
          </a:xfrm>
          <a:prstGeom prst="rect">
            <a:avLst/>
          </a:prstGeom>
        </p:spPr>
      </p:pic>
      <p:graphicFrame>
        <p:nvGraphicFramePr>
          <p:cNvPr id="13" name="Biểu đồ 12">
            <a:extLst>
              <a:ext uri="{FF2B5EF4-FFF2-40B4-BE49-F238E27FC236}">
                <a16:creationId xmlns:a16="http://schemas.microsoft.com/office/drawing/2014/main" id="{A9AA4207-D73B-85C7-77A2-682F5B5167D7}"/>
              </a:ext>
            </a:extLst>
          </p:cNvPr>
          <p:cNvGraphicFramePr/>
          <p:nvPr>
            <p:extLst>
              <p:ext uri="{D42A27DB-BD31-4B8C-83A1-F6EECF244321}">
                <p14:modId xmlns:p14="http://schemas.microsoft.com/office/powerpoint/2010/main" val="2581062681"/>
              </p:ext>
            </p:extLst>
          </p:nvPr>
        </p:nvGraphicFramePr>
        <p:xfrm>
          <a:off x="1524000" y="914400"/>
          <a:ext cx="6096000" cy="36893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38493117"/>
      </p:ext>
    </p:extLst>
  </p:cSld>
  <p:clrMapOvr>
    <a:masterClrMapping/>
  </p:clrMapOvr>
  <p:transition/>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a:extLst>
            <a:ext uri="{FF2B5EF4-FFF2-40B4-BE49-F238E27FC236}">
              <a16:creationId xmlns:a16="http://schemas.microsoft.com/office/drawing/2014/main" id="{CC0E7C07-68D0-C1DC-E7D9-B6255120BC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7B08CC-F0C0-D3AE-2B5A-98FC8F307498}"/>
              </a:ext>
            </a:extLst>
          </p:cNvPr>
          <p:cNvSpPr>
            <a:spLocks noGrp="1"/>
          </p:cNvSpPr>
          <p:nvPr>
            <p:ph type="title"/>
          </p:nvPr>
        </p:nvSpPr>
        <p:spPr/>
        <p:txBody>
          <a:bodyPr>
            <a:normAutofit fontScale="90000"/>
          </a:bodyPr>
          <a:lstStyle/>
          <a:p>
            <a:r>
              <a:rPr dirty="0" lang="vi-VN" sz="2800"/>
              <a:t>Ngành sản xuất</a:t>
            </a:r>
            <a:r>
              <a:rPr dirty="0" lang="vi-VN"/>
              <a:t> gốm sứ</a:t>
            </a:r>
            <a:endParaRPr dirty="0" lang="en-US"/>
          </a:p>
        </p:txBody>
      </p:sp>
      <p:sp>
        <p:nvSpPr>
          <p:cNvPr id="4" name="Slide Number Placeholder 3">
            <a:extLst>
              <a:ext uri="{FF2B5EF4-FFF2-40B4-BE49-F238E27FC236}">
                <a16:creationId xmlns:a16="http://schemas.microsoft.com/office/drawing/2014/main" id="{749F9222-294B-AF30-55E6-9E7AD65EE19A}"/>
              </a:ext>
            </a:extLst>
          </p:cNvPr>
          <p:cNvSpPr>
            <a:spLocks noGrp="1"/>
          </p:cNvSpPr>
          <p:nvPr>
            <p:ph idx="11" sz="quarter" type="sldNum"/>
          </p:nvPr>
        </p:nvSpPr>
        <p:spPr/>
        <p:txBody>
          <a:bodyPr/>
          <a:lstStyle/>
          <a:p>
            <a:pPr>
              <a:defRPr/>
            </a:pPr>
            <a:fld id="{CD526C43-D195-4D1A-9EFA-AA81D07472FE}" type="slidenum">
              <a:rPr lang="en-GB" smtClean="0"/>
              <a:pPr>
                <a:defRPr/>
              </a:pPr>
              <a:t>15</a:t>
            </a:fld>
            <a:endParaRPr lang="en-GB"/>
          </a:p>
        </p:txBody>
      </p:sp>
      <p:pic>
        <p:nvPicPr>
          <p:cNvPr id="3" name="Picture 2">
            <a:extLst>
              <a:ext uri="{FF2B5EF4-FFF2-40B4-BE49-F238E27FC236}">
                <a16:creationId xmlns:a16="http://schemas.microsoft.com/office/drawing/2014/main" id="{567E4DA8-565F-8BE1-CF49-AA2821847E65}"/>
              </a:ext>
            </a:extLst>
          </p:cNvPr>
          <p:cNvPicPr>
            <a:picLocks noChangeAspect="1"/>
          </p:cNvPicPr>
          <p:nvPr/>
        </p:nvPicPr>
        <p:blipFill>
          <a:blip r:embed="rId2"/>
          <a:stretch>
            <a:fillRect/>
          </a:stretch>
        </p:blipFill>
        <p:spPr>
          <a:xfrm>
            <a:off x="7020399" y="86683"/>
            <a:ext cx="1927658" cy="395012"/>
          </a:xfrm>
          <a:prstGeom prst="rect">
            <a:avLst/>
          </a:prstGeom>
        </p:spPr>
      </p:pic>
      <p:pic>
        <p:nvPicPr>
          <p:cNvPr id="8" name="Hình ảnh 7">
            <a:extLst>
              <a:ext uri="{FF2B5EF4-FFF2-40B4-BE49-F238E27FC236}">
                <a16:creationId xmlns:a16="http://schemas.microsoft.com/office/drawing/2014/main" id="{65724479-E8D0-7366-AF8A-A3B4B76577F6}"/>
              </a:ext>
            </a:extLst>
          </p:cNvPr>
          <p:cNvPicPr>
            <a:picLocks noChangeAspect="1"/>
          </p:cNvPicPr>
          <p:nvPr/>
        </p:nvPicPr>
        <p:blipFill>
          <a:blip r:embed="rId3"/>
          <a:srcRect b="233" l="140" r="178" t="93"/>
          <a:stretch/>
        </p:blipFill>
        <p:spPr>
          <a:xfrm>
            <a:off x="457200" y="2165799"/>
            <a:ext cx="2090057" cy="1708879"/>
          </a:xfrm>
          <a:prstGeom prst="rect">
            <a:avLst/>
          </a:prstGeom>
        </p:spPr>
      </p:pic>
      <p:pic>
        <p:nvPicPr>
          <p:cNvPr id="9" name="Hình ảnh 8">
            <a:extLst>
              <a:ext uri="{FF2B5EF4-FFF2-40B4-BE49-F238E27FC236}">
                <a16:creationId xmlns:a16="http://schemas.microsoft.com/office/drawing/2014/main" id="{4C3A566E-11C3-98DF-FD6C-5DF4A0BC428D}"/>
              </a:ext>
            </a:extLst>
          </p:cNvPr>
          <p:cNvPicPr>
            <a:picLocks noChangeAspect="1"/>
          </p:cNvPicPr>
          <p:nvPr/>
        </p:nvPicPr>
        <p:blipFill>
          <a:blip r:embed="rId4"/>
          <a:srcRect b="10" l="214" r="28" t="91"/>
          <a:stretch/>
        </p:blipFill>
        <p:spPr>
          <a:xfrm>
            <a:off x="6838970" y="1985354"/>
            <a:ext cx="1923143" cy="1873839"/>
          </a:xfrm>
          <a:prstGeom prst="rect">
            <a:avLst/>
          </a:prstGeom>
        </p:spPr>
      </p:pic>
      <p:pic>
        <p:nvPicPr>
          <p:cNvPr id="10" name="Hình ảnh 9">
            <a:extLst>
              <a:ext uri="{FF2B5EF4-FFF2-40B4-BE49-F238E27FC236}">
                <a16:creationId xmlns:a16="http://schemas.microsoft.com/office/drawing/2014/main" id="{24759256-7CDA-124D-F466-C43D8286022B}"/>
              </a:ext>
            </a:extLst>
          </p:cNvPr>
          <p:cNvPicPr>
            <a:picLocks noChangeAspect="1"/>
          </p:cNvPicPr>
          <p:nvPr/>
        </p:nvPicPr>
        <p:blipFill>
          <a:blip r:embed="rId5"/>
          <a:srcRect l="248" r="150"/>
          <a:stretch/>
        </p:blipFill>
        <p:spPr>
          <a:xfrm>
            <a:off x="2889247" y="1571944"/>
            <a:ext cx="1496786" cy="2348046"/>
          </a:xfrm>
          <a:prstGeom prst="rect">
            <a:avLst/>
          </a:prstGeom>
        </p:spPr>
      </p:pic>
      <p:pic>
        <p:nvPicPr>
          <p:cNvPr id="11" name="Hình ảnh 10">
            <a:extLst>
              <a:ext uri="{FF2B5EF4-FFF2-40B4-BE49-F238E27FC236}">
                <a16:creationId xmlns:a16="http://schemas.microsoft.com/office/drawing/2014/main" id="{CDC42B25-E5F2-0BB9-717D-A14DB0FFD01C}"/>
              </a:ext>
            </a:extLst>
          </p:cNvPr>
          <p:cNvPicPr>
            <a:picLocks noChangeAspect="1"/>
          </p:cNvPicPr>
          <p:nvPr/>
        </p:nvPicPr>
        <p:blipFill>
          <a:blip r:embed="rId6"/>
          <a:srcRect l="156" t="176"/>
          <a:stretch/>
        </p:blipFill>
        <p:spPr>
          <a:xfrm>
            <a:off x="4728023" y="1954386"/>
            <a:ext cx="1844717" cy="1904807"/>
          </a:xfrm>
          <a:prstGeom prst="rect">
            <a:avLst/>
          </a:prstGeom>
        </p:spPr>
      </p:pic>
      <p:sp>
        <p:nvSpPr>
          <p:cNvPr id="13" name="Hộp Văn bản 12">
            <a:extLst>
              <a:ext uri="{FF2B5EF4-FFF2-40B4-BE49-F238E27FC236}">
                <a16:creationId xmlns:a16="http://schemas.microsoft.com/office/drawing/2014/main" id="{8ABBEBB9-E5A1-613E-6253-71C7F357B0B3}"/>
              </a:ext>
            </a:extLst>
          </p:cNvPr>
          <p:cNvSpPr txBox="1"/>
          <p:nvPr/>
        </p:nvSpPr>
        <p:spPr>
          <a:xfrm>
            <a:off x="457200" y="3919991"/>
            <a:ext cx="1768021" cy="338554"/>
          </a:xfrm>
          <a:prstGeom prst="rect">
            <a:avLst/>
          </a:prstGeom>
          <a:noFill/>
        </p:spPr>
        <p:txBody>
          <a:bodyPr wrap="square">
            <a:spAutoFit/>
          </a:bodyPr>
          <a:lstStyle/>
          <a:p>
            <a:r>
              <a:rPr dirty="0" err="1" lang="en-US" sz="1600"/>
              <a:t>Gốm</a:t>
            </a:r>
            <a:r>
              <a:rPr dirty="0" lang="en-US" sz="1600"/>
              <a:t> </a:t>
            </a:r>
            <a:r>
              <a:rPr dirty="0" err="1" lang="en-US" sz="1600"/>
              <a:t>gia</a:t>
            </a:r>
            <a:r>
              <a:rPr dirty="0" lang="en-US" sz="1600"/>
              <a:t> </a:t>
            </a:r>
            <a:r>
              <a:rPr dirty="0" err="1" lang="en-US" sz="1600"/>
              <a:t>dụng</a:t>
            </a:r>
            <a:endParaRPr dirty="0" lang="en-US" sz="1600"/>
          </a:p>
        </p:txBody>
      </p:sp>
      <p:sp>
        <p:nvSpPr>
          <p:cNvPr id="15" name="Hộp Văn bản 14">
            <a:extLst>
              <a:ext uri="{FF2B5EF4-FFF2-40B4-BE49-F238E27FC236}">
                <a16:creationId xmlns:a16="http://schemas.microsoft.com/office/drawing/2014/main" id="{D4DFB9B9-47D5-65AC-C8C4-C5AC055FBE42}"/>
              </a:ext>
            </a:extLst>
          </p:cNvPr>
          <p:cNvSpPr txBox="1"/>
          <p:nvPr/>
        </p:nvSpPr>
        <p:spPr>
          <a:xfrm>
            <a:off x="2965007" y="3922751"/>
            <a:ext cx="1496786" cy="338554"/>
          </a:xfrm>
          <a:prstGeom prst="rect">
            <a:avLst/>
          </a:prstGeom>
          <a:noFill/>
        </p:spPr>
        <p:txBody>
          <a:bodyPr wrap="square">
            <a:spAutoFit/>
          </a:bodyPr>
          <a:lstStyle/>
          <a:p>
            <a:r>
              <a:rPr dirty="0" lang="vi-VN" sz="1600"/>
              <a:t> Gốm trang trí </a:t>
            </a:r>
            <a:endParaRPr dirty="0" lang="en-US" sz="1600"/>
          </a:p>
        </p:txBody>
      </p:sp>
      <p:sp>
        <p:nvSpPr>
          <p:cNvPr id="17" name="Hộp Văn bản 16">
            <a:extLst>
              <a:ext uri="{FF2B5EF4-FFF2-40B4-BE49-F238E27FC236}">
                <a16:creationId xmlns:a16="http://schemas.microsoft.com/office/drawing/2014/main" id="{B898D09D-7BBA-E69E-9C18-CF805DBEFB71}"/>
              </a:ext>
            </a:extLst>
          </p:cNvPr>
          <p:cNvSpPr txBox="1"/>
          <p:nvPr/>
        </p:nvSpPr>
        <p:spPr>
          <a:xfrm>
            <a:off x="4953916" y="3919990"/>
            <a:ext cx="1618824" cy="338554"/>
          </a:xfrm>
          <a:prstGeom prst="rect">
            <a:avLst/>
          </a:prstGeom>
          <a:noFill/>
        </p:spPr>
        <p:txBody>
          <a:bodyPr wrap="square">
            <a:spAutoFit/>
          </a:bodyPr>
          <a:lstStyle/>
          <a:p>
            <a:r>
              <a:rPr dirty="0" lang="vi-VN" sz="1600"/>
              <a:t>Gốm xây dựng</a:t>
            </a:r>
            <a:endParaRPr dirty="0" lang="en-US" sz="1600"/>
          </a:p>
        </p:txBody>
      </p:sp>
      <p:sp>
        <p:nvSpPr>
          <p:cNvPr id="19" name="Hộp Văn bản 18">
            <a:extLst>
              <a:ext uri="{FF2B5EF4-FFF2-40B4-BE49-F238E27FC236}">
                <a16:creationId xmlns:a16="http://schemas.microsoft.com/office/drawing/2014/main" id="{793795C8-AFDC-7E72-0AA3-4E14CA68A82E}"/>
              </a:ext>
            </a:extLst>
          </p:cNvPr>
          <p:cNvSpPr txBox="1"/>
          <p:nvPr/>
        </p:nvSpPr>
        <p:spPr>
          <a:xfrm>
            <a:off x="7020399" y="3926005"/>
            <a:ext cx="1618823" cy="338554"/>
          </a:xfrm>
          <a:prstGeom prst="rect">
            <a:avLst/>
          </a:prstGeom>
          <a:noFill/>
        </p:spPr>
        <p:txBody>
          <a:bodyPr wrap="square">
            <a:spAutoFit/>
          </a:bodyPr>
          <a:lstStyle/>
          <a:p>
            <a:r>
              <a:rPr dirty="0" lang="vi-VN" sz="1600"/>
              <a:t>Gốm mỹ nghệ</a:t>
            </a:r>
            <a:endParaRPr dirty="0" lang="en-US" sz="1600"/>
          </a:p>
        </p:txBody>
      </p:sp>
      <p:sp>
        <p:nvSpPr>
          <p:cNvPr id="21" name="Hộp Văn bản 20">
            <a:extLst>
              <a:ext uri="{FF2B5EF4-FFF2-40B4-BE49-F238E27FC236}">
                <a16:creationId xmlns:a16="http://schemas.microsoft.com/office/drawing/2014/main" id="{25C91DC3-9D58-E903-027A-10AAB367783D}"/>
              </a:ext>
            </a:extLst>
          </p:cNvPr>
          <p:cNvSpPr txBox="1"/>
          <p:nvPr/>
        </p:nvSpPr>
        <p:spPr>
          <a:xfrm>
            <a:off x="457200" y="878941"/>
            <a:ext cx="4626428" cy="369332"/>
          </a:xfrm>
          <a:prstGeom prst="rect">
            <a:avLst/>
          </a:prstGeom>
          <a:noFill/>
        </p:spPr>
        <p:txBody>
          <a:bodyPr wrap="square">
            <a:spAutoFit/>
          </a:bodyPr>
          <a:lstStyle/>
          <a:p>
            <a:r>
              <a:rPr b="1" dirty="0" lang="en-US" sz="1800"/>
              <a:t>Các </a:t>
            </a:r>
            <a:r>
              <a:rPr b="1" dirty="0" err="1" lang="en-US" sz="1800"/>
              <a:t>loại</a:t>
            </a:r>
            <a:r>
              <a:rPr b="1" dirty="0" lang="en-US" sz="1800"/>
              <a:t> </a:t>
            </a:r>
            <a:r>
              <a:rPr b="1" dirty="0" err="1" lang="en-US" sz="1800"/>
              <a:t>hình</a:t>
            </a:r>
            <a:r>
              <a:rPr b="1" dirty="0" lang="en-US" sz="1800"/>
              <a:t> </a:t>
            </a:r>
            <a:r>
              <a:rPr b="1" dirty="0" err="1" lang="en-US" sz="1800"/>
              <a:t>gốm</a:t>
            </a:r>
            <a:r>
              <a:rPr b="1" dirty="0" lang="en-US" sz="1800"/>
              <a:t> Việt Nam</a:t>
            </a:r>
          </a:p>
        </p:txBody>
      </p:sp>
    </p:spTree>
    <p:extLst>
      <p:ext uri="{BB962C8B-B14F-4D97-AF65-F5344CB8AC3E}">
        <p14:creationId xmlns:p14="http://schemas.microsoft.com/office/powerpoint/2010/main" val="3505618114"/>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E2083-D95F-EA1E-7E1E-3C2846A380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187400-6B1D-6A61-81D9-8AD3CA5A6CC4}"/>
              </a:ext>
            </a:extLst>
          </p:cNvPr>
          <p:cNvSpPr>
            <a:spLocks noGrp="1"/>
          </p:cNvSpPr>
          <p:nvPr>
            <p:ph type="title"/>
          </p:nvPr>
        </p:nvSpPr>
        <p:spPr/>
        <p:txBody>
          <a:bodyPr>
            <a:normAutofit fontScale="90000"/>
          </a:bodyPr>
          <a:lstStyle/>
          <a:p>
            <a:r>
              <a:rPr lang="vi-VN" sz="2800" dirty="0"/>
              <a:t>Ngành sản xuất</a:t>
            </a:r>
            <a:r>
              <a:rPr lang="vi-VN" dirty="0"/>
              <a:t> gốm sứ</a:t>
            </a:r>
            <a:endParaRPr lang="en-US" dirty="0"/>
          </a:p>
        </p:txBody>
      </p:sp>
      <p:sp>
        <p:nvSpPr>
          <p:cNvPr id="4" name="Slide Number Placeholder 3">
            <a:extLst>
              <a:ext uri="{FF2B5EF4-FFF2-40B4-BE49-F238E27FC236}">
                <a16:creationId xmlns:a16="http://schemas.microsoft.com/office/drawing/2014/main" id="{7F2D55F5-BBCE-09A3-3F2D-F5AD2345A94F}"/>
              </a:ext>
            </a:extLst>
          </p:cNvPr>
          <p:cNvSpPr>
            <a:spLocks noGrp="1"/>
          </p:cNvSpPr>
          <p:nvPr>
            <p:ph type="sldNum" sz="quarter" idx="11"/>
          </p:nvPr>
        </p:nvSpPr>
        <p:spPr/>
        <p:txBody>
          <a:bodyPr/>
          <a:lstStyle/>
          <a:p>
            <a:pPr>
              <a:defRPr/>
            </a:pPr>
            <a:fld id="{CD526C43-D195-4D1A-9EFA-AA81D07472FE}" type="slidenum">
              <a:rPr lang="en-GB" smtClean="0"/>
              <a:pPr>
                <a:defRPr/>
              </a:pPr>
              <a:t>16</a:t>
            </a:fld>
            <a:endParaRPr lang="en-GB"/>
          </a:p>
        </p:txBody>
      </p:sp>
      <p:pic>
        <p:nvPicPr>
          <p:cNvPr id="3" name="Picture 2">
            <a:extLst>
              <a:ext uri="{FF2B5EF4-FFF2-40B4-BE49-F238E27FC236}">
                <a16:creationId xmlns:a16="http://schemas.microsoft.com/office/drawing/2014/main" id="{852B204C-E87B-8350-332A-281DBE2913B8}"/>
              </a:ext>
            </a:extLst>
          </p:cNvPr>
          <p:cNvPicPr>
            <a:picLocks noChangeAspect="1"/>
          </p:cNvPicPr>
          <p:nvPr/>
        </p:nvPicPr>
        <p:blipFill>
          <a:blip r:embed="rId2"/>
          <a:stretch>
            <a:fillRect/>
          </a:stretch>
        </p:blipFill>
        <p:spPr>
          <a:xfrm>
            <a:off x="7020399" y="86683"/>
            <a:ext cx="1927658" cy="395012"/>
          </a:xfrm>
          <a:prstGeom prst="rect">
            <a:avLst/>
          </a:prstGeom>
        </p:spPr>
      </p:pic>
      <p:sp>
        <p:nvSpPr>
          <p:cNvPr id="7" name="Hộp Văn bản 6">
            <a:extLst>
              <a:ext uri="{FF2B5EF4-FFF2-40B4-BE49-F238E27FC236}">
                <a16:creationId xmlns:a16="http://schemas.microsoft.com/office/drawing/2014/main" id="{DF9E2C9E-0670-A3C3-0142-1D204F40AD7C}"/>
              </a:ext>
            </a:extLst>
          </p:cNvPr>
          <p:cNvSpPr txBox="1"/>
          <p:nvPr/>
        </p:nvSpPr>
        <p:spPr>
          <a:xfrm>
            <a:off x="493486" y="1017726"/>
            <a:ext cx="8157027" cy="3354765"/>
          </a:xfrm>
          <a:prstGeom prst="rect">
            <a:avLst/>
          </a:prstGeom>
          <a:noFill/>
        </p:spPr>
        <p:txBody>
          <a:bodyPr wrap="square">
            <a:spAutoFit/>
          </a:bodyPr>
          <a:lstStyle/>
          <a:p>
            <a:r>
              <a:rPr lang="vi-VN" sz="1600" b="1" dirty="0"/>
              <a:t>Các công đoạn trong quy trình sản xuất gốm</a:t>
            </a:r>
          </a:p>
          <a:p>
            <a:r>
              <a:rPr lang="vi-VN" i="1" dirty="0"/>
              <a:t>Giới thiệu:</a:t>
            </a:r>
          </a:p>
          <a:p>
            <a:pPr marL="216000"/>
            <a:r>
              <a:rPr lang="vi-VN" i="1" dirty="0"/>
              <a:t>• Gốm là sản phẩm thủ công truyền thống, được sản xuất qua nhiều công đoạn tỉ mỉ.</a:t>
            </a:r>
          </a:p>
          <a:p>
            <a:pPr marL="216000"/>
            <a:r>
              <a:rPr lang="vi-VN" i="1" dirty="0"/>
              <a:t>• Quy trình sản xuất gốm kết hợp giữa kỹ thuật truyền thống và cải tiến hiện đại, với sự khéo léo của người thợ.</a:t>
            </a:r>
          </a:p>
          <a:p>
            <a:endParaRPr lang="vi-VN" dirty="0"/>
          </a:p>
          <a:p>
            <a:r>
              <a:rPr lang="vi-VN" sz="1600" b="1" dirty="0"/>
              <a:t>Quy trình sản xuất gốm gồm 7 công đoạn chính:</a:t>
            </a:r>
          </a:p>
          <a:p>
            <a:pPr marL="1440000"/>
            <a:r>
              <a:rPr lang="vi-VN" sz="1600" dirty="0"/>
              <a:t>1. Khai thác và xử lý nguyên liệu.</a:t>
            </a:r>
          </a:p>
          <a:p>
            <a:pPr marL="1440000"/>
            <a:r>
              <a:rPr lang="vi-VN" sz="1600" dirty="0"/>
              <a:t>2. Tạo hình sản phẩm.</a:t>
            </a:r>
          </a:p>
          <a:p>
            <a:pPr marL="1440000"/>
            <a:r>
              <a:rPr lang="vi-VN" sz="1600" dirty="0"/>
              <a:t>3. Làm khô.</a:t>
            </a:r>
          </a:p>
          <a:p>
            <a:pPr marL="1440000"/>
            <a:r>
              <a:rPr lang="vi-VN" sz="1600" dirty="0"/>
              <a:t>4. Trang trí và tráng men.</a:t>
            </a:r>
          </a:p>
          <a:p>
            <a:pPr marL="1440000"/>
            <a:r>
              <a:rPr lang="vi-VN" sz="1600" dirty="0"/>
              <a:t>5. Nung lần đầu.</a:t>
            </a:r>
          </a:p>
          <a:p>
            <a:pPr marL="1440000"/>
            <a:r>
              <a:rPr lang="vi-VN" sz="1600" dirty="0"/>
              <a:t>6. Hoàn thiện sản phẩm.</a:t>
            </a:r>
          </a:p>
          <a:p>
            <a:pPr marL="1440000"/>
            <a:r>
              <a:rPr lang="vi-VN" sz="1600" dirty="0"/>
              <a:t>7. Kiểm tra và đóng gói.</a:t>
            </a:r>
          </a:p>
        </p:txBody>
      </p:sp>
    </p:spTree>
    <p:extLst>
      <p:ext uri="{BB962C8B-B14F-4D97-AF65-F5344CB8AC3E}">
        <p14:creationId xmlns:p14="http://schemas.microsoft.com/office/powerpoint/2010/main" val="2820300977"/>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4C8C4-0117-2718-97F3-9107EBE5DE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AC5B29-5470-2F51-A8FD-B032A0A4F482}"/>
              </a:ext>
            </a:extLst>
          </p:cNvPr>
          <p:cNvSpPr>
            <a:spLocks noGrp="1"/>
          </p:cNvSpPr>
          <p:nvPr>
            <p:ph type="title"/>
          </p:nvPr>
        </p:nvSpPr>
        <p:spPr/>
        <p:txBody>
          <a:bodyPr>
            <a:normAutofit fontScale="90000"/>
          </a:bodyPr>
          <a:lstStyle/>
          <a:p>
            <a:r>
              <a:rPr lang="vi-VN" sz="2800" dirty="0"/>
              <a:t>Ngành sản xuất</a:t>
            </a:r>
            <a:r>
              <a:rPr lang="vi-VN" dirty="0"/>
              <a:t> gốm sứ</a:t>
            </a:r>
            <a:endParaRPr lang="en-US" dirty="0"/>
          </a:p>
        </p:txBody>
      </p:sp>
      <p:sp>
        <p:nvSpPr>
          <p:cNvPr id="4" name="Slide Number Placeholder 3">
            <a:extLst>
              <a:ext uri="{FF2B5EF4-FFF2-40B4-BE49-F238E27FC236}">
                <a16:creationId xmlns:a16="http://schemas.microsoft.com/office/drawing/2014/main" id="{9ECE01EA-E969-0E4A-BE1D-9C512F9C2AD7}"/>
              </a:ext>
            </a:extLst>
          </p:cNvPr>
          <p:cNvSpPr>
            <a:spLocks noGrp="1"/>
          </p:cNvSpPr>
          <p:nvPr>
            <p:ph type="sldNum" sz="quarter" idx="11"/>
          </p:nvPr>
        </p:nvSpPr>
        <p:spPr/>
        <p:txBody>
          <a:bodyPr/>
          <a:lstStyle/>
          <a:p>
            <a:pPr>
              <a:defRPr/>
            </a:pPr>
            <a:fld id="{CD526C43-D195-4D1A-9EFA-AA81D07472FE}" type="slidenum">
              <a:rPr lang="en-GB" smtClean="0"/>
              <a:pPr>
                <a:defRPr/>
              </a:pPr>
              <a:t>17</a:t>
            </a:fld>
            <a:endParaRPr lang="en-GB"/>
          </a:p>
        </p:txBody>
      </p:sp>
      <p:pic>
        <p:nvPicPr>
          <p:cNvPr id="3" name="Picture 2">
            <a:extLst>
              <a:ext uri="{FF2B5EF4-FFF2-40B4-BE49-F238E27FC236}">
                <a16:creationId xmlns:a16="http://schemas.microsoft.com/office/drawing/2014/main" id="{0D50A806-8665-7E36-ADB2-3CB7866DFFEF}"/>
              </a:ext>
            </a:extLst>
          </p:cNvPr>
          <p:cNvPicPr>
            <a:picLocks noChangeAspect="1"/>
          </p:cNvPicPr>
          <p:nvPr/>
        </p:nvPicPr>
        <p:blipFill>
          <a:blip r:embed="rId2"/>
          <a:stretch>
            <a:fillRect/>
          </a:stretch>
        </p:blipFill>
        <p:spPr>
          <a:xfrm>
            <a:off x="7020399" y="86683"/>
            <a:ext cx="1927658" cy="395012"/>
          </a:xfrm>
          <a:prstGeom prst="rect">
            <a:avLst/>
          </a:prstGeom>
        </p:spPr>
      </p:pic>
      <p:sp>
        <p:nvSpPr>
          <p:cNvPr id="6" name="Hộp Văn bản 5">
            <a:extLst>
              <a:ext uri="{FF2B5EF4-FFF2-40B4-BE49-F238E27FC236}">
                <a16:creationId xmlns:a16="http://schemas.microsoft.com/office/drawing/2014/main" id="{1EDAD9CC-447B-D50B-2F91-E3D6A63DDF3F}"/>
              </a:ext>
            </a:extLst>
          </p:cNvPr>
          <p:cNvSpPr txBox="1"/>
          <p:nvPr/>
        </p:nvSpPr>
        <p:spPr>
          <a:xfrm>
            <a:off x="457199" y="896410"/>
            <a:ext cx="8490858" cy="3816429"/>
          </a:xfrm>
          <a:prstGeom prst="rect">
            <a:avLst/>
          </a:prstGeom>
          <a:noFill/>
        </p:spPr>
        <p:txBody>
          <a:bodyPr wrap="square">
            <a:spAutoFit/>
          </a:bodyPr>
          <a:lstStyle/>
          <a:p>
            <a:pPr>
              <a:spcBef>
                <a:spcPts val="600"/>
              </a:spcBef>
              <a:spcAft>
                <a:spcPts val="600"/>
              </a:spcAft>
              <a:buNone/>
            </a:pPr>
            <a:r>
              <a:rPr lang="vi-VN" sz="1800" b="1" u="sng" dirty="0">
                <a:effectLst/>
                <a:latin typeface="+mn-lt"/>
                <a:ea typeface="Aptos" panose="020B0004020202020204" pitchFamily="34" charset="0"/>
                <a:cs typeface="Times New Roman" panose="02020603050405020304" pitchFamily="18" charset="0"/>
              </a:rPr>
              <a:t>Công đoạn 1 - Khai thác và xử lý nguyên liệu</a:t>
            </a:r>
            <a:endParaRPr lang="vi-VN" sz="1800" u="sng"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800" b="1" dirty="0">
                <a:effectLst/>
                <a:latin typeface="+mn-lt"/>
                <a:ea typeface="Aptos" panose="020B0004020202020204" pitchFamily="34" charset="0"/>
                <a:cs typeface="Times New Roman" panose="02020603050405020304" pitchFamily="18" charset="0"/>
              </a:rPr>
              <a:t>Nguyên liệu:</a:t>
            </a:r>
            <a:r>
              <a:rPr lang="vi-VN" sz="1800" dirty="0">
                <a:effectLst/>
                <a:latin typeface="+mn-lt"/>
                <a:ea typeface="Aptos" panose="020B0004020202020204" pitchFamily="34" charset="0"/>
                <a:cs typeface="Times New Roman" panose="02020603050405020304" pitchFamily="18" charset="0"/>
              </a:rPr>
              <a:t> Đất sét, cao lanh, thạch anh, trường thạch.</a:t>
            </a:r>
          </a:p>
          <a:p>
            <a:pPr marL="342900" lvl="0" indent="-342900">
              <a:spcBef>
                <a:spcPts val="600"/>
              </a:spcBef>
              <a:spcAft>
                <a:spcPts val="600"/>
              </a:spcAft>
              <a:buSzPts val="1000"/>
              <a:buFont typeface="Symbol" panose="05050102010706020507" pitchFamily="18" charset="2"/>
              <a:buChar char=""/>
              <a:tabLst>
                <a:tab pos="457200" algn="l"/>
              </a:tabLst>
            </a:pPr>
            <a:r>
              <a:rPr lang="vi-VN" sz="1800" b="1" dirty="0">
                <a:effectLst/>
                <a:latin typeface="+mn-lt"/>
                <a:ea typeface="Aptos" panose="020B0004020202020204" pitchFamily="34" charset="0"/>
                <a:cs typeface="Times New Roman" panose="02020603050405020304" pitchFamily="18" charset="0"/>
              </a:rPr>
              <a:t>Khai thác:</a:t>
            </a:r>
            <a:endParaRPr lang="vi-VN" sz="18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Chọn loại đất sét phù hợp, không chứa tạp chất.</a:t>
            </a: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Để đất "ủ" nhằm tăng tính dẻo.</a:t>
            </a:r>
          </a:p>
          <a:p>
            <a:pPr marL="342900" lvl="0" indent="-342900">
              <a:spcBef>
                <a:spcPts val="600"/>
              </a:spcBef>
              <a:spcAft>
                <a:spcPts val="600"/>
              </a:spcAft>
              <a:buSzPts val="1000"/>
              <a:buFont typeface="Symbol" panose="05050102010706020507" pitchFamily="18" charset="2"/>
              <a:buChar char=""/>
              <a:tabLst>
                <a:tab pos="457200" algn="l"/>
              </a:tabLst>
            </a:pPr>
            <a:r>
              <a:rPr lang="vi-VN" sz="1800" b="1" dirty="0">
                <a:effectLst/>
                <a:latin typeface="+mn-lt"/>
                <a:ea typeface="Aptos" panose="020B0004020202020204" pitchFamily="34" charset="0"/>
                <a:cs typeface="Times New Roman" panose="02020603050405020304" pitchFamily="18" charset="0"/>
              </a:rPr>
              <a:t>Xử lý:</a:t>
            </a:r>
            <a:endParaRPr lang="vi-VN" sz="18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Nghiền nhỏ nguyên liệu.</a:t>
            </a: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latin typeface="+mn-lt"/>
                <a:ea typeface="Aptos" panose="020B0004020202020204" pitchFamily="34" charset="0"/>
              </a:rPr>
              <a:t>Trộn đất với nước và phụ gia để tạo hỗn hợp đồng nhất.</a:t>
            </a:r>
            <a:endParaRPr lang="en-US" sz="1800" dirty="0">
              <a:latin typeface="+mn-lt"/>
            </a:endParaRPr>
          </a:p>
          <a:p>
            <a:pPr marL="742950" lvl="1" indent="-285750">
              <a:spcBef>
                <a:spcPts val="600"/>
              </a:spcBef>
              <a:spcAft>
                <a:spcPts val="600"/>
              </a:spcAft>
              <a:buSzPts val="1000"/>
              <a:buFont typeface="Courier New" panose="02070309020205020404" pitchFamily="49" charset="0"/>
              <a:buChar char="o"/>
              <a:tabLst>
                <a:tab pos="914400" algn="l"/>
              </a:tabLst>
            </a:pPr>
            <a:endParaRPr lang="vi-VN" sz="1800" dirty="0">
              <a:effectLst/>
              <a:latin typeface="+mn-l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488359618"/>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C9976B-48F1-80AF-6C67-6B45074CB39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3B3A47-6D0F-F4BC-16C5-557270AB31BD}"/>
              </a:ext>
            </a:extLst>
          </p:cNvPr>
          <p:cNvSpPr>
            <a:spLocks noGrp="1"/>
          </p:cNvSpPr>
          <p:nvPr>
            <p:ph type="title"/>
          </p:nvPr>
        </p:nvSpPr>
        <p:spPr/>
        <p:txBody>
          <a:bodyPr>
            <a:normAutofit fontScale="90000"/>
          </a:bodyPr>
          <a:lstStyle/>
          <a:p>
            <a:r>
              <a:rPr lang="vi-VN" sz="2800" dirty="0"/>
              <a:t>Ngành sản xuất</a:t>
            </a:r>
            <a:r>
              <a:rPr lang="vi-VN" dirty="0"/>
              <a:t> gốm sứ</a:t>
            </a:r>
            <a:endParaRPr lang="en-US" dirty="0"/>
          </a:p>
        </p:txBody>
      </p:sp>
      <p:sp>
        <p:nvSpPr>
          <p:cNvPr id="4" name="Slide Number Placeholder 3">
            <a:extLst>
              <a:ext uri="{FF2B5EF4-FFF2-40B4-BE49-F238E27FC236}">
                <a16:creationId xmlns:a16="http://schemas.microsoft.com/office/drawing/2014/main" id="{AD2C3663-7EC3-4760-3830-9CC64AFE82B8}"/>
              </a:ext>
            </a:extLst>
          </p:cNvPr>
          <p:cNvSpPr>
            <a:spLocks noGrp="1"/>
          </p:cNvSpPr>
          <p:nvPr>
            <p:ph type="sldNum" sz="quarter" idx="11"/>
          </p:nvPr>
        </p:nvSpPr>
        <p:spPr/>
        <p:txBody>
          <a:bodyPr/>
          <a:lstStyle/>
          <a:p>
            <a:pPr>
              <a:defRPr/>
            </a:pPr>
            <a:fld id="{CD526C43-D195-4D1A-9EFA-AA81D07472FE}" type="slidenum">
              <a:rPr lang="en-GB" smtClean="0"/>
              <a:pPr>
                <a:defRPr/>
              </a:pPr>
              <a:t>18</a:t>
            </a:fld>
            <a:endParaRPr lang="en-GB"/>
          </a:p>
        </p:txBody>
      </p:sp>
      <p:pic>
        <p:nvPicPr>
          <p:cNvPr id="3" name="Picture 2">
            <a:extLst>
              <a:ext uri="{FF2B5EF4-FFF2-40B4-BE49-F238E27FC236}">
                <a16:creationId xmlns:a16="http://schemas.microsoft.com/office/drawing/2014/main" id="{9884BDAC-2D2C-94E3-AB63-EC1D4CA8AC17}"/>
              </a:ext>
            </a:extLst>
          </p:cNvPr>
          <p:cNvPicPr>
            <a:picLocks noChangeAspect="1"/>
          </p:cNvPicPr>
          <p:nvPr/>
        </p:nvPicPr>
        <p:blipFill>
          <a:blip r:embed="rId2"/>
          <a:stretch>
            <a:fillRect/>
          </a:stretch>
        </p:blipFill>
        <p:spPr>
          <a:xfrm>
            <a:off x="7020399" y="86683"/>
            <a:ext cx="1927658" cy="395012"/>
          </a:xfrm>
          <a:prstGeom prst="rect">
            <a:avLst/>
          </a:prstGeom>
        </p:spPr>
      </p:pic>
      <p:sp>
        <p:nvSpPr>
          <p:cNvPr id="6" name="Hộp Văn bản 5">
            <a:extLst>
              <a:ext uri="{FF2B5EF4-FFF2-40B4-BE49-F238E27FC236}">
                <a16:creationId xmlns:a16="http://schemas.microsoft.com/office/drawing/2014/main" id="{D2A83B8A-B6F6-184D-1CD1-CE3808DB6889}"/>
              </a:ext>
            </a:extLst>
          </p:cNvPr>
          <p:cNvSpPr txBox="1"/>
          <p:nvPr/>
        </p:nvSpPr>
        <p:spPr>
          <a:xfrm>
            <a:off x="457199" y="1014543"/>
            <a:ext cx="8055430" cy="2954655"/>
          </a:xfrm>
          <a:prstGeom prst="rect">
            <a:avLst/>
          </a:prstGeom>
          <a:noFill/>
        </p:spPr>
        <p:txBody>
          <a:bodyPr wrap="square">
            <a:spAutoFit/>
          </a:bodyPr>
          <a:lstStyle/>
          <a:p>
            <a:pPr>
              <a:spcBef>
                <a:spcPts val="600"/>
              </a:spcBef>
              <a:spcAft>
                <a:spcPts val="600"/>
              </a:spcAft>
              <a:buNone/>
            </a:pPr>
            <a:r>
              <a:rPr lang="vi-VN" sz="1800" b="1" dirty="0">
                <a:effectLst/>
                <a:latin typeface="+mn-lt"/>
                <a:ea typeface="Aptos" panose="020B0004020202020204" pitchFamily="34" charset="0"/>
                <a:cs typeface="Times New Roman" panose="02020603050405020304" pitchFamily="18" charset="0"/>
              </a:rPr>
              <a:t>Công đoạn 2 - Tạo hình sản phẩm</a:t>
            </a:r>
            <a:endParaRPr lang="vi-VN" sz="1800"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800" b="1" dirty="0">
                <a:effectLst/>
                <a:latin typeface="+mn-lt"/>
                <a:ea typeface="Aptos" panose="020B0004020202020204" pitchFamily="34" charset="0"/>
                <a:cs typeface="Times New Roman" panose="02020603050405020304" pitchFamily="18" charset="0"/>
              </a:rPr>
              <a:t>Kỹ thuật tạo hình:</a:t>
            </a:r>
            <a:endParaRPr lang="vi-VN" sz="18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vi-VN" sz="1800" b="1" dirty="0">
                <a:effectLst/>
                <a:latin typeface="+mn-lt"/>
                <a:ea typeface="Aptos" panose="020B0004020202020204" pitchFamily="34" charset="0"/>
                <a:cs typeface="Times New Roman" panose="02020603050405020304" pitchFamily="18" charset="0"/>
              </a:rPr>
              <a:t>Nặn tay:</a:t>
            </a:r>
            <a:r>
              <a:rPr lang="vi-VN" sz="1800" dirty="0">
                <a:effectLst/>
                <a:latin typeface="+mn-lt"/>
                <a:ea typeface="Aptos" panose="020B0004020202020204" pitchFamily="34" charset="0"/>
                <a:cs typeface="Times New Roman" panose="02020603050405020304" pitchFamily="18" charset="0"/>
              </a:rPr>
              <a:t> Phù hợp cho các sản phẩm nghệ thuật.</a:t>
            </a:r>
          </a:p>
          <a:p>
            <a:pPr marL="742950" lvl="1" indent="-285750">
              <a:spcBef>
                <a:spcPts val="600"/>
              </a:spcBef>
              <a:spcAft>
                <a:spcPts val="600"/>
              </a:spcAft>
              <a:buSzPts val="1000"/>
              <a:buFont typeface="Courier New" panose="02070309020205020404" pitchFamily="49" charset="0"/>
              <a:buChar char="o"/>
              <a:tabLst>
                <a:tab pos="914400" algn="l"/>
              </a:tabLst>
            </a:pPr>
            <a:r>
              <a:rPr lang="vi-VN" sz="1800" b="1" dirty="0">
                <a:effectLst/>
                <a:latin typeface="+mn-lt"/>
                <a:ea typeface="Aptos" panose="020B0004020202020204" pitchFamily="34" charset="0"/>
                <a:cs typeface="Times New Roman" panose="02020603050405020304" pitchFamily="18" charset="0"/>
              </a:rPr>
              <a:t>Dùng bàn xoay:</a:t>
            </a:r>
            <a:r>
              <a:rPr lang="vi-VN" sz="1800" dirty="0">
                <a:effectLst/>
                <a:latin typeface="+mn-lt"/>
                <a:ea typeface="Aptos" panose="020B0004020202020204" pitchFamily="34" charset="0"/>
                <a:cs typeface="Times New Roman" panose="02020603050405020304" pitchFamily="18" charset="0"/>
              </a:rPr>
              <a:t> Sử dụng cho đồ gia dụng như bát, chén, bình.</a:t>
            </a:r>
          </a:p>
          <a:p>
            <a:pPr marL="742950" lvl="1" indent="-285750">
              <a:spcBef>
                <a:spcPts val="600"/>
              </a:spcBef>
              <a:spcAft>
                <a:spcPts val="600"/>
              </a:spcAft>
              <a:buSzPts val="1000"/>
              <a:buFont typeface="Courier New" panose="02070309020205020404" pitchFamily="49" charset="0"/>
              <a:buChar char="o"/>
              <a:tabLst>
                <a:tab pos="914400" algn="l"/>
              </a:tabLst>
            </a:pPr>
            <a:r>
              <a:rPr lang="vi-VN" sz="1800" b="1" dirty="0">
                <a:effectLst/>
                <a:latin typeface="+mn-lt"/>
                <a:ea typeface="Aptos" panose="020B0004020202020204" pitchFamily="34" charset="0"/>
                <a:cs typeface="Times New Roman" panose="02020603050405020304" pitchFamily="18" charset="0"/>
              </a:rPr>
              <a:t>Đúc khuôn:</a:t>
            </a:r>
            <a:r>
              <a:rPr lang="vi-VN" sz="1800" dirty="0">
                <a:effectLst/>
                <a:latin typeface="+mn-lt"/>
                <a:ea typeface="Aptos" panose="020B0004020202020204" pitchFamily="34" charset="0"/>
                <a:cs typeface="Times New Roman" panose="02020603050405020304" pitchFamily="18" charset="0"/>
              </a:rPr>
              <a:t> Tạo sản phẩm đồng loạt như tượng, phù điêu.</a:t>
            </a:r>
          </a:p>
          <a:p>
            <a:pPr marL="342900" lvl="0" indent="-342900">
              <a:spcBef>
                <a:spcPts val="600"/>
              </a:spcBef>
              <a:spcAft>
                <a:spcPts val="600"/>
              </a:spcAft>
              <a:buSzPts val="1000"/>
              <a:buFont typeface="Symbol" panose="05050102010706020507" pitchFamily="18" charset="2"/>
              <a:buChar char=""/>
              <a:tabLst>
                <a:tab pos="457200" algn="l"/>
              </a:tabLst>
            </a:pPr>
            <a:r>
              <a:rPr lang="vi-VN" sz="1800" b="1" dirty="0">
                <a:effectLst/>
                <a:latin typeface="+mn-lt"/>
                <a:ea typeface="Aptos" panose="020B0004020202020204" pitchFamily="34" charset="0"/>
                <a:cs typeface="Times New Roman" panose="02020603050405020304" pitchFamily="18" charset="0"/>
              </a:rPr>
              <a:t>Yêu cầu:</a:t>
            </a:r>
            <a:endParaRPr lang="vi-VN" sz="18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Đảm bảo hình dáng chính xác, không méo mó.</a:t>
            </a:r>
          </a:p>
        </p:txBody>
      </p:sp>
    </p:spTree>
    <p:extLst>
      <p:ext uri="{BB962C8B-B14F-4D97-AF65-F5344CB8AC3E}">
        <p14:creationId xmlns:p14="http://schemas.microsoft.com/office/powerpoint/2010/main" val="1211585715"/>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96A01-550C-C502-424E-A8DD6A25E0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0A6C10D-488C-AC74-6E95-AF62D934B092}"/>
              </a:ext>
            </a:extLst>
          </p:cNvPr>
          <p:cNvSpPr>
            <a:spLocks noGrp="1"/>
          </p:cNvSpPr>
          <p:nvPr>
            <p:ph type="title"/>
          </p:nvPr>
        </p:nvSpPr>
        <p:spPr/>
        <p:txBody>
          <a:bodyPr>
            <a:normAutofit fontScale="90000"/>
          </a:bodyPr>
          <a:lstStyle/>
          <a:p>
            <a:r>
              <a:rPr lang="vi-VN" sz="2800" dirty="0"/>
              <a:t>Ngành sản xuất</a:t>
            </a:r>
            <a:r>
              <a:rPr lang="vi-VN" dirty="0"/>
              <a:t> gốm sứ</a:t>
            </a:r>
            <a:endParaRPr lang="en-US" dirty="0"/>
          </a:p>
        </p:txBody>
      </p:sp>
      <p:sp>
        <p:nvSpPr>
          <p:cNvPr id="4" name="Slide Number Placeholder 3">
            <a:extLst>
              <a:ext uri="{FF2B5EF4-FFF2-40B4-BE49-F238E27FC236}">
                <a16:creationId xmlns:a16="http://schemas.microsoft.com/office/drawing/2014/main" id="{B215C328-2AB0-0050-CEA8-EA0076189F11}"/>
              </a:ext>
            </a:extLst>
          </p:cNvPr>
          <p:cNvSpPr>
            <a:spLocks noGrp="1"/>
          </p:cNvSpPr>
          <p:nvPr>
            <p:ph type="sldNum" sz="quarter" idx="11"/>
          </p:nvPr>
        </p:nvSpPr>
        <p:spPr/>
        <p:txBody>
          <a:bodyPr/>
          <a:lstStyle/>
          <a:p>
            <a:pPr>
              <a:defRPr/>
            </a:pPr>
            <a:fld id="{CD526C43-D195-4D1A-9EFA-AA81D07472FE}" type="slidenum">
              <a:rPr lang="en-GB" smtClean="0"/>
              <a:pPr>
                <a:defRPr/>
              </a:pPr>
              <a:t>19</a:t>
            </a:fld>
            <a:endParaRPr lang="en-GB"/>
          </a:p>
        </p:txBody>
      </p:sp>
      <p:pic>
        <p:nvPicPr>
          <p:cNvPr id="3" name="Picture 2">
            <a:extLst>
              <a:ext uri="{FF2B5EF4-FFF2-40B4-BE49-F238E27FC236}">
                <a16:creationId xmlns:a16="http://schemas.microsoft.com/office/drawing/2014/main" id="{D7766B8F-F452-12EA-B0D3-2E0172336C19}"/>
              </a:ext>
            </a:extLst>
          </p:cNvPr>
          <p:cNvPicPr>
            <a:picLocks noChangeAspect="1"/>
          </p:cNvPicPr>
          <p:nvPr/>
        </p:nvPicPr>
        <p:blipFill>
          <a:blip r:embed="rId2"/>
          <a:stretch>
            <a:fillRect/>
          </a:stretch>
        </p:blipFill>
        <p:spPr>
          <a:xfrm>
            <a:off x="7020399" y="86683"/>
            <a:ext cx="1927658" cy="395012"/>
          </a:xfrm>
          <a:prstGeom prst="rect">
            <a:avLst/>
          </a:prstGeom>
        </p:spPr>
      </p:pic>
      <p:sp>
        <p:nvSpPr>
          <p:cNvPr id="6" name="Hộp Văn bản 5">
            <a:extLst>
              <a:ext uri="{FF2B5EF4-FFF2-40B4-BE49-F238E27FC236}">
                <a16:creationId xmlns:a16="http://schemas.microsoft.com/office/drawing/2014/main" id="{7875EDEB-59E7-6CCC-8D98-A4A35CDB349B}"/>
              </a:ext>
            </a:extLst>
          </p:cNvPr>
          <p:cNvSpPr txBox="1"/>
          <p:nvPr/>
        </p:nvSpPr>
        <p:spPr>
          <a:xfrm>
            <a:off x="645886" y="966273"/>
            <a:ext cx="7583714" cy="2523768"/>
          </a:xfrm>
          <a:prstGeom prst="rect">
            <a:avLst/>
          </a:prstGeom>
          <a:noFill/>
        </p:spPr>
        <p:txBody>
          <a:bodyPr wrap="square">
            <a:spAutoFit/>
          </a:bodyPr>
          <a:lstStyle/>
          <a:p>
            <a:pPr>
              <a:spcBef>
                <a:spcPts val="600"/>
              </a:spcBef>
              <a:spcAft>
                <a:spcPts val="600"/>
              </a:spcAft>
              <a:buNone/>
            </a:pPr>
            <a:r>
              <a:rPr lang="vi-VN" sz="1800" b="1" u="sng" dirty="0">
                <a:effectLst/>
                <a:latin typeface="+mn-lt"/>
                <a:ea typeface="Aptos" panose="020B0004020202020204" pitchFamily="34" charset="0"/>
                <a:cs typeface="Times New Roman" panose="02020603050405020304" pitchFamily="18" charset="0"/>
              </a:rPr>
              <a:t>Công đoạn 3 - Làm khô</a:t>
            </a:r>
          </a:p>
          <a:p>
            <a:pPr marL="342900" lvl="0" indent="-342900">
              <a:spcBef>
                <a:spcPts val="600"/>
              </a:spcBef>
              <a:spcAft>
                <a:spcPts val="600"/>
              </a:spcAft>
              <a:buSzPts val="1000"/>
              <a:buFont typeface="Symbol" panose="05050102010706020507" pitchFamily="18" charset="2"/>
              <a:buChar char=""/>
              <a:tabLst>
                <a:tab pos="457200" algn="l"/>
              </a:tabLst>
            </a:pPr>
            <a:r>
              <a:rPr lang="vi-VN" sz="1800" b="1" dirty="0">
                <a:effectLst/>
                <a:latin typeface="+mn-lt"/>
                <a:ea typeface="Aptos" panose="020B0004020202020204" pitchFamily="34" charset="0"/>
                <a:cs typeface="Times New Roman" panose="02020603050405020304" pitchFamily="18" charset="0"/>
              </a:rPr>
              <a:t>Mục đích:</a:t>
            </a:r>
            <a:endParaRPr lang="vi-VN" sz="18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Loại bỏ độ ẩm trước khi nung.</a:t>
            </a:r>
          </a:p>
          <a:p>
            <a:pPr marL="342900" lvl="0" indent="-342900">
              <a:spcBef>
                <a:spcPts val="600"/>
              </a:spcBef>
              <a:spcAft>
                <a:spcPts val="600"/>
              </a:spcAft>
              <a:buSzPts val="1000"/>
              <a:buFont typeface="Symbol" panose="05050102010706020507" pitchFamily="18" charset="2"/>
              <a:buChar char=""/>
              <a:tabLst>
                <a:tab pos="457200" algn="l"/>
              </a:tabLst>
            </a:pPr>
            <a:r>
              <a:rPr lang="vi-VN" sz="1800" b="1" dirty="0">
                <a:effectLst/>
                <a:latin typeface="+mn-lt"/>
                <a:ea typeface="Aptos" panose="020B0004020202020204" pitchFamily="34" charset="0"/>
                <a:cs typeface="Times New Roman" panose="02020603050405020304" pitchFamily="18" charset="0"/>
              </a:rPr>
              <a:t>Phương pháp:</a:t>
            </a:r>
            <a:endParaRPr lang="vi-VN" sz="18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Phơi tự nhiên: Dưới ánh nắng, thích hợp với thời tiết khô ráo.</a:t>
            </a:r>
          </a:p>
          <a:p>
            <a:pPr marL="742950" lvl="1" indent="-285750">
              <a:spcBef>
                <a:spcPts val="600"/>
              </a:spcBef>
              <a:spcAft>
                <a:spcPts val="600"/>
              </a:spcAft>
              <a:buSzPts val="1000"/>
              <a:buFont typeface="Courier New" panose="02070309020205020404" pitchFamily="49" charset="0"/>
              <a:buChar char="o"/>
              <a:tabLst>
                <a:tab pos="914400" algn="l"/>
              </a:tabLst>
            </a:pPr>
            <a:r>
              <a:rPr lang="vi-VN" sz="1800" kern="0" dirty="0">
                <a:effectLst/>
                <a:latin typeface="+mn-lt"/>
                <a:ea typeface="Aptos" panose="020B0004020202020204" pitchFamily="34" charset="0"/>
              </a:rPr>
              <a:t>Sấy nhân tạo: Dùng máy sấy, tiết kiệm thời gian và hiệu quả hơn.</a:t>
            </a:r>
            <a:endParaRPr lang="en-US" sz="1800" dirty="0">
              <a:latin typeface="+mn-lt"/>
            </a:endParaRPr>
          </a:p>
        </p:txBody>
      </p:sp>
    </p:spTree>
    <p:extLst>
      <p:ext uri="{BB962C8B-B14F-4D97-AF65-F5344CB8AC3E}">
        <p14:creationId xmlns:p14="http://schemas.microsoft.com/office/powerpoint/2010/main" val="399594205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517210" y="450502"/>
            <a:ext cx="8156528" cy="480418"/>
          </a:xfrm>
        </p:spPr>
        <p:txBody>
          <a:bodyPr>
            <a:normAutofit fontScale="90000"/>
          </a:bodyPr>
          <a:lstStyle/>
          <a:p>
            <a:pPr eaLnBrk="1" hangingPunct="1">
              <a:lnSpc>
                <a:spcPct val="90000"/>
              </a:lnSpc>
            </a:pPr>
            <a:r>
              <a:rPr lang="vi-VN" sz="2300" dirty="0"/>
              <a:t>Sơ bộ về ngành sản xuất gạch gốm</a:t>
            </a:r>
            <a:endParaRPr lang="en-US" sz="2300" dirty="0"/>
          </a:p>
        </p:txBody>
      </p:sp>
      <p:sp>
        <p:nvSpPr>
          <p:cNvPr id="2" name="Slide Number Placeholder 1">
            <a:extLst>
              <a:ext uri="{FF2B5EF4-FFF2-40B4-BE49-F238E27FC236}">
                <a16:creationId xmlns:a16="http://schemas.microsoft.com/office/drawing/2014/main" id="{E7FC889D-7FB1-49A0-AC3B-32A887ECB56B}"/>
              </a:ext>
            </a:extLst>
          </p:cNvPr>
          <p:cNvSpPr>
            <a:spLocks noGrp="1"/>
          </p:cNvSpPr>
          <p:nvPr>
            <p:ph type="sldNum" sz="quarter" idx="11"/>
          </p:nvPr>
        </p:nvSpPr>
        <p:spPr/>
        <p:txBody>
          <a:bodyPr/>
          <a:lstStyle/>
          <a:p>
            <a:pPr>
              <a:defRPr/>
            </a:pPr>
            <a:fld id="{BECF2DCF-3FB2-4886-B9A2-C1E0050B20B1}" type="slidenum">
              <a:rPr lang="en-GB" smtClean="0"/>
              <a:pPr>
                <a:defRPr/>
              </a:pPr>
              <a:t>2</a:t>
            </a:fld>
            <a:endParaRPr lang="en-GB"/>
          </a:p>
        </p:txBody>
      </p:sp>
      <p:sp>
        <p:nvSpPr>
          <p:cNvPr id="9" name="Rectangle 8">
            <a:extLst>
              <a:ext uri="{FF2B5EF4-FFF2-40B4-BE49-F238E27FC236}">
                <a16:creationId xmlns:a16="http://schemas.microsoft.com/office/drawing/2014/main" id="{95407F99-189D-4F83-988E-961DE2BBC412}"/>
              </a:ext>
            </a:extLst>
          </p:cNvPr>
          <p:cNvSpPr/>
          <p:nvPr/>
        </p:nvSpPr>
        <p:spPr>
          <a:xfrm>
            <a:off x="293264" y="361932"/>
            <a:ext cx="75526" cy="447243"/>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090D0296-EC92-485C-7F03-034F6C5DC6C7}"/>
              </a:ext>
            </a:extLst>
          </p:cNvPr>
          <p:cNvPicPr>
            <a:picLocks noChangeAspect="1"/>
          </p:cNvPicPr>
          <p:nvPr/>
        </p:nvPicPr>
        <p:blipFill>
          <a:blip r:embed="rId3"/>
          <a:stretch>
            <a:fillRect/>
          </a:stretch>
        </p:blipFill>
        <p:spPr>
          <a:xfrm>
            <a:off x="7000807" y="86683"/>
            <a:ext cx="1940718" cy="395012"/>
          </a:xfrm>
          <a:prstGeom prst="rect">
            <a:avLst/>
          </a:prstGeom>
        </p:spPr>
      </p:pic>
      <p:sp>
        <p:nvSpPr>
          <p:cNvPr id="5" name="Content Placeholder 2">
            <a:extLst>
              <a:ext uri="{FF2B5EF4-FFF2-40B4-BE49-F238E27FC236}">
                <a16:creationId xmlns:a16="http://schemas.microsoft.com/office/drawing/2014/main" id="{916BDE56-73B5-9273-333D-C2ACAF3C5780}"/>
              </a:ext>
            </a:extLst>
          </p:cNvPr>
          <p:cNvSpPr txBox="1">
            <a:spLocks/>
          </p:cNvSpPr>
          <p:nvPr/>
        </p:nvSpPr>
        <p:spPr>
          <a:xfrm>
            <a:off x="2541722" y="931110"/>
            <a:ext cx="6399803" cy="4059343"/>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nSpc>
                <a:spcPct val="90000"/>
              </a:lnSpc>
              <a:spcAft>
                <a:spcPts val="600"/>
              </a:spcAft>
              <a:buFont typeface="Arial" panose="020B0604020202020204" pitchFamily="34" charset="0"/>
              <a:buChar char="•"/>
            </a:pPr>
            <a:r>
              <a:rPr lang="vi-VN" sz="1600" dirty="0">
                <a:latin typeface="+mn-lt"/>
                <a:ea typeface="MS Mincho" panose="02020609040205080304" pitchFamily="49" charset="-128"/>
                <a:cs typeface="Times New Roman" panose="02020603050405020304" pitchFamily="18" charset="0"/>
              </a:rPr>
              <a:t>Ngành gạch gốm là một trong những ngành vật liệu xây dựng truyền thống ở Việt </a:t>
            </a:r>
            <a:r>
              <a:rPr lang="vi-VN" sz="1600" dirty="0" err="1">
                <a:latin typeface="+mn-lt"/>
                <a:ea typeface="MS Mincho" panose="02020609040205080304" pitchFamily="49" charset="-128"/>
                <a:cs typeface="Times New Roman" panose="02020603050405020304" pitchFamily="18" charset="0"/>
              </a:rPr>
              <a:t>Nam.Góp</a:t>
            </a:r>
            <a:r>
              <a:rPr lang="vi-VN" sz="1600" dirty="0">
                <a:latin typeface="+mn-lt"/>
                <a:ea typeface="MS Mincho" panose="02020609040205080304" pitchFamily="49" charset="-128"/>
                <a:cs typeface="Times New Roman" panose="02020603050405020304" pitchFamily="18" charset="0"/>
              </a:rPr>
              <a:t> phần lớn trong xây dựng dân dụng và công nghiệp.</a:t>
            </a:r>
          </a:p>
          <a:p>
            <a:pPr marL="285750" indent="-285750">
              <a:lnSpc>
                <a:spcPct val="90000"/>
              </a:lnSpc>
              <a:spcAft>
                <a:spcPts val="600"/>
              </a:spcAft>
              <a:buFont typeface="Arial" panose="020B0604020202020204" pitchFamily="34" charset="0"/>
              <a:buChar char="•"/>
            </a:pPr>
            <a:r>
              <a:rPr lang="vi-VN" sz="1600" dirty="0">
                <a:latin typeface="+mn-lt"/>
                <a:ea typeface="MS Mincho" panose="02020609040205080304" pitchFamily="49" charset="-128"/>
                <a:cs typeface="Times New Roman" panose="02020603050405020304" pitchFamily="18" charset="0"/>
              </a:rPr>
              <a:t>Khoảng 500 cơ sở sản xuất, trong đó nhiều là doanh nghiệp vừa và nhỏ.</a:t>
            </a:r>
          </a:p>
          <a:p>
            <a:pPr marL="285750" indent="-285750">
              <a:lnSpc>
                <a:spcPct val="90000"/>
              </a:lnSpc>
              <a:spcAft>
                <a:spcPts val="600"/>
              </a:spcAft>
              <a:buFont typeface="Arial" panose="020B0604020202020204" pitchFamily="34" charset="0"/>
              <a:buChar char="•"/>
            </a:pPr>
            <a:r>
              <a:rPr lang="vi-VN" sz="1600" dirty="0">
                <a:latin typeface="+mn-lt"/>
                <a:ea typeface="MS Mincho" panose="02020609040205080304" pitchFamily="49" charset="-128"/>
                <a:cs typeface="Times New Roman" panose="02020603050405020304" pitchFamily="18" charset="0"/>
              </a:rPr>
              <a:t>Các doanh nghiệp lớn: </a:t>
            </a:r>
            <a:r>
              <a:rPr lang="vi-VN" sz="1600" dirty="0" err="1">
                <a:latin typeface="+mn-lt"/>
                <a:ea typeface="MS Mincho" panose="02020609040205080304" pitchFamily="49" charset="-128"/>
                <a:cs typeface="Times New Roman" panose="02020603050405020304" pitchFamily="18" charset="0"/>
              </a:rPr>
              <a:t>Viglacera</a:t>
            </a:r>
            <a:r>
              <a:rPr lang="vi-VN" sz="1600" dirty="0">
                <a:latin typeface="+mn-lt"/>
                <a:ea typeface="MS Mincho" panose="02020609040205080304" pitchFamily="49" charset="-128"/>
                <a:cs typeface="Times New Roman" panose="02020603050405020304" pitchFamily="18" charset="0"/>
              </a:rPr>
              <a:t>, Đồng Tâm, </a:t>
            </a:r>
            <a:r>
              <a:rPr lang="vi-VN" sz="1600" dirty="0" err="1">
                <a:latin typeface="+mn-lt"/>
                <a:ea typeface="MS Mincho" panose="02020609040205080304" pitchFamily="49" charset="-128"/>
                <a:cs typeface="Times New Roman" panose="02020603050405020304" pitchFamily="18" charset="0"/>
              </a:rPr>
              <a:t>Prime</a:t>
            </a:r>
            <a:r>
              <a:rPr lang="vi-VN" sz="1600" dirty="0">
                <a:latin typeface="+mn-lt"/>
                <a:ea typeface="MS Mincho" panose="02020609040205080304" pitchFamily="49" charset="-128"/>
                <a:cs typeface="Times New Roman" panose="02020603050405020304" pitchFamily="18" charset="0"/>
              </a:rPr>
              <a:t> </a:t>
            </a:r>
            <a:r>
              <a:rPr lang="vi-VN" sz="1600" dirty="0" err="1">
                <a:latin typeface="+mn-lt"/>
                <a:ea typeface="MS Mincho" panose="02020609040205080304" pitchFamily="49" charset="-128"/>
                <a:cs typeface="Times New Roman" panose="02020603050405020304" pitchFamily="18" charset="0"/>
              </a:rPr>
              <a:t>Group</a:t>
            </a:r>
            <a:r>
              <a:rPr lang="vi-VN" sz="1600" dirty="0">
                <a:latin typeface="+mn-lt"/>
                <a:ea typeface="MS Mincho" panose="02020609040205080304" pitchFamily="49" charset="-128"/>
                <a:cs typeface="Times New Roman" panose="02020603050405020304" pitchFamily="18" charset="0"/>
              </a:rPr>
              <a:t>, TTC, </a:t>
            </a:r>
            <a:r>
              <a:rPr lang="vi-VN" sz="1600" dirty="0" err="1">
                <a:latin typeface="+mn-lt"/>
                <a:ea typeface="MS Mincho" panose="02020609040205080304" pitchFamily="49" charset="-128"/>
                <a:cs typeface="Times New Roman" panose="02020603050405020304" pitchFamily="18" charset="0"/>
              </a:rPr>
              <a:t>Mikado</a:t>
            </a:r>
            <a:r>
              <a:rPr lang="vi-VN" sz="1600" dirty="0">
                <a:latin typeface="+mn-lt"/>
                <a:ea typeface="MS Mincho" panose="02020609040205080304" pitchFamily="49" charset="-128"/>
                <a:cs typeface="Times New Roman" panose="02020603050405020304" pitchFamily="18" charset="0"/>
              </a:rPr>
              <a:t>…</a:t>
            </a:r>
          </a:p>
          <a:p>
            <a:pPr marL="285750" indent="-285750">
              <a:lnSpc>
                <a:spcPct val="90000"/>
              </a:lnSpc>
              <a:spcAft>
                <a:spcPts val="600"/>
              </a:spcAft>
              <a:buFont typeface="Arial" panose="020B0604020202020204" pitchFamily="34" charset="0"/>
              <a:buChar char="•"/>
            </a:pPr>
            <a:r>
              <a:rPr lang="vi-VN" sz="1600" dirty="0">
                <a:latin typeface="+mn-lt"/>
                <a:ea typeface="MS Mincho" panose="02020609040205080304" pitchFamily="49" charset="-128"/>
                <a:cs typeface="Times New Roman" panose="02020603050405020304" pitchFamily="18" charset="0"/>
              </a:rPr>
              <a:t>Tùy theo loại hình sản phẩm ngành gạch gốm có thể chia làm các loại hình sau</a:t>
            </a:r>
          </a:p>
          <a:p>
            <a:pPr marL="285750" lvl="8" indent="-285750">
              <a:lnSpc>
                <a:spcPct val="90000"/>
              </a:lnSpc>
              <a:spcAft>
                <a:spcPts val="600"/>
              </a:spcAft>
              <a:buFont typeface="Arial" panose="020B0604020202020204" pitchFamily="34" charset="0"/>
              <a:buChar char="•"/>
            </a:pPr>
            <a:r>
              <a:rPr lang="vi-VN" dirty="0">
                <a:latin typeface="+mn-lt"/>
                <a:ea typeface="MS Mincho" panose="02020609040205080304" pitchFamily="49" charset="-128"/>
                <a:cs typeface="Times New Roman" panose="02020603050405020304" pitchFamily="18" charset="0"/>
              </a:rPr>
              <a:t>Doanh nghiệp sản xuất các loại hình gạch lát có tráng men.</a:t>
            </a:r>
          </a:p>
          <a:p>
            <a:pPr marL="285750" lvl="8" indent="-285750">
              <a:lnSpc>
                <a:spcPct val="90000"/>
              </a:lnSpc>
              <a:spcAft>
                <a:spcPts val="600"/>
              </a:spcAft>
              <a:buFont typeface="Arial" panose="020B0604020202020204" pitchFamily="34" charset="0"/>
              <a:buChar char="•"/>
            </a:pPr>
            <a:r>
              <a:rPr lang="vi-VN" dirty="0">
                <a:latin typeface="+mn-lt"/>
                <a:ea typeface="MS Mincho" panose="02020609040205080304" pitchFamily="49" charset="-128"/>
                <a:cs typeface="Times New Roman" panose="02020603050405020304" pitchFamily="18" charset="0"/>
              </a:rPr>
              <a:t>Doanh nghiệp sản xuất các loại hình gốm sứ dân dụng</a:t>
            </a:r>
          </a:p>
          <a:p>
            <a:pPr marL="285750" lvl="8" indent="-285750">
              <a:lnSpc>
                <a:spcPct val="90000"/>
              </a:lnSpc>
              <a:spcAft>
                <a:spcPts val="600"/>
              </a:spcAft>
              <a:buFont typeface="Arial" panose="020B0604020202020204" pitchFamily="34" charset="0"/>
              <a:buChar char="•"/>
            </a:pPr>
            <a:r>
              <a:rPr lang="vi-VN" dirty="0">
                <a:latin typeface="+mn-lt"/>
                <a:ea typeface="MS Mincho" panose="02020609040205080304" pitchFamily="49" charset="-128"/>
                <a:cs typeface="Times New Roman" panose="02020603050405020304" pitchFamily="18" charset="0"/>
              </a:rPr>
              <a:t>Doanh nghiệp sản xuất các loại hình gốm sứ xây dựng</a:t>
            </a:r>
          </a:p>
          <a:p>
            <a:pPr marL="285750" lvl="8" indent="-285750">
              <a:lnSpc>
                <a:spcPct val="90000"/>
              </a:lnSpc>
              <a:spcAft>
                <a:spcPts val="600"/>
              </a:spcAft>
              <a:buFont typeface="Arial" panose="020B0604020202020204" pitchFamily="34" charset="0"/>
              <a:buChar char="•"/>
            </a:pPr>
            <a:r>
              <a:rPr lang="vi-VN" dirty="0">
                <a:latin typeface="+mn-lt"/>
                <a:ea typeface="MS Mincho" panose="02020609040205080304" pitchFamily="49" charset="-128"/>
                <a:cs typeface="Times New Roman" panose="02020603050405020304" pitchFamily="18" charset="0"/>
              </a:rPr>
              <a:t>Doanh nghiệp sản xuất các loại hình gốm thô xây dựng</a:t>
            </a:r>
          </a:p>
          <a:p>
            <a:pPr marL="285750" lvl="8" indent="-285750">
              <a:lnSpc>
                <a:spcPct val="90000"/>
              </a:lnSpc>
              <a:spcAft>
                <a:spcPts val="600"/>
              </a:spcAft>
              <a:buFont typeface="Arial" panose="020B0604020202020204" pitchFamily="34" charset="0"/>
              <a:buChar char="•"/>
            </a:pPr>
            <a:r>
              <a:rPr lang="vi-VN" dirty="0">
                <a:latin typeface="+mn-lt"/>
                <a:ea typeface="MS Mincho" panose="02020609040205080304" pitchFamily="49" charset="-128"/>
                <a:cs typeface="Times New Roman" panose="02020603050405020304" pitchFamily="18" charset="0"/>
              </a:rPr>
              <a:t>Doanh nghiệp sản xuất các loại hình gạch nung dùng cho xây dựng</a:t>
            </a:r>
          </a:p>
          <a:p>
            <a:pPr marL="285750" lvl="3" indent="-285750">
              <a:lnSpc>
                <a:spcPct val="90000"/>
              </a:lnSpc>
              <a:spcAft>
                <a:spcPts val="600"/>
              </a:spcAft>
              <a:buFont typeface="Wingdings" panose="05000000000000000000" pitchFamily="2" charset="2"/>
              <a:buChar char="§"/>
            </a:pPr>
            <a:endParaRPr lang="en-US" sz="1600" dirty="0">
              <a:latin typeface="+mn-lt"/>
            </a:endParaRPr>
          </a:p>
        </p:txBody>
      </p:sp>
      <p:pic>
        <p:nvPicPr>
          <p:cNvPr id="7" name="Hình ảnh 6">
            <a:extLst>
              <a:ext uri="{FF2B5EF4-FFF2-40B4-BE49-F238E27FC236}">
                <a16:creationId xmlns:a16="http://schemas.microsoft.com/office/drawing/2014/main" id="{182686B8-93F0-9D85-606F-AB2BEB435E30}"/>
              </a:ext>
            </a:extLst>
          </p:cNvPr>
          <p:cNvPicPr>
            <a:picLocks noChangeAspect="1"/>
          </p:cNvPicPr>
          <p:nvPr/>
        </p:nvPicPr>
        <p:blipFill>
          <a:blip r:embed="rId4"/>
          <a:stretch>
            <a:fillRect/>
          </a:stretch>
        </p:blipFill>
        <p:spPr>
          <a:xfrm>
            <a:off x="470262" y="930920"/>
            <a:ext cx="1860205" cy="2091249"/>
          </a:xfrm>
          <a:prstGeom prst="rect">
            <a:avLst/>
          </a:prstGeom>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60E50-FA97-7F85-9D2D-BAE03859805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801CE4-A74D-2DFC-4691-5A0046DA0C3F}"/>
              </a:ext>
            </a:extLst>
          </p:cNvPr>
          <p:cNvSpPr>
            <a:spLocks noGrp="1"/>
          </p:cNvSpPr>
          <p:nvPr>
            <p:ph type="title"/>
          </p:nvPr>
        </p:nvSpPr>
        <p:spPr/>
        <p:txBody>
          <a:bodyPr>
            <a:normAutofit fontScale="90000"/>
          </a:bodyPr>
          <a:lstStyle/>
          <a:p>
            <a:r>
              <a:rPr lang="vi-VN" sz="2800" dirty="0"/>
              <a:t>Ngành sản xuất</a:t>
            </a:r>
            <a:r>
              <a:rPr lang="vi-VN" dirty="0"/>
              <a:t> gốm sứ</a:t>
            </a:r>
            <a:endParaRPr lang="en-US" dirty="0"/>
          </a:p>
        </p:txBody>
      </p:sp>
      <p:sp>
        <p:nvSpPr>
          <p:cNvPr id="4" name="Slide Number Placeholder 3">
            <a:extLst>
              <a:ext uri="{FF2B5EF4-FFF2-40B4-BE49-F238E27FC236}">
                <a16:creationId xmlns:a16="http://schemas.microsoft.com/office/drawing/2014/main" id="{982AC158-6176-4F52-3C65-EA5147552AA0}"/>
              </a:ext>
            </a:extLst>
          </p:cNvPr>
          <p:cNvSpPr>
            <a:spLocks noGrp="1"/>
          </p:cNvSpPr>
          <p:nvPr>
            <p:ph type="sldNum" sz="quarter" idx="11"/>
          </p:nvPr>
        </p:nvSpPr>
        <p:spPr/>
        <p:txBody>
          <a:bodyPr/>
          <a:lstStyle/>
          <a:p>
            <a:pPr>
              <a:defRPr/>
            </a:pPr>
            <a:fld id="{CD526C43-D195-4D1A-9EFA-AA81D07472FE}" type="slidenum">
              <a:rPr lang="en-GB" smtClean="0"/>
              <a:pPr>
                <a:defRPr/>
              </a:pPr>
              <a:t>20</a:t>
            </a:fld>
            <a:endParaRPr lang="en-GB"/>
          </a:p>
        </p:txBody>
      </p:sp>
      <p:pic>
        <p:nvPicPr>
          <p:cNvPr id="3" name="Picture 2">
            <a:extLst>
              <a:ext uri="{FF2B5EF4-FFF2-40B4-BE49-F238E27FC236}">
                <a16:creationId xmlns:a16="http://schemas.microsoft.com/office/drawing/2014/main" id="{C15EAC58-F952-E05E-FCBC-9B6F6FCFCABA}"/>
              </a:ext>
            </a:extLst>
          </p:cNvPr>
          <p:cNvPicPr>
            <a:picLocks noChangeAspect="1"/>
          </p:cNvPicPr>
          <p:nvPr/>
        </p:nvPicPr>
        <p:blipFill>
          <a:blip r:embed="rId2"/>
          <a:stretch>
            <a:fillRect/>
          </a:stretch>
        </p:blipFill>
        <p:spPr>
          <a:xfrm>
            <a:off x="7020399" y="86683"/>
            <a:ext cx="1927658" cy="395012"/>
          </a:xfrm>
          <a:prstGeom prst="rect">
            <a:avLst/>
          </a:prstGeom>
        </p:spPr>
      </p:pic>
      <p:sp>
        <p:nvSpPr>
          <p:cNvPr id="6" name="Hộp Văn bản 5">
            <a:extLst>
              <a:ext uri="{FF2B5EF4-FFF2-40B4-BE49-F238E27FC236}">
                <a16:creationId xmlns:a16="http://schemas.microsoft.com/office/drawing/2014/main" id="{24AABB51-1914-AFD7-A880-9E71B4F62DB2}"/>
              </a:ext>
            </a:extLst>
          </p:cNvPr>
          <p:cNvSpPr txBox="1"/>
          <p:nvPr/>
        </p:nvSpPr>
        <p:spPr>
          <a:xfrm>
            <a:off x="507555" y="955485"/>
            <a:ext cx="8440501" cy="3662541"/>
          </a:xfrm>
          <a:prstGeom prst="rect">
            <a:avLst/>
          </a:prstGeom>
          <a:noFill/>
        </p:spPr>
        <p:txBody>
          <a:bodyPr wrap="square">
            <a:spAutoFit/>
          </a:bodyPr>
          <a:lstStyle/>
          <a:p>
            <a:pPr>
              <a:spcBef>
                <a:spcPts val="600"/>
              </a:spcBef>
              <a:spcAft>
                <a:spcPts val="600"/>
              </a:spcAft>
              <a:buNone/>
            </a:pPr>
            <a:r>
              <a:rPr lang="vi-VN" sz="1800" b="1" u="sng" dirty="0">
                <a:effectLst/>
                <a:latin typeface="+mn-lt"/>
                <a:ea typeface="Aptos" panose="020B0004020202020204" pitchFamily="34" charset="0"/>
                <a:cs typeface="Times New Roman" panose="02020603050405020304" pitchFamily="18" charset="0"/>
              </a:rPr>
              <a:t>Công đoạn 4 - Trang trí sản phẩm</a:t>
            </a:r>
            <a:endParaRPr lang="vi-VN" sz="1800" u="sng"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800" b="1" dirty="0">
                <a:effectLst/>
                <a:latin typeface="+mn-lt"/>
                <a:ea typeface="Aptos" panose="020B0004020202020204" pitchFamily="34" charset="0"/>
                <a:cs typeface="Times New Roman" panose="02020603050405020304" pitchFamily="18" charset="0"/>
              </a:rPr>
              <a:t>Trang trí thô:</a:t>
            </a:r>
            <a:endParaRPr lang="vi-VN" sz="18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Khắc, chạm hoặc in hoa văn trực tiếp lên sản phẩm.</a:t>
            </a: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Dùng kỹ thuật vẽ màu dưới men, tạo nét riêng cho từng sản phẩm.</a:t>
            </a:r>
          </a:p>
          <a:p>
            <a:pPr marL="342900" lvl="0" indent="-342900">
              <a:spcBef>
                <a:spcPts val="600"/>
              </a:spcBef>
              <a:spcAft>
                <a:spcPts val="600"/>
              </a:spcAft>
              <a:buSzPts val="1000"/>
              <a:buFont typeface="Symbol" panose="05050102010706020507" pitchFamily="18" charset="2"/>
              <a:buChar char=""/>
              <a:tabLst>
                <a:tab pos="457200" algn="l"/>
              </a:tabLst>
            </a:pPr>
            <a:r>
              <a:rPr lang="vi-VN" sz="1800" b="1" dirty="0">
                <a:effectLst/>
                <a:latin typeface="+mn-lt"/>
                <a:ea typeface="Aptos" panose="020B0004020202020204" pitchFamily="34" charset="0"/>
                <a:cs typeface="Times New Roman" panose="02020603050405020304" pitchFamily="18" charset="0"/>
              </a:rPr>
              <a:t>Công cụ:</a:t>
            </a:r>
            <a:endParaRPr lang="vi-VN" sz="18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Cọ vẽ, dao khắc, bút in họa tiết.</a:t>
            </a:r>
            <a:endParaRPr lang="vi-VN" sz="1800" dirty="0">
              <a:latin typeface="+mn-lt"/>
              <a:ea typeface="Aptos" panose="020B0004020202020204" pitchFamily="34" charset="0"/>
              <a:cs typeface="Times New Roman" panose="02020603050405020304" pitchFamily="18" charset="0"/>
            </a:endParaRPr>
          </a:p>
          <a:p>
            <a:pPr lvl="1">
              <a:spcBef>
                <a:spcPts val="600"/>
              </a:spcBef>
              <a:spcAft>
                <a:spcPts val="600"/>
              </a:spcAft>
              <a:buSzPct val="100000"/>
              <a:buFont typeface="Arial" panose="020B0604020202020204" pitchFamily="34" charset="0"/>
              <a:buChar char="•"/>
              <a:tabLst>
                <a:tab pos="914400" algn="l"/>
              </a:tabLst>
            </a:pPr>
            <a:r>
              <a:rPr lang="vi-VN" sz="1800" b="1" dirty="0">
                <a:latin typeface="+mn-lt"/>
                <a:ea typeface="Aptos" panose="020B0004020202020204" pitchFamily="34" charset="0"/>
                <a:cs typeface="Times New Roman" panose="02020603050405020304" pitchFamily="18" charset="0"/>
              </a:rPr>
              <a:t>      Đặc điểm:</a:t>
            </a:r>
            <a:endParaRPr lang="vi-VN" sz="18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latin typeface="+mn-lt"/>
                <a:ea typeface="Aptos" panose="020B0004020202020204" pitchFamily="34" charset="0"/>
              </a:rPr>
              <a:t>Hoa văn trang trí phản ánh nét đặc trưng văn hóa và kỹ thuật của từng làng nghề.</a:t>
            </a:r>
            <a:endParaRPr lang="vi-VN" sz="1800" dirty="0">
              <a:effectLst/>
              <a:latin typeface="+mn-lt"/>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175123665"/>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72CEF-7632-C4AC-7ED0-976C7B55AB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E5FE16-B1B5-E47F-7EFD-3624ADC55794}"/>
              </a:ext>
            </a:extLst>
          </p:cNvPr>
          <p:cNvSpPr>
            <a:spLocks noGrp="1"/>
          </p:cNvSpPr>
          <p:nvPr>
            <p:ph type="title"/>
          </p:nvPr>
        </p:nvSpPr>
        <p:spPr/>
        <p:txBody>
          <a:bodyPr>
            <a:normAutofit fontScale="90000"/>
          </a:bodyPr>
          <a:lstStyle/>
          <a:p>
            <a:r>
              <a:rPr lang="vi-VN" sz="2800" dirty="0"/>
              <a:t>Ngành sản xuất</a:t>
            </a:r>
            <a:r>
              <a:rPr lang="vi-VN" dirty="0"/>
              <a:t> gốm sứ</a:t>
            </a:r>
            <a:endParaRPr lang="en-US" dirty="0"/>
          </a:p>
        </p:txBody>
      </p:sp>
      <p:sp>
        <p:nvSpPr>
          <p:cNvPr id="4" name="Slide Number Placeholder 3">
            <a:extLst>
              <a:ext uri="{FF2B5EF4-FFF2-40B4-BE49-F238E27FC236}">
                <a16:creationId xmlns:a16="http://schemas.microsoft.com/office/drawing/2014/main" id="{4CB888F4-3F4F-6412-43DD-13776782441A}"/>
              </a:ext>
            </a:extLst>
          </p:cNvPr>
          <p:cNvSpPr>
            <a:spLocks noGrp="1"/>
          </p:cNvSpPr>
          <p:nvPr>
            <p:ph type="sldNum" sz="quarter" idx="11"/>
          </p:nvPr>
        </p:nvSpPr>
        <p:spPr/>
        <p:txBody>
          <a:bodyPr/>
          <a:lstStyle/>
          <a:p>
            <a:pPr>
              <a:defRPr/>
            </a:pPr>
            <a:fld id="{CD526C43-D195-4D1A-9EFA-AA81D07472FE}" type="slidenum">
              <a:rPr lang="en-GB" smtClean="0"/>
              <a:pPr>
                <a:defRPr/>
              </a:pPr>
              <a:t>21</a:t>
            </a:fld>
            <a:endParaRPr lang="en-GB"/>
          </a:p>
        </p:txBody>
      </p:sp>
      <p:pic>
        <p:nvPicPr>
          <p:cNvPr id="3" name="Picture 2">
            <a:extLst>
              <a:ext uri="{FF2B5EF4-FFF2-40B4-BE49-F238E27FC236}">
                <a16:creationId xmlns:a16="http://schemas.microsoft.com/office/drawing/2014/main" id="{2B81CB49-0A3D-465A-E4DF-B84D4F86DE7D}"/>
              </a:ext>
            </a:extLst>
          </p:cNvPr>
          <p:cNvPicPr>
            <a:picLocks noChangeAspect="1"/>
          </p:cNvPicPr>
          <p:nvPr/>
        </p:nvPicPr>
        <p:blipFill>
          <a:blip r:embed="rId2"/>
          <a:stretch>
            <a:fillRect/>
          </a:stretch>
        </p:blipFill>
        <p:spPr>
          <a:xfrm>
            <a:off x="7020399" y="86683"/>
            <a:ext cx="1927658" cy="395012"/>
          </a:xfrm>
          <a:prstGeom prst="rect">
            <a:avLst/>
          </a:prstGeom>
        </p:spPr>
      </p:pic>
      <p:sp>
        <p:nvSpPr>
          <p:cNvPr id="6" name="Hộp Văn bản 5">
            <a:extLst>
              <a:ext uri="{FF2B5EF4-FFF2-40B4-BE49-F238E27FC236}">
                <a16:creationId xmlns:a16="http://schemas.microsoft.com/office/drawing/2014/main" id="{5CDC2F75-3664-82F0-1950-19E5F843C6ED}"/>
              </a:ext>
            </a:extLst>
          </p:cNvPr>
          <p:cNvSpPr txBox="1"/>
          <p:nvPr/>
        </p:nvSpPr>
        <p:spPr>
          <a:xfrm>
            <a:off x="515257" y="915596"/>
            <a:ext cx="8113486" cy="3816429"/>
          </a:xfrm>
          <a:prstGeom prst="rect">
            <a:avLst/>
          </a:prstGeom>
          <a:noFill/>
        </p:spPr>
        <p:txBody>
          <a:bodyPr wrap="square">
            <a:spAutoFit/>
          </a:bodyPr>
          <a:lstStyle/>
          <a:p>
            <a:pPr>
              <a:spcBef>
                <a:spcPts val="600"/>
              </a:spcBef>
              <a:spcAft>
                <a:spcPts val="600"/>
              </a:spcAft>
              <a:buNone/>
            </a:pPr>
            <a:r>
              <a:rPr lang="vi-VN" sz="1800" b="1" u="sng" dirty="0">
                <a:effectLst/>
                <a:latin typeface="+mn-lt"/>
                <a:ea typeface="Aptos" panose="020B0004020202020204" pitchFamily="34" charset="0"/>
                <a:cs typeface="Times New Roman" panose="02020603050405020304" pitchFamily="18" charset="0"/>
              </a:rPr>
              <a:t>Công đoạn 5 - Tráng men</a:t>
            </a:r>
            <a:endParaRPr lang="vi-VN" sz="1800" u="sng"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800" b="1" dirty="0">
                <a:effectLst/>
                <a:latin typeface="+mn-lt"/>
                <a:ea typeface="Aptos" panose="020B0004020202020204" pitchFamily="34" charset="0"/>
                <a:cs typeface="Times New Roman" panose="02020603050405020304" pitchFamily="18" charset="0"/>
              </a:rPr>
              <a:t>Tráng men:</a:t>
            </a:r>
            <a:endParaRPr lang="vi-VN" sz="18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Nhúng sản phẩm vào men lỏng hoặc phun men lên bề mặt.</a:t>
            </a: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Men tạo độ bóng, bảo vệ sản phẩm và tăng tính thẩm mỹ.</a:t>
            </a:r>
          </a:p>
          <a:p>
            <a:pPr marL="342900" lvl="0" indent="-342900">
              <a:spcBef>
                <a:spcPts val="600"/>
              </a:spcBef>
              <a:spcAft>
                <a:spcPts val="600"/>
              </a:spcAft>
              <a:buSzPts val="1000"/>
              <a:buFont typeface="Symbol" panose="05050102010706020507" pitchFamily="18" charset="2"/>
              <a:buChar char=""/>
              <a:tabLst>
                <a:tab pos="457200" algn="l"/>
              </a:tabLst>
            </a:pPr>
            <a:r>
              <a:rPr lang="vi-VN" sz="1800" b="1" dirty="0">
                <a:effectLst/>
                <a:latin typeface="+mn-lt"/>
                <a:ea typeface="Aptos" panose="020B0004020202020204" pitchFamily="34" charset="0"/>
                <a:cs typeface="Times New Roman" panose="02020603050405020304" pitchFamily="18" charset="0"/>
              </a:rPr>
              <a:t>Loại men:</a:t>
            </a:r>
            <a:endParaRPr lang="vi-VN" sz="18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Men màu: Men xanh lam, nâu, trắng, ngọc.</a:t>
            </a: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Men trong suốt: Giữ nguyên màu gốc của sản phẩm.</a:t>
            </a:r>
          </a:p>
          <a:p>
            <a:pPr marL="342900" lvl="0" indent="-342900">
              <a:spcBef>
                <a:spcPts val="600"/>
              </a:spcBef>
              <a:spcAft>
                <a:spcPts val="600"/>
              </a:spcAft>
              <a:buSzPts val="1000"/>
              <a:buFont typeface="Symbol" panose="05050102010706020507" pitchFamily="18" charset="2"/>
              <a:buChar char=""/>
              <a:tabLst>
                <a:tab pos="457200" algn="l"/>
              </a:tabLst>
            </a:pPr>
            <a:r>
              <a:rPr lang="vi-VN" sz="1800" b="1" dirty="0">
                <a:effectLst/>
                <a:latin typeface="+mn-lt"/>
                <a:ea typeface="Aptos" panose="020B0004020202020204" pitchFamily="34" charset="0"/>
                <a:cs typeface="Times New Roman" panose="02020603050405020304" pitchFamily="18" charset="0"/>
              </a:rPr>
              <a:t>Yêu cầu:</a:t>
            </a:r>
            <a:endParaRPr lang="vi-VN" sz="18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Men phải phủ đều, không bị vón cục hoặc loang lổ.</a:t>
            </a:r>
          </a:p>
        </p:txBody>
      </p:sp>
    </p:spTree>
    <p:extLst>
      <p:ext uri="{BB962C8B-B14F-4D97-AF65-F5344CB8AC3E}">
        <p14:creationId xmlns:p14="http://schemas.microsoft.com/office/powerpoint/2010/main" val="1665448523"/>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995C7-FF44-80CC-0A90-3E87C4D310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DA89B0-24EC-7F43-FFBB-2D3A8C304ED4}"/>
              </a:ext>
            </a:extLst>
          </p:cNvPr>
          <p:cNvSpPr>
            <a:spLocks noGrp="1"/>
          </p:cNvSpPr>
          <p:nvPr>
            <p:ph type="title"/>
          </p:nvPr>
        </p:nvSpPr>
        <p:spPr/>
        <p:txBody>
          <a:bodyPr>
            <a:normAutofit fontScale="90000"/>
          </a:bodyPr>
          <a:lstStyle/>
          <a:p>
            <a:r>
              <a:rPr lang="vi-VN" sz="2800" dirty="0"/>
              <a:t>Ngành sản xuất</a:t>
            </a:r>
            <a:r>
              <a:rPr lang="vi-VN" dirty="0"/>
              <a:t> gốm sứ</a:t>
            </a:r>
            <a:endParaRPr lang="en-US" dirty="0"/>
          </a:p>
        </p:txBody>
      </p:sp>
      <p:sp>
        <p:nvSpPr>
          <p:cNvPr id="4" name="Slide Number Placeholder 3">
            <a:extLst>
              <a:ext uri="{FF2B5EF4-FFF2-40B4-BE49-F238E27FC236}">
                <a16:creationId xmlns:a16="http://schemas.microsoft.com/office/drawing/2014/main" id="{30EA8718-1CBC-25FD-EB01-B6D7AF8E88FD}"/>
              </a:ext>
            </a:extLst>
          </p:cNvPr>
          <p:cNvSpPr>
            <a:spLocks noGrp="1"/>
          </p:cNvSpPr>
          <p:nvPr>
            <p:ph type="sldNum" sz="quarter" idx="11"/>
          </p:nvPr>
        </p:nvSpPr>
        <p:spPr/>
        <p:txBody>
          <a:bodyPr/>
          <a:lstStyle/>
          <a:p>
            <a:pPr>
              <a:defRPr/>
            </a:pPr>
            <a:fld id="{CD526C43-D195-4D1A-9EFA-AA81D07472FE}" type="slidenum">
              <a:rPr lang="en-GB" smtClean="0"/>
              <a:pPr>
                <a:defRPr/>
              </a:pPr>
              <a:t>22</a:t>
            </a:fld>
            <a:endParaRPr lang="en-GB"/>
          </a:p>
        </p:txBody>
      </p:sp>
      <p:pic>
        <p:nvPicPr>
          <p:cNvPr id="3" name="Picture 2">
            <a:extLst>
              <a:ext uri="{FF2B5EF4-FFF2-40B4-BE49-F238E27FC236}">
                <a16:creationId xmlns:a16="http://schemas.microsoft.com/office/drawing/2014/main" id="{40F987F0-3FAC-808E-A924-97A5073332FA}"/>
              </a:ext>
            </a:extLst>
          </p:cNvPr>
          <p:cNvPicPr>
            <a:picLocks noChangeAspect="1"/>
          </p:cNvPicPr>
          <p:nvPr/>
        </p:nvPicPr>
        <p:blipFill>
          <a:blip r:embed="rId2"/>
          <a:stretch>
            <a:fillRect/>
          </a:stretch>
        </p:blipFill>
        <p:spPr>
          <a:xfrm>
            <a:off x="7020399" y="86683"/>
            <a:ext cx="1927658" cy="395012"/>
          </a:xfrm>
          <a:prstGeom prst="rect">
            <a:avLst/>
          </a:prstGeom>
        </p:spPr>
      </p:pic>
      <p:sp>
        <p:nvSpPr>
          <p:cNvPr id="6" name="Hộp Văn bản 5">
            <a:extLst>
              <a:ext uri="{FF2B5EF4-FFF2-40B4-BE49-F238E27FC236}">
                <a16:creationId xmlns:a16="http://schemas.microsoft.com/office/drawing/2014/main" id="{CEE20206-E678-2F5D-8BC1-303D2F800924}"/>
              </a:ext>
            </a:extLst>
          </p:cNvPr>
          <p:cNvSpPr txBox="1"/>
          <p:nvPr/>
        </p:nvSpPr>
        <p:spPr>
          <a:xfrm>
            <a:off x="566057" y="1006318"/>
            <a:ext cx="8382000" cy="3385542"/>
          </a:xfrm>
          <a:prstGeom prst="rect">
            <a:avLst/>
          </a:prstGeom>
          <a:noFill/>
        </p:spPr>
        <p:txBody>
          <a:bodyPr wrap="square">
            <a:spAutoFit/>
          </a:bodyPr>
          <a:lstStyle/>
          <a:p>
            <a:pPr>
              <a:spcBef>
                <a:spcPts val="600"/>
              </a:spcBef>
              <a:spcAft>
                <a:spcPts val="600"/>
              </a:spcAft>
              <a:buNone/>
            </a:pPr>
            <a:r>
              <a:rPr lang="vi-VN" sz="1800" b="1" u="sng" dirty="0">
                <a:effectLst/>
                <a:latin typeface="+mn-lt"/>
                <a:ea typeface="Aptos" panose="020B0004020202020204" pitchFamily="34" charset="0"/>
                <a:cs typeface="Times New Roman" panose="02020603050405020304" pitchFamily="18" charset="0"/>
              </a:rPr>
              <a:t>Công đoạn 6 - Nung sản phẩm lần đầu</a:t>
            </a:r>
            <a:endParaRPr lang="vi-VN" sz="1800" u="sng"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800" b="1" dirty="0">
                <a:effectLst/>
                <a:latin typeface="+mn-lt"/>
                <a:ea typeface="Aptos" panose="020B0004020202020204" pitchFamily="34" charset="0"/>
                <a:cs typeface="Times New Roman" panose="02020603050405020304" pitchFamily="18" charset="0"/>
              </a:rPr>
              <a:t>Lò nung:</a:t>
            </a:r>
            <a:endParaRPr lang="vi-VN" sz="18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Sử dụng lò truyền thống (lò củi, lò than) hoặc lò hiện đại (lò </a:t>
            </a:r>
            <a:r>
              <a:rPr lang="vi-VN" sz="1800" dirty="0" err="1">
                <a:effectLst/>
                <a:latin typeface="+mn-lt"/>
                <a:ea typeface="Aptos" panose="020B0004020202020204" pitchFamily="34" charset="0"/>
                <a:cs typeface="Times New Roman" panose="02020603050405020304" pitchFamily="18" charset="0"/>
              </a:rPr>
              <a:t>gas</a:t>
            </a:r>
            <a:r>
              <a:rPr lang="vi-VN" sz="1800" dirty="0">
                <a:effectLst/>
                <a:latin typeface="+mn-lt"/>
                <a:ea typeface="Aptos" panose="020B0004020202020204" pitchFamily="34" charset="0"/>
                <a:cs typeface="Times New Roman" panose="02020603050405020304" pitchFamily="18" charset="0"/>
              </a:rPr>
              <a:t>, lò điện).</a:t>
            </a:r>
          </a:p>
          <a:p>
            <a:pPr marL="342900" lvl="0" indent="-342900">
              <a:spcBef>
                <a:spcPts val="600"/>
              </a:spcBef>
              <a:spcAft>
                <a:spcPts val="600"/>
              </a:spcAft>
              <a:buSzPts val="1000"/>
              <a:buFont typeface="Symbol" panose="05050102010706020507" pitchFamily="18" charset="2"/>
              <a:buChar char=""/>
              <a:tabLst>
                <a:tab pos="457200" algn="l"/>
              </a:tabLst>
            </a:pPr>
            <a:r>
              <a:rPr lang="vi-VN" sz="1800" b="1" dirty="0">
                <a:effectLst/>
                <a:latin typeface="+mn-lt"/>
                <a:ea typeface="Aptos" panose="020B0004020202020204" pitchFamily="34" charset="0"/>
                <a:cs typeface="Times New Roman" panose="02020603050405020304" pitchFamily="18" charset="0"/>
              </a:rPr>
              <a:t>Quy trình nung:</a:t>
            </a:r>
            <a:endParaRPr lang="vi-VN" sz="18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Nhiệt độ: 700-1.200°C (tùy loại sản phẩm).</a:t>
            </a: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Thời gian: 10-15 giờ hoặc lâu hơn đối với lò truyền thống.</a:t>
            </a:r>
          </a:p>
          <a:p>
            <a:pPr marL="342900" lvl="0" indent="-342900">
              <a:spcBef>
                <a:spcPts val="600"/>
              </a:spcBef>
              <a:spcAft>
                <a:spcPts val="600"/>
              </a:spcAft>
              <a:buSzPts val="1000"/>
              <a:buFont typeface="Symbol" panose="05050102010706020507" pitchFamily="18" charset="2"/>
              <a:buChar char=""/>
              <a:tabLst>
                <a:tab pos="457200" algn="l"/>
              </a:tabLst>
            </a:pPr>
            <a:r>
              <a:rPr lang="vi-VN" sz="1800" b="1" dirty="0">
                <a:effectLst/>
                <a:latin typeface="+mn-lt"/>
                <a:ea typeface="Aptos" panose="020B0004020202020204" pitchFamily="34" charset="0"/>
                <a:cs typeface="Times New Roman" panose="02020603050405020304" pitchFamily="18" charset="0"/>
              </a:rPr>
              <a:t>Yêu cầu:</a:t>
            </a:r>
            <a:endParaRPr lang="vi-VN" sz="18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Nhiệt độ ổn định, không bị sốc nhiệt gây nứt sản phẩm.</a:t>
            </a:r>
          </a:p>
        </p:txBody>
      </p:sp>
    </p:spTree>
    <p:extLst>
      <p:ext uri="{BB962C8B-B14F-4D97-AF65-F5344CB8AC3E}">
        <p14:creationId xmlns:p14="http://schemas.microsoft.com/office/powerpoint/2010/main" val="3781330350"/>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AACD34-596E-16E0-7020-DDBC033DAA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B8F038-051F-3BDD-C682-B4F34354575A}"/>
              </a:ext>
            </a:extLst>
          </p:cNvPr>
          <p:cNvSpPr>
            <a:spLocks noGrp="1"/>
          </p:cNvSpPr>
          <p:nvPr>
            <p:ph type="title"/>
          </p:nvPr>
        </p:nvSpPr>
        <p:spPr/>
        <p:txBody>
          <a:bodyPr>
            <a:normAutofit fontScale="90000"/>
          </a:bodyPr>
          <a:lstStyle/>
          <a:p>
            <a:r>
              <a:rPr lang="vi-VN" sz="2800" dirty="0"/>
              <a:t>Ngành sản xuất</a:t>
            </a:r>
            <a:r>
              <a:rPr lang="vi-VN" dirty="0"/>
              <a:t> gốm sứ</a:t>
            </a:r>
            <a:endParaRPr lang="en-US" dirty="0"/>
          </a:p>
        </p:txBody>
      </p:sp>
      <p:sp>
        <p:nvSpPr>
          <p:cNvPr id="4" name="Slide Number Placeholder 3">
            <a:extLst>
              <a:ext uri="{FF2B5EF4-FFF2-40B4-BE49-F238E27FC236}">
                <a16:creationId xmlns:a16="http://schemas.microsoft.com/office/drawing/2014/main" id="{1595D144-9FCC-A666-4A6E-BC7771799BEC}"/>
              </a:ext>
            </a:extLst>
          </p:cNvPr>
          <p:cNvSpPr>
            <a:spLocks noGrp="1"/>
          </p:cNvSpPr>
          <p:nvPr>
            <p:ph type="sldNum" sz="quarter" idx="11"/>
          </p:nvPr>
        </p:nvSpPr>
        <p:spPr/>
        <p:txBody>
          <a:bodyPr/>
          <a:lstStyle/>
          <a:p>
            <a:pPr>
              <a:defRPr/>
            </a:pPr>
            <a:fld id="{CD526C43-D195-4D1A-9EFA-AA81D07472FE}" type="slidenum">
              <a:rPr lang="en-GB" smtClean="0"/>
              <a:pPr>
                <a:defRPr/>
              </a:pPr>
              <a:t>23</a:t>
            </a:fld>
            <a:endParaRPr lang="en-GB"/>
          </a:p>
        </p:txBody>
      </p:sp>
      <p:pic>
        <p:nvPicPr>
          <p:cNvPr id="3" name="Picture 2">
            <a:extLst>
              <a:ext uri="{FF2B5EF4-FFF2-40B4-BE49-F238E27FC236}">
                <a16:creationId xmlns:a16="http://schemas.microsoft.com/office/drawing/2014/main" id="{F7155902-1F4B-A44F-0382-47C3CF75BB8A}"/>
              </a:ext>
            </a:extLst>
          </p:cNvPr>
          <p:cNvPicPr>
            <a:picLocks noChangeAspect="1"/>
          </p:cNvPicPr>
          <p:nvPr/>
        </p:nvPicPr>
        <p:blipFill>
          <a:blip r:embed="rId2"/>
          <a:stretch>
            <a:fillRect/>
          </a:stretch>
        </p:blipFill>
        <p:spPr>
          <a:xfrm>
            <a:off x="7020399" y="86683"/>
            <a:ext cx="1927658" cy="395012"/>
          </a:xfrm>
          <a:prstGeom prst="rect">
            <a:avLst/>
          </a:prstGeom>
        </p:spPr>
      </p:pic>
      <p:sp>
        <p:nvSpPr>
          <p:cNvPr id="6" name="Hộp Văn bản 5">
            <a:extLst>
              <a:ext uri="{FF2B5EF4-FFF2-40B4-BE49-F238E27FC236}">
                <a16:creationId xmlns:a16="http://schemas.microsoft.com/office/drawing/2014/main" id="{392AA201-42FD-C37F-F111-20E41B7CB3DF}"/>
              </a:ext>
            </a:extLst>
          </p:cNvPr>
          <p:cNvSpPr txBox="1"/>
          <p:nvPr/>
        </p:nvSpPr>
        <p:spPr>
          <a:xfrm>
            <a:off x="457201" y="906644"/>
            <a:ext cx="8229599" cy="3662541"/>
          </a:xfrm>
          <a:prstGeom prst="rect">
            <a:avLst/>
          </a:prstGeom>
          <a:noFill/>
        </p:spPr>
        <p:txBody>
          <a:bodyPr wrap="square">
            <a:spAutoFit/>
          </a:bodyPr>
          <a:lstStyle/>
          <a:p>
            <a:pPr>
              <a:spcBef>
                <a:spcPts val="600"/>
              </a:spcBef>
              <a:spcAft>
                <a:spcPts val="600"/>
              </a:spcAft>
              <a:buNone/>
            </a:pPr>
            <a:r>
              <a:rPr lang="vi-VN" sz="1800" b="1" u="sng" dirty="0">
                <a:effectLst/>
                <a:latin typeface="+mn-lt"/>
                <a:ea typeface="Aptos" panose="020B0004020202020204" pitchFamily="34" charset="0"/>
                <a:cs typeface="Times New Roman" panose="02020603050405020304" pitchFamily="18" charset="0"/>
              </a:rPr>
              <a:t>Công đoạn 7 - Hoàn thiện sản phẩm</a:t>
            </a:r>
            <a:endParaRPr lang="vi-VN" sz="1800" u="sng"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800" b="1" dirty="0">
                <a:effectLst/>
                <a:latin typeface="+mn-lt"/>
                <a:ea typeface="Aptos" panose="020B0004020202020204" pitchFamily="34" charset="0"/>
                <a:cs typeface="Times New Roman" panose="02020603050405020304" pitchFamily="18" charset="0"/>
              </a:rPr>
              <a:t>Hoàn thiện sau nung:</a:t>
            </a:r>
            <a:endParaRPr lang="vi-VN" sz="18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Đánh bóng, làm mịn bề mặt nếu cần.</a:t>
            </a: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Bổ sung trang trí thêm bằng vẽ tay hoặc in </a:t>
            </a:r>
            <a:r>
              <a:rPr lang="vi-VN" sz="1800" dirty="0" err="1">
                <a:effectLst/>
                <a:latin typeface="+mn-lt"/>
                <a:ea typeface="Aptos" panose="020B0004020202020204" pitchFamily="34" charset="0"/>
                <a:cs typeface="Times New Roman" panose="02020603050405020304" pitchFamily="18" charset="0"/>
              </a:rPr>
              <a:t>decal</a:t>
            </a:r>
            <a:r>
              <a:rPr lang="vi-VN" sz="1800" dirty="0">
                <a:effectLst/>
                <a:latin typeface="+mn-lt"/>
                <a:ea typeface="Aptos" panose="020B0004020202020204" pitchFamily="34" charset="0"/>
                <a:cs typeface="Times New Roman" panose="02020603050405020304" pitchFamily="18" charset="0"/>
              </a:rPr>
              <a:t>.</a:t>
            </a:r>
          </a:p>
          <a:p>
            <a:pPr marL="342900" lvl="0" indent="-342900">
              <a:spcBef>
                <a:spcPts val="600"/>
              </a:spcBef>
              <a:spcAft>
                <a:spcPts val="600"/>
              </a:spcAft>
              <a:buSzPts val="1000"/>
              <a:buFont typeface="Symbol" panose="05050102010706020507" pitchFamily="18" charset="2"/>
              <a:buChar char=""/>
              <a:tabLst>
                <a:tab pos="457200" algn="l"/>
              </a:tabLst>
            </a:pPr>
            <a:r>
              <a:rPr lang="vi-VN" sz="1800" b="1" dirty="0">
                <a:effectLst/>
                <a:latin typeface="+mn-lt"/>
                <a:ea typeface="Aptos" panose="020B0004020202020204" pitchFamily="34" charset="0"/>
                <a:cs typeface="Times New Roman" panose="02020603050405020304" pitchFamily="18" charset="0"/>
              </a:rPr>
              <a:t>Kiểm tra:</a:t>
            </a:r>
            <a:endParaRPr lang="vi-VN" sz="18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Loại bỏ sản phẩm lỗi: nứt, men không đều hoặc hình dạng không chuẩn.</a:t>
            </a:r>
          </a:p>
          <a:p>
            <a:pPr marL="342900" lvl="0" indent="-342900">
              <a:spcBef>
                <a:spcPts val="600"/>
              </a:spcBef>
              <a:spcAft>
                <a:spcPts val="600"/>
              </a:spcAft>
              <a:buSzPts val="1000"/>
              <a:buFont typeface="Symbol" panose="05050102010706020507" pitchFamily="18" charset="2"/>
              <a:buChar char=""/>
              <a:tabLst>
                <a:tab pos="457200" algn="l"/>
              </a:tabLst>
            </a:pPr>
            <a:r>
              <a:rPr lang="vi-VN" sz="1800" b="1" dirty="0">
                <a:effectLst/>
                <a:latin typeface="+mn-lt"/>
                <a:ea typeface="Aptos" panose="020B0004020202020204" pitchFamily="34" charset="0"/>
                <a:cs typeface="Times New Roman" panose="02020603050405020304" pitchFamily="18" charset="0"/>
              </a:rPr>
              <a:t>Đóng gói:</a:t>
            </a:r>
            <a:endParaRPr lang="vi-VN" sz="18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Sản phẩm đạt yêu cầu được xếp thành từng kiện để dễ vận chuyển.</a:t>
            </a:r>
          </a:p>
        </p:txBody>
      </p:sp>
    </p:spTree>
    <p:extLst>
      <p:ext uri="{BB962C8B-B14F-4D97-AF65-F5344CB8AC3E}">
        <p14:creationId xmlns:p14="http://schemas.microsoft.com/office/powerpoint/2010/main" val="39931046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78F644-CB91-0223-B214-DDF708843E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9C3B69-CD68-F1DB-79E9-85B65F873179}"/>
              </a:ext>
            </a:extLst>
          </p:cNvPr>
          <p:cNvSpPr>
            <a:spLocks noGrp="1"/>
          </p:cNvSpPr>
          <p:nvPr>
            <p:ph type="title"/>
          </p:nvPr>
        </p:nvSpPr>
        <p:spPr/>
        <p:txBody>
          <a:bodyPr>
            <a:normAutofit fontScale="90000"/>
          </a:bodyPr>
          <a:lstStyle/>
          <a:p>
            <a:r>
              <a:rPr lang="vi-VN" sz="2800" dirty="0"/>
              <a:t>Ngành sản xuất</a:t>
            </a:r>
            <a:r>
              <a:rPr lang="vi-VN" dirty="0"/>
              <a:t> gốm sứ</a:t>
            </a:r>
            <a:endParaRPr lang="en-US" dirty="0"/>
          </a:p>
        </p:txBody>
      </p:sp>
      <p:sp>
        <p:nvSpPr>
          <p:cNvPr id="4" name="Slide Number Placeholder 3">
            <a:extLst>
              <a:ext uri="{FF2B5EF4-FFF2-40B4-BE49-F238E27FC236}">
                <a16:creationId xmlns:a16="http://schemas.microsoft.com/office/drawing/2014/main" id="{185AA779-1368-9E8E-A87D-079EEF17971B}"/>
              </a:ext>
            </a:extLst>
          </p:cNvPr>
          <p:cNvSpPr>
            <a:spLocks noGrp="1"/>
          </p:cNvSpPr>
          <p:nvPr>
            <p:ph type="sldNum" sz="quarter" idx="11"/>
          </p:nvPr>
        </p:nvSpPr>
        <p:spPr/>
        <p:txBody>
          <a:bodyPr/>
          <a:lstStyle/>
          <a:p>
            <a:pPr>
              <a:defRPr/>
            </a:pPr>
            <a:fld id="{CD526C43-D195-4D1A-9EFA-AA81D07472FE}" type="slidenum">
              <a:rPr lang="en-GB" smtClean="0"/>
              <a:pPr>
                <a:defRPr/>
              </a:pPr>
              <a:t>24</a:t>
            </a:fld>
            <a:endParaRPr lang="en-GB"/>
          </a:p>
        </p:txBody>
      </p:sp>
      <p:pic>
        <p:nvPicPr>
          <p:cNvPr id="3" name="Picture 2">
            <a:extLst>
              <a:ext uri="{FF2B5EF4-FFF2-40B4-BE49-F238E27FC236}">
                <a16:creationId xmlns:a16="http://schemas.microsoft.com/office/drawing/2014/main" id="{6CA3B309-492F-D628-926A-4F088A8E16B3}"/>
              </a:ext>
            </a:extLst>
          </p:cNvPr>
          <p:cNvPicPr>
            <a:picLocks noChangeAspect="1"/>
          </p:cNvPicPr>
          <p:nvPr/>
        </p:nvPicPr>
        <p:blipFill>
          <a:blip r:embed="rId2"/>
          <a:stretch>
            <a:fillRect/>
          </a:stretch>
        </p:blipFill>
        <p:spPr>
          <a:xfrm>
            <a:off x="7020399" y="86683"/>
            <a:ext cx="1927658" cy="395012"/>
          </a:xfrm>
          <a:prstGeom prst="rect">
            <a:avLst/>
          </a:prstGeom>
        </p:spPr>
      </p:pic>
      <p:sp>
        <p:nvSpPr>
          <p:cNvPr id="7" name="Hộp Văn bản 6">
            <a:extLst>
              <a:ext uri="{FF2B5EF4-FFF2-40B4-BE49-F238E27FC236}">
                <a16:creationId xmlns:a16="http://schemas.microsoft.com/office/drawing/2014/main" id="{1F1C89A5-41C5-ACF8-F29A-052D79995D45}"/>
              </a:ext>
            </a:extLst>
          </p:cNvPr>
          <p:cNvSpPr txBox="1"/>
          <p:nvPr/>
        </p:nvSpPr>
        <p:spPr>
          <a:xfrm>
            <a:off x="457200" y="930862"/>
            <a:ext cx="8534400" cy="3508653"/>
          </a:xfrm>
          <a:prstGeom prst="rect">
            <a:avLst/>
          </a:prstGeom>
          <a:noFill/>
        </p:spPr>
        <p:txBody>
          <a:bodyPr wrap="square">
            <a:spAutoFit/>
          </a:bodyPr>
          <a:lstStyle/>
          <a:p>
            <a:pPr>
              <a:spcBef>
                <a:spcPts val="600"/>
              </a:spcBef>
              <a:spcAft>
                <a:spcPts val="600"/>
              </a:spcAft>
              <a:buNone/>
            </a:pPr>
            <a:r>
              <a:rPr lang="vi-VN" sz="1800" b="1" dirty="0">
                <a:effectLst/>
                <a:latin typeface="+mn-lt"/>
                <a:ea typeface="Aptos" panose="020B0004020202020204" pitchFamily="34" charset="0"/>
                <a:cs typeface="Times New Roman" panose="02020603050405020304" pitchFamily="18" charset="0"/>
              </a:rPr>
              <a:t>Kết luận về quy trình sản xuất gốm</a:t>
            </a:r>
            <a:endParaRPr lang="vi-VN" sz="1800" dirty="0">
              <a:effectLst/>
              <a:latin typeface="+mn-lt"/>
              <a:ea typeface="Aptos" panose="020B0004020202020204" pitchFamily="34" charset="0"/>
              <a:cs typeface="Times New Roman" panose="02020603050405020304" pitchFamily="18" charset="0"/>
            </a:endParaRPr>
          </a:p>
          <a:p>
            <a:pPr marL="342900" lvl="0" indent="-342900">
              <a:spcBef>
                <a:spcPts val="600"/>
              </a:spcBef>
              <a:spcAft>
                <a:spcPts val="600"/>
              </a:spcAft>
              <a:buSzPts val="1000"/>
              <a:buFont typeface="Symbol" panose="05050102010706020507" pitchFamily="18" charset="2"/>
              <a:buChar char=""/>
              <a:tabLst>
                <a:tab pos="457200" algn="l"/>
              </a:tabLst>
            </a:pPr>
            <a:r>
              <a:rPr lang="vi-VN" sz="1800" b="1" dirty="0">
                <a:effectLst/>
                <a:latin typeface="+mn-lt"/>
                <a:ea typeface="Aptos" panose="020B0004020202020204" pitchFamily="34" charset="0"/>
                <a:cs typeface="Times New Roman" panose="02020603050405020304" pitchFamily="18" charset="0"/>
              </a:rPr>
              <a:t>Quy trình sản xuất gốm:</a:t>
            </a:r>
            <a:endParaRPr lang="vi-VN" sz="18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Kết hợp giữa nghệ thuật thủ công và kỹ thuật hiện đại.</a:t>
            </a: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Yêu cầu sự tỉ mỉ trong từng công đoạn để đảm bảo chất lượng sản phẩm.</a:t>
            </a:r>
          </a:p>
          <a:p>
            <a:pPr marL="342900" lvl="0" indent="-342900">
              <a:spcBef>
                <a:spcPts val="600"/>
              </a:spcBef>
              <a:spcAft>
                <a:spcPts val="600"/>
              </a:spcAft>
              <a:buSzPts val="1000"/>
              <a:buFont typeface="Symbol" panose="05050102010706020507" pitchFamily="18" charset="2"/>
              <a:buChar char=""/>
              <a:tabLst>
                <a:tab pos="457200" algn="l"/>
              </a:tabLst>
            </a:pPr>
            <a:r>
              <a:rPr lang="vi-VN" sz="1800" b="1" dirty="0">
                <a:effectLst/>
                <a:latin typeface="+mn-lt"/>
                <a:ea typeface="Aptos" panose="020B0004020202020204" pitchFamily="34" charset="0"/>
                <a:cs typeface="Times New Roman" panose="02020603050405020304" pitchFamily="18" charset="0"/>
              </a:rPr>
              <a:t>Ý nghĩa:</a:t>
            </a:r>
            <a:endParaRPr lang="vi-VN" sz="1800" dirty="0">
              <a:effectLst/>
              <a:latin typeface="+mn-lt"/>
              <a:ea typeface="Aptos" panose="020B0004020202020204" pitchFamily="34" charset="0"/>
              <a:cs typeface="Times New Roman" panose="02020603050405020304" pitchFamily="18" charset="0"/>
            </a:endParaRP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Không chỉ là quá trình sản xuất mà còn phản ánh giá trị văn hóa truyền thống.</a:t>
            </a:r>
          </a:p>
          <a:p>
            <a:pPr marL="742950" lvl="1" indent="-285750">
              <a:spcBef>
                <a:spcPts val="600"/>
              </a:spcBef>
              <a:spcAft>
                <a:spcPts val="600"/>
              </a:spcAft>
              <a:buSzPts val="1000"/>
              <a:buFont typeface="Courier New" panose="02070309020205020404" pitchFamily="49" charset="0"/>
              <a:buChar char="o"/>
              <a:tabLst>
                <a:tab pos="914400" algn="l"/>
              </a:tabLst>
            </a:pPr>
            <a:r>
              <a:rPr lang="vi-VN" sz="1800" dirty="0">
                <a:effectLst/>
                <a:latin typeface="+mn-lt"/>
                <a:ea typeface="Aptos" panose="020B0004020202020204" pitchFamily="34" charset="0"/>
                <a:cs typeface="Times New Roman" panose="02020603050405020304" pitchFamily="18" charset="0"/>
              </a:rPr>
              <a:t>Việc áp dụng công nghệ hiện đại giúp nâng cao năng suất và mở rộng thị trường xuất khẩu.</a:t>
            </a:r>
          </a:p>
        </p:txBody>
      </p:sp>
    </p:spTree>
    <p:extLst>
      <p:ext uri="{BB962C8B-B14F-4D97-AF65-F5344CB8AC3E}">
        <p14:creationId xmlns:p14="http://schemas.microsoft.com/office/powerpoint/2010/main" val="810593009"/>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5DD72-745D-B509-D222-96D18E4E368F}"/>
              </a:ext>
            </a:extLst>
          </p:cNvPr>
          <p:cNvSpPr>
            <a:spLocks noGrp="1"/>
          </p:cNvSpPr>
          <p:nvPr>
            <p:ph type="title"/>
          </p:nvPr>
        </p:nvSpPr>
        <p:spPr/>
        <p:txBody>
          <a:bodyPr>
            <a:normAutofit fontScale="90000"/>
          </a:bodyPr>
          <a:lstStyle/>
          <a:p>
            <a:r>
              <a:rPr lang="vi-VN" dirty="0"/>
              <a:t>Năng lượng sử dụng trong ngành gạch gốm</a:t>
            </a:r>
            <a:endParaRPr lang="en-US" dirty="0"/>
          </a:p>
        </p:txBody>
      </p:sp>
      <p:sp>
        <p:nvSpPr>
          <p:cNvPr id="3" name="Content Placeholder 2">
            <a:extLst>
              <a:ext uri="{FF2B5EF4-FFF2-40B4-BE49-F238E27FC236}">
                <a16:creationId xmlns:a16="http://schemas.microsoft.com/office/drawing/2014/main" id="{58D041D3-D7FD-39DD-F5BC-910CFB994AEF}"/>
              </a:ext>
            </a:extLst>
          </p:cNvPr>
          <p:cNvSpPr>
            <a:spLocks noGrp="1"/>
          </p:cNvSpPr>
          <p:nvPr>
            <p:ph idx="1"/>
          </p:nvPr>
        </p:nvSpPr>
        <p:spPr/>
        <p:txBody>
          <a:bodyPr>
            <a:normAutofit fontScale="92500" lnSpcReduction="20000"/>
          </a:bodyPr>
          <a:lstStyle/>
          <a:p>
            <a:pPr>
              <a:spcBef>
                <a:spcPts val="600"/>
              </a:spcBef>
              <a:spcAft>
                <a:spcPts val="600"/>
              </a:spcAft>
            </a:pPr>
            <a:r>
              <a:rPr lang="vi-VN" dirty="0"/>
              <a:t>Điện năng sử dụng nhiều cho các công đoạn của dây chuyền sản xuất với việc sử dụng đa dạng các loại thiết bị nghiền, cán, băm nhỏ, bơm, quạt, băng tải vận chuyển </a:t>
            </a:r>
            <a:r>
              <a:rPr lang="vi-VN" dirty="0" err="1"/>
              <a:t>v.v</a:t>
            </a:r>
            <a:r>
              <a:rPr lang="vi-VN" dirty="0"/>
              <a:t>. </a:t>
            </a:r>
          </a:p>
          <a:p>
            <a:pPr>
              <a:spcBef>
                <a:spcPts val="600"/>
              </a:spcBef>
              <a:spcAft>
                <a:spcPts val="600"/>
              </a:spcAft>
            </a:pPr>
            <a:r>
              <a:rPr lang="vi-VN" dirty="0"/>
              <a:t>Tiêu thụ nhiên liệu đóng vai trò rất lớn để nung sản phẩm đến nhiệt độ cao. Đối với sản phẩm gạch xây dựng, gốm thô thì than đóng vai trò là nhiên liệu chính.</a:t>
            </a:r>
          </a:p>
          <a:p>
            <a:pPr>
              <a:spcBef>
                <a:spcPts val="600"/>
              </a:spcBef>
              <a:spcAft>
                <a:spcPts val="600"/>
              </a:spcAft>
            </a:pPr>
            <a:r>
              <a:rPr lang="vi-VN" dirty="0"/>
              <a:t>Đối với sản phẩm gốm có men, nhiên liệu khí được sử dụng phổ biến.</a:t>
            </a:r>
          </a:p>
          <a:p>
            <a:pPr>
              <a:spcBef>
                <a:spcPts val="600"/>
              </a:spcBef>
              <a:spcAft>
                <a:spcPts val="600"/>
              </a:spcAft>
            </a:pPr>
            <a:r>
              <a:rPr lang="vi-VN" dirty="0"/>
              <a:t>Công đoạn sấy </a:t>
            </a:r>
            <a:r>
              <a:rPr lang="vi-VN" dirty="0" err="1"/>
              <a:t>thuờng</a:t>
            </a:r>
            <a:r>
              <a:rPr lang="vi-VN" dirty="0"/>
              <a:t> được tích hợp với công đoạn nung theo đó nhiệt tận dụng được của công đoạn nung góp phần quan trọng cho việc sấy giúp tiết kiệm năng lượng. Việc phân tích rõ yếu tố tận dụng nhiệt từng bước đối với các công đoạn sấy, gia nhiệt, nung, làm nguội giúp nâng cao khả năng tiết kiệm năng lượng và giảm tỉ lệ phế phẩm.</a:t>
            </a:r>
          </a:p>
          <a:p>
            <a:pPr>
              <a:spcBef>
                <a:spcPts val="600"/>
              </a:spcBef>
              <a:spcAft>
                <a:spcPts val="600"/>
              </a:spcAft>
            </a:pPr>
            <a:r>
              <a:rPr lang="vi-VN" dirty="0"/>
              <a:t>Trong một số trường hợp, các nhà máy có trang bị hệ thống khí hóa than giúp biến đổi than thành dạng nhiên liệu khí với thành phần chính là CO giúp giảm giá thành nhiên liệu so với việc sử dụng khí.</a:t>
            </a:r>
          </a:p>
          <a:p>
            <a:pPr>
              <a:spcBef>
                <a:spcPts val="600"/>
              </a:spcBef>
              <a:spcAft>
                <a:spcPts val="600"/>
              </a:spcAft>
            </a:pPr>
            <a:r>
              <a:rPr lang="vi-VN" dirty="0"/>
              <a:t>Có 3 loại hình lò nung được sử dụng phổ biến bao gồm lò con thoi nung gián đoạn theo mẻ để sản xuất gốm dân dụng; lò </a:t>
            </a:r>
            <a:r>
              <a:rPr lang="vi-VN" dirty="0" err="1"/>
              <a:t>Tuynel</a:t>
            </a:r>
            <a:r>
              <a:rPr lang="vi-VN" dirty="0"/>
              <a:t> được sử dụng cho các sản phẩm gốm đa dạng và lò thanh lăn sử dụng phổ biến hơn cho các loại hình gạch lát, ngói. </a:t>
            </a:r>
            <a:r>
              <a:rPr lang="vi-VN"/>
              <a:t>Loại hình lò thanh lăn đem lại khả năng tiết kiệm năng lượng lớn hơn so với 2 loại hình lò nung kia. </a:t>
            </a:r>
            <a:endParaRPr lang="en-US" dirty="0"/>
          </a:p>
        </p:txBody>
      </p:sp>
    </p:spTree>
    <p:extLst>
      <p:ext uri="{BB962C8B-B14F-4D97-AF65-F5344CB8AC3E}">
        <p14:creationId xmlns:p14="http://schemas.microsoft.com/office/powerpoint/2010/main" val="543367971"/>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ED964-2E09-4101-3D7A-1A6EABA78C35}"/>
              </a:ext>
            </a:extLst>
          </p:cNvPr>
          <p:cNvSpPr>
            <a:spLocks noGrp="1"/>
          </p:cNvSpPr>
          <p:nvPr>
            <p:ph type="title"/>
          </p:nvPr>
        </p:nvSpPr>
        <p:spPr/>
        <p:txBody>
          <a:bodyPr>
            <a:normAutofit fontScale="90000"/>
          </a:bodyPr>
          <a:lstStyle/>
          <a:p>
            <a:r>
              <a:rPr lang="vi-VN" dirty="0"/>
              <a:t>Trân trọng cảm ơn!</a:t>
            </a:r>
            <a:endParaRPr lang="en-US" dirty="0"/>
          </a:p>
        </p:txBody>
      </p:sp>
      <p:sp>
        <p:nvSpPr>
          <p:cNvPr id="3" name="Text Placeholder 2">
            <a:extLst>
              <a:ext uri="{FF2B5EF4-FFF2-40B4-BE49-F238E27FC236}">
                <a16:creationId xmlns:a16="http://schemas.microsoft.com/office/drawing/2014/main" id="{5F30E919-14B5-F4F8-0EED-23734B2BA32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194122975"/>
      </p:ext>
    </p:extLst>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p:txBody>
          <a:bodyPr>
            <a:normAutofit fontScale="90000"/>
          </a:bodyPr>
          <a:lstStyle/>
          <a:p>
            <a:r>
              <a:rPr dirty="0" lang="vi-VN" sz="2800"/>
              <a:t>Công nghệ sản xuất </a:t>
            </a:r>
            <a:r>
              <a:rPr dirty="0" lang="vi-VN"/>
              <a:t>gạch </a:t>
            </a:r>
            <a:r>
              <a:rPr dirty="0" err="1" lang="vi-VN"/>
              <a:t>granit</a:t>
            </a:r>
            <a:r>
              <a:rPr dirty="0" lang="vi-VN"/>
              <a:t>/</a:t>
            </a:r>
            <a:r>
              <a:rPr dirty="0" err="1" lang="vi-VN"/>
              <a:t>porcelain</a:t>
            </a:r>
            <a:r>
              <a:rPr dirty="0" lang="vi-VN"/>
              <a:t> </a:t>
            </a:r>
            <a:endParaRPr dirty="0" lang="en-US"/>
          </a:p>
        </p:txBody>
      </p:sp>
      <p:sp>
        <p:nvSpPr>
          <p:cNvPr id="4" name="Slide Number Placeholder 3">
            <a:extLst>
              <a:ext uri="{FF2B5EF4-FFF2-40B4-BE49-F238E27FC236}">
                <a16:creationId xmlns:a16="http://schemas.microsoft.com/office/drawing/2014/main" id="{20824A8E-A13B-1D6A-4E69-24D79580A7FB}"/>
              </a:ext>
            </a:extLst>
          </p:cNvPr>
          <p:cNvSpPr>
            <a:spLocks noGrp="1"/>
          </p:cNvSpPr>
          <p:nvPr>
            <p:ph idx="11" sz="quarter" type="sldNum"/>
          </p:nvPr>
        </p:nvSpPr>
        <p:spPr/>
        <p:txBody>
          <a:bodyPr/>
          <a:lstStyle/>
          <a:p>
            <a:pPr>
              <a:defRPr/>
            </a:pPr>
            <a:fld id="{CD526C43-D195-4D1A-9EFA-AA81D07472FE}" type="slidenum">
              <a:rPr lang="en-GB" smtClean="0"/>
              <a:pPr>
                <a:defRPr/>
              </a:pPr>
              <a:t>3</a:t>
            </a:fld>
            <a:endParaRPr lang="en-GB"/>
          </a:p>
        </p:txBody>
      </p:sp>
      <p:pic>
        <p:nvPicPr>
          <p:cNvPr id="3" name="Picture 2">
            <a:extLst>
              <a:ext uri="{FF2B5EF4-FFF2-40B4-BE49-F238E27FC236}">
                <a16:creationId xmlns:a16="http://schemas.microsoft.com/office/drawing/2014/main" id="{7E86979F-F292-E934-DF74-DF352624D8C0}"/>
              </a:ext>
            </a:extLst>
          </p:cNvPr>
          <p:cNvPicPr>
            <a:picLocks noChangeAspect="1"/>
          </p:cNvPicPr>
          <p:nvPr/>
        </p:nvPicPr>
        <p:blipFill>
          <a:blip r:embed="rId2"/>
          <a:stretch>
            <a:fillRect/>
          </a:stretch>
        </p:blipFill>
        <p:spPr>
          <a:xfrm>
            <a:off x="7020399" y="86683"/>
            <a:ext cx="1927658" cy="395012"/>
          </a:xfrm>
          <a:prstGeom prst="rect">
            <a:avLst/>
          </a:prstGeom>
        </p:spPr>
      </p:pic>
      <p:pic>
        <p:nvPicPr>
          <p:cNvPr id="5" name="Hình ảnh 4">
            <a:extLst>
              <a:ext uri="{FF2B5EF4-FFF2-40B4-BE49-F238E27FC236}">
                <a16:creationId xmlns:a16="http://schemas.microsoft.com/office/drawing/2014/main" id="{436C296C-0514-84EE-B0E2-1DDB82DD90F5}"/>
              </a:ext>
            </a:extLst>
          </p:cNvPr>
          <p:cNvPicPr>
            <a:picLocks noChangeAspect="1"/>
          </p:cNvPicPr>
          <p:nvPr/>
        </p:nvPicPr>
        <p:blipFill>
          <a:blip r:embed="rId3"/>
          <a:srcRect b="111"/>
          <a:stretch/>
        </p:blipFill>
        <p:spPr>
          <a:xfrm>
            <a:off x="268513" y="1160246"/>
            <a:ext cx="5464628" cy="3424301"/>
          </a:xfrm>
          <a:prstGeom prst="rect">
            <a:avLst/>
          </a:prstGeom>
        </p:spPr>
      </p:pic>
      <p:graphicFrame>
        <p:nvGraphicFramePr>
          <p:cNvPr id="10" name="Bảng 9">
            <a:extLst>
              <a:ext uri="{FF2B5EF4-FFF2-40B4-BE49-F238E27FC236}">
                <a16:creationId xmlns:a16="http://schemas.microsoft.com/office/drawing/2014/main" id="{8F390A47-4BC9-A8AC-2A68-805779BC9372}"/>
              </a:ext>
            </a:extLst>
          </p:cNvPr>
          <p:cNvGraphicFramePr>
            <a:graphicFrameLocks noGrp="1"/>
          </p:cNvGraphicFramePr>
          <p:nvPr>
            <p:extLst>
              <p:ext uri="{D42A27DB-BD31-4B8C-83A1-F6EECF244321}">
                <p14:modId xmlns:p14="http://schemas.microsoft.com/office/powerpoint/2010/main" val="146632677"/>
              </p:ext>
            </p:extLst>
          </p:nvPr>
        </p:nvGraphicFramePr>
        <p:xfrm>
          <a:off x="5733141" y="1201267"/>
          <a:ext cx="3142344" cy="3383280"/>
        </p:xfrm>
        <a:graphic>
          <a:graphicData uri="http://schemas.openxmlformats.org/drawingml/2006/table">
            <a:tbl>
              <a:tblPr bandRow="1" firstRow="1">
                <a:tableStyleId>{12ACAA50-B3C0-4FEF-8DD3-66675128A787}</a:tableStyleId>
              </a:tblPr>
              <a:tblGrid>
                <a:gridCol w="1571172">
                  <a:extLst>
                    <a:ext uri="{9D8B030D-6E8A-4147-A177-3AD203B41FA5}">
                      <a16:colId xmlns:a16="http://schemas.microsoft.com/office/drawing/2014/main" val="4163644879"/>
                    </a:ext>
                  </a:extLst>
                </a:gridCol>
                <a:gridCol w="1571172">
                  <a:extLst>
                    <a:ext uri="{9D8B030D-6E8A-4147-A177-3AD203B41FA5}">
                      <a16:colId xmlns:a16="http://schemas.microsoft.com/office/drawing/2014/main" val="217789521"/>
                    </a:ext>
                  </a:extLst>
                </a:gridCol>
              </a:tblGrid>
              <a:tr h="244374">
                <a:tc>
                  <a:txBody>
                    <a:bodyPr/>
                    <a:lstStyle/>
                    <a:p>
                      <a:pPr algn="l" defTabSz="914400" eaLnBrk="1" fontAlgn="auto" hangingPunct="1" indent="0" latinLnBrk="0" lvl="0" marL="0" marR="0" rtl="0">
                        <a:lnSpc>
                          <a:spcPct val="100000"/>
                        </a:lnSpc>
                        <a:spcBef>
                          <a:spcPts val="0"/>
                        </a:spcBef>
                        <a:spcAft>
                          <a:spcPts val="0"/>
                        </a:spcAft>
                        <a:buClr>
                          <a:srgbClr val="000000"/>
                        </a:buClr>
                        <a:buSzTx/>
                        <a:buFont typeface="Arial"/>
                        <a:buNone/>
                        <a:tabLst/>
                        <a:defRPr/>
                      </a:pPr>
                      <a:r>
                        <a:rPr dirty="0" lang="vi-VN" sz="1050"/>
                        <a:t>Chú thích:</a:t>
                      </a:r>
                    </a:p>
                  </a:txBody>
                  <a:tcPr/>
                </a:tc>
                <a:tc>
                  <a:txBody>
                    <a:bodyPr/>
                    <a:lstStyle/>
                    <a:p>
                      <a:endParaRPr dirty="0" lang="en-US" sz="1050"/>
                    </a:p>
                  </a:txBody>
                  <a:tcPr/>
                </a:tc>
                <a:extLst>
                  <a:ext uri="{0D108BD9-81ED-4DB2-BD59-A6C34878D82A}">
                    <a16:rowId xmlns:a16="http://schemas.microsoft.com/office/drawing/2014/main" val="2083634712"/>
                  </a:ext>
                </a:extLst>
              </a:tr>
              <a:tr h="2888050">
                <a:tc>
                  <a:txBody>
                    <a:bodyPr/>
                    <a:lstStyle/>
                    <a:p>
                      <a:r>
                        <a:rPr dirty="0" lang="vi-VN" sz="1050"/>
                        <a:t>(1) Băng tải tiếp liệu</a:t>
                      </a:r>
                    </a:p>
                    <a:p>
                      <a:r>
                        <a:rPr dirty="0" lang="vi-VN" sz="1050"/>
                        <a:t>(2) Máy nghiền tảng cục</a:t>
                      </a:r>
                    </a:p>
                    <a:p>
                      <a:r>
                        <a:rPr dirty="0" lang="vi-VN" sz="1050"/>
                        <a:t>(3) Cân nguyên liệu</a:t>
                      </a:r>
                    </a:p>
                    <a:p>
                      <a:r>
                        <a:rPr dirty="0" lang="vi-VN" sz="1050"/>
                        <a:t>(4) Băng tải</a:t>
                      </a:r>
                    </a:p>
                    <a:p>
                      <a:r>
                        <a:rPr dirty="0" lang="vi-VN" sz="1050"/>
                        <a:t>(5) </a:t>
                      </a:r>
                      <a:r>
                        <a:rPr dirty="0" err="1" lang="vi-VN" sz="1050"/>
                        <a:t>Phểu</a:t>
                      </a:r>
                      <a:endParaRPr dirty="0" lang="vi-VN" sz="1050"/>
                    </a:p>
                    <a:p>
                      <a:r>
                        <a:rPr dirty="0" lang="vi-VN" sz="1050"/>
                        <a:t>(6) Băng tải</a:t>
                      </a:r>
                    </a:p>
                    <a:p>
                      <a:r>
                        <a:rPr dirty="0" lang="vi-VN" sz="1050"/>
                        <a:t>(7) Máy nghiền bằng bi</a:t>
                      </a:r>
                    </a:p>
                    <a:p>
                      <a:r>
                        <a:rPr dirty="0" lang="vi-VN" sz="1050"/>
                        <a:t>(8) Sàng rung</a:t>
                      </a:r>
                    </a:p>
                    <a:p>
                      <a:r>
                        <a:rPr dirty="0" lang="vi-VN" sz="1050"/>
                        <a:t>(9) Hầm </a:t>
                      </a:r>
                      <a:r>
                        <a:rPr dirty="0" err="1" lang="vi-VN" sz="1050"/>
                        <a:t>khuẩy</a:t>
                      </a:r>
                      <a:endParaRPr dirty="0" lang="vi-VN" sz="1050"/>
                    </a:p>
                    <a:p>
                      <a:r>
                        <a:rPr dirty="0" lang="vi-VN" sz="1050"/>
                        <a:t>(10) Bơm màng</a:t>
                      </a:r>
                    </a:p>
                    <a:p>
                      <a:r>
                        <a:rPr dirty="0" lang="vi-VN" sz="1050"/>
                        <a:t>(11) Bồn trung chuyển (có sang rung)</a:t>
                      </a:r>
                    </a:p>
                    <a:p>
                      <a:r>
                        <a:rPr dirty="0" lang="vi-VN" sz="1050"/>
                        <a:t>(12) Tháp sấy phun</a:t>
                      </a:r>
                    </a:p>
                    <a:p>
                      <a:r>
                        <a:rPr dirty="0" lang="vi-VN" sz="1050"/>
                        <a:t>(13) Bồn chứa bột đất (</a:t>
                      </a:r>
                      <a:r>
                        <a:rPr dirty="0" err="1" lang="vi-VN" sz="1050"/>
                        <a:t>Silo</a:t>
                      </a:r>
                      <a:r>
                        <a:rPr dirty="0" lang="vi-VN" sz="1050"/>
                        <a:t> chứa)</a:t>
                      </a:r>
                    </a:p>
                    <a:p>
                      <a:r>
                        <a:rPr dirty="0" lang="vi-VN" sz="1050"/>
                        <a:t>(14) Băng tải (cân định lượng)</a:t>
                      </a:r>
                    </a:p>
                    <a:p>
                      <a:endParaRPr dirty="0" lang="en-US" sz="1050"/>
                    </a:p>
                  </a:txBody>
                  <a:tcPr/>
                </a:tc>
                <a:tc>
                  <a:txBody>
                    <a:bodyPr/>
                    <a:lstStyle/>
                    <a:p>
                      <a:r>
                        <a:rPr dirty="0" lang="vi-VN" sz="1050"/>
                        <a:t>(15) </a:t>
                      </a:r>
                      <a:r>
                        <a:rPr dirty="0" err="1" lang="vi-VN" sz="1050"/>
                        <a:t>Phểu</a:t>
                      </a:r>
                      <a:r>
                        <a:rPr dirty="0" lang="vi-VN" sz="1050"/>
                        <a:t> chứa nguyên liệu cho máy ép</a:t>
                      </a:r>
                    </a:p>
                    <a:p>
                      <a:r>
                        <a:rPr dirty="0" lang="vi-VN" sz="1050"/>
                        <a:t>(16) Bàn tiếp bột liệu</a:t>
                      </a:r>
                    </a:p>
                    <a:p>
                      <a:r>
                        <a:rPr dirty="0" lang="vi-VN" sz="1050"/>
                        <a:t>(17) Máy ép thủy lực</a:t>
                      </a:r>
                    </a:p>
                    <a:p>
                      <a:r>
                        <a:rPr dirty="0" lang="vi-VN" sz="1050"/>
                        <a:t>(18) Lò sấy 5 tầng</a:t>
                      </a:r>
                    </a:p>
                    <a:p>
                      <a:r>
                        <a:rPr dirty="0" lang="vi-VN" sz="1050"/>
                        <a:t>(19) Dây chuyền tráng và in hoa</a:t>
                      </a:r>
                    </a:p>
                    <a:p>
                      <a:r>
                        <a:rPr dirty="0" lang="vi-VN" sz="1050"/>
                        <a:t>(20) Lưu chứa gạch mộc</a:t>
                      </a:r>
                    </a:p>
                    <a:p>
                      <a:r>
                        <a:rPr dirty="0" lang="vi-VN" sz="1050"/>
                        <a:t>(21) Lò nung</a:t>
                      </a:r>
                    </a:p>
                    <a:p>
                      <a:r>
                        <a:rPr dirty="0" lang="vi-VN" sz="1050"/>
                        <a:t>(22) Lưu chứa thành phẩm</a:t>
                      </a:r>
                    </a:p>
                    <a:p>
                      <a:r>
                        <a:rPr dirty="0" lang="vi-VN" sz="1050"/>
                        <a:t>(23) Dây chuyền mài cạnh đánh bóng</a:t>
                      </a:r>
                    </a:p>
                    <a:p>
                      <a:r>
                        <a:rPr dirty="0" lang="vi-VN" sz="1050"/>
                        <a:t>(24) Phân loại và đóng gói</a:t>
                      </a:r>
                    </a:p>
                    <a:p>
                      <a:r>
                        <a:rPr dirty="0" lang="vi-VN" sz="1050"/>
                        <a:t>(25) Sàng rung</a:t>
                      </a:r>
                      <a:endParaRPr dirty="0" lang="en-US" sz="1050"/>
                    </a:p>
                    <a:p>
                      <a:endParaRPr dirty="0" lang="en-US" sz="1050"/>
                    </a:p>
                  </a:txBody>
                  <a:tcPr/>
                </a:tc>
                <a:extLst>
                  <a:ext uri="{0D108BD9-81ED-4DB2-BD59-A6C34878D82A}">
                    <a16:rowId xmlns:a16="http://schemas.microsoft.com/office/drawing/2014/main" val="404294389"/>
                  </a:ext>
                </a:extLst>
              </a:tr>
            </a:tbl>
          </a:graphicData>
        </a:graphic>
      </p:graphicFrame>
    </p:spTree>
    <p:extLst>
      <p:ext uri="{BB962C8B-B14F-4D97-AF65-F5344CB8AC3E}">
        <p14:creationId xmlns:p14="http://schemas.microsoft.com/office/powerpoint/2010/main" val="3816177024"/>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9417" y="228600"/>
            <a:ext cx="6612933" cy="685800"/>
          </a:xfrm>
        </p:spPr>
        <p:txBody>
          <a:bodyPr>
            <a:normAutofit/>
          </a:bodyPr>
          <a:lstStyle/>
          <a:p>
            <a:r>
              <a:rPr lang="en-US" sz="2100" dirty="0">
                <a:latin typeface="Arial" panose="020B0604020202020204" pitchFamily="34" charset="0"/>
                <a:cs typeface="Arial" panose="020B0604020202020204" pitchFamily="34" charset="0"/>
              </a:rPr>
              <a:t>Quy </a:t>
            </a:r>
            <a:r>
              <a:rPr lang="en-US" sz="2100" dirty="0" err="1">
                <a:latin typeface="Arial" panose="020B0604020202020204" pitchFamily="34" charset="0"/>
                <a:cs typeface="Arial" panose="020B0604020202020204" pitchFamily="34" charset="0"/>
              </a:rPr>
              <a:t>trình</a:t>
            </a:r>
            <a:r>
              <a:rPr lang="en-US" sz="2100" dirty="0">
                <a:latin typeface="Arial" panose="020B0604020202020204" pitchFamily="34" charset="0"/>
                <a:cs typeface="Arial" panose="020B0604020202020204" pitchFamily="34" charset="0"/>
              </a:rPr>
              <a:t> </a:t>
            </a:r>
            <a:r>
              <a:rPr lang="en-US" sz="2100" dirty="0" err="1">
                <a:latin typeface="Arial" panose="020B0604020202020204" pitchFamily="34" charset="0"/>
                <a:cs typeface="Arial" panose="020B0604020202020204" pitchFamily="34" charset="0"/>
              </a:rPr>
              <a:t>sản</a:t>
            </a:r>
            <a:r>
              <a:rPr lang="en-US" sz="2100" dirty="0">
                <a:latin typeface="Arial" panose="020B0604020202020204" pitchFamily="34" charset="0"/>
                <a:cs typeface="Arial" panose="020B0604020202020204" pitchFamily="34" charset="0"/>
              </a:rPr>
              <a:t> </a:t>
            </a:r>
            <a:r>
              <a:rPr lang="en-US" sz="2100" dirty="0" err="1">
                <a:latin typeface="Arial" panose="020B0604020202020204" pitchFamily="34" charset="0"/>
                <a:cs typeface="Arial" panose="020B0604020202020204" pitchFamily="34" charset="0"/>
              </a:rPr>
              <a:t>xuất</a:t>
            </a:r>
            <a:r>
              <a:rPr lang="en-US" sz="2100" dirty="0">
                <a:latin typeface="Arial" panose="020B0604020202020204" pitchFamily="34" charset="0"/>
                <a:cs typeface="Arial" panose="020B0604020202020204" pitchFamily="34" charset="0"/>
              </a:rPr>
              <a:t> </a:t>
            </a:r>
            <a:r>
              <a:rPr lang="en-US" sz="2100" dirty="0" err="1">
                <a:latin typeface="Arial" panose="020B0604020202020204" pitchFamily="34" charset="0"/>
                <a:cs typeface="Arial" panose="020B0604020202020204" pitchFamily="34" charset="0"/>
              </a:rPr>
              <a:t>gạch</a:t>
            </a:r>
            <a:r>
              <a:rPr lang="en-US" sz="2100" dirty="0">
                <a:latin typeface="Arial" panose="020B0604020202020204" pitchFamily="34" charset="0"/>
                <a:cs typeface="Arial" panose="020B0604020202020204" pitchFamily="34" charset="0"/>
              </a:rPr>
              <a:t> </a:t>
            </a:r>
            <a:r>
              <a:rPr lang="en-US" sz="2100" dirty="0" err="1">
                <a:latin typeface="Arial" panose="020B0604020202020204" pitchFamily="34" charset="0"/>
                <a:cs typeface="Arial" panose="020B0604020202020204" pitchFamily="34" charset="0"/>
              </a:rPr>
              <a:t>bằng</a:t>
            </a:r>
            <a:r>
              <a:rPr lang="en-US" sz="2100" dirty="0">
                <a:latin typeface="Arial" panose="020B0604020202020204" pitchFamily="34" charset="0"/>
                <a:cs typeface="Arial" panose="020B0604020202020204" pitchFamily="34" charset="0"/>
              </a:rPr>
              <a:t> </a:t>
            </a:r>
            <a:r>
              <a:rPr lang="en-US" sz="2100" dirty="0" err="1">
                <a:latin typeface="Arial" panose="020B0604020202020204" pitchFamily="34" charset="0"/>
                <a:cs typeface="Arial" panose="020B0604020202020204" pitchFamily="34" charset="0"/>
              </a:rPr>
              <a:t>lò</a:t>
            </a:r>
            <a:r>
              <a:rPr lang="en-US" sz="2100" dirty="0">
                <a:latin typeface="Arial" panose="020B0604020202020204" pitchFamily="34" charset="0"/>
                <a:cs typeface="Arial" panose="020B0604020202020204" pitchFamily="34" charset="0"/>
              </a:rPr>
              <a:t> </a:t>
            </a:r>
            <a:r>
              <a:rPr lang="en-US" sz="2100" dirty="0" err="1">
                <a:latin typeface="Arial" panose="020B0604020202020204" pitchFamily="34" charset="0"/>
                <a:cs typeface="Arial" panose="020B0604020202020204" pitchFamily="34" charset="0"/>
              </a:rPr>
              <a:t>Tuynel</a:t>
            </a:r>
            <a:endParaRPr lang="en-US" sz="2100" dirty="0">
              <a:latin typeface="Arial" panose="020B0604020202020204" pitchFamily="34" charset="0"/>
              <a:cs typeface="Arial" panose="020B0604020202020204" pitchFamily="34" charset="0"/>
            </a:endParaRPr>
          </a:p>
        </p:txBody>
      </p:sp>
      <p:sp>
        <p:nvSpPr>
          <p:cNvPr id="5" name="Text Box 2"/>
          <p:cNvSpPr txBox="1">
            <a:spLocks noChangeArrowheads="1"/>
          </p:cNvSpPr>
          <p:nvPr/>
        </p:nvSpPr>
        <p:spPr bwMode="auto">
          <a:xfrm>
            <a:off x="209234" y="788312"/>
            <a:ext cx="1715726" cy="462951"/>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p>
            <a:pPr algn="ctr" defTabSz="685800" eaLnBrk="0" fontAlgn="base" hangingPunct="0">
              <a:spcBef>
                <a:spcPct val="0"/>
              </a:spcBef>
              <a:spcAft>
                <a:spcPts val="600"/>
              </a:spcAft>
              <a:buClrTx/>
            </a:pPr>
            <a:r>
              <a:rPr lang="en-US" altLang="en-US" sz="1200" b="1" dirty="0" err="1">
                <a:solidFill>
                  <a:schemeClr val="tx1"/>
                </a:solidFill>
                <a:latin typeface="Calibri" panose="020F0502020204030204" pitchFamily="34" charset="0"/>
              </a:rPr>
              <a:t>Nguyên</a:t>
            </a:r>
            <a:r>
              <a:rPr lang="en-US" altLang="en-US" sz="1200" b="1" dirty="0">
                <a:solidFill>
                  <a:schemeClr val="tx1"/>
                </a:solidFill>
                <a:latin typeface="Calibri" panose="020F0502020204030204" pitchFamily="34" charset="0"/>
              </a:rPr>
              <a:t> </a:t>
            </a:r>
            <a:r>
              <a:rPr lang="en-US" altLang="en-US" sz="1200" b="1" dirty="0" err="1">
                <a:solidFill>
                  <a:schemeClr val="tx1"/>
                </a:solidFill>
                <a:latin typeface="Calibri" panose="020F0502020204030204" pitchFamily="34" charset="0"/>
              </a:rPr>
              <a:t>liệu</a:t>
            </a:r>
            <a:r>
              <a:rPr lang="en-US" altLang="en-US" sz="1200" b="1" dirty="0">
                <a:solidFill>
                  <a:schemeClr val="tx1"/>
                </a:solidFill>
                <a:latin typeface="Calibri" panose="020F0502020204030204" pitchFamily="34" charset="0"/>
              </a:rPr>
              <a:t> </a:t>
            </a:r>
            <a:r>
              <a:rPr lang="en-US" altLang="en-US" sz="1200" b="1" dirty="0" err="1">
                <a:solidFill>
                  <a:schemeClr val="tx1"/>
                </a:solidFill>
                <a:latin typeface="Calibri" panose="020F0502020204030204" pitchFamily="34" charset="0"/>
              </a:rPr>
              <a:t>đất</a:t>
            </a:r>
            <a:r>
              <a:rPr lang="en-US" altLang="en-US" sz="1200" b="1" dirty="0">
                <a:solidFill>
                  <a:schemeClr val="tx1"/>
                </a:solidFill>
                <a:latin typeface="Calibri" panose="020F0502020204030204" pitchFamily="34" charset="0"/>
              </a:rPr>
              <a:t> </a:t>
            </a:r>
            <a:r>
              <a:rPr lang="en-US" altLang="en-US" sz="1200" b="1" dirty="0" err="1">
                <a:solidFill>
                  <a:schemeClr val="tx1"/>
                </a:solidFill>
                <a:latin typeface="Calibri" panose="020F0502020204030204" pitchFamily="34" charset="0"/>
              </a:rPr>
              <a:t>khai</a:t>
            </a:r>
            <a:r>
              <a:rPr lang="en-US" altLang="en-US" sz="1200" b="1" dirty="0">
                <a:solidFill>
                  <a:schemeClr val="tx1"/>
                </a:solidFill>
                <a:latin typeface="Calibri" panose="020F0502020204030204" pitchFamily="34" charset="0"/>
              </a:rPr>
              <a:t> </a:t>
            </a:r>
            <a:r>
              <a:rPr lang="en-US" altLang="en-US" sz="1200" b="1" dirty="0" err="1">
                <a:solidFill>
                  <a:schemeClr val="tx1"/>
                </a:solidFill>
                <a:latin typeface="Calibri" panose="020F0502020204030204" pitchFamily="34" charset="0"/>
              </a:rPr>
              <a:t>thác</a:t>
            </a:r>
            <a:endParaRPr lang="en-US" altLang="en-US" sz="1200" b="1" dirty="0">
              <a:solidFill>
                <a:schemeClr val="tx1"/>
              </a:solidFill>
              <a:latin typeface="Arial" panose="020B0604020202020204" pitchFamily="34" charset="0"/>
            </a:endParaRPr>
          </a:p>
        </p:txBody>
      </p:sp>
      <p:sp>
        <p:nvSpPr>
          <p:cNvPr id="6" name="Text Box 4"/>
          <p:cNvSpPr txBox="1">
            <a:spLocks noChangeArrowheads="1"/>
          </p:cNvSpPr>
          <p:nvPr/>
        </p:nvSpPr>
        <p:spPr bwMode="auto">
          <a:xfrm>
            <a:off x="209234" y="1367501"/>
            <a:ext cx="1715726" cy="420780"/>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dirty="0" err="1"/>
              <a:t>Bãi</a:t>
            </a:r>
            <a:r>
              <a:rPr lang="en-US" altLang="en-US" dirty="0"/>
              <a:t> </a:t>
            </a:r>
            <a:r>
              <a:rPr lang="en-US" altLang="en-US" dirty="0" err="1"/>
              <a:t>chứa</a:t>
            </a:r>
            <a:r>
              <a:rPr lang="en-US" altLang="en-US" dirty="0"/>
              <a:t> </a:t>
            </a:r>
            <a:r>
              <a:rPr lang="en-US" altLang="en-US" dirty="0" err="1"/>
              <a:t>đất</a:t>
            </a:r>
            <a:r>
              <a:rPr lang="en-US" altLang="en-US" dirty="0"/>
              <a:t> </a:t>
            </a:r>
            <a:r>
              <a:rPr lang="en-US" altLang="en-US" dirty="0" err="1"/>
              <a:t>ngoài</a:t>
            </a:r>
            <a:r>
              <a:rPr lang="en-US" altLang="en-US" dirty="0"/>
              <a:t> </a:t>
            </a:r>
            <a:r>
              <a:rPr lang="en-US" altLang="en-US" dirty="0" err="1"/>
              <a:t>trời</a:t>
            </a:r>
            <a:r>
              <a:rPr lang="en-US" altLang="en-US" dirty="0"/>
              <a:t> </a:t>
            </a:r>
            <a:r>
              <a:rPr lang="en-US" altLang="en-US" dirty="0" err="1"/>
              <a:t>cho</a:t>
            </a:r>
            <a:r>
              <a:rPr lang="en-US" altLang="en-US" dirty="0"/>
              <a:t> </a:t>
            </a:r>
            <a:r>
              <a:rPr lang="en-US" altLang="en-US" dirty="0" err="1"/>
              <a:t>phong</a:t>
            </a:r>
            <a:r>
              <a:rPr lang="en-US" altLang="en-US" dirty="0"/>
              <a:t> </a:t>
            </a:r>
            <a:r>
              <a:rPr lang="en-US" altLang="en-US" dirty="0" err="1"/>
              <a:t>hóa</a:t>
            </a:r>
            <a:endParaRPr lang="en-US" altLang="en-US" dirty="0"/>
          </a:p>
        </p:txBody>
      </p:sp>
      <p:sp>
        <p:nvSpPr>
          <p:cNvPr id="7" name="Text Box 6"/>
          <p:cNvSpPr txBox="1">
            <a:spLocks noChangeArrowheads="1"/>
          </p:cNvSpPr>
          <p:nvPr/>
        </p:nvSpPr>
        <p:spPr bwMode="auto">
          <a:xfrm>
            <a:off x="209234" y="1890095"/>
            <a:ext cx="1715726" cy="406698"/>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dirty="0" err="1"/>
              <a:t>Kho</a:t>
            </a:r>
            <a:r>
              <a:rPr lang="en-US" altLang="en-US" dirty="0"/>
              <a:t> </a:t>
            </a:r>
            <a:r>
              <a:rPr lang="en-US" altLang="en-US" dirty="0" err="1"/>
              <a:t>đất</a:t>
            </a:r>
            <a:r>
              <a:rPr lang="en-US" altLang="en-US" dirty="0"/>
              <a:t> </a:t>
            </a:r>
            <a:r>
              <a:rPr lang="en-US" altLang="en-US" dirty="0" err="1"/>
              <a:t>trong</a:t>
            </a:r>
            <a:r>
              <a:rPr lang="en-US" altLang="en-US" dirty="0"/>
              <a:t> </a:t>
            </a:r>
            <a:r>
              <a:rPr lang="en-US" altLang="en-US" dirty="0" err="1"/>
              <a:t>nhà</a:t>
            </a:r>
            <a:r>
              <a:rPr lang="en-US" altLang="en-US" dirty="0"/>
              <a:t> </a:t>
            </a:r>
            <a:r>
              <a:rPr lang="en-US" altLang="en-US" dirty="0" err="1"/>
              <a:t>có</a:t>
            </a:r>
            <a:r>
              <a:rPr lang="en-US" altLang="en-US" dirty="0"/>
              <a:t> </a:t>
            </a:r>
            <a:r>
              <a:rPr lang="en-US" altLang="en-US" dirty="0" err="1"/>
              <a:t>mái</a:t>
            </a:r>
            <a:r>
              <a:rPr lang="en-US" altLang="en-US" dirty="0"/>
              <a:t> </a:t>
            </a:r>
            <a:r>
              <a:rPr lang="en-US" altLang="en-US" dirty="0" err="1"/>
              <a:t>che</a:t>
            </a:r>
            <a:endParaRPr lang="en-US" altLang="en-US" dirty="0"/>
          </a:p>
        </p:txBody>
      </p:sp>
      <p:sp>
        <p:nvSpPr>
          <p:cNvPr id="8" name="Text Box 7"/>
          <p:cNvSpPr txBox="1">
            <a:spLocks noChangeArrowheads="1"/>
          </p:cNvSpPr>
          <p:nvPr/>
        </p:nvSpPr>
        <p:spPr bwMode="auto">
          <a:xfrm>
            <a:off x="209234" y="2408118"/>
            <a:ext cx="1715726" cy="221267"/>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dirty="0"/>
              <a:t>Cấp </a:t>
            </a:r>
            <a:r>
              <a:rPr lang="en-US" altLang="en-US" dirty="0" err="1"/>
              <a:t>liệu</a:t>
            </a:r>
            <a:r>
              <a:rPr lang="en-US" altLang="en-US" dirty="0"/>
              <a:t> </a:t>
            </a:r>
            <a:r>
              <a:rPr lang="en-US" altLang="en-US" dirty="0" err="1"/>
              <a:t>thùng</a:t>
            </a:r>
            <a:endParaRPr lang="en-US" altLang="en-US" dirty="0"/>
          </a:p>
        </p:txBody>
      </p:sp>
      <p:sp>
        <p:nvSpPr>
          <p:cNvPr id="11" name="Text Box 8"/>
          <p:cNvSpPr txBox="1">
            <a:spLocks noChangeArrowheads="1"/>
          </p:cNvSpPr>
          <p:nvPr/>
        </p:nvSpPr>
        <p:spPr bwMode="auto">
          <a:xfrm>
            <a:off x="209233" y="2747041"/>
            <a:ext cx="1715727" cy="203686"/>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dirty="0" err="1"/>
              <a:t>Cán</a:t>
            </a:r>
            <a:r>
              <a:rPr lang="en-US" altLang="en-US" dirty="0"/>
              <a:t> </a:t>
            </a:r>
            <a:r>
              <a:rPr lang="en-US" altLang="en-US" dirty="0" err="1"/>
              <a:t>thô</a:t>
            </a:r>
            <a:endParaRPr lang="en-US" altLang="en-US" dirty="0"/>
          </a:p>
        </p:txBody>
      </p:sp>
      <p:sp>
        <p:nvSpPr>
          <p:cNvPr id="12" name="Text Box 9"/>
          <p:cNvSpPr txBox="1">
            <a:spLocks noChangeArrowheads="1"/>
          </p:cNvSpPr>
          <p:nvPr/>
        </p:nvSpPr>
        <p:spPr bwMode="auto">
          <a:xfrm>
            <a:off x="209235" y="3043754"/>
            <a:ext cx="1715726" cy="198884"/>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dirty="0" err="1"/>
              <a:t>Nhào</a:t>
            </a:r>
            <a:r>
              <a:rPr lang="en-US" altLang="en-US" dirty="0"/>
              <a:t> </a:t>
            </a:r>
            <a:r>
              <a:rPr lang="en-US" altLang="en-US" dirty="0" err="1"/>
              <a:t>trộn</a:t>
            </a:r>
            <a:r>
              <a:rPr lang="en-US" altLang="en-US" dirty="0"/>
              <a:t> </a:t>
            </a:r>
            <a:r>
              <a:rPr lang="en-US" altLang="en-US" dirty="0" err="1"/>
              <a:t>khô</a:t>
            </a:r>
            <a:endParaRPr lang="en-US" altLang="en-US" dirty="0"/>
          </a:p>
        </p:txBody>
      </p:sp>
      <p:sp>
        <p:nvSpPr>
          <p:cNvPr id="13" name="Text Box 10"/>
          <p:cNvSpPr txBox="1">
            <a:spLocks noChangeArrowheads="1"/>
          </p:cNvSpPr>
          <p:nvPr/>
        </p:nvSpPr>
        <p:spPr bwMode="auto">
          <a:xfrm>
            <a:off x="209233" y="3368697"/>
            <a:ext cx="1715727" cy="223667"/>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a:t>Cán mịn</a:t>
            </a:r>
          </a:p>
        </p:txBody>
      </p:sp>
      <p:sp>
        <p:nvSpPr>
          <p:cNvPr id="14" name="Text Box 11"/>
          <p:cNvSpPr txBox="1">
            <a:spLocks noChangeArrowheads="1"/>
          </p:cNvSpPr>
          <p:nvPr/>
        </p:nvSpPr>
        <p:spPr bwMode="auto">
          <a:xfrm>
            <a:off x="209233" y="3710253"/>
            <a:ext cx="1715726" cy="417910"/>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dirty="0" err="1"/>
              <a:t>Nhào</a:t>
            </a:r>
            <a:r>
              <a:rPr lang="en-US" altLang="en-US" dirty="0"/>
              <a:t> </a:t>
            </a:r>
            <a:r>
              <a:rPr lang="en-US" altLang="en-US" dirty="0" err="1"/>
              <a:t>có</a:t>
            </a:r>
            <a:r>
              <a:rPr lang="en-US" altLang="en-US" dirty="0"/>
              <a:t> </a:t>
            </a:r>
            <a:r>
              <a:rPr lang="en-US" altLang="en-US" dirty="0" err="1"/>
              <a:t>lưới</a:t>
            </a:r>
            <a:r>
              <a:rPr lang="en-US" altLang="en-US" dirty="0"/>
              <a:t> </a:t>
            </a:r>
            <a:r>
              <a:rPr lang="en-US" altLang="en-US" dirty="0" err="1"/>
              <a:t>lọc</a:t>
            </a:r>
            <a:r>
              <a:rPr lang="en-US" altLang="en-US" dirty="0"/>
              <a:t> </a:t>
            </a:r>
            <a:r>
              <a:rPr lang="en-US" altLang="en-US" dirty="0" err="1"/>
              <a:t>và</a:t>
            </a:r>
            <a:r>
              <a:rPr lang="en-US" altLang="en-US" dirty="0"/>
              <a:t> </a:t>
            </a:r>
            <a:r>
              <a:rPr lang="en-US" altLang="en-US" dirty="0" err="1"/>
              <a:t>tưới</a:t>
            </a:r>
            <a:r>
              <a:rPr lang="en-US" altLang="en-US" dirty="0"/>
              <a:t> </a:t>
            </a:r>
            <a:r>
              <a:rPr lang="en-US" altLang="en-US" dirty="0" err="1"/>
              <a:t>nước</a:t>
            </a:r>
            <a:r>
              <a:rPr lang="en-US" altLang="en-US" dirty="0"/>
              <a:t> </a:t>
            </a:r>
            <a:r>
              <a:rPr lang="en-US" altLang="en-US" dirty="0" err="1"/>
              <a:t>ổn</a:t>
            </a:r>
            <a:r>
              <a:rPr lang="en-US" altLang="en-US" dirty="0"/>
              <a:t> </a:t>
            </a:r>
            <a:r>
              <a:rPr lang="en-US" altLang="en-US" dirty="0" err="1"/>
              <a:t>định</a:t>
            </a:r>
            <a:r>
              <a:rPr lang="en-US" altLang="en-US" dirty="0"/>
              <a:t> </a:t>
            </a:r>
            <a:r>
              <a:rPr lang="en-US" altLang="en-US" dirty="0" err="1"/>
              <a:t>độ</a:t>
            </a:r>
            <a:r>
              <a:rPr lang="en-US" altLang="en-US" dirty="0"/>
              <a:t> </a:t>
            </a:r>
            <a:r>
              <a:rPr lang="en-US" altLang="en-US" dirty="0" err="1"/>
              <a:t>ẩm</a:t>
            </a:r>
            <a:endParaRPr lang="en-US" altLang="en-US" dirty="0"/>
          </a:p>
        </p:txBody>
      </p:sp>
      <p:sp>
        <p:nvSpPr>
          <p:cNvPr id="15" name="Text Box 13"/>
          <p:cNvSpPr txBox="1">
            <a:spLocks noChangeArrowheads="1"/>
          </p:cNvSpPr>
          <p:nvPr/>
        </p:nvSpPr>
        <p:spPr bwMode="auto">
          <a:xfrm>
            <a:off x="209233" y="4250167"/>
            <a:ext cx="1715727" cy="428862"/>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dirty="0" err="1"/>
              <a:t>Nhào</a:t>
            </a:r>
            <a:r>
              <a:rPr lang="en-US" altLang="en-US" dirty="0"/>
              <a:t> </a:t>
            </a:r>
            <a:r>
              <a:rPr lang="en-US" altLang="en-US" dirty="0" err="1"/>
              <a:t>đùn</a:t>
            </a:r>
            <a:r>
              <a:rPr lang="en-US" altLang="en-US" dirty="0"/>
              <a:t> </a:t>
            </a:r>
            <a:r>
              <a:rPr lang="en-US" altLang="en-US" dirty="0" err="1"/>
              <a:t>hút</a:t>
            </a:r>
            <a:r>
              <a:rPr lang="en-US" altLang="en-US" dirty="0"/>
              <a:t> </a:t>
            </a:r>
            <a:r>
              <a:rPr lang="en-US" altLang="en-US" dirty="0" err="1"/>
              <a:t>chân</a:t>
            </a:r>
            <a:r>
              <a:rPr lang="en-US" altLang="en-US" dirty="0"/>
              <a:t> </a:t>
            </a:r>
            <a:r>
              <a:rPr lang="en-US" altLang="en-US" dirty="0" err="1"/>
              <a:t>không</a:t>
            </a:r>
            <a:r>
              <a:rPr lang="en-US" altLang="en-US" dirty="0"/>
              <a:t> </a:t>
            </a:r>
            <a:r>
              <a:rPr lang="en-US" altLang="en-US" dirty="0" err="1"/>
              <a:t>liên</a:t>
            </a:r>
            <a:r>
              <a:rPr lang="en-US" altLang="en-US" dirty="0"/>
              <a:t> </a:t>
            </a:r>
            <a:r>
              <a:rPr lang="en-US" altLang="en-US" dirty="0" err="1"/>
              <a:t>hợp</a:t>
            </a:r>
            <a:endParaRPr lang="en-US" altLang="en-US" dirty="0"/>
          </a:p>
        </p:txBody>
      </p:sp>
      <p:sp>
        <p:nvSpPr>
          <p:cNvPr id="17" name="Text Box 22"/>
          <p:cNvSpPr txBox="1">
            <a:spLocks noChangeArrowheads="1"/>
          </p:cNvSpPr>
          <p:nvPr/>
        </p:nvSpPr>
        <p:spPr bwMode="auto">
          <a:xfrm>
            <a:off x="2464810" y="3886565"/>
            <a:ext cx="1273757" cy="224735"/>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a:t>Sân phơi</a:t>
            </a:r>
          </a:p>
        </p:txBody>
      </p:sp>
      <p:sp>
        <p:nvSpPr>
          <p:cNvPr id="19" name="Text Box 21"/>
          <p:cNvSpPr txBox="1">
            <a:spLocks noChangeArrowheads="1"/>
          </p:cNvSpPr>
          <p:nvPr/>
        </p:nvSpPr>
        <p:spPr bwMode="auto">
          <a:xfrm>
            <a:off x="2464811" y="4263702"/>
            <a:ext cx="1278032" cy="393886"/>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dirty="0" err="1"/>
              <a:t>Cắt</a:t>
            </a:r>
            <a:r>
              <a:rPr lang="en-US" altLang="en-US" dirty="0"/>
              <a:t> </a:t>
            </a:r>
            <a:r>
              <a:rPr lang="en-US" altLang="en-US" dirty="0" err="1"/>
              <a:t>gạch</a:t>
            </a:r>
            <a:r>
              <a:rPr lang="en-US" altLang="en-US" dirty="0"/>
              <a:t> </a:t>
            </a:r>
            <a:r>
              <a:rPr lang="en-US" altLang="en-US" dirty="0" err="1"/>
              <a:t>tự</a:t>
            </a:r>
            <a:r>
              <a:rPr lang="en-US" altLang="en-US" dirty="0"/>
              <a:t> </a:t>
            </a:r>
            <a:r>
              <a:rPr lang="en-US" altLang="en-US" dirty="0" err="1"/>
              <a:t>động</a:t>
            </a:r>
            <a:endParaRPr lang="en-US" altLang="en-US" dirty="0"/>
          </a:p>
        </p:txBody>
      </p:sp>
      <p:sp>
        <p:nvSpPr>
          <p:cNvPr id="20" name="Text Box 23"/>
          <p:cNvSpPr txBox="1">
            <a:spLocks noChangeArrowheads="1"/>
          </p:cNvSpPr>
          <p:nvPr/>
        </p:nvSpPr>
        <p:spPr bwMode="auto">
          <a:xfrm>
            <a:off x="2460543" y="3554989"/>
            <a:ext cx="1269483" cy="208414"/>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dirty="0"/>
              <a:t>Lò </a:t>
            </a:r>
            <a:r>
              <a:rPr lang="en-US" altLang="en-US" dirty="0" err="1"/>
              <a:t>sấy</a:t>
            </a:r>
            <a:r>
              <a:rPr lang="en-US" altLang="en-US" dirty="0"/>
              <a:t> </a:t>
            </a:r>
            <a:r>
              <a:rPr lang="en-US" altLang="en-US" dirty="0" err="1"/>
              <a:t>Tuynel</a:t>
            </a:r>
            <a:endParaRPr lang="en-US" altLang="en-US" dirty="0"/>
          </a:p>
        </p:txBody>
      </p:sp>
      <p:sp>
        <p:nvSpPr>
          <p:cNvPr id="21" name="Text Box 24"/>
          <p:cNvSpPr txBox="1">
            <a:spLocks noChangeArrowheads="1"/>
          </p:cNvSpPr>
          <p:nvPr/>
        </p:nvSpPr>
        <p:spPr bwMode="auto">
          <a:xfrm>
            <a:off x="2460543" y="3239066"/>
            <a:ext cx="1273751" cy="192761"/>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dirty="0" err="1"/>
              <a:t>Lò</a:t>
            </a:r>
            <a:r>
              <a:rPr lang="en-US" altLang="en-US" dirty="0"/>
              <a:t> </a:t>
            </a:r>
            <a:r>
              <a:rPr lang="en-US" altLang="en-US" dirty="0" err="1"/>
              <a:t>nung</a:t>
            </a:r>
            <a:r>
              <a:rPr lang="en-US" altLang="en-US" dirty="0"/>
              <a:t> </a:t>
            </a:r>
            <a:r>
              <a:rPr lang="en-US" altLang="en-US" dirty="0" err="1"/>
              <a:t>Tuynel</a:t>
            </a:r>
            <a:endParaRPr lang="en-US" altLang="en-US" dirty="0"/>
          </a:p>
        </p:txBody>
      </p:sp>
      <p:sp>
        <p:nvSpPr>
          <p:cNvPr id="23" name="Text Box 25"/>
          <p:cNvSpPr txBox="1">
            <a:spLocks noChangeArrowheads="1"/>
          </p:cNvSpPr>
          <p:nvPr/>
        </p:nvSpPr>
        <p:spPr bwMode="auto">
          <a:xfrm>
            <a:off x="2460543" y="2761723"/>
            <a:ext cx="1278025" cy="389709"/>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a:t>Phân loại và ra bãi thành phẩm</a:t>
            </a:r>
          </a:p>
        </p:txBody>
      </p:sp>
      <p:sp>
        <p:nvSpPr>
          <p:cNvPr id="27" name="Text Box 33"/>
          <p:cNvSpPr txBox="1">
            <a:spLocks noChangeArrowheads="1"/>
          </p:cNvSpPr>
          <p:nvPr/>
        </p:nvSpPr>
        <p:spPr bwMode="auto">
          <a:xfrm>
            <a:off x="4719241" y="1973504"/>
            <a:ext cx="1319454" cy="346472"/>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dirty="0" err="1"/>
              <a:t>Máy</a:t>
            </a:r>
            <a:r>
              <a:rPr lang="en-US" altLang="en-US" dirty="0"/>
              <a:t> </a:t>
            </a:r>
            <a:r>
              <a:rPr lang="en-US" altLang="en-US" dirty="0" err="1"/>
              <a:t>nghiền</a:t>
            </a:r>
            <a:r>
              <a:rPr lang="en-US" altLang="en-US" dirty="0"/>
              <a:t> than</a:t>
            </a:r>
          </a:p>
        </p:txBody>
      </p:sp>
      <p:sp>
        <p:nvSpPr>
          <p:cNvPr id="28" name="Text Box 35"/>
          <p:cNvSpPr txBox="1">
            <a:spLocks noChangeArrowheads="1"/>
          </p:cNvSpPr>
          <p:nvPr/>
        </p:nvSpPr>
        <p:spPr bwMode="auto">
          <a:xfrm>
            <a:off x="4719241" y="1548841"/>
            <a:ext cx="1319454" cy="205122"/>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a:t>Kho than</a:t>
            </a:r>
          </a:p>
        </p:txBody>
      </p:sp>
      <p:sp>
        <p:nvSpPr>
          <p:cNvPr id="29" name="Text Box 32"/>
          <p:cNvSpPr txBox="1">
            <a:spLocks noChangeArrowheads="1"/>
          </p:cNvSpPr>
          <p:nvPr/>
        </p:nvSpPr>
        <p:spPr bwMode="auto">
          <a:xfrm>
            <a:off x="4719241" y="2511569"/>
            <a:ext cx="1319454" cy="284890"/>
          </a:xfrm>
          <a:prstGeom prst="rect">
            <a:avLst/>
          </a:prstGeom>
          <a:solidFill>
            <a:srgbClr val="FFFFFF"/>
          </a:solidFill>
          <a:ln w="9525">
            <a:solidFill>
              <a:srgbClr val="000000"/>
            </a:solidFill>
            <a:miter lim="800000"/>
            <a:headEnd/>
            <a:tailEnd/>
          </a:ln>
        </p:spPr>
        <p:txBody>
          <a:bodyPr vert="horz" wrap="square" lIns="68580" tIns="34290" rIns="68580" bIns="34290" numCol="1" anchor="t" anchorCtr="0" compatLnSpc="1">
            <a:prstTxWarp prst="textNoShape">
              <a:avLst/>
            </a:prstTxWarp>
          </a:bodyPr>
          <a:lstStyle>
            <a:defPPr marR="0" lvl="0" algn="l" rtl="0">
              <a:lnSpc>
                <a:spcPct val="100000"/>
              </a:lnSpc>
              <a:spcBef>
                <a:spcPts val="0"/>
              </a:spcBef>
              <a:spcAft>
                <a:spcPts val="0"/>
              </a:spcAft>
              <a:defRPr/>
            </a:defPPr>
            <a:lvl1pPr algn="ctr" defTabSz="685800" eaLnBrk="0" fontAlgn="base" hangingPunct="0">
              <a:spcBef>
                <a:spcPct val="0"/>
              </a:spcBef>
              <a:spcAft>
                <a:spcPts val="600"/>
              </a:spcAft>
              <a:buClrTx/>
              <a:defRPr sz="1200" b="1">
                <a:solidFill>
                  <a:schemeClr val="tx1"/>
                </a:solidFill>
                <a:latin typeface="Calibri" panose="020F0502020204030204" pitchFamily="34" charset="0"/>
              </a:defRPr>
            </a:lvl1pPr>
          </a:lstStyle>
          <a:p>
            <a:r>
              <a:rPr lang="en-US" altLang="en-US" dirty="0" err="1"/>
              <a:t>Phễu</a:t>
            </a:r>
            <a:r>
              <a:rPr lang="en-US" altLang="en-US" dirty="0"/>
              <a:t> </a:t>
            </a:r>
            <a:r>
              <a:rPr lang="en-US" altLang="en-US" dirty="0" err="1"/>
              <a:t>cấp</a:t>
            </a:r>
            <a:r>
              <a:rPr lang="en-US" altLang="en-US" dirty="0"/>
              <a:t> than</a:t>
            </a:r>
          </a:p>
        </p:txBody>
      </p:sp>
      <p:cxnSp>
        <p:nvCxnSpPr>
          <p:cNvPr id="31" name="Straight Arrow Connector 30"/>
          <p:cNvCxnSpPr>
            <a:cxnSpLocks/>
            <a:stCxn id="5" idx="2"/>
            <a:endCxn id="6" idx="0"/>
          </p:cNvCxnSpPr>
          <p:nvPr/>
        </p:nvCxnSpPr>
        <p:spPr>
          <a:xfrm>
            <a:off x="1067097" y="1251263"/>
            <a:ext cx="0" cy="1162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cxnSpLocks/>
            <a:stCxn id="6" idx="2"/>
            <a:endCxn id="7" idx="0"/>
          </p:cNvCxnSpPr>
          <p:nvPr/>
        </p:nvCxnSpPr>
        <p:spPr>
          <a:xfrm>
            <a:off x="1067097" y="1788281"/>
            <a:ext cx="0" cy="1018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cxnSpLocks/>
            <a:stCxn id="7" idx="2"/>
            <a:endCxn id="8" idx="0"/>
          </p:cNvCxnSpPr>
          <p:nvPr/>
        </p:nvCxnSpPr>
        <p:spPr>
          <a:xfrm>
            <a:off x="1067097" y="2296793"/>
            <a:ext cx="0" cy="11132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cxnSpLocks/>
            <a:stCxn id="8" idx="2"/>
            <a:endCxn id="11" idx="0"/>
          </p:cNvCxnSpPr>
          <p:nvPr/>
        </p:nvCxnSpPr>
        <p:spPr>
          <a:xfrm>
            <a:off x="1067097" y="2629385"/>
            <a:ext cx="0" cy="1176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cxnSpLocks/>
            <a:stCxn id="11" idx="2"/>
            <a:endCxn id="12" idx="0"/>
          </p:cNvCxnSpPr>
          <p:nvPr/>
        </p:nvCxnSpPr>
        <p:spPr>
          <a:xfrm>
            <a:off x="1067097" y="2950727"/>
            <a:ext cx="1" cy="930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a:cxnSpLocks/>
            <a:stCxn id="12" idx="2"/>
            <a:endCxn id="13" idx="0"/>
          </p:cNvCxnSpPr>
          <p:nvPr/>
        </p:nvCxnSpPr>
        <p:spPr>
          <a:xfrm flipH="1">
            <a:off x="1067097" y="3242638"/>
            <a:ext cx="1" cy="1260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cxnSpLocks/>
            <a:stCxn id="13" idx="2"/>
            <a:endCxn id="14" idx="0"/>
          </p:cNvCxnSpPr>
          <p:nvPr/>
        </p:nvCxnSpPr>
        <p:spPr>
          <a:xfrm flipH="1">
            <a:off x="1067096" y="3592364"/>
            <a:ext cx="1" cy="1178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cxnSpLocks/>
            <a:stCxn id="14" idx="2"/>
            <a:endCxn id="15" idx="0"/>
          </p:cNvCxnSpPr>
          <p:nvPr/>
        </p:nvCxnSpPr>
        <p:spPr>
          <a:xfrm>
            <a:off x="1067096" y="4128163"/>
            <a:ext cx="1" cy="1220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cxnSpLocks/>
            <a:stCxn id="15" idx="3"/>
            <a:endCxn id="19" idx="1"/>
          </p:cNvCxnSpPr>
          <p:nvPr/>
        </p:nvCxnSpPr>
        <p:spPr>
          <a:xfrm flipV="1">
            <a:off x="1924960" y="4460645"/>
            <a:ext cx="539851" cy="39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cxnSpLocks/>
            <a:stCxn id="19" idx="0"/>
            <a:endCxn id="17" idx="2"/>
          </p:cNvCxnSpPr>
          <p:nvPr/>
        </p:nvCxnSpPr>
        <p:spPr>
          <a:xfrm flipH="1" flipV="1">
            <a:off x="3101689" y="4111300"/>
            <a:ext cx="2138" cy="1524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cxnSpLocks/>
            <a:stCxn id="17" idx="0"/>
            <a:endCxn id="20" idx="2"/>
          </p:cNvCxnSpPr>
          <p:nvPr/>
        </p:nvCxnSpPr>
        <p:spPr>
          <a:xfrm flipH="1" flipV="1">
            <a:off x="3095285" y="3763403"/>
            <a:ext cx="6404" cy="1231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a:cxnSpLocks/>
            <a:stCxn id="20" idx="0"/>
            <a:endCxn id="21" idx="2"/>
          </p:cNvCxnSpPr>
          <p:nvPr/>
        </p:nvCxnSpPr>
        <p:spPr>
          <a:xfrm flipV="1">
            <a:off x="3095285" y="3431827"/>
            <a:ext cx="2134" cy="1231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cxnSpLocks/>
            <a:stCxn id="21" idx="0"/>
            <a:endCxn id="23" idx="2"/>
          </p:cNvCxnSpPr>
          <p:nvPr/>
        </p:nvCxnSpPr>
        <p:spPr>
          <a:xfrm flipV="1">
            <a:off x="3097419" y="3151432"/>
            <a:ext cx="2137" cy="876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cxnSpLocks/>
            <a:stCxn id="28" idx="2"/>
            <a:endCxn id="27" idx="0"/>
          </p:cNvCxnSpPr>
          <p:nvPr/>
        </p:nvCxnSpPr>
        <p:spPr>
          <a:xfrm>
            <a:off x="5378968" y="1753963"/>
            <a:ext cx="0" cy="2195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a:cxnSpLocks/>
            <a:stCxn id="27" idx="2"/>
            <a:endCxn id="29" idx="0"/>
          </p:cNvCxnSpPr>
          <p:nvPr/>
        </p:nvCxnSpPr>
        <p:spPr>
          <a:xfrm>
            <a:off x="5378968" y="2319976"/>
            <a:ext cx="0" cy="1915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a:cxnSpLocks/>
            <a:stCxn id="29" idx="1"/>
            <a:endCxn id="8" idx="2"/>
          </p:cNvCxnSpPr>
          <p:nvPr/>
        </p:nvCxnSpPr>
        <p:spPr>
          <a:xfrm flipH="1" flipV="1">
            <a:off x="1067097" y="2629385"/>
            <a:ext cx="3652144" cy="246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7" name="Elbow Connector 106"/>
          <p:cNvCxnSpPr>
            <a:cxnSpLocks/>
          </p:cNvCxnSpPr>
          <p:nvPr/>
        </p:nvCxnSpPr>
        <p:spPr>
          <a:xfrm flipH="1">
            <a:off x="3758601" y="2087823"/>
            <a:ext cx="2304401" cy="1188707"/>
          </a:xfrm>
          <a:prstGeom prst="bentConnector3">
            <a:avLst>
              <a:gd name="adj1" fmla="val -9920"/>
            </a:avLst>
          </a:prstGeom>
          <a:ln>
            <a:tailEnd type="triangle"/>
          </a:ln>
        </p:spPr>
        <p:style>
          <a:lnRef idx="1">
            <a:schemeClr val="accent1"/>
          </a:lnRef>
          <a:fillRef idx="0">
            <a:schemeClr val="accent1"/>
          </a:fillRef>
          <a:effectRef idx="0">
            <a:schemeClr val="accent1"/>
          </a:effectRef>
          <a:fontRef idx="minor">
            <a:schemeClr val="tx1"/>
          </a:fontRef>
        </p:style>
      </p:cxnSp>
      <p:pic>
        <p:nvPicPr>
          <p:cNvPr id="160" name="Picture 159">
            <a:extLst>
              <a:ext uri="{FF2B5EF4-FFF2-40B4-BE49-F238E27FC236}">
                <a16:creationId xmlns:a16="http://schemas.microsoft.com/office/drawing/2014/main" id="{EEBF047C-7449-B9A7-B9BA-80AA65345F2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57967" y="3337554"/>
            <a:ext cx="4876800" cy="1778000"/>
          </a:xfrm>
          <a:prstGeom prst="rect">
            <a:avLst/>
          </a:prstGeom>
        </p:spPr>
      </p:pic>
    </p:spTree>
  </p:cSld>
  <p:clrMapOvr>
    <a:masterClrMapping/>
  </p:clrMapOvr>
  <p:transition/>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4C6DF-7423-74CA-4780-B7700F1477AE}"/>
              </a:ext>
            </a:extLst>
          </p:cNvPr>
          <p:cNvSpPr>
            <a:spLocks noGrp="1"/>
          </p:cNvSpPr>
          <p:nvPr>
            <p:ph type="title"/>
          </p:nvPr>
        </p:nvSpPr>
        <p:spPr/>
        <p:txBody>
          <a:bodyPr>
            <a:normAutofit fontScale="90000"/>
          </a:bodyPr>
          <a:lstStyle/>
          <a:p>
            <a:r>
              <a:rPr dirty="0" lang="vi-VN"/>
              <a:t>Quy trình sản xuất sứ vệ sinh</a:t>
            </a:r>
            <a:endParaRPr dirty="0" lang="en-US"/>
          </a:p>
        </p:txBody>
      </p:sp>
      <p:pic>
        <p:nvPicPr>
          <p:cNvPr id="7" name="Picture 6">
            <a:extLst>
              <a:ext uri="{FF2B5EF4-FFF2-40B4-BE49-F238E27FC236}">
                <a16:creationId xmlns:a16="http://schemas.microsoft.com/office/drawing/2014/main" id="{9514989B-00EB-6EF7-2BDF-53E30DA1656B}"/>
              </a:ext>
            </a:extLst>
          </p:cNvPr>
          <p:cNvPicPr>
            <a:picLocks noChangeAspect="1"/>
          </p:cNvPicPr>
          <p:nvPr/>
        </p:nvPicPr>
        <p:blipFill>
          <a:blip r:embed="rId2"/>
          <a:stretch>
            <a:fillRect/>
          </a:stretch>
        </p:blipFill>
        <p:spPr>
          <a:xfrm>
            <a:off x="4894353" y="0"/>
            <a:ext cx="4153436" cy="5143500"/>
          </a:xfrm>
          <a:prstGeom prst="rect">
            <a:avLst/>
          </a:prstGeom>
        </p:spPr>
      </p:pic>
      <p:pic>
        <p:nvPicPr>
          <p:cNvPr id="8" name="Picture 7">
            <a:extLst>
              <a:ext uri="{FF2B5EF4-FFF2-40B4-BE49-F238E27FC236}">
                <a16:creationId xmlns:a16="http://schemas.microsoft.com/office/drawing/2014/main" id="{CB7C1B40-32EC-4B30-11D4-82CAB207A0B4}"/>
              </a:ext>
            </a:extLst>
          </p:cNvPr>
          <p:cNvPicPr>
            <a:picLocks noChangeAspect="1"/>
          </p:cNvPicPr>
          <p:nvPr/>
        </p:nvPicPr>
        <p:blipFill rotWithShape="1">
          <a:blip r:embed="rId3">
            <a:extLst>
              <a:ext uri="{28A0092B-C50C-407E-A947-70E740481C1C}">
                <a14:useLocalDpi xmlns:a14="http://schemas.microsoft.com/office/drawing/2010/main" val="0"/>
              </a:ext>
            </a:extLst>
          </a:blip>
          <a:srcRect t="2"/>
          <a:stretch/>
        </p:blipFill>
        <p:spPr bwMode="auto">
          <a:xfrm>
            <a:off x="457200" y="995537"/>
            <a:ext cx="4019282" cy="373648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57534816"/>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DECDA-8D5D-D385-C744-49FD7EB353E9}"/>
              </a:ext>
            </a:extLst>
          </p:cNvPr>
          <p:cNvSpPr>
            <a:spLocks noGrp="1"/>
          </p:cNvSpPr>
          <p:nvPr>
            <p:ph type="title"/>
          </p:nvPr>
        </p:nvSpPr>
        <p:spPr/>
        <p:txBody>
          <a:bodyPr>
            <a:normAutofit fontScale="90000"/>
          </a:bodyPr>
          <a:lstStyle/>
          <a:p>
            <a:r>
              <a:rPr lang="vi-VN" dirty="0"/>
              <a:t>Một số thiết bị cơ bản trong dây chuyền sản xuất gạch</a:t>
            </a:r>
            <a:endParaRPr lang="en-US" dirty="0"/>
          </a:p>
        </p:txBody>
      </p:sp>
      <p:pic>
        <p:nvPicPr>
          <p:cNvPr id="4" name="Picture 3" descr="http://cokhi.duonghai.com/images/products/bigs/1376989654may-lieu-thung.jpg">
            <a:extLst>
              <a:ext uri="{FF2B5EF4-FFF2-40B4-BE49-F238E27FC236}">
                <a16:creationId xmlns:a16="http://schemas.microsoft.com/office/drawing/2014/main" id="{5F848090-5117-F2D9-6832-920F48CD3E2A}"/>
              </a:ext>
            </a:extLst>
          </p:cNvPr>
          <p:cNvPicPr/>
          <p:nvPr/>
        </p:nvPicPr>
        <p:blipFill>
          <a:blip r:embed="rId2" cstate="print"/>
          <a:srcRect/>
          <a:stretch>
            <a:fillRect/>
          </a:stretch>
        </p:blipFill>
        <p:spPr bwMode="auto">
          <a:xfrm>
            <a:off x="358879" y="897193"/>
            <a:ext cx="2237088" cy="1458549"/>
          </a:xfrm>
          <a:prstGeom prst="rect">
            <a:avLst/>
          </a:prstGeom>
          <a:noFill/>
          <a:ln w="9525">
            <a:noFill/>
            <a:miter lim="800000"/>
            <a:headEnd/>
            <a:tailEnd/>
          </a:ln>
        </p:spPr>
      </p:pic>
      <p:sp>
        <p:nvSpPr>
          <p:cNvPr id="6" name="TextBox 5">
            <a:extLst>
              <a:ext uri="{FF2B5EF4-FFF2-40B4-BE49-F238E27FC236}">
                <a16:creationId xmlns:a16="http://schemas.microsoft.com/office/drawing/2014/main" id="{1D061CC5-BD04-F963-271C-43319046A659}"/>
              </a:ext>
            </a:extLst>
          </p:cNvPr>
          <p:cNvSpPr txBox="1"/>
          <p:nvPr/>
        </p:nvSpPr>
        <p:spPr>
          <a:xfrm>
            <a:off x="578521" y="2470060"/>
            <a:ext cx="1797803" cy="307777"/>
          </a:xfrm>
          <a:prstGeom prst="rect">
            <a:avLst/>
          </a:prstGeom>
          <a:noFill/>
        </p:spPr>
        <p:txBody>
          <a:bodyPr wrap="square">
            <a:spAutoFit/>
          </a:bodyPr>
          <a:lstStyle/>
          <a:p>
            <a:r>
              <a:rPr lang="en-US" sz="1400" dirty="0" err="1">
                <a:latin typeface="Arial" panose="020B0604020202020204" pitchFamily="34" charset="0"/>
                <a:cs typeface="Arial" panose="020B0604020202020204" pitchFamily="34" charset="0"/>
              </a:rPr>
              <a:t>Máy</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cấp</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liệu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thùng</a:t>
            </a:r>
            <a:endParaRPr lang="en-US" dirty="0"/>
          </a:p>
        </p:txBody>
      </p:sp>
      <p:pic>
        <p:nvPicPr>
          <p:cNvPr id="7" name="Picture 6" descr="http://www.trungthanhphat.vn/Images/Products/2012_06_28_13_05_04_75_view.jpg">
            <a:extLst>
              <a:ext uri="{FF2B5EF4-FFF2-40B4-BE49-F238E27FC236}">
                <a16:creationId xmlns:a16="http://schemas.microsoft.com/office/drawing/2014/main" id="{745F4E19-365F-69F7-F2E1-DE0D9158BE07}"/>
              </a:ext>
            </a:extLst>
          </p:cNvPr>
          <p:cNvPicPr/>
          <p:nvPr/>
        </p:nvPicPr>
        <p:blipFill>
          <a:blip r:embed="rId3" cstate="print"/>
          <a:srcRect/>
          <a:stretch>
            <a:fillRect/>
          </a:stretch>
        </p:blipFill>
        <p:spPr bwMode="auto">
          <a:xfrm>
            <a:off x="2849190" y="897193"/>
            <a:ext cx="2220132" cy="1455116"/>
          </a:xfrm>
          <a:prstGeom prst="rect">
            <a:avLst/>
          </a:prstGeom>
          <a:noFill/>
          <a:ln w="9525">
            <a:noFill/>
            <a:miter lim="800000"/>
            <a:headEnd/>
            <a:tailEnd/>
          </a:ln>
        </p:spPr>
      </p:pic>
      <p:sp>
        <p:nvSpPr>
          <p:cNvPr id="8" name="TextBox 7">
            <a:extLst>
              <a:ext uri="{FF2B5EF4-FFF2-40B4-BE49-F238E27FC236}">
                <a16:creationId xmlns:a16="http://schemas.microsoft.com/office/drawing/2014/main" id="{F1F6D271-9594-DFF2-A04A-3A46101B3246}"/>
              </a:ext>
            </a:extLst>
          </p:cNvPr>
          <p:cNvSpPr txBox="1"/>
          <p:nvPr/>
        </p:nvSpPr>
        <p:spPr>
          <a:xfrm>
            <a:off x="3271519" y="2466627"/>
            <a:ext cx="1797803" cy="307777"/>
          </a:xfrm>
          <a:prstGeom prst="rect">
            <a:avLst/>
          </a:prstGeom>
          <a:noFill/>
        </p:spPr>
        <p:txBody>
          <a:bodyPr wrap="square">
            <a:spAutoFit/>
          </a:bodyPr>
          <a:lstStyle/>
          <a:p>
            <a:r>
              <a:rPr lang="vi-VN" sz="1400" dirty="0">
                <a:latin typeface="Arial" panose="020B0604020202020204" pitchFamily="34" charset="0"/>
                <a:cs typeface="Arial" panose="020B0604020202020204" pitchFamily="34" charset="0"/>
              </a:rPr>
              <a:t>Băng tải</a:t>
            </a:r>
            <a:endParaRPr lang="en-US" dirty="0"/>
          </a:p>
        </p:txBody>
      </p:sp>
      <p:pic>
        <p:nvPicPr>
          <p:cNvPr id="9" name="Picture 8" descr="http://cokhi.duonghai.com/images/products/bigs/1376989463may-can-min.jpg">
            <a:extLst>
              <a:ext uri="{FF2B5EF4-FFF2-40B4-BE49-F238E27FC236}">
                <a16:creationId xmlns:a16="http://schemas.microsoft.com/office/drawing/2014/main" id="{F5B17EBB-558E-C6C8-1645-3151EF17EFFF}"/>
              </a:ext>
            </a:extLst>
          </p:cNvPr>
          <p:cNvPicPr/>
          <p:nvPr/>
        </p:nvPicPr>
        <p:blipFill>
          <a:blip r:embed="rId4" cstate="print"/>
          <a:srcRect/>
          <a:stretch>
            <a:fillRect/>
          </a:stretch>
        </p:blipFill>
        <p:spPr bwMode="auto">
          <a:xfrm>
            <a:off x="5322545" y="897193"/>
            <a:ext cx="1969408" cy="1396556"/>
          </a:xfrm>
          <a:prstGeom prst="rect">
            <a:avLst/>
          </a:prstGeom>
          <a:noFill/>
          <a:ln w="9525">
            <a:noFill/>
            <a:miter lim="800000"/>
            <a:headEnd/>
            <a:tailEnd/>
          </a:ln>
        </p:spPr>
      </p:pic>
      <p:sp>
        <p:nvSpPr>
          <p:cNvPr id="11" name="TextBox 10">
            <a:extLst>
              <a:ext uri="{FF2B5EF4-FFF2-40B4-BE49-F238E27FC236}">
                <a16:creationId xmlns:a16="http://schemas.microsoft.com/office/drawing/2014/main" id="{F89C30F2-E40C-8A51-7106-E4231EBBE3DD}"/>
              </a:ext>
            </a:extLst>
          </p:cNvPr>
          <p:cNvSpPr txBox="1"/>
          <p:nvPr/>
        </p:nvSpPr>
        <p:spPr>
          <a:xfrm>
            <a:off x="5964517" y="2408067"/>
            <a:ext cx="960894" cy="307777"/>
          </a:xfrm>
          <a:prstGeom prst="rect">
            <a:avLst/>
          </a:prstGeom>
          <a:noFill/>
        </p:spPr>
        <p:txBody>
          <a:bodyPr wrap="square">
            <a:spAutoFit/>
          </a:bodyPr>
          <a:lstStyle/>
          <a:p>
            <a:r>
              <a:rPr lang="vi-VN" sz="1400">
                <a:latin typeface="Arial" panose="020B0604020202020204" pitchFamily="34" charset="0"/>
                <a:cs typeface="Arial" panose="020B0604020202020204" pitchFamily="34" charset="0"/>
              </a:rPr>
              <a:t>Máy cán</a:t>
            </a:r>
            <a:endParaRPr lang="en-US" dirty="0"/>
          </a:p>
        </p:txBody>
      </p:sp>
      <p:pic>
        <p:nvPicPr>
          <p:cNvPr id="12" name="Picture 11" descr="http://victoryvietnam.com.vn/upload/fckeditor/image/tintuc/1562188161_May%20tron%20truc%20doi.jpg">
            <a:extLst>
              <a:ext uri="{FF2B5EF4-FFF2-40B4-BE49-F238E27FC236}">
                <a16:creationId xmlns:a16="http://schemas.microsoft.com/office/drawing/2014/main" id="{96884DAD-67E3-E570-0C21-09D3E64B86E7}"/>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8879" y="2787759"/>
            <a:ext cx="2237088" cy="1303794"/>
          </a:xfrm>
          <a:prstGeom prst="rect">
            <a:avLst/>
          </a:prstGeom>
          <a:noFill/>
          <a:ln>
            <a:noFill/>
          </a:ln>
        </p:spPr>
      </p:pic>
      <p:sp>
        <p:nvSpPr>
          <p:cNvPr id="13" name="TextBox 12">
            <a:extLst>
              <a:ext uri="{FF2B5EF4-FFF2-40B4-BE49-F238E27FC236}">
                <a16:creationId xmlns:a16="http://schemas.microsoft.com/office/drawing/2014/main" id="{13C398FC-FFA7-F9BC-7CDB-E9347DE818F1}"/>
              </a:ext>
            </a:extLst>
          </p:cNvPr>
          <p:cNvSpPr txBox="1"/>
          <p:nvPr/>
        </p:nvSpPr>
        <p:spPr>
          <a:xfrm>
            <a:off x="951940" y="4109038"/>
            <a:ext cx="1489043" cy="307777"/>
          </a:xfrm>
          <a:prstGeom prst="rect">
            <a:avLst/>
          </a:prstGeom>
          <a:noFill/>
        </p:spPr>
        <p:txBody>
          <a:bodyPr wrap="square">
            <a:spAutoFit/>
          </a:bodyPr>
          <a:lstStyle/>
          <a:p>
            <a:r>
              <a:rPr lang="vi-VN" sz="1400" dirty="0">
                <a:latin typeface="Arial" panose="020B0604020202020204" pitchFamily="34" charset="0"/>
                <a:cs typeface="Arial" panose="020B0604020202020204" pitchFamily="34" charset="0"/>
              </a:rPr>
              <a:t>Máy nhào 2 trục</a:t>
            </a:r>
            <a:endParaRPr lang="en-US" dirty="0"/>
          </a:p>
        </p:txBody>
      </p:sp>
      <p:pic>
        <p:nvPicPr>
          <p:cNvPr id="14" name="Picture 13" descr="http://www.raovat.vn/_img_server/product/2013/09/18/618/618329/w_650/1379494114.95.jpg">
            <a:extLst>
              <a:ext uri="{FF2B5EF4-FFF2-40B4-BE49-F238E27FC236}">
                <a16:creationId xmlns:a16="http://schemas.microsoft.com/office/drawing/2014/main" id="{7AB72A1E-29A7-5E80-B14F-19D32BA6EB13}"/>
              </a:ext>
            </a:extLst>
          </p:cNvPr>
          <p:cNvPicPr/>
          <p:nvPr/>
        </p:nvPicPr>
        <p:blipFill>
          <a:blip r:embed="rId6" cstate="print"/>
          <a:srcRect/>
          <a:stretch>
            <a:fillRect/>
          </a:stretch>
        </p:blipFill>
        <p:spPr bwMode="auto">
          <a:xfrm>
            <a:off x="3184901" y="2787759"/>
            <a:ext cx="2409988" cy="1455117"/>
          </a:xfrm>
          <a:prstGeom prst="rect">
            <a:avLst/>
          </a:prstGeom>
          <a:noFill/>
          <a:ln w="9525">
            <a:noFill/>
            <a:miter lim="800000"/>
            <a:headEnd/>
            <a:tailEnd/>
          </a:ln>
        </p:spPr>
      </p:pic>
      <p:sp>
        <p:nvSpPr>
          <p:cNvPr id="15" name="TextBox 14">
            <a:extLst>
              <a:ext uri="{FF2B5EF4-FFF2-40B4-BE49-F238E27FC236}">
                <a16:creationId xmlns:a16="http://schemas.microsoft.com/office/drawing/2014/main" id="{C4CC8754-EDE0-D63D-B9B3-AB192989AB5C}"/>
              </a:ext>
            </a:extLst>
          </p:cNvPr>
          <p:cNvSpPr txBox="1"/>
          <p:nvPr/>
        </p:nvSpPr>
        <p:spPr>
          <a:xfrm>
            <a:off x="3569864" y="4348848"/>
            <a:ext cx="1901038" cy="523220"/>
          </a:xfrm>
          <a:prstGeom prst="rect">
            <a:avLst/>
          </a:prstGeom>
          <a:noFill/>
        </p:spPr>
        <p:txBody>
          <a:bodyPr wrap="square">
            <a:spAutoFit/>
          </a:bodyPr>
          <a:lstStyle/>
          <a:p>
            <a:r>
              <a:rPr lang="vi-VN" sz="1400" dirty="0">
                <a:latin typeface="Arial" panose="020B0604020202020204" pitchFamily="34" charset="0"/>
                <a:cs typeface="Arial" panose="020B0604020202020204" pitchFamily="34" charset="0"/>
              </a:rPr>
              <a:t>Máy </a:t>
            </a:r>
            <a:r>
              <a:rPr lang="vi-VN" sz="1400">
                <a:latin typeface="Arial" panose="020B0604020202020204" pitchFamily="34" charset="0"/>
                <a:cs typeface="Arial" panose="020B0604020202020204" pitchFamily="34" charset="0"/>
              </a:rPr>
              <a:t>nhào đùn hút chân không liên tục</a:t>
            </a:r>
            <a:endParaRPr lang="en-US" dirty="0"/>
          </a:p>
        </p:txBody>
      </p:sp>
      <p:pic>
        <p:nvPicPr>
          <p:cNvPr id="16" name="Picture 15" descr="http://4.bp.blogspot.com/-6fz0oljSG5A/UfTORRnfztI/AAAAAAAAALo/hYTEXpknY-4/s1600/DSC01328.JPG">
            <a:extLst>
              <a:ext uri="{FF2B5EF4-FFF2-40B4-BE49-F238E27FC236}">
                <a16:creationId xmlns:a16="http://schemas.microsoft.com/office/drawing/2014/main" id="{B69C0144-A637-7FC8-E715-BAD0B9AEAE55}"/>
              </a:ext>
            </a:extLst>
          </p:cNvPr>
          <p:cNvPicPr/>
          <p:nvPr/>
        </p:nvPicPr>
        <p:blipFill>
          <a:blip r:embed="rId7" cstate="print"/>
          <a:srcRect/>
          <a:stretch>
            <a:fillRect/>
          </a:stretch>
        </p:blipFill>
        <p:spPr bwMode="auto">
          <a:xfrm>
            <a:off x="5907436" y="2741378"/>
            <a:ext cx="2409988" cy="1396556"/>
          </a:xfrm>
          <a:prstGeom prst="rect">
            <a:avLst/>
          </a:prstGeom>
          <a:noFill/>
          <a:ln w="9525">
            <a:noFill/>
            <a:miter lim="800000"/>
            <a:headEnd/>
            <a:tailEnd/>
          </a:ln>
        </p:spPr>
      </p:pic>
      <p:sp>
        <p:nvSpPr>
          <p:cNvPr id="17" name="TextBox 16">
            <a:extLst>
              <a:ext uri="{FF2B5EF4-FFF2-40B4-BE49-F238E27FC236}">
                <a16:creationId xmlns:a16="http://schemas.microsoft.com/office/drawing/2014/main" id="{C16B9803-8640-E691-844D-5F4BAC010B6A}"/>
              </a:ext>
            </a:extLst>
          </p:cNvPr>
          <p:cNvSpPr txBox="1"/>
          <p:nvPr/>
        </p:nvSpPr>
        <p:spPr>
          <a:xfrm>
            <a:off x="6367908" y="4262926"/>
            <a:ext cx="1949516" cy="307777"/>
          </a:xfrm>
          <a:prstGeom prst="rect">
            <a:avLst/>
          </a:prstGeom>
          <a:noFill/>
        </p:spPr>
        <p:txBody>
          <a:bodyPr wrap="square">
            <a:spAutoFit/>
          </a:bodyPr>
          <a:lstStyle/>
          <a:p>
            <a:r>
              <a:rPr lang="vi-VN" sz="1400">
                <a:latin typeface="Arial" panose="020B0604020202020204" pitchFamily="34" charset="0"/>
                <a:cs typeface="Arial" panose="020B0604020202020204" pitchFamily="34" charset="0"/>
              </a:rPr>
              <a:t>Máy cắt gạch tự động</a:t>
            </a:r>
            <a:endParaRPr lang="en-US" dirty="0"/>
          </a:p>
        </p:txBody>
      </p:sp>
    </p:spTree>
    <p:extLst>
      <p:ext uri="{BB962C8B-B14F-4D97-AF65-F5344CB8AC3E}">
        <p14:creationId xmlns:p14="http://schemas.microsoft.com/office/powerpoint/2010/main" val="82090434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35AB5-4BF0-1CB9-6A5C-E4452E78C34D}"/>
              </a:ext>
            </a:extLst>
          </p:cNvPr>
          <p:cNvSpPr>
            <a:spLocks noGrp="1"/>
          </p:cNvSpPr>
          <p:nvPr>
            <p:ph type="title"/>
          </p:nvPr>
        </p:nvSpPr>
        <p:spPr/>
        <p:txBody>
          <a:bodyPr>
            <a:normAutofit fontScale="90000"/>
          </a:bodyPr>
          <a:lstStyle/>
          <a:p>
            <a:r>
              <a:rPr lang="vi-VN" dirty="0"/>
              <a:t>Vấn đề về sấy sản phẩm</a:t>
            </a:r>
            <a:endParaRPr lang="en-US" dirty="0"/>
          </a:p>
        </p:txBody>
      </p:sp>
      <p:pic>
        <p:nvPicPr>
          <p:cNvPr id="5" name="Content Placeholder 5">
            <a:extLst>
              <a:ext uri="{FF2B5EF4-FFF2-40B4-BE49-F238E27FC236}">
                <a16:creationId xmlns:a16="http://schemas.microsoft.com/office/drawing/2014/main" id="{0122E0F7-32CA-F973-E156-A9AE46A18E88}"/>
              </a:ext>
            </a:extLst>
          </p:cNvPr>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34297" y="916858"/>
            <a:ext cx="2949677" cy="1885336"/>
          </a:xfrm>
          <a:prstGeom prst="rect">
            <a:avLst/>
          </a:prstGeom>
          <a:noFill/>
        </p:spPr>
      </p:pic>
      <p:sp>
        <p:nvSpPr>
          <p:cNvPr id="6" name="TextBox 5">
            <a:extLst>
              <a:ext uri="{FF2B5EF4-FFF2-40B4-BE49-F238E27FC236}">
                <a16:creationId xmlns:a16="http://schemas.microsoft.com/office/drawing/2014/main" id="{3CE70A16-56DF-BB1B-A751-47CBDFCE6326}"/>
              </a:ext>
            </a:extLst>
          </p:cNvPr>
          <p:cNvSpPr txBox="1"/>
          <p:nvPr/>
        </p:nvSpPr>
        <p:spPr>
          <a:xfrm>
            <a:off x="757792" y="2802194"/>
            <a:ext cx="2102686" cy="307777"/>
          </a:xfrm>
          <a:prstGeom prst="rect">
            <a:avLst/>
          </a:prstGeom>
          <a:noFill/>
        </p:spPr>
        <p:txBody>
          <a:bodyPr wrap="square">
            <a:spAutoFit/>
          </a:bodyPr>
          <a:lstStyle/>
          <a:p>
            <a:r>
              <a:rPr lang="vi-VN" sz="1400" dirty="0">
                <a:latin typeface="Arial" panose="020B0604020202020204" pitchFamily="34" charset="0"/>
                <a:cs typeface="Arial" panose="020B0604020202020204" pitchFamily="34" charset="0"/>
              </a:rPr>
              <a:t>Sân phơi có mái che</a:t>
            </a:r>
            <a:endParaRPr lang="en-US" dirty="0"/>
          </a:p>
        </p:txBody>
      </p:sp>
      <p:pic>
        <p:nvPicPr>
          <p:cNvPr id="7" name="Picture 6">
            <a:extLst>
              <a:ext uri="{FF2B5EF4-FFF2-40B4-BE49-F238E27FC236}">
                <a16:creationId xmlns:a16="http://schemas.microsoft.com/office/drawing/2014/main" id="{69D745E9-8172-6256-C274-F34B6EC5AA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9769" y="916857"/>
            <a:ext cx="5171205" cy="1885335"/>
          </a:xfrm>
          <a:prstGeom prst="rect">
            <a:avLst/>
          </a:prstGeom>
        </p:spPr>
      </p:pic>
      <p:sp>
        <p:nvSpPr>
          <p:cNvPr id="8" name="TextBox 7">
            <a:extLst>
              <a:ext uri="{FF2B5EF4-FFF2-40B4-BE49-F238E27FC236}">
                <a16:creationId xmlns:a16="http://schemas.microsoft.com/office/drawing/2014/main" id="{DC8C9D1C-BC2C-A072-598D-ED3BF0E6828B}"/>
              </a:ext>
            </a:extLst>
          </p:cNvPr>
          <p:cNvSpPr txBox="1"/>
          <p:nvPr/>
        </p:nvSpPr>
        <p:spPr>
          <a:xfrm>
            <a:off x="4305386" y="2848361"/>
            <a:ext cx="3956275" cy="523220"/>
          </a:xfrm>
          <a:prstGeom prst="rect">
            <a:avLst/>
          </a:prstGeom>
          <a:noFill/>
        </p:spPr>
        <p:txBody>
          <a:bodyPr wrap="square">
            <a:spAutoFit/>
          </a:bodyPr>
          <a:lstStyle/>
          <a:p>
            <a:r>
              <a:rPr lang="vi-VN" sz="1400" dirty="0">
                <a:latin typeface="Arial" panose="020B0604020202020204" pitchFamily="34" charset="0"/>
                <a:cs typeface="Arial" panose="020B0604020202020204" pitchFamily="34" charset="0"/>
              </a:rPr>
              <a:t>Lò sấy xếp cạnh lò nung </a:t>
            </a:r>
            <a:r>
              <a:rPr lang="vi-VN" sz="1400" dirty="0" err="1">
                <a:latin typeface="Arial" panose="020B0604020202020204" pitchFamily="34" charset="0"/>
                <a:cs typeface="Arial" panose="020B0604020202020204" pitchFamily="34" charset="0"/>
              </a:rPr>
              <a:t>Tuynel</a:t>
            </a:r>
            <a:r>
              <a:rPr lang="vi-VN" sz="1400" dirty="0">
                <a:latin typeface="Arial" panose="020B0604020202020204" pitchFamily="34" charset="0"/>
                <a:cs typeface="Arial" panose="020B0604020202020204" pitchFamily="34" charset="0"/>
              </a:rPr>
              <a:t> để tận dụng nhiệt lò nung cho quá trình sấy</a:t>
            </a:r>
            <a:endParaRPr lang="en-US" dirty="0"/>
          </a:p>
        </p:txBody>
      </p:sp>
    </p:spTree>
    <p:extLst>
      <p:ext uri="{BB962C8B-B14F-4D97-AF65-F5344CB8AC3E}">
        <p14:creationId xmlns:p14="http://schemas.microsoft.com/office/powerpoint/2010/main" val="2328398948"/>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41C9C-8DB6-7098-39EA-081CFCEFE62C}"/>
              </a:ext>
            </a:extLst>
          </p:cNvPr>
          <p:cNvSpPr>
            <a:spLocks noGrp="1"/>
          </p:cNvSpPr>
          <p:nvPr>
            <p:ph type="title"/>
          </p:nvPr>
        </p:nvSpPr>
        <p:spPr/>
        <p:txBody>
          <a:bodyPr>
            <a:normAutofit fontScale="90000"/>
          </a:bodyPr>
          <a:lstStyle/>
          <a:p>
            <a:r>
              <a:rPr lang="vi-VN" dirty="0"/>
              <a:t>Các loại lò nung cho sản phẩm gạch xây dựng</a:t>
            </a:r>
            <a:endParaRPr lang="en-US" dirty="0"/>
          </a:p>
        </p:txBody>
      </p:sp>
      <p:pic>
        <p:nvPicPr>
          <p:cNvPr id="4" name="Picture 3" descr="A picture containing ground, outdoor, building&#10;&#10;Description automatically generated">
            <a:extLst>
              <a:ext uri="{FF2B5EF4-FFF2-40B4-BE49-F238E27FC236}">
                <a16:creationId xmlns:a16="http://schemas.microsoft.com/office/drawing/2014/main" id="{677D16D1-2386-1BFC-13A3-6598A0E826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09550" y="1037579"/>
            <a:ext cx="2052880" cy="1532629"/>
          </a:xfrm>
          <a:prstGeom prst="rect">
            <a:avLst/>
          </a:prstGeom>
        </p:spPr>
      </p:pic>
      <p:pic>
        <p:nvPicPr>
          <p:cNvPr id="5" name="Picture 4">
            <a:extLst>
              <a:ext uri="{FF2B5EF4-FFF2-40B4-BE49-F238E27FC236}">
                <a16:creationId xmlns:a16="http://schemas.microsoft.com/office/drawing/2014/main" id="{EFCB29BF-FDB0-674F-691A-EF2CE8C850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2102" y="1037579"/>
            <a:ext cx="2209898" cy="1528860"/>
          </a:xfrm>
          <a:prstGeom prst="rect">
            <a:avLst/>
          </a:prstGeom>
        </p:spPr>
      </p:pic>
      <p:sp>
        <p:nvSpPr>
          <p:cNvPr id="7" name="TextBox 6">
            <a:extLst>
              <a:ext uri="{FF2B5EF4-FFF2-40B4-BE49-F238E27FC236}">
                <a16:creationId xmlns:a16="http://schemas.microsoft.com/office/drawing/2014/main" id="{050CBD88-B2FD-969C-B27C-F3841C4F1931}"/>
              </a:ext>
            </a:extLst>
          </p:cNvPr>
          <p:cNvSpPr txBox="1"/>
          <p:nvPr/>
        </p:nvSpPr>
        <p:spPr>
          <a:xfrm>
            <a:off x="745954" y="2667254"/>
            <a:ext cx="2781300" cy="307777"/>
          </a:xfrm>
          <a:prstGeom prst="rect">
            <a:avLst/>
          </a:prstGeom>
          <a:noFill/>
        </p:spPr>
        <p:txBody>
          <a:bodyPr wrap="square">
            <a:spAutoFit/>
          </a:bodyPr>
          <a:lstStyle/>
          <a:p>
            <a:r>
              <a:rPr lang="vi-VN" b="1" dirty="0">
                <a:latin typeface="Calibri" panose="020F0502020204030204" pitchFamily="34" charset="0"/>
                <a:ea typeface="Calibri" panose="020F0502020204030204" pitchFamily="34" charset="0"/>
                <a:cs typeface="Times New Roman" panose="02020603050405020304" pitchFamily="18" charset="0"/>
              </a:rPr>
              <a:t>L</a:t>
            </a:r>
            <a:r>
              <a:rPr lang="en-US" sz="1400" b="1" dirty="0">
                <a:effectLst/>
                <a:latin typeface="Calibri" panose="020F0502020204030204" pitchFamily="34" charset="0"/>
                <a:ea typeface="Calibri" panose="020F0502020204030204" pitchFamily="34" charset="0"/>
                <a:cs typeface="Times New Roman" panose="02020603050405020304" pitchFamily="18" charset="0"/>
              </a:rPr>
              <a:t>ò </a:t>
            </a:r>
            <a:r>
              <a:rPr lang="en-US" sz="1400" b="1" dirty="0" err="1">
                <a:effectLst/>
                <a:latin typeface="Calibri" panose="020F0502020204030204" pitchFamily="34" charset="0"/>
                <a:ea typeface="Calibri" panose="020F0502020204030204" pitchFamily="34" charset="0"/>
                <a:cs typeface="Times New Roman" panose="02020603050405020304" pitchFamily="18" charset="0"/>
              </a:rPr>
              <a:t>gạch</a:t>
            </a:r>
            <a:r>
              <a:rPr lang="en-US" sz="1400" b="1" dirty="0">
                <a:effectLst/>
                <a:latin typeface="Calibri" panose="020F0502020204030204" pitchFamily="34" charset="0"/>
                <a:ea typeface="Calibri" panose="020F0502020204030204" pitchFamily="34" charset="0"/>
                <a:cs typeface="Times New Roman" panose="02020603050405020304" pitchFamily="18" charset="0"/>
              </a:rPr>
              <a:t> </a:t>
            </a:r>
            <a:r>
              <a:rPr lang="en-US" sz="1400" b="1" dirty="0" err="1">
                <a:effectLst/>
                <a:latin typeface="Calibri" panose="020F0502020204030204" pitchFamily="34" charset="0"/>
                <a:ea typeface="Calibri" panose="020F0502020204030204" pitchFamily="34" charset="0"/>
                <a:cs typeface="Times New Roman" panose="02020603050405020304" pitchFamily="18" charset="0"/>
              </a:rPr>
              <a:t>Tuynel</a:t>
            </a:r>
            <a:r>
              <a:rPr lang="en-US" sz="1400" b="1" dirty="0">
                <a:effectLst/>
                <a:latin typeface="Calibri" panose="020F0502020204030204" pitchFamily="34" charset="0"/>
                <a:ea typeface="Calibri" panose="020F0502020204030204" pitchFamily="34" charset="0"/>
                <a:cs typeface="Times New Roman" panose="02020603050405020304" pitchFamily="18" charset="0"/>
              </a:rPr>
              <a:t> </a:t>
            </a:r>
            <a:r>
              <a:rPr lang="en-US" sz="1400" b="1" dirty="0" err="1">
                <a:effectLst/>
                <a:latin typeface="Calibri" panose="020F0502020204030204" pitchFamily="34" charset="0"/>
                <a:ea typeface="Calibri" panose="020F0502020204030204" pitchFamily="34" charset="0"/>
                <a:cs typeface="Times New Roman" panose="02020603050405020304" pitchFamily="18" charset="0"/>
              </a:rPr>
              <a:t>trần</a:t>
            </a:r>
            <a:r>
              <a:rPr lang="en-US" sz="1400" b="1" dirty="0">
                <a:effectLst/>
                <a:latin typeface="Calibri" panose="020F0502020204030204" pitchFamily="34" charset="0"/>
                <a:ea typeface="Calibri" panose="020F0502020204030204" pitchFamily="34" charset="0"/>
                <a:cs typeface="Times New Roman" panose="02020603050405020304" pitchFamily="18" charset="0"/>
              </a:rPr>
              <a:t> </a:t>
            </a:r>
            <a:r>
              <a:rPr lang="en-US" sz="1400" b="1" dirty="0" err="1">
                <a:effectLst/>
                <a:latin typeface="Calibri" panose="020F0502020204030204" pitchFamily="34" charset="0"/>
                <a:ea typeface="Calibri" panose="020F0502020204030204" pitchFamily="34" charset="0"/>
                <a:cs typeface="Times New Roman" panose="02020603050405020304" pitchFamily="18" charset="0"/>
              </a:rPr>
              <a:t>phăng</a:t>
            </a:r>
            <a:r>
              <a:rPr lang="en-US" sz="1400" b="1" dirty="0">
                <a:effectLst/>
                <a:latin typeface="Calibri" panose="020F0502020204030204" pitchFamily="34" charset="0"/>
                <a:ea typeface="Calibri" panose="020F0502020204030204" pitchFamily="34" charset="0"/>
                <a:cs typeface="Times New Roman" panose="02020603050405020304" pitchFamily="18" charset="0"/>
              </a:rPr>
              <a:t> di </a:t>
            </a:r>
            <a:r>
              <a:rPr lang="en-US" sz="1400" b="1" dirty="0" err="1">
                <a:effectLst/>
                <a:latin typeface="Calibri" panose="020F0502020204030204" pitchFamily="34" charset="0"/>
                <a:ea typeface="Calibri" panose="020F0502020204030204" pitchFamily="34" charset="0"/>
                <a:cs typeface="Times New Roman" panose="02020603050405020304" pitchFamily="18" charset="0"/>
              </a:rPr>
              <a:t>động</a:t>
            </a:r>
            <a:endParaRPr lang="en-US" dirty="0"/>
          </a:p>
        </p:txBody>
      </p:sp>
      <p:pic>
        <p:nvPicPr>
          <p:cNvPr id="8" name="Picture 7" descr="A model of a city&#10;&#10;Description automatically generated with medium confidence">
            <a:extLst>
              <a:ext uri="{FF2B5EF4-FFF2-40B4-BE49-F238E27FC236}">
                <a16:creationId xmlns:a16="http://schemas.microsoft.com/office/drawing/2014/main" id="{3A551688-3DD0-8A95-4409-F006E1556CF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42480" y="1037579"/>
            <a:ext cx="4283506" cy="2351904"/>
          </a:xfrm>
          <a:prstGeom prst="rect">
            <a:avLst/>
          </a:prstGeom>
        </p:spPr>
      </p:pic>
      <p:sp>
        <p:nvSpPr>
          <p:cNvPr id="9" name="TextBox 8">
            <a:extLst>
              <a:ext uri="{FF2B5EF4-FFF2-40B4-BE49-F238E27FC236}">
                <a16:creationId xmlns:a16="http://schemas.microsoft.com/office/drawing/2014/main" id="{036BCF63-1B58-D6A8-3879-E6AC7BA21157}"/>
              </a:ext>
            </a:extLst>
          </p:cNvPr>
          <p:cNvSpPr txBox="1"/>
          <p:nvPr/>
        </p:nvSpPr>
        <p:spPr>
          <a:xfrm>
            <a:off x="5361866" y="3389483"/>
            <a:ext cx="2781300" cy="307777"/>
          </a:xfrm>
          <a:prstGeom prst="rect">
            <a:avLst/>
          </a:prstGeom>
          <a:noFill/>
        </p:spPr>
        <p:txBody>
          <a:bodyPr wrap="square">
            <a:spAutoFit/>
          </a:bodyPr>
          <a:lstStyle/>
          <a:p>
            <a:r>
              <a:rPr lang="vi-VN" b="1" dirty="0">
                <a:latin typeface="Calibri" panose="020F0502020204030204" pitchFamily="34" charset="0"/>
                <a:ea typeface="Calibri" panose="020F0502020204030204" pitchFamily="34" charset="0"/>
                <a:cs typeface="Times New Roman" panose="02020603050405020304" pitchFamily="18" charset="0"/>
              </a:rPr>
              <a:t>L</a:t>
            </a:r>
            <a:r>
              <a:rPr lang="en-US" sz="1400" b="1" dirty="0">
                <a:effectLst/>
                <a:latin typeface="Calibri" panose="020F0502020204030204" pitchFamily="34" charset="0"/>
                <a:ea typeface="Calibri" panose="020F0502020204030204" pitchFamily="34" charset="0"/>
                <a:cs typeface="Times New Roman" panose="02020603050405020304" pitchFamily="18" charset="0"/>
              </a:rPr>
              <a:t>ò </a:t>
            </a:r>
            <a:r>
              <a:rPr lang="en-US" sz="1400" b="1" dirty="0" err="1">
                <a:effectLst/>
                <a:latin typeface="Calibri" panose="020F0502020204030204" pitchFamily="34" charset="0"/>
                <a:ea typeface="Calibri" panose="020F0502020204030204" pitchFamily="34" charset="0"/>
                <a:cs typeface="Times New Roman" panose="02020603050405020304" pitchFamily="18" charset="0"/>
              </a:rPr>
              <a:t>gạch</a:t>
            </a:r>
            <a:r>
              <a:rPr lang="en-US" sz="1400" b="1" dirty="0">
                <a:effectLst/>
                <a:latin typeface="Calibri" panose="020F0502020204030204" pitchFamily="34" charset="0"/>
                <a:ea typeface="Calibri" panose="020F0502020204030204" pitchFamily="34" charset="0"/>
                <a:cs typeface="Times New Roman" panose="02020603050405020304" pitchFamily="18" charset="0"/>
              </a:rPr>
              <a:t> </a:t>
            </a:r>
            <a:r>
              <a:rPr lang="en-US" sz="1400" b="1" dirty="0" err="1">
                <a:effectLst/>
                <a:latin typeface="Calibri" panose="020F0502020204030204" pitchFamily="34" charset="0"/>
                <a:ea typeface="Calibri" panose="020F0502020204030204" pitchFamily="34" charset="0"/>
                <a:cs typeface="Times New Roman" panose="02020603050405020304" pitchFamily="18" charset="0"/>
              </a:rPr>
              <a:t>Tuynel</a:t>
            </a:r>
            <a:r>
              <a:rPr lang="en-US" sz="1400" b="1" dirty="0">
                <a:effectLst/>
                <a:latin typeface="Calibri" panose="020F0502020204030204" pitchFamily="34" charset="0"/>
                <a:ea typeface="Calibri" panose="020F0502020204030204" pitchFamily="34" charset="0"/>
                <a:cs typeface="Times New Roman" panose="02020603050405020304" pitchFamily="18" charset="0"/>
              </a:rPr>
              <a:t> di </a:t>
            </a:r>
            <a:r>
              <a:rPr lang="en-US" sz="1400" b="1" dirty="0" err="1">
                <a:effectLst/>
                <a:latin typeface="Calibri" panose="020F0502020204030204" pitchFamily="34" charset="0"/>
                <a:ea typeface="Calibri" panose="020F0502020204030204" pitchFamily="34" charset="0"/>
                <a:cs typeface="Times New Roman" panose="02020603050405020304" pitchFamily="18" charset="0"/>
              </a:rPr>
              <a:t>động</a:t>
            </a:r>
            <a:endParaRPr lang="en-US" dirty="0"/>
          </a:p>
        </p:txBody>
      </p:sp>
    </p:spTree>
    <p:extLst>
      <p:ext uri="{BB962C8B-B14F-4D97-AF65-F5344CB8AC3E}">
        <p14:creationId xmlns:p14="http://schemas.microsoft.com/office/powerpoint/2010/main" val="3513427293"/>
      </p:ext>
    </p:extLst>
  </p:cSld>
  <p:clrMapOvr>
    <a:masterClrMapping/>
  </p:clrMapOvr>
  <p:transition/>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D9F43-9975-ADC7-D3C0-76F0F2860996}"/>
              </a:ext>
            </a:extLst>
          </p:cNvPr>
          <p:cNvSpPr>
            <a:spLocks noGrp="1"/>
          </p:cNvSpPr>
          <p:nvPr>
            <p:ph type="title"/>
          </p:nvPr>
        </p:nvSpPr>
        <p:spPr/>
        <p:txBody>
          <a:bodyPr>
            <a:normAutofit fontScale="90000"/>
          </a:bodyPr>
          <a:lstStyle/>
          <a:p>
            <a:r>
              <a:rPr dirty="0" lang="vi-VN"/>
              <a:t>Các loại lò nung cho sản phẩm gốm</a:t>
            </a:r>
            <a:endParaRPr dirty="0" lang="en-US"/>
          </a:p>
        </p:txBody>
      </p:sp>
      <p:pic>
        <p:nvPicPr>
          <p:cNvPr id="4" name="Picture 3">
            <a:extLst>
              <a:ext uri="{FF2B5EF4-FFF2-40B4-BE49-F238E27FC236}">
                <a16:creationId xmlns:a16="http://schemas.microsoft.com/office/drawing/2014/main" id="{FA8AECA6-2E92-B325-CAE9-1242970D58AB}"/>
              </a:ext>
            </a:extLst>
          </p:cNvPr>
          <p:cNvPicPr>
            <a:picLocks noChangeAspect="1"/>
          </p:cNvPicPr>
          <p:nvPr/>
        </p:nvPicPr>
        <p:blipFill>
          <a:blip r:embed="rId2"/>
          <a:srcRect/>
          <a:stretch>
            <a:fillRect/>
          </a:stretch>
        </p:blipFill>
        <p:spPr bwMode="auto">
          <a:xfrm>
            <a:off x="117473" y="983881"/>
            <a:ext cx="4000500" cy="1722755"/>
          </a:xfrm>
          <a:prstGeom prst="rect">
            <a:avLst/>
          </a:prstGeom>
          <a:noFill/>
          <a:ln w="9525">
            <a:noFill/>
            <a:miter lim="800000"/>
            <a:headEnd/>
            <a:tailEnd/>
          </a:ln>
        </p:spPr>
      </p:pic>
      <p:sp>
        <p:nvSpPr>
          <p:cNvPr id="5" name="TextBox 4">
            <a:extLst>
              <a:ext uri="{FF2B5EF4-FFF2-40B4-BE49-F238E27FC236}">
                <a16:creationId xmlns:a16="http://schemas.microsoft.com/office/drawing/2014/main" id="{750EB268-DB2C-79D4-A53E-0D76DB4DFF11}"/>
              </a:ext>
            </a:extLst>
          </p:cNvPr>
          <p:cNvSpPr txBox="1"/>
          <p:nvPr/>
        </p:nvSpPr>
        <p:spPr>
          <a:xfrm>
            <a:off x="727073" y="2813983"/>
            <a:ext cx="2781300" cy="307777"/>
          </a:xfrm>
          <a:prstGeom prst="rect">
            <a:avLst/>
          </a:prstGeom>
          <a:noFill/>
        </p:spPr>
        <p:txBody>
          <a:bodyPr wrap="square">
            <a:spAutoFit/>
          </a:bodyPr>
          <a:lstStyle/>
          <a:p>
            <a:r>
              <a:rPr b="1" dirty="0" lang="vi-VN">
                <a:latin charset="0" panose="020F0502020204030204" pitchFamily="34" typeface="Calibri"/>
                <a:ea charset="0" panose="020F0502020204030204" pitchFamily="34" typeface="Calibri"/>
                <a:cs charset="0" panose="02020603050405020304" pitchFamily="18" typeface="Times New Roman"/>
              </a:rPr>
              <a:t>L</a:t>
            </a:r>
            <a:r>
              <a:rPr b="1" dirty="0" lang="en-US" sz="1400">
                <a:effectLst/>
                <a:latin charset="0" panose="020F0502020204030204" pitchFamily="34" typeface="Calibri"/>
                <a:ea charset="0" panose="020F0502020204030204" pitchFamily="34" typeface="Calibri"/>
                <a:cs charset="0" panose="02020603050405020304" pitchFamily="18" typeface="Times New Roman"/>
              </a:rPr>
              <a:t>ò </a:t>
            </a:r>
            <a:r>
              <a:rPr b="1" dirty="0" err="1" lang="en-US" sz="1400">
                <a:effectLst/>
                <a:latin charset="0" panose="020F0502020204030204" pitchFamily="34" typeface="Calibri"/>
                <a:ea charset="0" panose="020F0502020204030204" pitchFamily="34" typeface="Calibri"/>
                <a:cs charset="0" panose="02020603050405020304" pitchFamily="18" typeface="Times New Roman"/>
              </a:rPr>
              <a:t>Tuynel</a:t>
            </a:r>
            <a:r>
              <a:rPr b="1" dirty="0" lang="en-US" sz="1400">
                <a:effectLst/>
                <a:latin charset="0" panose="020F0502020204030204" pitchFamily="34" typeface="Calibri"/>
                <a:ea charset="0" panose="020F0502020204030204" pitchFamily="34" typeface="Calibri"/>
                <a:cs charset="0" panose="02020603050405020304" pitchFamily="18" typeface="Times New Roman"/>
              </a:rPr>
              <a:t> </a:t>
            </a:r>
            <a:r>
              <a:rPr b="1" dirty="0" lang="vi-VN" sz="1400">
                <a:effectLst/>
                <a:latin charset="0" panose="020F0502020204030204" pitchFamily="34" typeface="Calibri"/>
                <a:ea charset="0" panose="020F0502020204030204" pitchFamily="34" typeface="Calibri"/>
                <a:cs charset="0" panose="02020603050405020304" pitchFamily="18" typeface="Times New Roman"/>
              </a:rPr>
              <a:t>nung gốm</a:t>
            </a:r>
            <a:endParaRPr dirty="0" lang="en-US"/>
          </a:p>
        </p:txBody>
      </p:sp>
      <p:sp>
        <p:nvSpPr>
          <p:cNvPr id="6" name="Rectangle 2">
            <a:extLst>
              <a:ext uri="{FF2B5EF4-FFF2-40B4-BE49-F238E27FC236}">
                <a16:creationId xmlns:a16="http://schemas.microsoft.com/office/drawing/2014/main" id="{FA13E939-DDA4-9973-B331-0FA8B7DC090A}"/>
              </a:ext>
            </a:extLst>
          </p:cNvPr>
          <p:cNvSpPr>
            <a:spLocks noChangeArrowheads="1"/>
          </p:cNvSpPr>
          <p:nvPr/>
        </p:nvSpPr>
        <p:spPr bwMode="auto">
          <a:xfrm>
            <a:off x="4686302" y="109094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algn="ctr" dir="2700000" dist="35921" rotWithShape="0">
                    <a:schemeClr val="bg2"/>
                  </a:outerShdw>
                </a:effectLst>
              </a14:hiddenEffects>
            </a:ext>
          </a:extLst>
        </p:spPr>
        <p:txBody>
          <a:bodyPr anchor="ctr" anchorCtr="0" bIns="45720" compatLnSpc="1" lIns="91440" numCol="1" rIns="91440" tIns="45720" vert="horz" wrap="none">
            <a:prstTxWarp prst="textNoShape">
              <a:avLst/>
            </a:prstTxWarp>
            <a:spAutoFit/>
          </a:bodyPr>
          <a:lstStyle/>
          <a:p>
            <a:endParaRPr lang="en-US"/>
          </a:p>
        </p:txBody>
      </p:sp>
      <p:pic>
        <p:nvPicPr>
          <p:cNvPr id="7" name="Object 6">
            <a:extLst>
              <a:ext uri="{FF2B5EF4-FFF2-40B4-BE49-F238E27FC236}">
                <a16:creationId xmlns:a16="http://schemas.microsoft.com/office/drawing/2014/main" id="{1FC7575F-AA99-BD53-8376-B24943029977}"/>
              </a:ext>
            </a:extLst>
          </p:cNvPr>
          <p:cNvPicPr>
            <a:picLocks noChangeArrowheads="1"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84708" y="983881"/>
            <a:ext cx="2339975" cy="17526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254FACDB-E747-DC61-3A7F-B10C4B59CCE6}"/>
              </a:ext>
            </a:extLst>
          </p:cNvPr>
          <p:cNvSpPr txBox="1"/>
          <p:nvPr/>
        </p:nvSpPr>
        <p:spPr>
          <a:xfrm>
            <a:off x="5785770" y="2835566"/>
            <a:ext cx="2040707" cy="307777"/>
          </a:xfrm>
          <a:prstGeom prst="rect">
            <a:avLst/>
          </a:prstGeom>
          <a:noFill/>
        </p:spPr>
        <p:txBody>
          <a:bodyPr wrap="square">
            <a:spAutoFit/>
          </a:bodyPr>
          <a:lstStyle/>
          <a:p>
            <a:r>
              <a:rPr b="1" dirty="0" lang="vi-VN">
                <a:latin charset="0" panose="020F0502020204030204" pitchFamily="34" typeface="Calibri"/>
                <a:ea charset="0" panose="020F0502020204030204" pitchFamily="34" typeface="Calibri"/>
                <a:cs charset="0" panose="02020603050405020304" pitchFamily="18" typeface="Times New Roman"/>
              </a:rPr>
              <a:t>L</a:t>
            </a:r>
            <a:r>
              <a:rPr b="1" dirty="0" lang="en-US" sz="1400">
                <a:effectLst/>
                <a:latin charset="0" panose="020F0502020204030204" pitchFamily="34" typeface="Calibri"/>
                <a:ea charset="0" panose="020F0502020204030204" pitchFamily="34" typeface="Calibri"/>
                <a:cs charset="0" panose="02020603050405020304" pitchFamily="18" typeface="Times New Roman"/>
              </a:rPr>
              <a:t>ò </a:t>
            </a:r>
            <a:r>
              <a:rPr b="1" dirty="0" lang="vi-VN" sz="1400">
                <a:effectLst/>
                <a:latin charset="0" panose="020F0502020204030204" pitchFamily="34" typeface="Calibri"/>
                <a:ea charset="0" panose="020F0502020204030204" pitchFamily="34" typeface="Calibri"/>
                <a:cs charset="0" panose="02020603050405020304" pitchFamily="18" typeface="Times New Roman"/>
              </a:rPr>
              <a:t>con thoi</a:t>
            </a:r>
            <a:r>
              <a:rPr b="1" dirty="0" lang="en-US" sz="1400">
                <a:effectLst/>
                <a:latin charset="0" panose="020F0502020204030204" pitchFamily="34" typeface="Calibri"/>
                <a:ea charset="0" panose="020F0502020204030204" pitchFamily="34" typeface="Calibri"/>
                <a:cs charset="0" panose="02020603050405020304" pitchFamily="18" typeface="Times New Roman"/>
              </a:rPr>
              <a:t> </a:t>
            </a:r>
            <a:r>
              <a:rPr b="1" dirty="0" lang="vi-VN" sz="1400">
                <a:effectLst/>
                <a:latin charset="0" panose="020F0502020204030204" pitchFamily="34" typeface="Calibri"/>
                <a:ea charset="0" panose="020F0502020204030204" pitchFamily="34" typeface="Calibri"/>
                <a:cs charset="0" panose="02020603050405020304" pitchFamily="18" typeface="Times New Roman"/>
              </a:rPr>
              <a:t>nung gốm</a:t>
            </a:r>
            <a:endParaRPr dirty="0" lang="en-US"/>
          </a:p>
        </p:txBody>
      </p:sp>
      <p:pic>
        <p:nvPicPr>
          <p:cNvPr descr="Lò nung gốm sứ đạt tiêu chuẩn lò nung thân thiện với môi trường và tiết kiệm năng lượng" id="2052" name="Picture 4">
            <a:extLst>
              <a:ext uri="{FF2B5EF4-FFF2-40B4-BE49-F238E27FC236}">
                <a16:creationId xmlns:a16="http://schemas.microsoft.com/office/drawing/2014/main" id="{14A4EDB4-CEFE-2AC6-87E7-70AD2C38EF0D}"/>
              </a:ext>
            </a:extLst>
          </p:cNvPr>
          <p:cNvPicPr>
            <a:picLocks noChangeArrowheads="1"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729521" y="1013726"/>
            <a:ext cx="2297006" cy="172275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74B8764D-4524-A04C-07DC-EB3D2B757547}"/>
              </a:ext>
            </a:extLst>
          </p:cNvPr>
          <p:cNvPicPr>
            <a:picLocks noChangeAspect="1"/>
          </p:cNvPicPr>
          <p:nvPr/>
        </p:nvPicPr>
        <p:blipFill>
          <a:blip r:embed="rId6"/>
          <a:stretch>
            <a:fillRect/>
          </a:stretch>
        </p:blipFill>
        <p:spPr>
          <a:xfrm>
            <a:off x="2480902" y="2835566"/>
            <a:ext cx="2339975" cy="1754001"/>
          </a:xfrm>
          <a:prstGeom prst="rect">
            <a:avLst/>
          </a:prstGeom>
        </p:spPr>
      </p:pic>
      <p:sp>
        <p:nvSpPr>
          <p:cNvPr id="11" name="TextBox 10">
            <a:extLst>
              <a:ext uri="{FF2B5EF4-FFF2-40B4-BE49-F238E27FC236}">
                <a16:creationId xmlns:a16="http://schemas.microsoft.com/office/drawing/2014/main" id="{66836BB0-BF96-E4CF-FD30-48C8AE45147B}"/>
              </a:ext>
            </a:extLst>
          </p:cNvPr>
          <p:cNvSpPr txBox="1"/>
          <p:nvPr/>
        </p:nvSpPr>
        <p:spPr>
          <a:xfrm>
            <a:off x="2345866" y="4774694"/>
            <a:ext cx="2781300" cy="307777"/>
          </a:xfrm>
          <a:prstGeom prst="rect">
            <a:avLst/>
          </a:prstGeom>
          <a:noFill/>
        </p:spPr>
        <p:txBody>
          <a:bodyPr wrap="square">
            <a:spAutoFit/>
          </a:bodyPr>
          <a:lstStyle/>
          <a:p>
            <a:r>
              <a:rPr b="1" dirty="0" lang="vi-VN">
                <a:latin charset="0" panose="020F0502020204030204" pitchFamily="34" typeface="Calibri"/>
                <a:ea charset="0" panose="020F0502020204030204" pitchFamily="34" typeface="Calibri"/>
                <a:cs charset="0" panose="02020603050405020304" pitchFamily="18" typeface="Times New Roman"/>
              </a:rPr>
              <a:t>L</a:t>
            </a:r>
            <a:r>
              <a:rPr b="1" dirty="0" lang="en-US" sz="1400">
                <a:effectLst/>
                <a:latin charset="0" panose="020F0502020204030204" pitchFamily="34" typeface="Calibri"/>
                <a:ea charset="0" panose="020F0502020204030204" pitchFamily="34" typeface="Calibri"/>
                <a:cs charset="0" panose="02020603050405020304" pitchFamily="18" typeface="Times New Roman"/>
              </a:rPr>
              <a:t>ò </a:t>
            </a:r>
            <a:r>
              <a:rPr b="1" dirty="0" lang="vi-VN" sz="1400">
                <a:effectLst/>
                <a:latin charset="0" panose="020F0502020204030204" pitchFamily="34" typeface="Calibri"/>
                <a:ea charset="0" panose="020F0502020204030204" pitchFamily="34" typeface="Calibri"/>
                <a:cs charset="0" panose="02020603050405020304" pitchFamily="18" typeface="Times New Roman"/>
              </a:rPr>
              <a:t>Thanh lăn nung các loại gạch lát</a:t>
            </a:r>
            <a:endParaRPr dirty="0" lang="en-US"/>
          </a:p>
        </p:txBody>
      </p:sp>
    </p:spTree>
    <p:extLst>
      <p:ext uri="{BB962C8B-B14F-4D97-AF65-F5344CB8AC3E}">
        <p14:creationId xmlns:p14="http://schemas.microsoft.com/office/powerpoint/2010/main" val="4285880046"/>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12274</TotalTime>
  <Words>2608</Words>
  <Application>Microsoft Office PowerPoint</Application>
  <PresentationFormat>On-screen Show (16:9)</PresentationFormat>
  <Paragraphs>222</Paragraphs>
  <Slides>26</Slides>
  <Notes>2</Notes>
  <HiddenSlides>0</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1</vt:i4>
      </vt:variant>
      <vt:variant>
        <vt:lpstr>Slide Titles</vt:lpstr>
      </vt:variant>
      <vt:variant>
        <vt:i4>26</vt:i4>
      </vt:variant>
    </vt:vector>
  </HeadingPairs>
  <TitlesOfParts>
    <vt:vector size="38" baseType="lpstr">
      <vt:lpstr>Fira Sans Extra Condensed</vt:lpstr>
      <vt:lpstr>Poppins</vt:lpstr>
      <vt:lpstr>Roboto</vt:lpstr>
      <vt:lpstr>Courier New</vt:lpstr>
      <vt:lpstr>Arial</vt:lpstr>
      <vt:lpstr>Wingdings</vt:lpstr>
      <vt:lpstr>Symbol</vt:lpstr>
      <vt:lpstr>Times</vt:lpstr>
      <vt:lpstr>Calibri</vt:lpstr>
      <vt:lpstr>Energy Saving Infographics by Slidesgo</vt:lpstr>
      <vt:lpstr>Terra</vt:lpstr>
      <vt:lpstr>Bitmap Image</vt:lpstr>
      <vt:lpstr>CHƯƠNG TRÌNH TẬP HUẤN ESCO</vt:lpstr>
      <vt:lpstr>Sơ bộ về ngành sản xuất gạch gốm</vt:lpstr>
      <vt:lpstr>Công nghệ sản xuất gạch granit/porcelain </vt:lpstr>
      <vt:lpstr>Quy trình sản xuất gạch bằng lò Tuynel</vt:lpstr>
      <vt:lpstr>Quy trình sản xuất sứ vệ sinh</vt:lpstr>
      <vt:lpstr>Một số thiết bị cơ bản trong dây chuyền sản xuất gạch</vt:lpstr>
      <vt:lpstr>Vấn đề về sấy sản phẩm</vt:lpstr>
      <vt:lpstr>Các loại lò nung cho sản phẩm gạch xây dựng</vt:lpstr>
      <vt:lpstr>Các loại lò nung cho sản phẩm gốm</vt:lpstr>
      <vt:lpstr>Nhận xét chung về quy trình sản xuất các sản phẩm gạch/gốm</vt:lpstr>
      <vt:lpstr>Công nghệ sản xuất gạch nung</vt:lpstr>
      <vt:lpstr>Ngành sản xuất gốm sứ</vt:lpstr>
      <vt:lpstr>Ngành sản xuất gốm sứ</vt:lpstr>
      <vt:lpstr>Ngành sản xuất gốm sứ</vt:lpstr>
      <vt:lpstr>Ngành sản xuất gốm sứ</vt:lpstr>
      <vt:lpstr>Ngành sản xuất gốm sứ</vt:lpstr>
      <vt:lpstr>Ngành sản xuất gốm sứ</vt:lpstr>
      <vt:lpstr>Ngành sản xuất gốm sứ</vt:lpstr>
      <vt:lpstr>Ngành sản xuất gốm sứ</vt:lpstr>
      <vt:lpstr>Ngành sản xuất gốm sứ</vt:lpstr>
      <vt:lpstr>Ngành sản xuất gốm sứ</vt:lpstr>
      <vt:lpstr>Ngành sản xuất gốm sứ</vt:lpstr>
      <vt:lpstr>Ngành sản xuất gốm sứ</vt:lpstr>
      <vt:lpstr>Ngành sản xuất gốm sứ</vt:lpstr>
      <vt:lpstr>Năng lượng sử dụng trong ngành gạch gốm</vt:lpstr>
      <vt:lpstr>Trân trọng cảm ơn!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PHONG THỦY</dc:creator>
  <cp:lastModifiedBy>Nguyễn Xuân Quang</cp:lastModifiedBy>
  <cp:revision>50</cp:revision>
  <dcterms:modified xsi:type="dcterms:W3CDTF">2025-04-14T17:19:28Z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1954524</vt:lpwstr>
  </property>
  <property fmtid="{D5CDD505-2E9C-101B-9397-08002B2CF9AE}" name="NXPowerLiteSettings" pid="3">
    <vt:lpwstr>F7000400038000</vt:lpwstr>
  </property>
  <property fmtid="{D5CDD505-2E9C-101B-9397-08002B2CF9AE}" name="NXPowerLiteVersion" pid="4">
    <vt:lpwstr>S11.0.1</vt:lpwstr>
  </property>
</Properties>
</file>