
<file path=[Content_Types].xml><?xml version="1.0" encoding="utf-8"?>
<Types xmlns="http://schemas.openxmlformats.org/package/2006/content-types">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theme+xml" PartName="/ppt/theme/theme2.xml"/>
  <Override ContentType="application/vnd.openxmlformats-officedocument.presentationml.notesSlide+xml" PartName="/ppt/notesSlides/notesSlide1.xml"/>
  <Override ContentType="application/vnd.ms-powerpoint.changesinfo+xml" PartName="/ppt/changesInfos/changesInfo1.xml"/>
  <Override ContentType="application/vnd.ms-powerpoint.revisioninfo+xml" PartName="/ppt/revisionInfo.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68" r:id="rId3"/>
    <p:sldId id="256" r:id="rId4"/>
    <p:sldId id="269" r:id="rId5"/>
    <p:sldId id="438" r:id="rId6"/>
    <p:sldId id="272" r:id="rId7"/>
    <p:sldId id="270" r:id="rId8"/>
    <p:sldId id="271" r:id="rId9"/>
    <p:sldId id="423" r:id="rId10"/>
    <p:sldId id="424" r:id="rId11"/>
    <p:sldId id="425" r:id="rId12"/>
    <p:sldId id="426" r:id="rId13"/>
    <p:sldId id="427" r:id="rId14"/>
    <p:sldId id="428" r:id="rId15"/>
    <p:sldId id="429" r:id="rId16"/>
    <p:sldId id="430" r:id="rId17"/>
    <p:sldId id="431" r:id="rId18"/>
    <p:sldId id="432" r:id="rId19"/>
    <p:sldId id="433" r:id="rId20"/>
    <p:sldId id="434" r:id="rId21"/>
    <p:sldId id="435" r:id="rId22"/>
    <p:sldId id="436" r:id="rId23"/>
    <p:sldId id="437" r:id="rId24"/>
    <p:sldId id="267" r:id="rId25"/>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F6F9"/>
    <a:srgbClr val="F5EEDE"/>
    <a:srgbClr val="E4CF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E30BA4-4EAA-46D7-B96E-3AA4BA0094D3}" v="24" dt="2025-04-15T03:50:02.0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5" d="100"/>
          <a:sy n="75" d="100"/>
        </p:scale>
        <p:origin x="173"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U XUAN THUY 20193923" userId="e0626572-c468-4ce8-a160-10899fa6112d" providerId="ADAL" clId="{26FDDEED-F9F8-4EEC-972E-1A998840E463}"/>
    <pc:docChg chg="undo redo custSel addSld delSld modSld">
      <pc:chgData name="VU XUAN THUY 20193923" userId="e0626572-c468-4ce8-a160-10899fa6112d" providerId="ADAL" clId="{26FDDEED-F9F8-4EEC-972E-1A998840E463}" dt="2025-04-10T07:14:47.267" v="466" actId="5793"/>
      <pc:docMkLst>
        <pc:docMk/>
      </pc:docMkLst>
      <pc:sldChg chg="addSp modSp mod">
        <pc:chgData name="VU XUAN THUY 20193923" userId="e0626572-c468-4ce8-a160-10899fa6112d" providerId="ADAL" clId="{26FDDEED-F9F8-4EEC-972E-1A998840E463}" dt="2025-04-10T06:41:39.017" v="278" actId="790"/>
        <pc:sldMkLst>
          <pc:docMk/>
          <pc:sldMk cId="2672967653" sldId="256"/>
        </pc:sldMkLst>
        <pc:spChg chg="mod">
          <ac:chgData name="VU XUAN THUY 20193923" userId="e0626572-c468-4ce8-a160-10899fa6112d" providerId="ADAL" clId="{26FDDEED-F9F8-4EEC-972E-1A998840E463}" dt="2025-04-10T06:41:39.017" v="278" actId="790"/>
          <ac:spMkLst>
            <pc:docMk/>
            <pc:sldMk cId="2672967653" sldId="256"/>
            <ac:spMk id="4" creationId="{4498E3A1-7697-7CEA-503D-E74FEF6C93DB}"/>
          </ac:spMkLst>
        </pc:spChg>
        <pc:spChg chg="add mod">
          <ac:chgData name="VU XUAN THUY 20193923" userId="e0626572-c468-4ce8-a160-10899fa6112d" providerId="ADAL" clId="{26FDDEED-F9F8-4EEC-972E-1A998840E463}" dt="2025-04-10T06:41:39.017" v="278" actId="790"/>
          <ac:spMkLst>
            <pc:docMk/>
            <pc:sldMk cId="2672967653" sldId="256"/>
            <ac:spMk id="6" creationId="{827A5B98-9411-0C98-0FF0-D110EC9F2B0A}"/>
          </ac:spMkLst>
        </pc:spChg>
      </pc:sldChg>
      <pc:sldChg chg="modSp mod">
        <pc:chgData name="VU XUAN THUY 20193923" userId="e0626572-c468-4ce8-a160-10899fa6112d" providerId="ADAL" clId="{26FDDEED-F9F8-4EEC-972E-1A998840E463}" dt="2025-04-10T07:14:47.267" v="466" actId="5793"/>
        <pc:sldMkLst>
          <pc:docMk/>
          <pc:sldMk cId="0" sldId="257"/>
        </pc:sldMkLst>
        <pc:spChg chg="mod">
          <ac:chgData name="VU XUAN THUY 20193923" userId="e0626572-c468-4ce8-a160-10899fa6112d" providerId="ADAL" clId="{26FDDEED-F9F8-4EEC-972E-1A998840E463}" dt="2025-04-10T07:14:47.267" v="466" actId="5793"/>
          <ac:spMkLst>
            <pc:docMk/>
            <pc:sldMk cId="0" sldId="257"/>
            <ac:spMk id="3" creationId="{CF8BC7D1-17D2-7144-7D21-58C10DB2CDEE}"/>
          </ac:spMkLst>
        </pc:spChg>
        <pc:spChg chg="mod">
          <ac:chgData name="VU XUAN THUY 20193923" userId="e0626572-c468-4ce8-a160-10899fa6112d" providerId="ADAL" clId="{26FDDEED-F9F8-4EEC-972E-1A998840E463}" dt="2025-04-10T06:41:39.017" v="278" actId="790"/>
          <ac:spMkLst>
            <pc:docMk/>
            <pc:sldMk cId="0" sldId="257"/>
            <ac:spMk id="107"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120"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165"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185"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212"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229"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230"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236"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322" creationId="{00000000-0000-0000-0000-000000000000}"/>
          </ac:spMkLst>
        </pc:spChg>
        <pc:spChg chg="mod">
          <ac:chgData name="VU XUAN THUY 20193923" userId="e0626572-c468-4ce8-a160-10899fa6112d" providerId="ADAL" clId="{26FDDEED-F9F8-4EEC-972E-1A998840E463}" dt="2025-04-10T06:41:39.017" v="278" actId="790"/>
          <ac:spMkLst>
            <pc:docMk/>
            <pc:sldMk cId="0" sldId="257"/>
            <ac:spMk id="348" creationId="{00000000-0000-0000-0000-000000000000}"/>
          </ac:spMkLst>
        </pc:spChg>
      </pc:sldChg>
      <pc:sldChg chg="add del">
        <pc:chgData name="VU XUAN THUY 20193923" userId="e0626572-c468-4ce8-a160-10899fa6112d" providerId="ADAL" clId="{26FDDEED-F9F8-4EEC-972E-1A998840E463}" dt="2025-04-10T03:42:13.549" v="2" actId="2890"/>
        <pc:sldMkLst>
          <pc:docMk/>
          <pc:sldMk cId="457257542" sldId="258"/>
        </pc:sldMkLst>
      </pc:sldChg>
      <pc:sldChg chg="addSp modSp add mod">
        <pc:chgData name="VU XUAN THUY 20193923" userId="e0626572-c468-4ce8-a160-10899fa6112d" providerId="ADAL" clId="{26FDDEED-F9F8-4EEC-972E-1A998840E463}" dt="2025-04-10T06:41:39.017" v="278" actId="790"/>
        <pc:sldMkLst>
          <pc:docMk/>
          <pc:sldMk cId="1305067922" sldId="258"/>
        </pc:sldMkLst>
      </pc:sldChg>
      <pc:sldChg chg="addSp modSp add del mod">
        <pc:chgData name="VU XUAN THUY 20193923" userId="e0626572-c468-4ce8-a160-10899fa6112d" providerId="ADAL" clId="{26FDDEED-F9F8-4EEC-972E-1A998840E463}" dt="2025-04-10T06:41:39.017" v="278" actId="790"/>
        <pc:sldMkLst>
          <pc:docMk/>
          <pc:sldMk cId="2350572466" sldId="259"/>
        </pc:sldMkLst>
      </pc:sldChg>
      <pc:sldChg chg="new del">
        <pc:chgData name="VU XUAN THUY 20193923" userId="e0626572-c468-4ce8-a160-10899fa6112d" providerId="ADAL" clId="{26FDDEED-F9F8-4EEC-972E-1A998840E463}" dt="2025-04-10T03:44:40.560" v="36" actId="47"/>
        <pc:sldMkLst>
          <pc:docMk/>
          <pc:sldMk cId="879082687" sldId="260"/>
        </pc:sldMkLst>
      </pc:sldChg>
      <pc:sldChg chg="new del">
        <pc:chgData name="VU XUAN THUY 20193923" userId="e0626572-c468-4ce8-a160-10899fa6112d" providerId="ADAL" clId="{26FDDEED-F9F8-4EEC-972E-1A998840E463}" dt="2025-04-10T03:44:33.407" v="34" actId="47"/>
        <pc:sldMkLst>
          <pc:docMk/>
          <pc:sldMk cId="3348199916" sldId="260"/>
        </pc:sldMkLst>
      </pc:sldChg>
      <pc:sldChg chg="addSp modSp add mod">
        <pc:chgData name="VU XUAN THUY 20193923" userId="e0626572-c468-4ce8-a160-10899fa6112d" providerId="ADAL" clId="{26FDDEED-F9F8-4EEC-972E-1A998840E463}" dt="2025-04-10T07:12:19.638" v="465" actId="113"/>
        <pc:sldMkLst>
          <pc:docMk/>
          <pc:sldMk cId="3437561140" sldId="260"/>
        </pc:sldMkLst>
      </pc:sldChg>
      <pc:sldChg chg="addSp modSp add mod">
        <pc:chgData name="VU XUAN THUY 20193923" userId="e0626572-c468-4ce8-a160-10899fa6112d" providerId="ADAL" clId="{26FDDEED-F9F8-4EEC-972E-1A998840E463}" dt="2025-04-10T06:51:52.339" v="314" actId="1076"/>
        <pc:sldMkLst>
          <pc:docMk/>
          <pc:sldMk cId="3744965838" sldId="261"/>
        </pc:sldMkLst>
      </pc:sldChg>
      <pc:sldChg chg="addSp modSp add mod">
        <pc:chgData name="VU XUAN THUY 20193923" userId="e0626572-c468-4ce8-a160-10899fa6112d" providerId="ADAL" clId="{26FDDEED-F9F8-4EEC-972E-1A998840E463}" dt="2025-04-10T07:12:00.093" v="463" actId="20577"/>
        <pc:sldMkLst>
          <pc:docMk/>
          <pc:sldMk cId="1087741083" sldId="262"/>
        </pc:sldMkLst>
      </pc:sldChg>
      <pc:sldChg chg="addSp delSp modSp add mod">
        <pc:chgData name="VU XUAN THUY 20193923" userId="e0626572-c468-4ce8-a160-10899fa6112d" providerId="ADAL" clId="{26FDDEED-F9F8-4EEC-972E-1A998840E463}" dt="2025-04-10T06:52:36.855" v="326" actId="1076"/>
        <pc:sldMkLst>
          <pc:docMk/>
          <pc:sldMk cId="2927881032" sldId="263"/>
        </pc:sldMkLst>
      </pc:sldChg>
      <pc:sldChg chg="addSp delSp modSp add mod">
        <pc:chgData name="VU XUAN THUY 20193923" userId="e0626572-c468-4ce8-a160-10899fa6112d" providerId="ADAL" clId="{26FDDEED-F9F8-4EEC-972E-1A998840E463}" dt="2025-04-10T07:03:44.064" v="392" actId="207"/>
        <pc:sldMkLst>
          <pc:docMk/>
          <pc:sldMk cId="4107238430" sldId="264"/>
        </pc:sldMkLst>
      </pc:sldChg>
      <pc:sldChg chg="addSp delSp modSp add mod">
        <pc:chgData name="VU XUAN THUY 20193923" userId="e0626572-c468-4ce8-a160-10899fa6112d" providerId="ADAL" clId="{26FDDEED-F9F8-4EEC-972E-1A998840E463}" dt="2025-04-10T07:11:37.564" v="461" actId="1076"/>
        <pc:sldMkLst>
          <pc:docMk/>
          <pc:sldMk cId="356696879" sldId="265"/>
        </pc:sldMkLst>
      </pc:sldChg>
      <pc:sldChg chg="addSp modSp add mod">
        <pc:chgData name="VU XUAN THUY 20193923" userId="e0626572-c468-4ce8-a160-10899fa6112d" providerId="ADAL" clId="{26FDDEED-F9F8-4EEC-972E-1A998840E463}" dt="2025-04-10T07:06:35.849" v="401" actId="14100"/>
        <pc:sldMkLst>
          <pc:docMk/>
          <pc:sldMk cId="1117514080" sldId="266"/>
        </pc:sldMkLst>
      </pc:sldChg>
      <pc:sldChg chg="modSp add mod">
        <pc:chgData name="VU XUAN THUY 20193923" userId="e0626572-c468-4ce8-a160-10899fa6112d" providerId="ADAL" clId="{26FDDEED-F9F8-4EEC-972E-1A998840E463}" dt="2025-04-10T07:07:54.084" v="435" actId="1076"/>
        <pc:sldMkLst>
          <pc:docMk/>
          <pc:sldMk cId="1029566748" sldId="267"/>
        </pc:sldMkLst>
        <pc:spChg chg="mod">
          <ac:chgData name="VU XUAN THUY 20193923" userId="e0626572-c468-4ce8-a160-10899fa6112d" providerId="ADAL" clId="{26FDDEED-F9F8-4EEC-972E-1A998840E463}" dt="2025-04-10T07:07:54.084" v="435" actId="1076"/>
          <ac:spMkLst>
            <pc:docMk/>
            <pc:sldMk cId="1029566748" sldId="267"/>
            <ac:spMk id="4" creationId="{632F1AFE-3344-F3B6-D677-61220889F99C}"/>
          </ac:spMkLst>
        </pc:spChg>
      </pc:sldChg>
    </pc:docChg>
  </pc:docChgLst>
  <pc:docChgLst>
    <pc:chgData name="Nguyễn Xuân Quang" userId="1fa805d0-75c0-4a43-8719-6b7ba17d25fe" providerId="ADAL" clId="{CFE30BA4-4EAA-46D7-B96E-3AA4BA0094D3}"/>
    <pc:docChg chg="custSel addSld delSld modSld">
      <pc:chgData name="Nguyễn Xuân Quang" userId="1fa805d0-75c0-4a43-8719-6b7ba17d25fe" providerId="ADAL" clId="{CFE30BA4-4EAA-46D7-B96E-3AA4BA0094D3}" dt="2025-04-15T03:52:15.820" v="15684" actId="2085"/>
      <pc:docMkLst>
        <pc:docMk/>
      </pc:docMkLst>
      <pc:sldChg chg="modSp mod">
        <pc:chgData name="Nguyễn Xuân Quang" userId="1fa805d0-75c0-4a43-8719-6b7ba17d25fe" providerId="ADAL" clId="{CFE30BA4-4EAA-46D7-B96E-3AA4BA0094D3}" dt="2025-04-15T00:59:09.767" v="1488" actId="5793"/>
        <pc:sldMkLst>
          <pc:docMk/>
          <pc:sldMk cId="2672967653" sldId="256"/>
        </pc:sldMkLst>
        <pc:spChg chg="mod">
          <ac:chgData name="Nguyễn Xuân Quang" userId="1fa805d0-75c0-4a43-8719-6b7ba17d25fe" providerId="ADAL" clId="{CFE30BA4-4EAA-46D7-B96E-3AA4BA0094D3}" dt="2025-04-15T00:54:21.708" v="488"/>
          <ac:spMkLst>
            <pc:docMk/>
            <pc:sldMk cId="2672967653" sldId="256"/>
            <ac:spMk id="4" creationId="{4498E3A1-7697-7CEA-503D-E74FEF6C93DB}"/>
          </ac:spMkLst>
        </pc:spChg>
        <pc:spChg chg="mod">
          <ac:chgData name="Nguyễn Xuân Quang" userId="1fa805d0-75c0-4a43-8719-6b7ba17d25fe" providerId="ADAL" clId="{CFE30BA4-4EAA-46D7-B96E-3AA4BA0094D3}" dt="2025-04-15T00:59:09.767" v="1488" actId="5793"/>
          <ac:spMkLst>
            <pc:docMk/>
            <pc:sldMk cId="2672967653" sldId="256"/>
            <ac:spMk id="6" creationId="{827A5B98-9411-0C98-0FF0-D110EC9F2B0A}"/>
          </ac:spMkLst>
        </pc:spChg>
      </pc:sldChg>
      <pc:sldChg chg="modSp del mod">
        <pc:chgData name="Nguyễn Xuân Quang" userId="1fa805d0-75c0-4a43-8719-6b7ba17d25fe" providerId="ADAL" clId="{CFE30BA4-4EAA-46D7-B96E-3AA4BA0094D3}" dt="2025-04-15T02:28:11.355" v="11398" actId="2696"/>
        <pc:sldMkLst>
          <pc:docMk/>
          <pc:sldMk cId="1305067922" sldId="258"/>
        </pc:sldMkLst>
        <pc:spChg chg="mod">
          <ac:chgData name="Nguyễn Xuân Quang" userId="1fa805d0-75c0-4a43-8719-6b7ba17d25fe" providerId="ADAL" clId="{CFE30BA4-4EAA-46D7-B96E-3AA4BA0094D3}" dt="2025-04-15T00:59:32.756" v="1494"/>
          <ac:spMkLst>
            <pc:docMk/>
            <pc:sldMk cId="1305067922" sldId="258"/>
            <ac:spMk id="4" creationId="{DB17F619-58D3-F4B0-AC45-1327030C872D}"/>
          </ac:spMkLst>
        </pc:spChg>
      </pc:sldChg>
      <pc:sldChg chg="del">
        <pc:chgData name="Nguyễn Xuân Quang" userId="1fa805d0-75c0-4a43-8719-6b7ba17d25fe" providerId="ADAL" clId="{CFE30BA4-4EAA-46D7-B96E-3AA4BA0094D3}" dt="2025-04-15T02:28:11.355" v="11398" actId="2696"/>
        <pc:sldMkLst>
          <pc:docMk/>
          <pc:sldMk cId="2350572466" sldId="259"/>
        </pc:sldMkLst>
      </pc:sldChg>
      <pc:sldChg chg="del">
        <pc:chgData name="Nguyễn Xuân Quang" userId="1fa805d0-75c0-4a43-8719-6b7ba17d25fe" providerId="ADAL" clId="{CFE30BA4-4EAA-46D7-B96E-3AA4BA0094D3}" dt="2025-04-15T02:28:11.355" v="11398" actId="2696"/>
        <pc:sldMkLst>
          <pc:docMk/>
          <pc:sldMk cId="3437561140" sldId="260"/>
        </pc:sldMkLst>
      </pc:sldChg>
      <pc:sldChg chg="del">
        <pc:chgData name="Nguyễn Xuân Quang" userId="1fa805d0-75c0-4a43-8719-6b7ba17d25fe" providerId="ADAL" clId="{CFE30BA4-4EAA-46D7-B96E-3AA4BA0094D3}" dt="2025-04-15T02:28:11.355" v="11398" actId="2696"/>
        <pc:sldMkLst>
          <pc:docMk/>
          <pc:sldMk cId="3744965838" sldId="261"/>
        </pc:sldMkLst>
      </pc:sldChg>
      <pc:sldChg chg="del">
        <pc:chgData name="Nguyễn Xuân Quang" userId="1fa805d0-75c0-4a43-8719-6b7ba17d25fe" providerId="ADAL" clId="{CFE30BA4-4EAA-46D7-B96E-3AA4BA0094D3}" dt="2025-04-15T02:28:11.355" v="11398" actId="2696"/>
        <pc:sldMkLst>
          <pc:docMk/>
          <pc:sldMk cId="1087741083" sldId="262"/>
        </pc:sldMkLst>
      </pc:sldChg>
      <pc:sldChg chg="del">
        <pc:chgData name="Nguyễn Xuân Quang" userId="1fa805d0-75c0-4a43-8719-6b7ba17d25fe" providerId="ADAL" clId="{CFE30BA4-4EAA-46D7-B96E-3AA4BA0094D3}" dt="2025-04-15T02:28:11.355" v="11398" actId="2696"/>
        <pc:sldMkLst>
          <pc:docMk/>
          <pc:sldMk cId="2927881032" sldId="263"/>
        </pc:sldMkLst>
      </pc:sldChg>
      <pc:sldChg chg="del">
        <pc:chgData name="Nguyễn Xuân Quang" userId="1fa805d0-75c0-4a43-8719-6b7ba17d25fe" providerId="ADAL" clId="{CFE30BA4-4EAA-46D7-B96E-3AA4BA0094D3}" dt="2025-04-15T02:28:11.355" v="11398" actId="2696"/>
        <pc:sldMkLst>
          <pc:docMk/>
          <pc:sldMk cId="4107238430" sldId="264"/>
        </pc:sldMkLst>
      </pc:sldChg>
      <pc:sldChg chg="del">
        <pc:chgData name="Nguyễn Xuân Quang" userId="1fa805d0-75c0-4a43-8719-6b7ba17d25fe" providerId="ADAL" clId="{CFE30BA4-4EAA-46D7-B96E-3AA4BA0094D3}" dt="2025-04-15T02:28:11.355" v="11398" actId="2696"/>
        <pc:sldMkLst>
          <pc:docMk/>
          <pc:sldMk cId="356696879" sldId="265"/>
        </pc:sldMkLst>
      </pc:sldChg>
      <pc:sldChg chg="del">
        <pc:chgData name="Nguyễn Xuân Quang" userId="1fa805d0-75c0-4a43-8719-6b7ba17d25fe" providerId="ADAL" clId="{CFE30BA4-4EAA-46D7-B96E-3AA4BA0094D3}" dt="2025-04-15T02:28:11.355" v="11398" actId="2696"/>
        <pc:sldMkLst>
          <pc:docMk/>
          <pc:sldMk cId="1117514080" sldId="266"/>
        </pc:sldMkLst>
      </pc:sldChg>
      <pc:sldChg chg="modSp new mod">
        <pc:chgData name="Nguyễn Xuân Quang" userId="1fa805d0-75c0-4a43-8719-6b7ba17d25fe" providerId="ADAL" clId="{CFE30BA4-4EAA-46D7-B96E-3AA4BA0094D3}" dt="2025-04-15T02:47:37.333" v="14238" actId="20577"/>
        <pc:sldMkLst>
          <pc:docMk/>
          <pc:sldMk cId="965329564" sldId="268"/>
        </pc:sldMkLst>
        <pc:spChg chg="mod">
          <ac:chgData name="Nguyễn Xuân Quang" userId="1fa805d0-75c0-4a43-8719-6b7ba17d25fe" providerId="ADAL" clId="{CFE30BA4-4EAA-46D7-B96E-3AA4BA0094D3}" dt="2025-04-15T00:41:00.730" v="12" actId="20577"/>
          <ac:spMkLst>
            <pc:docMk/>
            <pc:sldMk cId="965329564" sldId="268"/>
            <ac:spMk id="2" creationId="{75F10D2A-F037-9812-8F88-0F0067E854E2}"/>
          </ac:spMkLst>
        </pc:spChg>
        <pc:spChg chg="mod">
          <ac:chgData name="Nguyễn Xuân Quang" userId="1fa805d0-75c0-4a43-8719-6b7ba17d25fe" providerId="ADAL" clId="{CFE30BA4-4EAA-46D7-B96E-3AA4BA0094D3}" dt="2025-04-15T02:47:37.333" v="14238" actId="20577"/>
          <ac:spMkLst>
            <pc:docMk/>
            <pc:sldMk cId="965329564" sldId="268"/>
            <ac:spMk id="3" creationId="{092C017E-8BC1-3E93-D193-75595B82E2F5}"/>
          </ac:spMkLst>
        </pc:spChg>
      </pc:sldChg>
      <pc:sldChg chg="modSp new mod">
        <pc:chgData name="Nguyễn Xuân Quang" userId="1fa805d0-75c0-4a43-8719-6b7ba17d25fe" providerId="ADAL" clId="{CFE30BA4-4EAA-46D7-B96E-3AA4BA0094D3}" dt="2025-04-15T01:08:59.747" v="3270" actId="20577"/>
        <pc:sldMkLst>
          <pc:docMk/>
          <pc:sldMk cId="2419294828" sldId="269"/>
        </pc:sldMkLst>
        <pc:spChg chg="mod">
          <ac:chgData name="Nguyễn Xuân Quang" userId="1fa805d0-75c0-4a43-8719-6b7ba17d25fe" providerId="ADAL" clId="{CFE30BA4-4EAA-46D7-B96E-3AA4BA0094D3}" dt="2025-04-15T01:00:03.193" v="1498" actId="14100"/>
          <ac:spMkLst>
            <pc:docMk/>
            <pc:sldMk cId="2419294828" sldId="269"/>
            <ac:spMk id="2" creationId="{B20C04D7-37DD-5A48-76B7-485BD08140CC}"/>
          </ac:spMkLst>
        </pc:spChg>
        <pc:spChg chg="mod">
          <ac:chgData name="Nguyễn Xuân Quang" userId="1fa805d0-75c0-4a43-8719-6b7ba17d25fe" providerId="ADAL" clId="{CFE30BA4-4EAA-46D7-B96E-3AA4BA0094D3}" dt="2025-04-15T01:08:59.747" v="3270" actId="20577"/>
          <ac:spMkLst>
            <pc:docMk/>
            <pc:sldMk cId="2419294828" sldId="269"/>
            <ac:spMk id="3" creationId="{58D0C8B4-FAB9-463A-48B8-757FB779EEDB}"/>
          </ac:spMkLst>
        </pc:spChg>
      </pc:sldChg>
      <pc:sldChg chg="modSp new mod">
        <pc:chgData name="Nguyễn Xuân Quang" userId="1fa805d0-75c0-4a43-8719-6b7ba17d25fe" providerId="ADAL" clId="{CFE30BA4-4EAA-46D7-B96E-3AA4BA0094D3}" dt="2025-04-15T01:18:00.723" v="4835" actId="20577"/>
        <pc:sldMkLst>
          <pc:docMk/>
          <pc:sldMk cId="3898332155" sldId="270"/>
        </pc:sldMkLst>
        <pc:spChg chg="mod">
          <ac:chgData name="Nguyễn Xuân Quang" userId="1fa805d0-75c0-4a43-8719-6b7ba17d25fe" providerId="ADAL" clId="{CFE30BA4-4EAA-46D7-B96E-3AA4BA0094D3}" dt="2025-04-15T01:09:23.112" v="3273" actId="14100"/>
          <ac:spMkLst>
            <pc:docMk/>
            <pc:sldMk cId="3898332155" sldId="270"/>
            <ac:spMk id="2" creationId="{7BCFD9A6-121E-512F-4B51-B943262B7F2E}"/>
          </ac:spMkLst>
        </pc:spChg>
        <pc:spChg chg="mod">
          <ac:chgData name="Nguyễn Xuân Quang" userId="1fa805d0-75c0-4a43-8719-6b7ba17d25fe" providerId="ADAL" clId="{CFE30BA4-4EAA-46D7-B96E-3AA4BA0094D3}" dt="2025-04-15T01:18:00.723" v="4835" actId="20577"/>
          <ac:spMkLst>
            <pc:docMk/>
            <pc:sldMk cId="3898332155" sldId="270"/>
            <ac:spMk id="3" creationId="{6538E4DC-D377-06C9-F639-E30527A9ED90}"/>
          </ac:spMkLst>
        </pc:spChg>
      </pc:sldChg>
      <pc:sldChg chg="modSp new mod">
        <pc:chgData name="Nguyễn Xuân Quang" userId="1fa805d0-75c0-4a43-8719-6b7ba17d25fe" providerId="ADAL" clId="{CFE30BA4-4EAA-46D7-B96E-3AA4BA0094D3}" dt="2025-04-15T01:34:59.917" v="6573" actId="20577"/>
        <pc:sldMkLst>
          <pc:docMk/>
          <pc:sldMk cId="2185755676" sldId="271"/>
        </pc:sldMkLst>
        <pc:spChg chg="mod">
          <ac:chgData name="Nguyễn Xuân Quang" userId="1fa805d0-75c0-4a43-8719-6b7ba17d25fe" providerId="ADAL" clId="{CFE30BA4-4EAA-46D7-B96E-3AA4BA0094D3}" dt="2025-04-15T01:29:07.222" v="5036"/>
          <ac:spMkLst>
            <pc:docMk/>
            <pc:sldMk cId="2185755676" sldId="271"/>
            <ac:spMk id="2" creationId="{35B3B9CA-5963-FC92-AFC0-FD57448150B4}"/>
          </ac:spMkLst>
        </pc:spChg>
        <pc:spChg chg="mod">
          <ac:chgData name="Nguyễn Xuân Quang" userId="1fa805d0-75c0-4a43-8719-6b7ba17d25fe" providerId="ADAL" clId="{CFE30BA4-4EAA-46D7-B96E-3AA4BA0094D3}" dt="2025-04-15T01:34:59.917" v="6573" actId="20577"/>
          <ac:spMkLst>
            <pc:docMk/>
            <pc:sldMk cId="2185755676" sldId="271"/>
            <ac:spMk id="3" creationId="{BAEB5418-9EC8-7DC4-125E-3888FB6014A7}"/>
          </ac:spMkLst>
        </pc:spChg>
      </pc:sldChg>
      <pc:sldChg chg="addSp delSp modSp new mod">
        <pc:chgData name="Nguyễn Xuân Quang" userId="1fa805d0-75c0-4a43-8719-6b7ba17d25fe" providerId="ADAL" clId="{CFE30BA4-4EAA-46D7-B96E-3AA4BA0094D3}" dt="2025-04-15T01:24:50.646" v="4963" actId="20577"/>
        <pc:sldMkLst>
          <pc:docMk/>
          <pc:sldMk cId="2995271399" sldId="272"/>
        </pc:sldMkLst>
        <pc:spChg chg="mod">
          <ac:chgData name="Nguyễn Xuân Quang" userId="1fa805d0-75c0-4a43-8719-6b7ba17d25fe" providerId="ADAL" clId="{CFE30BA4-4EAA-46D7-B96E-3AA4BA0094D3}" dt="2025-04-15T01:24:50.646" v="4963" actId="20577"/>
          <ac:spMkLst>
            <pc:docMk/>
            <pc:sldMk cId="2995271399" sldId="272"/>
            <ac:spMk id="2" creationId="{B215B640-A6D3-E935-2944-1C41870FB44C}"/>
          </ac:spMkLst>
        </pc:spChg>
        <pc:spChg chg="del">
          <ac:chgData name="Nguyễn Xuân Quang" userId="1fa805d0-75c0-4a43-8719-6b7ba17d25fe" providerId="ADAL" clId="{CFE30BA4-4EAA-46D7-B96E-3AA4BA0094D3}" dt="2025-04-15T01:22:47.606" v="4838" actId="478"/>
          <ac:spMkLst>
            <pc:docMk/>
            <pc:sldMk cId="2995271399" sldId="272"/>
            <ac:spMk id="3" creationId="{2C36563A-4D9E-660D-EFD6-E5DD9F9A7196}"/>
          </ac:spMkLst>
        </pc:spChg>
        <pc:picChg chg="add mod">
          <ac:chgData name="Nguyễn Xuân Quang" userId="1fa805d0-75c0-4a43-8719-6b7ba17d25fe" providerId="ADAL" clId="{CFE30BA4-4EAA-46D7-B96E-3AA4BA0094D3}" dt="2025-04-15T01:24:38.416" v="4921" actId="1037"/>
          <ac:picMkLst>
            <pc:docMk/>
            <pc:sldMk cId="2995271399" sldId="272"/>
            <ac:picMk id="4" creationId="{5D94BD80-5927-F51C-8B80-42E954F563EA}"/>
          </ac:picMkLst>
        </pc:picChg>
        <pc:picChg chg="add mod">
          <ac:chgData name="Nguyễn Xuân Quang" userId="1fa805d0-75c0-4a43-8719-6b7ba17d25fe" providerId="ADAL" clId="{CFE30BA4-4EAA-46D7-B96E-3AA4BA0094D3}" dt="2025-04-15T01:24:38.416" v="4921" actId="1037"/>
          <ac:picMkLst>
            <pc:docMk/>
            <pc:sldMk cId="2995271399" sldId="272"/>
            <ac:picMk id="5" creationId="{CFA5088A-DE6F-3D55-EBF1-CE4525AD2C6B}"/>
          </ac:picMkLst>
        </pc:picChg>
      </pc:sldChg>
      <pc:sldChg chg="addSp delSp modSp add mod">
        <pc:chgData name="Nguyễn Xuân Quang" userId="1fa805d0-75c0-4a43-8719-6b7ba17d25fe" providerId="ADAL" clId="{CFE30BA4-4EAA-46D7-B96E-3AA4BA0094D3}" dt="2025-04-15T01:38:13.570" v="6660" actId="14100"/>
        <pc:sldMkLst>
          <pc:docMk/>
          <pc:sldMk cId="1049956515" sldId="423"/>
        </pc:sldMkLst>
        <pc:spChg chg="mod">
          <ac:chgData name="Nguyễn Xuân Quang" userId="1fa805d0-75c0-4a43-8719-6b7ba17d25fe" providerId="ADAL" clId="{CFE30BA4-4EAA-46D7-B96E-3AA4BA0094D3}" dt="2025-04-15T01:37:44.443" v="6655" actId="1076"/>
          <ac:spMkLst>
            <pc:docMk/>
            <pc:sldMk cId="1049956515" sldId="423"/>
            <ac:spMk id="3" creationId="{00000000-0000-0000-0000-000000000000}"/>
          </ac:spMkLst>
        </pc:spChg>
        <pc:spChg chg="add mod">
          <ac:chgData name="Nguyễn Xuân Quang" userId="1fa805d0-75c0-4a43-8719-6b7ba17d25fe" providerId="ADAL" clId="{CFE30BA4-4EAA-46D7-B96E-3AA4BA0094D3}" dt="2025-04-15T01:38:13.570" v="6660" actId="14100"/>
          <ac:spMkLst>
            <pc:docMk/>
            <pc:sldMk cId="1049956515" sldId="423"/>
            <ac:spMk id="5" creationId="{C9A50A35-90D5-6255-2F00-BF7F54D6E143}"/>
          </ac:spMkLst>
        </pc:spChg>
        <pc:spChg chg="del mod">
          <ac:chgData name="Nguyễn Xuân Quang" userId="1fa805d0-75c0-4a43-8719-6b7ba17d25fe" providerId="ADAL" clId="{CFE30BA4-4EAA-46D7-B96E-3AA4BA0094D3}" dt="2025-04-15T01:37:09.363" v="6578" actId="478"/>
          <ac:spMkLst>
            <pc:docMk/>
            <pc:sldMk cId="1049956515" sldId="423"/>
            <ac:spMk id="6" creationId="{00000000-0000-0000-0000-000000000000}"/>
          </ac:spMkLst>
        </pc:spChg>
        <pc:picChg chg="mod">
          <ac:chgData name="Nguyễn Xuân Quang" userId="1fa805d0-75c0-4a43-8719-6b7ba17d25fe" providerId="ADAL" clId="{CFE30BA4-4EAA-46D7-B96E-3AA4BA0094D3}" dt="2025-04-15T01:37:48.628" v="6656" actId="14100"/>
          <ac:picMkLst>
            <pc:docMk/>
            <pc:sldMk cId="1049956515" sldId="423"/>
            <ac:picMk id="4" creationId="{00000000-0000-0000-0000-000000000000}"/>
          </ac:picMkLst>
        </pc:picChg>
      </pc:sldChg>
      <pc:sldChg chg="addSp delSp modSp add mod">
        <pc:chgData name="Nguyễn Xuân Quang" userId="1fa805d0-75c0-4a43-8719-6b7ba17d25fe" providerId="ADAL" clId="{CFE30BA4-4EAA-46D7-B96E-3AA4BA0094D3}" dt="2025-04-15T01:38:21.211" v="6662"/>
        <pc:sldMkLst>
          <pc:docMk/>
          <pc:sldMk cId="3233396926" sldId="424"/>
        </pc:sldMkLst>
        <pc:spChg chg="add del mod">
          <ac:chgData name="Nguyễn Xuân Quang" userId="1fa805d0-75c0-4a43-8719-6b7ba17d25fe" providerId="ADAL" clId="{CFE30BA4-4EAA-46D7-B96E-3AA4BA0094D3}" dt="2025-04-15T01:38:19.778" v="6661" actId="478"/>
          <ac:spMkLst>
            <pc:docMk/>
            <pc:sldMk cId="3233396926" sldId="424"/>
            <ac:spMk id="3" creationId="{12C05BFF-7F1B-F3AA-0D3A-435F5F35F5B6}"/>
          </ac:spMkLst>
        </pc:spChg>
        <pc:spChg chg="add mod">
          <ac:chgData name="Nguyễn Xuân Quang" userId="1fa805d0-75c0-4a43-8719-6b7ba17d25fe" providerId="ADAL" clId="{CFE30BA4-4EAA-46D7-B96E-3AA4BA0094D3}" dt="2025-04-15T01:38:21.211" v="6662"/>
          <ac:spMkLst>
            <pc:docMk/>
            <pc:sldMk cId="3233396926" sldId="424"/>
            <ac:spMk id="4" creationId="{22DB197B-0DDF-6811-09DC-D6E94EB02D72}"/>
          </ac:spMkLst>
        </pc:spChg>
        <pc:spChg chg="del">
          <ac:chgData name="Nguyễn Xuân Quang" userId="1fa805d0-75c0-4a43-8719-6b7ba17d25fe" providerId="ADAL" clId="{CFE30BA4-4EAA-46D7-B96E-3AA4BA0094D3}" dt="2025-04-15T01:37:58.464" v="6657" actId="478"/>
          <ac:spMkLst>
            <pc:docMk/>
            <pc:sldMk cId="3233396926" sldId="424"/>
            <ac:spMk id="7" creationId="{00000000-0000-0000-0000-000000000000}"/>
          </ac:spMkLst>
        </pc:spChg>
      </pc:sldChg>
      <pc:sldChg chg="addSp delSp modSp add mod">
        <pc:chgData name="Nguyễn Xuân Quang" userId="1fa805d0-75c0-4a43-8719-6b7ba17d25fe" providerId="ADAL" clId="{CFE30BA4-4EAA-46D7-B96E-3AA4BA0094D3}" dt="2025-04-15T01:38:27.697" v="6665"/>
        <pc:sldMkLst>
          <pc:docMk/>
          <pc:sldMk cId="40728498" sldId="425"/>
        </pc:sldMkLst>
        <pc:spChg chg="add del mod">
          <ac:chgData name="Nguyễn Xuân Quang" userId="1fa805d0-75c0-4a43-8719-6b7ba17d25fe" providerId="ADAL" clId="{CFE30BA4-4EAA-46D7-B96E-3AA4BA0094D3}" dt="2025-04-15T01:38:27.217" v="6664" actId="478"/>
          <ac:spMkLst>
            <pc:docMk/>
            <pc:sldMk cId="40728498" sldId="425"/>
            <ac:spMk id="3" creationId="{E233EC77-5DB2-752F-D7B4-74B42FDE54B3}"/>
          </ac:spMkLst>
        </pc:spChg>
        <pc:spChg chg="add mod">
          <ac:chgData name="Nguyễn Xuân Quang" userId="1fa805d0-75c0-4a43-8719-6b7ba17d25fe" providerId="ADAL" clId="{CFE30BA4-4EAA-46D7-B96E-3AA4BA0094D3}" dt="2025-04-15T01:38:27.697" v="6665"/>
          <ac:spMkLst>
            <pc:docMk/>
            <pc:sldMk cId="40728498" sldId="425"/>
            <ac:spMk id="5" creationId="{17860DE1-DB2C-7736-3560-72FEBD1D8293}"/>
          </ac:spMkLst>
        </pc:spChg>
        <pc:spChg chg="del">
          <ac:chgData name="Nguyễn Xuân Quang" userId="1fa805d0-75c0-4a43-8719-6b7ba17d25fe" providerId="ADAL" clId="{CFE30BA4-4EAA-46D7-B96E-3AA4BA0094D3}" dt="2025-04-15T01:38:25.030" v="6663" actId="478"/>
          <ac:spMkLst>
            <pc:docMk/>
            <pc:sldMk cId="40728498" sldId="425"/>
            <ac:spMk id="6" creationId="{00000000-0000-0000-0000-000000000000}"/>
          </ac:spMkLst>
        </pc:spChg>
      </pc:sldChg>
      <pc:sldChg chg="addSp delSp modSp add mod">
        <pc:chgData name="Nguyễn Xuân Quang" userId="1fa805d0-75c0-4a43-8719-6b7ba17d25fe" providerId="ADAL" clId="{CFE30BA4-4EAA-46D7-B96E-3AA4BA0094D3}" dt="2025-04-15T01:38:36.948" v="6668"/>
        <pc:sldMkLst>
          <pc:docMk/>
          <pc:sldMk cId="1538734533" sldId="426"/>
        </pc:sldMkLst>
        <pc:spChg chg="add del mod">
          <ac:chgData name="Nguyễn Xuân Quang" userId="1fa805d0-75c0-4a43-8719-6b7ba17d25fe" providerId="ADAL" clId="{CFE30BA4-4EAA-46D7-B96E-3AA4BA0094D3}" dt="2025-04-15T01:38:36.222" v="6667" actId="478"/>
          <ac:spMkLst>
            <pc:docMk/>
            <pc:sldMk cId="1538734533" sldId="426"/>
            <ac:spMk id="4" creationId="{FDFCAB00-DDA8-2D93-4868-9F53CA2450C2}"/>
          </ac:spMkLst>
        </pc:spChg>
        <pc:spChg chg="add mod">
          <ac:chgData name="Nguyễn Xuân Quang" userId="1fa805d0-75c0-4a43-8719-6b7ba17d25fe" providerId="ADAL" clId="{CFE30BA4-4EAA-46D7-B96E-3AA4BA0094D3}" dt="2025-04-15T01:38:36.948" v="6668"/>
          <ac:spMkLst>
            <pc:docMk/>
            <pc:sldMk cId="1538734533" sldId="426"/>
            <ac:spMk id="5" creationId="{CD981CCA-2EC7-E6D9-0C9C-9EE8D5D2EC33}"/>
          </ac:spMkLst>
        </pc:spChg>
        <pc:spChg chg="del">
          <ac:chgData name="Nguyễn Xuân Quang" userId="1fa805d0-75c0-4a43-8719-6b7ba17d25fe" providerId="ADAL" clId="{CFE30BA4-4EAA-46D7-B96E-3AA4BA0094D3}" dt="2025-04-15T01:38:32.800" v="6666" actId="478"/>
          <ac:spMkLst>
            <pc:docMk/>
            <pc:sldMk cId="1538734533" sldId="426"/>
            <ac:spMk id="6" creationId="{00000000-0000-0000-0000-000000000000}"/>
          </ac:spMkLst>
        </pc:spChg>
      </pc:sldChg>
      <pc:sldChg chg="addSp delSp modSp add mod">
        <pc:chgData name="Nguyễn Xuân Quang" userId="1fa805d0-75c0-4a43-8719-6b7ba17d25fe" providerId="ADAL" clId="{CFE30BA4-4EAA-46D7-B96E-3AA4BA0094D3}" dt="2025-04-15T01:40:07.480" v="6690" actId="14100"/>
        <pc:sldMkLst>
          <pc:docMk/>
          <pc:sldMk cId="109059623" sldId="427"/>
        </pc:sldMkLst>
        <pc:spChg chg="mod">
          <ac:chgData name="Nguyễn Xuân Quang" userId="1fa805d0-75c0-4a43-8719-6b7ba17d25fe" providerId="ADAL" clId="{CFE30BA4-4EAA-46D7-B96E-3AA4BA0094D3}" dt="2025-04-15T01:40:07.480" v="6690" actId="14100"/>
          <ac:spMkLst>
            <pc:docMk/>
            <pc:sldMk cId="109059623" sldId="427"/>
            <ac:spMk id="3" creationId="{00000000-0000-0000-0000-000000000000}"/>
          </ac:spMkLst>
        </pc:spChg>
        <pc:spChg chg="add del mod">
          <ac:chgData name="Nguyễn Xuân Quang" userId="1fa805d0-75c0-4a43-8719-6b7ba17d25fe" providerId="ADAL" clId="{CFE30BA4-4EAA-46D7-B96E-3AA4BA0094D3}" dt="2025-04-15T01:38:43.200" v="6670" actId="478"/>
          <ac:spMkLst>
            <pc:docMk/>
            <pc:sldMk cId="109059623" sldId="427"/>
            <ac:spMk id="4" creationId="{17E8F3AE-CCCA-B5AB-DA44-31622D2FC211}"/>
          </ac:spMkLst>
        </pc:spChg>
        <pc:spChg chg="add mod">
          <ac:chgData name="Nguyễn Xuân Quang" userId="1fa805d0-75c0-4a43-8719-6b7ba17d25fe" providerId="ADAL" clId="{CFE30BA4-4EAA-46D7-B96E-3AA4BA0094D3}" dt="2025-04-15T01:38:43.929" v="6671"/>
          <ac:spMkLst>
            <pc:docMk/>
            <pc:sldMk cId="109059623" sldId="427"/>
            <ac:spMk id="5" creationId="{F61DA123-B1D7-8589-25EB-EAAF5C2BC7EC}"/>
          </ac:spMkLst>
        </pc:spChg>
        <pc:spChg chg="del">
          <ac:chgData name="Nguyễn Xuân Quang" userId="1fa805d0-75c0-4a43-8719-6b7ba17d25fe" providerId="ADAL" clId="{CFE30BA4-4EAA-46D7-B96E-3AA4BA0094D3}" dt="2025-04-15T01:38:40.955" v="6669" actId="478"/>
          <ac:spMkLst>
            <pc:docMk/>
            <pc:sldMk cId="109059623" sldId="427"/>
            <ac:spMk id="6" creationId="{00000000-0000-0000-0000-000000000000}"/>
          </ac:spMkLst>
        </pc:spChg>
      </pc:sldChg>
      <pc:sldChg chg="addSp delSp modSp add mod">
        <pc:chgData name="Nguyễn Xuân Quang" userId="1fa805d0-75c0-4a43-8719-6b7ba17d25fe" providerId="ADAL" clId="{CFE30BA4-4EAA-46D7-B96E-3AA4BA0094D3}" dt="2025-04-15T01:40:23.387" v="6693" actId="14100"/>
        <pc:sldMkLst>
          <pc:docMk/>
          <pc:sldMk cId="3471066067" sldId="428"/>
        </pc:sldMkLst>
        <pc:spChg chg="mod">
          <ac:chgData name="Nguyễn Xuân Quang" userId="1fa805d0-75c0-4a43-8719-6b7ba17d25fe" providerId="ADAL" clId="{CFE30BA4-4EAA-46D7-B96E-3AA4BA0094D3}" dt="2025-04-15T01:40:23.387" v="6693" actId="14100"/>
          <ac:spMkLst>
            <pc:docMk/>
            <pc:sldMk cId="3471066067" sldId="428"/>
            <ac:spMk id="3" creationId="{00000000-0000-0000-0000-000000000000}"/>
          </ac:spMkLst>
        </pc:spChg>
        <pc:spChg chg="add del mod">
          <ac:chgData name="Nguyễn Xuân Quang" userId="1fa805d0-75c0-4a43-8719-6b7ba17d25fe" providerId="ADAL" clId="{CFE30BA4-4EAA-46D7-B96E-3AA4BA0094D3}" dt="2025-04-15T01:38:52.205" v="6673" actId="478"/>
          <ac:spMkLst>
            <pc:docMk/>
            <pc:sldMk cId="3471066067" sldId="428"/>
            <ac:spMk id="4" creationId="{7C1C409D-49BF-F9A1-FF0C-733A43699653}"/>
          </ac:spMkLst>
        </pc:spChg>
        <pc:spChg chg="add mod">
          <ac:chgData name="Nguyễn Xuân Quang" userId="1fa805d0-75c0-4a43-8719-6b7ba17d25fe" providerId="ADAL" clId="{CFE30BA4-4EAA-46D7-B96E-3AA4BA0094D3}" dt="2025-04-15T01:38:55.732" v="6675" actId="1076"/>
          <ac:spMkLst>
            <pc:docMk/>
            <pc:sldMk cId="3471066067" sldId="428"/>
            <ac:spMk id="5" creationId="{53112333-8688-A944-A545-191FA185DE9B}"/>
          </ac:spMkLst>
        </pc:spChg>
        <pc:spChg chg="del">
          <ac:chgData name="Nguyễn Xuân Quang" userId="1fa805d0-75c0-4a43-8719-6b7ba17d25fe" providerId="ADAL" clId="{CFE30BA4-4EAA-46D7-B96E-3AA4BA0094D3}" dt="2025-04-15T01:38:48.437" v="6672" actId="478"/>
          <ac:spMkLst>
            <pc:docMk/>
            <pc:sldMk cId="3471066067" sldId="428"/>
            <ac:spMk id="6" creationId="{00000000-0000-0000-0000-000000000000}"/>
          </ac:spMkLst>
        </pc:spChg>
      </pc:sldChg>
      <pc:sldChg chg="addSp delSp modSp add mod">
        <pc:chgData name="Nguyễn Xuân Quang" userId="1fa805d0-75c0-4a43-8719-6b7ba17d25fe" providerId="ADAL" clId="{CFE30BA4-4EAA-46D7-B96E-3AA4BA0094D3}" dt="2025-04-15T01:40:33.242" v="6695" actId="14100"/>
        <pc:sldMkLst>
          <pc:docMk/>
          <pc:sldMk cId="3721510946" sldId="429"/>
        </pc:sldMkLst>
        <pc:spChg chg="mod">
          <ac:chgData name="Nguyễn Xuân Quang" userId="1fa805d0-75c0-4a43-8719-6b7ba17d25fe" providerId="ADAL" clId="{CFE30BA4-4EAA-46D7-B96E-3AA4BA0094D3}" dt="2025-04-15T01:40:33.242" v="6695" actId="14100"/>
          <ac:spMkLst>
            <pc:docMk/>
            <pc:sldMk cId="3721510946" sldId="429"/>
            <ac:spMk id="3" creationId="{00000000-0000-0000-0000-000000000000}"/>
          </ac:spMkLst>
        </pc:spChg>
        <pc:spChg chg="add del mod">
          <ac:chgData name="Nguyễn Xuân Quang" userId="1fa805d0-75c0-4a43-8719-6b7ba17d25fe" providerId="ADAL" clId="{CFE30BA4-4EAA-46D7-B96E-3AA4BA0094D3}" dt="2025-04-15T01:39:03.666" v="6677" actId="478"/>
          <ac:spMkLst>
            <pc:docMk/>
            <pc:sldMk cId="3721510946" sldId="429"/>
            <ac:spMk id="4" creationId="{A6D0068D-6749-8E8A-C03F-FB7C7F958593}"/>
          </ac:spMkLst>
        </pc:spChg>
        <pc:spChg chg="add mod">
          <ac:chgData name="Nguyễn Xuân Quang" userId="1fa805d0-75c0-4a43-8719-6b7ba17d25fe" providerId="ADAL" clId="{CFE30BA4-4EAA-46D7-B96E-3AA4BA0094D3}" dt="2025-04-15T01:39:04.901" v="6678"/>
          <ac:spMkLst>
            <pc:docMk/>
            <pc:sldMk cId="3721510946" sldId="429"/>
            <ac:spMk id="5" creationId="{8B9477F6-9F2E-0BBE-8D1F-E5BB92EC4E5C}"/>
          </ac:spMkLst>
        </pc:spChg>
        <pc:spChg chg="del">
          <ac:chgData name="Nguyễn Xuân Quang" userId="1fa805d0-75c0-4a43-8719-6b7ba17d25fe" providerId="ADAL" clId="{CFE30BA4-4EAA-46D7-B96E-3AA4BA0094D3}" dt="2025-04-15T01:39:00.259" v="6676" actId="478"/>
          <ac:spMkLst>
            <pc:docMk/>
            <pc:sldMk cId="3721510946" sldId="429"/>
            <ac:spMk id="6" creationId="{00000000-0000-0000-0000-000000000000}"/>
          </ac:spMkLst>
        </pc:spChg>
      </pc:sldChg>
      <pc:sldChg chg="addSp delSp modSp add mod">
        <pc:chgData name="Nguyễn Xuân Quang" userId="1fa805d0-75c0-4a43-8719-6b7ba17d25fe" providerId="ADAL" clId="{CFE30BA4-4EAA-46D7-B96E-3AA4BA0094D3}" dt="2025-04-15T01:39:23.204" v="6682" actId="1076"/>
        <pc:sldMkLst>
          <pc:docMk/>
          <pc:sldMk cId="1114675853" sldId="430"/>
        </pc:sldMkLst>
        <pc:spChg chg="mod">
          <ac:chgData name="Nguyễn Xuân Quang" userId="1fa805d0-75c0-4a43-8719-6b7ba17d25fe" providerId="ADAL" clId="{CFE30BA4-4EAA-46D7-B96E-3AA4BA0094D3}" dt="2025-04-15T01:39:23.204" v="6682" actId="1076"/>
          <ac:spMkLst>
            <pc:docMk/>
            <pc:sldMk cId="1114675853" sldId="430"/>
            <ac:spMk id="3" creationId="{00000000-0000-0000-0000-000000000000}"/>
          </ac:spMkLst>
        </pc:spChg>
        <pc:spChg chg="add del mod">
          <ac:chgData name="Nguyễn Xuân Quang" userId="1fa805d0-75c0-4a43-8719-6b7ba17d25fe" providerId="ADAL" clId="{CFE30BA4-4EAA-46D7-B96E-3AA4BA0094D3}" dt="2025-04-15T01:39:18.087" v="6680" actId="478"/>
          <ac:spMkLst>
            <pc:docMk/>
            <pc:sldMk cId="1114675853" sldId="430"/>
            <ac:spMk id="4" creationId="{5A72DC76-F9F4-8056-6FE9-86E63EB60712}"/>
          </ac:spMkLst>
        </pc:spChg>
        <pc:spChg chg="add mod">
          <ac:chgData name="Nguyễn Xuân Quang" userId="1fa805d0-75c0-4a43-8719-6b7ba17d25fe" providerId="ADAL" clId="{CFE30BA4-4EAA-46D7-B96E-3AA4BA0094D3}" dt="2025-04-15T01:39:18.815" v="6681"/>
          <ac:spMkLst>
            <pc:docMk/>
            <pc:sldMk cId="1114675853" sldId="430"/>
            <ac:spMk id="5" creationId="{0DA7C9DF-1741-40FF-167F-6143F9EA7757}"/>
          </ac:spMkLst>
        </pc:spChg>
        <pc:spChg chg="del">
          <ac:chgData name="Nguyễn Xuân Quang" userId="1fa805d0-75c0-4a43-8719-6b7ba17d25fe" providerId="ADAL" clId="{CFE30BA4-4EAA-46D7-B96E-3AA4BA0094D3}" dt="2025-04-15T01:39:09.978" v="6679" actId="478"/>
          <ac:spMkLst>
            <pc:docMk/>
            <pc:sldMk cId="1114675853" sldId="430"/>
            <ac:spMk id="6" creationId="{00000000-0000-0000-0000-000000000000}"/>
          </ac:spMkLst>
        </pc:spChg>
      </pc:sldChg>
      <pc:sldChg chg="addSp delSp modSp add mod">
        <pc:chgData name="Nguyễn Xuân Quang" userId="1fa805d0-75c0-4a43-8719-6b7ba17d25fe" providerId="ADAL" clId="{CFE30BA4-4EAA-46D7-B96E-3AA4BA0094D3}" dt="2025-04-15T01:39:40.055" v="6686" actId="1076"/>
        <pc:sldMkLst>
          <pc:docMk/>
          <pc:sldMk cId="3023292014" sldId="431"/>
        </pc:sldMkLst>
        <pc:spChg chg="mod">
          <ac:chgData name="Nguyễn Xuân Quang" userId="1fa805d0-75c0-4a43-8719-6b7ba17d25fe" providerId="ADAL" clId="{CFE30BA4-4EAA-46D7-B96E-3AA4BA0094D3}" dt="2025-04-15T01:39:40.055" v="6686" actId="1076"/>
          <ac:spMkLst>
            <pc:docMk/>
            <pc:sldMk cId="3023292014" sldId="431"/>
            <ac:spMk id="3" creationId="{00000000-0000-0000-0000-000000000000}"/>
          </ac:spMkLst>
        </pc:spChg>
        <pc:spChg chg="add del mod">
          <ac:chgData name="Nguyễn Xuân Quang" userId="1fa805d0-75c0-4a43-8719-6b7ba17d25fe" providerId="ADAL" clId="{CFE30BA4-4EAA-46D7-B96E-3AA4BA0094D3}" dt="2025-04-15T01:39:33.006" v="6684" actId="478"/>
          <ac:spMkLst>
            <pc:docMk/>
            <pc:sldMk cId="3023292014" sldId="431"/>
            <ac:spMk id="4" creationId="{A5A2A486-D7D1-677F-D248-0AE34BCE7B8C}"/>
          </ac:spMkLst>
        </pc:spChg>
        <pc:spChg chg="add mod">
          <ac:chgData name="Nguyễn Xuân Quang" userId="1fa805d0-75c0-4a43-8719-6b7ba17d25fe" providerId="ADAL" clId="{CFE30BA4-4EAA-46D7-B96E-3AA4BA0094D3}" dt="2025-04-15T01:39:33.954" v="6685"/>
          <ac:spMkLst>
            <pc:docMk/>
            <pc:sldMk cId="3023292014" sldId="431"/>
            <ac:spMk id="5" creationId="{610D10E2-7F10-EEF3-795B-67643830A346}"/>
          </ac:spMkLst>
        </pc:spChg>
        <pc:spChg chg="del">
          <ac:chgData name="Nguyễn Xuân Quang" userId="1fa805d0-75c0-4a43-8719-6b7ba17d25fe" providerId="ADAL" clId="{CFE30BA4-4EAA-46D7-B96E-3AA4BA0094D3}" dt="2025-04-15T01:39:27.913" v="6683" actId="478"/>
          <ac:spMkLst>
            <pc:docMk/>
            <pc:sldMk cId="3023292014" sldId="431"/>
            <ac:spMk id="6" creationId="{00000000-0000-0000-0000-000000000000}"/>
          </ac:spMkLst>
        </pc:spChg>
      </pc:sldChg>
      <pc:sldChg chg="modSp new mod">
        <pc:chgData name="Nguyễn Xuân Quang" userId="1fa805d0-75c0-4a43-8719-6b7ba17d25fe" providerId="ADAL" clId="{CFE30BA4-4EAA-46D7-B96E-3AA4BA0094D3}" dt="2025-04-15T02:12:35.734" v="8390" actId="20577"/>
        <pc:sldMkLst>
          <pc:docMk/>
          <pc:sldMk cId="3141810224" sldId="432"/>
        </pc:sldMkLst>
        <pc:spChg chg="mod">
          <ac:chgData name="Nguyễn Xuân Quang" userId="1fa805d0-75c0-4a43-8719-6b7ba17d25fe" providerId="ADAL" clId="{CFE30BA4-4EAA-46D7-B96E-3AA4BA0094D3}" dt="2025-04-15T01:47:14.931" v="6791" actId="20577"/>
          <ac:spMkLst>
            <pc:docMk/>
            <pc:sldMk cId="3141810224" sldId="432"/>
            <ac:spMk id="2" creationId="{0C40E108-5690-8943-19E8-1E888CF1084A}"/>
          </ac:spMkLst>
        </pc:spChg>
        <pc:spChg chg="mod">
          <ac:chgData name="Nguyễn Xuân Quang" userId="1fa805d0-75c0-4a43-8719-6b7ba17d25fe" providerId="ADAL" clId="{CFE30BA4-4EAA-46D7-B96E-3AA4BA0094D3}" dt="2025-04-15T02:12:35.734" v="8390" actId="20577"/>
          <ac:spMkLst>
            <pc:docMk/>
            <pc:sldMk cId="3141810224" sldId="432"/>
            <ac:spMk id="3" creationId="{AF5BD4E5-0F92-2C1A-230F-D5EF931E2FAA}"/>
          </ac:spMkLst>
        </pc:spChg>
      </pc:sldChg>
      <pc:sldChg chg="addSp delSp modSp new mod">
        <pc:chgData name="Nguyễn Xuân Quang" userId="1fa805d0-75c0-4a43-8719-6b7ba17d25fe" providerId="ADAL" clId="{CFE30BA4-4EAA-46D7-B96E-3AA4BA0094D3}" dt="2025-04-15T02:19:28.933" v="9849" actId="5793"/>
        <pc:sldMkLst>
          <pc:docMk/>
          <pc:sldMk cId="459232332" sldId="433"/>
        </pc:sldMkLst>
        <pc:spChg chg="del mod">
          <ac:chgData name="Nguyễn Xuân Quang" userId="1fa805d0-75c0-4a43-8719-6b7ba17d25fe" providerId="ADAL" clId="{CFE30BA4-4EAA-46D7-B96E-3AA4BA0094D3}" dt="2025-04-15T02:13:08.686" v="8401" actId="478"/>
          <ac:spMkLst>
            <pc:docMk/>
            <pc:sldMk cId="459232332" sldId="433"/>
            <ac:spMk id="2" creationId="{20D72416-75E3-9DE0-5E16-C726A4AC73AC}"/>
          </ac:spMkLst>
        </pc:spChg>
        <pc:spChg chg="mod">
          <ac:chgData name="Nguyễn Xuân Quang" userId="1fa805d0-75c0-4a43-8719-6b7ba17d25fe" providerId="ADAL" clId="{CFE30BA4-4EAA-46D7-B96E-3AA4BA0094D3}" dt="2025-04-15T02:19:28.933" v="9849" actId="5793"/>
          <ac:spMkLst>
            <pc:docMk/>
            <pc:sldMk cId="459232332" sldId="433"/>
            <ac:spMk id="3" creationId="{A7C9B761-CCC8-5C91-06F0-2D30F6480D26}"/>
          </ac:spMkLst>
        </pc:spChg>
        <pc:spChg chg="add mod">
          <ac:chgData name="Nguyễn Xuân Quang" userId="1fa805d0-75c0-4a43-8719-6b7ba17d25fe" providerId="ADAL" clId="{CFE30BA4-4EAA-46D7-B96E-3AA4BA0094D3}" dt="2025-04-15T02:13:14.074" v="8403"/>
          <ac:spMkLst>
            <pc:docMk/>
            <pc:sldMk cId="459232332" sldId="433"/>
            <ac:spMk id="5" creationId="{01FCE773-EA60-07F7-00E2-734B629797BE}"/>
          </ac:spMkLst>
        </pc:spChg>
        <pc:spChg chg="add del">
          <ac:chgData name="Nguyễn Xuân Quang" userId="1fa805d0-75c0-4a43-8719-6b7ba17d25fe" providerId="ADAL" clId="{CFE30BA4-4EAA-46D7-B96E-3AA4BA0094D3}" dt="2025-04-15T02:13:17.343" v="8404" actId="478"/>
          <ac:spMkLst>
            <pc:docMk/>
            <pc:sldMk cId="459232332" sldId="433"/>
            <ac:spMk id="7" creationId="{12A3D211-AAE7-2B32-BBED-FA9DCF3D94A8}"/>
          </ac:spMkLst>
        </pc:spChg>
      </pc:sldChg>
      <pc:sldChg chg="modSp new mod">
        <pc:chgData name="Nguyễn Xuân Quang" userId="1fa805d0-75c0-4a43-8719-6b7ba17d25fe" providerId="ADAL" clId="{CFE30BA4-4EAA-46D7-B96E-3AA4BA0094D3}" dt="2025-04-15T02:27:45.949" v="11397" actId="20577"/>
        <pc:sldMkLst>
          <pc:docMk/>
          <pc:sldMk cId="3923388111" sldId="434"/>
        </pc:sldMkLst>
        <pc:spChg chg="mod">
          <ac:chgData name="Nguyễn Xuân Quang" userId="1fa805d0-75c0-4a43-8719-6b7ba17d25fe" providerId="ADAL" clId="{CFE30BA4-4EAA-46D7-B96E-3AA4BA0094D3}" dt="2025-04-15T02:19:45.688" v="9851"/>
          <ac:spMkLst>
            <pc:docMk/>
            <pc:sldMk cId="3923388111" sldId="434"/>
            <ac:spMk id="2" creationId="{096126B9-2502-EF26-74CC-F0A291F42A71}"/>
          </ac:spMkLst>
        </pc:spChg>
        <pc:spChg chg="mod">
          <ac:chgData name="Nguyễn Xuân Quang" userId="1fa805d0-75c0-4a43-8719-6b7ba17d25fe" providerId="ADAL" clId="{CFE30BA4-4EAA-46D7-B96E-3AA4BA0094D3}" dt="2025-04-15T02:27:45.949" v="11397" actId="20577"/>
          <ac:spMkLst>
            <pc:docMk/>
            <pc:sldMk cId="3923388111" sldId="434"/>
            <ac:spMk id="3" creationId="{C8306295-E161-618C-0588-8B3CB253D5E9}"/>
          </ac:spMkLst>
        </pc:spChg>
      </pc:sldChg>
      <pc:sldChg chg="modSp new mod">
        <pc:chgData name="Nguyễn Xuân Quang" userId="1fa805d0-75c0-4a43-8719-6b7ba17d25fe" providerId="ADAL" clId="{CFE30BA4-4EAA-46D7-B96E-3AA4BA0094D3}" dt="2025-04-15T02:39:56.131" v="12677" actId="20577"/>
        <pc:sldMkLst>
          <pc:docMk/>
          <pc:sldMk cId="3781549111" sldId="435"/>
        </pc:sldMkLst>
        <pc:spChg chg="mod">
          <ac:chgData name="Nguyễn Xuân Quang" userId="1fa805d0-75c0-4a43-8719-6b7ba17d25fe" providerId="ADAL" clId="{CFE30BA4-4EAA-46D7-B96E-3AA4BA0094D3}" dt="2025-04-15T02:28:33.359" v="11495" actId="20577"/>
          <ac:spMkLst>
            <pc:docMk/>
            <pc:sldMk cId="3781549111" sldId="435"/>
            <ac:spMk id="2" creationId="{60757D98-C2CC-8033-4B16-BCBC8D868A06}"/>
          </ac:spMkLst>
        </pc:spChg>
        <pc:spChg chg="mod">
          <ac:chgData name="Nguyễn Xuân Quang" userId="1fa805d0-75c0-4a43-8719-6b7ba17d25fe" providerId="ADAL" clId="{CFE30BA4-4EAA-46D7-B96E-3AA4BA0094D3}" dt="2025-04-15T02:39:56.131" v="12677" actId="20577"/>
          <ac:spMkLst>
            <pc:docMk/>
            <pc:sldMk cId="3781549111" sldId="435"/>
            <ac:spMk id="3" creationId="{39807001-3432-A65B-A845-594426C191E0}"/>
          </ac:spMkLst>
        </pc:spChg>
      </pc:sldChg>
      <pc:sldChg chg="modSp new mod">
        <pc:chgData name="Nguyễn Xuân Quang" userId="1fa805d0-75c0-4a43-8719-6b7ba17d25fe" providerId="ADAL" clId="{CFE30BA4-4EAA-46D7-B96E-3AA4BA0094D3}" dt="2025-04-15T02:44:37.593" v="13728" actId="20577"/>
        <pc:sldMkLst>
          <pc:docMk/>
          <pc:sldMk cId="1356439132" sldId="436"/>
        </pc:sldMkLst>
        <pc:spChg chg="mod">
          <ac:chgData name="Nguyễn Xuân Quang" userId="1fa805d0-75c0-4a43-8719-6b7ba17d25fe" providerId="ADAL" clId="{CFE30BA4-4EAA-46D7-B96E-3AA4BA0094D3}" dt="2025-04-15T02:40:13.360" v="12679"/>
          <ac:spMkLst>
            <pc:docMk/>
            <pc:sldMk cId="1356439132" sldId="436"/>
            <ac:spMk id="2" creationId="{5055BAF5-0EA0-AA82-562E-8BEACE7431CB}"/>
          </ac:spMkLst>
        </pc:spChg>
        <pc:spChg chg="mod">
          <ac:chgData name="Nguyễn Xuân Quang" userId="1fa805d0-75c0-4a43-8719-6b7ba17d25fe" providerId="ADAL" clId="{CFE30BA4-4EAA-46D7-B96E-3AA4BA0094D3}" dt="2025-04-15T02:44:37.593" v="13728" actId="20577"/>
          <ac:spMkLst>
            <pc:docMk/>
            <pc:sldMk cId="1356439132" sldId="436"/>
            <ac:spMk id="3" creationId="{C82D0A82-5CEA-4743-DEA5-261E2A2E493D}"/>
          </ac:spMkLst>
        </pc:spChg>
      </pc:sldChg>
      <pc:sldChg chg="modSp new mod">
        <pc:chgData name="Nguyễn Xuân Quang" userId="1fa805d0-75c0-4a43-8719-6b7ba17d25fe" providerId="ADAL" clId="{CFE30BA4-4EAA-46D7-B96E-3AA4BA0094D3}" dt="2025-04-15T03:09:25.807" v="15673"/>
        <pc:sldMkLst>
          <pc:docMk/>
          <pc:sldMk cId="313219233" sldId="437"/>
        </pc:sldMkLst>
        <pc:spChg chg="mod">
          <ac:chgData name="Nguyễn Xuân Quang" userId="1fa805d0-75c0-4a43-8719-6b7ba17d25fe" providerId="ADAL" clId="{CFE30BA4-4EAA-46D7-B96E-3AA4BA0094D3}" dt="2025-04-15T03:09:25.807" v="15673"/>
          <ac:spMkLst>
            <pc:docMk/>
            <pc:sldMk cId="313219233" sldId="437"/>
            <ac:spMk id="2" creationId="{C2080923-3662-CFE2-940B-EF0078172857}"/>
          </ac:spMkLst>
        </pc:spChg>
        <pc:spChg chg="mod">
          <ac:chgData name="Nguyễn Xuân Quang" userId="1fa805d0-75c0-4a43-8719-6b7ba17d25fe" providerId="ADAL" clId="{CFE30BA4-4EAA-46D7-B96E-3AA4BA0094D3}" dt="2025-04-15T03:09:07.903" v="15672" actId="6549"/>
          <ac:spMkLst>
            <pc:docMk/>
            <pc:sldMk cId="313219233" sldId="437"/>
            <ac:spMk id="3" creationId="{F879D6A2-B68A-5742-E1BB-C5527AE1C477}"/>
          </ac:spMkLst>
        </pc:spChg>
      </pc:sldChg>
      <pc:sldChg chg="addSp delSp modSp new mod">
        <pc:chgData name="Nguyễn Xuân Quang" userId="1fa805d0-75c0-4a43-8719-6b7ba17d25fe" providerId="ADAL" clId="{CFE30BA4-4EAA-46D7-B96E-3AA4BA0094D3}" dt="2025-04-15T03:52:15.820" v="15684" actId="2085"/>
        <pc:sldMkLst>
          <pc:docMk/>
          <pc:sldMk cId="3910121679" sldId="438"/>
        </pc:sldMkLst>
        <pc:spChg chg="del">
          <ac:chgData name="Nguyễn Xuân Quang" userId="1fa805d0-75c0-4a43-8719-6b7ba17d25fe" providerId="ADAL" clId="{CFE30BA4-4EAA-46D7-B96E-3AA4BA0094D3}" dt="2025-04-15T03:50:01.002" v="15676" actId="478"/>
          <ac:spMkLst>
            <pc:docMk/>
            <pc:sldMk cId="3910121679" sldId="438"/>
            <ac:spMk id="2" creationId="{C9A6B81F-8AE3-D5D6-F8AC-106D4C5F83CF}"/>
          </ac:spMkLst>
        </pc:spChg>
        <pc:spChg chg="del">
          <ac:chgData name="Nguyễn Xuân Quang" userId="1fa805d0-75c0-4a43-8719-6b7ba17d25fe" providerId="ADAL" clId="{CFE30BA4-4EAA-46D7-B96E-3AA4BA0094D3}" dt="2025-04-15T03:49:57.602" v="15675" actId="478"/>
          <ac:spMkLst>
            <pc:docMk/>
            <pc:sldMk cId="3910121679" sldId="438"/>
            <ac:spMk id="3" creationId="{19F50D96-CC65-5B1A-A4D7-0FCA94FEEF69}"/>
          </ac:spMkLst>
        </pc:spChg>
        <pc:spChg chg="add mod">
          <ac:chgData name="Nguyễn Xuân Quang" userId="1fa805d0-75c0-4a43-8719-6b7ba17d25fe" providerId="ADAL" clId="{CFE30BA4-4EAA-46D7-B96E-3AA4BA0094D3}" dt="2025-04-15T03:52:15.820" v="15684" actId="2085"/>
          <ac:spMkLst>
            <pc:docMk/>
            <pc:sldMk cId="3910121679" sldId="438"/>
            <ac:spMk id="7" creationId="{915641A8-4A31-25D0-57FC-EFFE5AAB2516}"/>
          </ac:spMkLst>
        </pc:spChg>
        <pc:picChg chg="add del mod">
          <ac:chgData name="Nguyễn Xuân Quang" userId="1fa805d0-75c0-4a43-8719-6b7ba17d25fe" providerId="ADAL" clId="{CFE30BA4-4EAA-46D7-B96E-3AA4BA0094D3}" dt="2025-04-15T03:51:08.082" v="15680" actId="478"/>
          <ac:picMkLst>
            <pc:docMk/>
            <pc:sldMk cId="3910121679" sldId="438"/>
            <ac:picMk id="4" creationId="{BA9AF5A7-9065-B7BF-4C6E-89BE86DE5221}"/>
          </ac:picMkLst>
        </pc:picChg>
        <pc:picChg chg="add">
          <ac:chgData name="Nguyễn Xuân Quang" userId="1fa805d0-75c0-4a43-8719-6b7ba17d25fe" providerId="ADAL" clId="{CFE30BA4-4EAA-46D7-B96E-3AA4BA0094D3}" dt="2025-04-15T03:51:09.538" v="15681" actId="22"/>
          <ac:picMkLst>
            <pc:docMk/>
            <pc:sldMk cId="3910121679" sldId="438"/>
            <ac:picMk id="6" creationId="{425EF9BC-30C5-925A-E1E5-1DCA82C8903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25B9F0-41E2-4F26-8B2F-0BD65899675B}" type="datetimeFigureOut">
              <a:rPr lang="en-US" smtClean="0"/>
              <a:t>04/15/2025</a:t>
            </a:fld>
            <a:endParaRPr lang="en-US"/>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8A29A4-BBDA-41AF-9D51-9484BB79D899}" type="slidenum">
              <a:rPr lang="en-US" smtClean="0"/>
              <a:t>‹#›</a:t>
            </a:fld>
            <a:endParaRPr lang="en-US"/>
          </a:p>
        </p:txBody>
      </p:sp>
    </p:spTree>
    <p:extLst>
      <p:ext uri="{BB962C8B-B14F-4D97-AF65-F5344CB8AC3E}">
        <p14:creationId xmlns:p14="http://schemas.microsoft.com/office/powerpoint/2010/main" val="3155786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êu đề Bản chiếu">
    <p:spTree>
      <p:nvGrpSpPr>
        <p:cNvPr id="1" name=""/>
        <p:cNvGrpSpPr/>
        <p:nvPr/>
      </p:nvGrpSpPr>
      <p:grpSpPr>
        <a:xfrm>
          <a:off x="0" y="0"/>
          <a:ext cx="0" cy="0"/>
          <a:chOff x="0" y="0"/>
          <a:chExt cx="0" cy="0"/>
        </a:xfrm>
      </p:grpSpPr>
      <p:sp>
        <p:nvSpPr>
          <p:cNvPr id="5" name="Chỗ dành sẵn cho Chân trang 4">
            <a:extLst>
              <a:ext uri="{FF2B5EF4-FFF2-40B4-BE49-F238E27FC236}">
                <a16:creationId xmlns:a16="http://schemas.microsoft.com/office/drawing/2014/main" id="{D996C585-8F49-AD53-F6D2-DBE752B84570}"/>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0D0CB0B0-BA57-C243-A3D6-4D9EFFF9F832}"/>
              </a:ext>
            </a:extLst>
          </p:cNvPr>
          <p:cNvSpPr>
            <a:spLocks noGrp="1"/>
          </p:cNvSpPr>
          <p:nvPr>
            <p:ph type="sldNum" sz="quarter" idx="12"/>
          </p:nvPr>
        </p:nvSpPr>
        <p:spPr/>
        <p:txBody>
          <a:bodyPr/>
          <a:lstStyle/>
          <a:p>
            <a:fld id="{7846EE4E-85CF-40CE-BDFB-829A3FED06CF}" type="slidenum">
              <a:rPr lang="en-US" smtClean="0"/>
              <a:t>‹#›</a:t>
            </a:fld>
            <a:endParaRPr lang="en-US"/>
          </a:p>
        </p:txBody>
      </p:sp>
      <p:pic>
        <p:nvPicPr>
          <p:cNvPr id="7" name="Picture 1">
            <a:extLst>
              <a:ext uri="{FF2B5EF4-FFF2-40B4-BE49-F238E27FC236}">
                <a16:creationId xmlns:a16="http://schemas.microsoft.com/office/drawing/2014/main" id="{AE00850C-2E51-7108-E9FB-F9ADC9CD29C4}"/>
              </a:ext>
            </a:extLst>
          </p:cNvPr>
          <p:cNvPicPr>
            <a:picLocks noChangeAspect="1"/>
          </p:cNvPicPr>
          <p:nvPr userDrawn="1"/>
        </p:nvPicPr>
        <p:blipFill>
          <a:blip r:embed="rId2"/>
          <a:stretch>
            <a:fillRect/>
          </a:stretch>
        </p:blipFill>
        <p:spPr>
          <a:xfrm>
            <a:off x="8689302" y="136525"/>
            <a:ext cx="1978698" cy="408173"/>
          </a:xfrm>
          <a:prstGeom prst="rect">
            <a:avLst/>
          </a:prstGeom>
        </p:spPr>
      </p:pic>
      <p:pic>
        <p:nvPicPr>
          <p:cNvPr id="8" name="Picture 2">
            <a:extLst>
              <a:ext uri="{FF2B5EF4-FFF2-40B4-BE49-F238E27FC236}">
                <a16:creationId xmlns:a16="http://schemas.microsoft.com/office/drawing/2014/main" id="{7ECAA073-E7A8-2F5B-A5DA-0A242A59B04C}"/>
              </a:ext>
            </a:extLst>
          </p:cNvPr>
          <p:cNvPicPr>
            <a:picLocks noChangeAspect="1"/>
          </p:cNvPicPr>
          <p:nvPr userDrawn="1"/>
        </p:nvPicPr>
        <p:blipFill>
          <a:blip r:embed="rId3"/>
          <a:stretch>
            <a:fillRect/>
          </a:stretch>
        </p:blipFill>
        <p:spPr>
          <a:xfrm>
            <a:off x="10901570" y="-257045"/>
            <a:ext cx="1197068" cy="1197068"/>
          </a:xfrm>
          <a:prstGeom prst="rect">
            <a:avLst/>
          </a:prstGeom>
        </p:spPr>
      </p:pic>
      <p:pic>
        <p:nvPicPr>
          <p:cNvPr id="9" name="Picture 3">
            <a:extLst>
              <a:ext uri="{FF2B5EF4-FFF2-40B4-BE49-F238E27FC236}">
                <a16:creationId xmlns:a16="http://schemas.microsoft.com/office/drawing/2014/main" id="{F3190011-898C-815C-870C-76FC97D650AA}"/>
              </a:ext>
            </a:extLst>
          </p:cNvPr>
          <p:cNvPicPr>
            <a:picLocks noChangeAspect="1"/>
          </p:cNvPicPr>
          <p:nvPr userDrawn="1"/>
        </p:nvPicPr>
        <p:blipFill>
          <a:blip r:embed="rId4"/>
          <a:stretch>
            <a:fillRect/>
          </a:stretch>
        </p:blipFill>
        <p:spPr>
          <a:xfrm>
            <a:off x="273339" y="6410667"/>
            <a:ext cx="947964" cy="310808"/>
          </a:xfrm>
          <a:prstGeom prst="rect">
            <a:avLst/>
          </a:prstGeom>
        </p:spPr>
      </p:pic>
      <p:pic>
        <p:nvPicPr>
          <p:cNvPr id="10" name="Picture 4">
            <a:extLst>
              <a:ext uri="{FF2B5EF4-FFF2-40B4-BE49-F238E27FC236}">
                <a16:creationId xmlns:a16="http://schemas.microsoft.com/office/drawing/2014/main" id="{390A0869-4CAA-EB00-FE2E-F50C47F6F0DD}"/>
              </a:ext>
            </a:extLst>
          </p:cNvPr>
          <p:cNvPicPr>
            <a:picLocks noChangeAspect="1"/>
          </p:cNvPicPr>
          <p:nvPr userDrawn="1"/>
        </p:nvPicPr>
        <p:blipFill>
          <a:blip r:embed="rId5"/>
          <a:stretch>
            <a:fillRect/>
          </a:stretch>
        </p:blipFill>
        <p:spPr>
          <a:xfrm>
            <a:off x="1524000" y="6360510"/>
            <a:ext cx="402961" cy="356803"/>
          </a:xfrm>
          <a:prstGeom prst="rect">
            <a:avLst/>
          </a:prstGeom>
        </p:spPr>
      </p:pic>
    </p:spTree>
    <p:extLst>
      <p:ext uri="{BB962C8B-B14F-4D97-AF65-F5344CB8AC3E}">
        <p14:creationId xmlns:p14="http://schemas.microsoft.com/office/powerpoint/2010/main" val="2633069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F859920D-3197-D009-8402-064D193F1D44}"/>
              </a:ext>
            </a:extLst>
          </p:cNvPr>
          <p:cNvSpPr>
            <a:spLocks noGrp="1"/>
          </p:cNvSpPr>
          <p:nvPr>
            <p:ph type="title"/>
          </p:nvPr>
        </p:nvSpPr>
        <p:spPr/>
        <p:txBody>
          <a:bodyPr/>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5131793A-76E7-724F-5855-25DE96067BEE}"/>
              </a:ext>
            </a:extLst>
          </p:cNvPr>
          <p:cNvSpPr>
            <a:spLocks noGrp="1"/>
          </p:cNvSpPr>
          <p:nvPr>
            <p:ph type="body" orient="vert" idx="1"/>
          </p:nvPr>
        </p:nvSpPr>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012B0883-FAC6-4D5B-5B33-22BD72492FBF}"/>
              </a:ext>
            </a:extLst>
          </p:cNvPr>
          <p:cNvSpPr>
            <a:spLocks noGrp="1"/>
          </p:cNvSpPr>
          <p:nvPr>
            <p:ph type="dt" sz="half" idx="10"/>
          </p:nvPr>
        </p:nvSpPr>
        <p:spPr/>
        <p:txBody>
          <a:bodyPr/>
          <a:lstStyle/>
          <a:p>
            <a:fld id="{40717260-4AB3-4D2C-BC57-395438A844F3}" type="datetimeFigureOut">
              <a:rPr lang="en-US" smtClean="0"/>
              <a:t>04/15/2025</a:t>
            </a:fld>
            <a:endParaRPr lang="en-US"/>
          </a:p>
        </p:txBody>
      </p:sp>
      <p:sp>
        <p:nvSpPr>
          <p:cNvPr id="5" name="Chỗ dành sẵn cho Chân trang 4">
            <a:extLst>
              <a:ext uri="{FF2B5EF4-FFF2-40B4-BE49-F238E27FC236}">
                <a16:creationId xmlns:a16="http://schemas.microsoft.com/office/drawing/2014/main" id="{75AC2682-3403-7715-96E6-A3B54406BEF6}"/>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5A007EDC-DF07-B1CF-A780-851A459E154D}"/>
              </a:ext>
            </a:extLst>
          </p:cNvPr>
          <p:cNvSpPr>
            <a:spLocks noGrp="1"/>
          </p:cNvSpPr>
          <p:nvPr>
            <p:ph type="sldNum" sz="quarter" idx="12"/>
          </p:nvPr>
        </p:nvSpPr>
        <p:spPr/>
        <p:txBody>
          <a:bodyPr/>
          <a:lstStyle/>
          <a:p>
            <a:fld id="{7846EE4E-85CF-40CE-BDFB-829A3FED06CF}" type="slidenum">
              <a:rPr lang="en-US" smtClean="0"/>
              <a:t>‹#›</a:t>
            </a:fld>
            <a:endParaRPr lang="en-US"/>
          </a:p>
        </p:txBody>
      </p:sp>
    </p:spTree>
    <p:extLst>
      <p:ext uri="{BB962C8B-B14F-4D97-AF65-F5344CB8AC3E}">
        <p14:creationId xmlns:p14="http://schemas.microsoft.com/office/powerpoint/2010/main" val="279174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id="{4A023A12-6DDE-F662-B82C-C2115E36F83D}"/>
              </a:ext>
            </a:extLst>
          </p:cNvPr>
          <p:cNvSpPr>
            <a:spLocks noGrp="1"/>
          </p:cNvSpPr>
          <p:nvPr>
            <p:ph type="title" orient="vert"/>
          </p:nvPr>
        </p:nvSpPr>
        <p:spPr>
          <a:xfrm>
            <a:off x="8724900" y="365125"/>
            <a:ext cx="2628900" cy="5811838"/>
          </a:xfrm>
        </p:spPr>
        <p:txBody>
          <a:bodyPr vert="eaVert"/>
          <a:lstStyle/>
          <a:p>
            <a:r>
              <a:rPr lang="vi-VN"/>
              <a:t>Bấm để sửa kiểu tiêu đề Bản cái</a:t>
            </a:r>
            <a:endParaRPr lang="en-US"/>
          </a:p>
        </p:txBody>
      </p:sp>
      <p:sp>
        <p:nvSpPr>
          <p:cNvPr id="3" name="Chỗ dành sẵn cho Văn bản Dọc 2">
            <a:extLst>
              <a:ext uri="{FF2B5EF4-FFF2-40B4-BE49-F238E27FC236}">
                <a16:creationId xmlns:a16="http://schemas.microsoft.com/office/drawing/2014/main" id="{A758E40A-ED65-8983-0948-435E88FE64B0}"/>
              </a:ext>
            </a:extLst>
          </p:cNvPr>
          <p:cNvSpPr>
            <a:spLocks noGrp="1"/>
          </p:cNvSpPr>
          <p:nvPr>
            <p:ph type="body" orient="vert" idx="1"/>
          </p:nvPr>
        </p:nvSpPr>
        <p:spPr>
          <a:xfrm>
            <a:off x="838200" y="365125"/>
            <a:ext cx="7734300" cy="5811838"/>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F29A3CF5-AEE5-6A41-DC5A-A73387DEA519}"/>
              </a:ext>
            </a:extLst>
          </p:cNvPr>
          <p:cNvSpPr>
            <a:spLocks noGrp="1"/>
          </p:cNvSpPr>
          <p:nvPr>
            <p:ph type="dt" sz="half" idx="10"/>
          </p:nvPr>
        </p:nvSpPr>
        <p:spPr/>
        <p:txBody>
          <a:bodyPr/>
          <a:lstStyle/>
          <a:p>
            <a:fld id="{40717260-4AB3-4D2C-BC57-395438A844F3}" type="datetimeFigureOut">
              <a:rPr lang="en-US" smtClean="0"/>
              <a:t>04/15/2025</a:t>
            </a:fld>
            <a:endParaRPr lang="en-US"/>
          </a:p>
        </p:txBody>
      </p:sp>
      <p:sp>
        <p:nvSpPr>
          <p:cNvPr id="5" name="Chỗ dành sẵn cho Chân trang 4">
            <a:extLst>
              <a:ext uri="{FF2B5EF4-FFF2-40B4-BE49-F238E27FC236}">
                <a16:creationId xmlns:a16="http://schemas.microsoft.com/office/drawing/2014/main" id="{40392245-8086-383E-377D-F4137667CE42}"/>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776D296A-4D6D-4598-3E8A-00B0ED87FC93}"/>
              </a:ext>
            </a:extLst>
          </p:cNvPr>
          <p:cNvSpPr>
            <a:spLocks noGrp="1"/>
          </p:cNvSpPr>
          <p:nvPr>
            <p:ph type="sldNum" sz="quarter" idx="12"/>
          </p:nvPr>
        </p:nvSpPr>
        <p:spPr/>
        <p:txBody>
          <a:bodyPr/>
          <a:lstStyle/>
          <a:p>
            <a:fld id="{7846EE4E-85CF-40CE-BDFB-829A3FED06CF}" type="slidenum">
              <a:rPr lang="en-US" smtClean="0"/>
              <a:t>‹#›</a:t>
            </a:fld>
            <a:endParaRPr lang="en-US"/>
          </a:p>
        </p:txBody>
      </p:sp>
    </p:spTree>
    <p:extLst>
      <p:ext uri="{BB962C8B-B14F-4D97-AF65-F5344CB8AC3E}">
        <p14:creationId xmlns:p14="http://schemas.microsoft.com/office/powerpoint/2010/main" val="1633455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4CC77B6-2A92-5AC0-2AA0-07BF82187AA3}"/>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28AB00B8-2303-5662-36C6-DDC13673A562}"/>
              </a:ext>
            </a:extLst>
          </p:cNvPr>
          <p:cNvSpPr>
            <a:spLocks noGrp="1"/>
          </p:cNvSpPr>
          <p:nvPr>
            <p:ph idx="1"/>
          </p:nvPr>
        </p:nvSpPr>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975BBF9D-CDDA-1F1A-AC49-22C9B17DE088}"/>
              </a:ext>
            </a:extLst>
          </p:cNvPr>
          <p:cNvSpPr>
            <a:spLocks noGrp="1"/>
          </p:cNvSpPr>
          <p:nvPr>
            <p:ph type="dt" sz="half" idx="10"/>
          </p:nvPr>
        </p:nvSpPr>
        <p:spPr/>
        <p:txBody>
          <a:bodyPr/>
          <a:lstStyle/>
          <a:p>
            <a:fld id="{40717260-4AB3-4D2C-BC57-395438A844F3}" type="datetimeFigureOut">
              <a:rPr lang="en-US" smtClean="0"/>
              <a:t>04/15/2025</a:t>
            </a:fld>
            <a:endParaRPr lang="en-US"/>
          </a:p>
        </p:txBody>
      </p:sp>
      <p:sp>
        <p:nvSpPr>
          <p:cNvPr id="5" name="Chỗ dành sẵn cho Chân trang 4">
            <a:extLst>
              <a:ext uri="{FF2B5EF4-FFF2-40B4-BE49-F238E27FC236}">
                <a16:creationId xmlns:a16="http://schemas.microsoft.com/office/drawing/2014/main" id="{94E2CFEF-D723-FC7F-2A69-8414095700D8}"/>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E4791ECB-07DE-8441-C4B0-9B1AE6EB7F3B}"/>
              </a:ext>
            </a:extLst>
          </p:cNvPr>
          <p:cNvSpPr>
            <a:spLocks noGrp="1"/>
          </p:cNvSpPr>
          <p:nvPr>
            <p:ph type="sldNum" sz="quarter" idx="12"/>
          </p:nvPr>
        </p:nvSpPr>
        <p:spPr/>
        <p:txBody>
          <a:bodyPr/>
          <a:lstStyle/>
          <a:p>
            <a:fld id="{7846EE4E-85CF-40CE-BDFB-829A3FED06CF}" type="slidenum">
              <a:rPr lang="en-US" smtClean="0"/>
              <a:t>‹#›</a:t>
            </a:fld>
            <a:endParaRPr lang="en-US"/>
          </a:p>
        </p:txBody>
      </p:sp>
    </p:spTree>
    <p:extLst>
      <p:ext uri="{BB962C8B-B14F-4D97-AF65-F5344CB8AC3E}">
        <p14:creationId xmlns:p14="http://schemas.microsoft.com/office/powerpoint/2010/main" val="4093290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98856322-BE4D-B6CE-40D8-0EFC00775002}"/>
              </a:ext>
            </a:extLst>
          </p:cNvPr>
          <p:cNvSpPr>
            <a:spLocks noGrp="1"/>
          </p:cNvSpPr>
          <p:nvPr>
            <p:ph type="title"/>
          </p:nvPr>
        </p:nvSpPr>
        <p:spPr>
          <a:xfrm>
            <a:off x="831850" y="1709738"/>
            <a:ext cx="10515600" cy="2852737"/>
          </a:xfrm>
        </p:spPr>
        <p:txBody>
          <a:bodyPr anchor="b"/>
          <a:lstStyle>
            <a:lvl1pPr>
              <a:defRPr sz="6000"/>
            </a:lvl1p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7CA7F133-AFD5-E2D8-542C-C8CE472F640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id="{1A9EE402-EA70-A649-A0A0-9FB86D5AB502}"/>
              </a:ext>
            </a:extLst>
          </p:cNvPr>
          <p:cNvSpPr>
            <a:spLocks noGrp="1"/>
          </p:cNvSpPr>
          <p:nvPr>
            <p:ph type="dt" sz="half" idx="10"/>
          </p:nvPr>
        </p:nvSpPr>
        <p:spPr/>
        <p:txBody>
          <a:bodyPr/>
          <a:lstStyle/>
          <a:p>
            <a:fld id="{40717260-4AB3-4D2C-BC57-395438A844F3}" type="datetimeFigureOut">
              <a:rPr lang="en-US" smtClean="0"/>
              <a:t>04/15/2025</a:t>
            </a:fld>
            <a:endParaRPr lang="en-US"/>
          </a:p>
        </p:txBody>
      </p:sp>
      <p:sp>
        <p:nvSpPr>
          <p:cNvPr id="5" name="Chỗ dành sẵn cho Chân trang 4">
            <a:extLst>
              <a:ext uri="{FF2B5EF4-FFF2-40B4-BE49-F238E27FC236}">
                <a16:creationId xmlns:a16="http://schemas.microsoft.com/office/drawing/2014/main" id="{826DE8D9-AA13-F828-646B-2A035F9CCFEB}"/>
              </a:ext>
            </a:extLst>
          </p:cNvPr>
          <p:cNvSpPr>
            <a:spLocks noGrp="1"/>
          </p:cNvSpPr>
          <p:nvPr>
            <p:ph type="ftr" sz="quarter" idx="11"/>
          </p:nvPr>
        </p:nvSpPr>
        <p:spPr/>
        <p:txBody>
          <a:bodyPr/>
          <a:lstStyle/>
          <a:p>
            <a:endParaRPr lang="en-US"/>
          </a:p>
        </p:txBody>
      </p:sp>
      <p:sp>
        <p:nvSpPr>
          <p:cNvPr id="6" name="Chỗ dành sẵn cho Số hiệu Bản chiếu 5">
            <a:extLst>
              <a:ext uri="{FF2B5EF4-FFF2-40B4-BE49-F238E27FC236}">
                <a16:creationId xmlns:a16="http://schemas.microsoft.com/office/drawing/2014/main" id="{EFEF4426-B53E-058A-517E-2A259386FFA7}"/>
              </a:ext>
            </a:extLst>
          </p:cNvPr>
          <p:cNvSpPr>
            <a:spLocks noGrp="1"/>
          </p:cNvSpPr>
          <p:nvPr>
            <p:ph type="sldNum" sz="quarter" idx="12"/>
          </p:nvPr>
        </p:nvSpPr>
        <p:spPr/>
        <p:txBody>
          <a:bodyPr/>
          <a:lstStyle/>
          <a:p>
            <a:fld id="{7846EE4E-85CF-40CE-BDFB-829A3FED06CF}" type="slidenum">
              <a:rPr lang="en-US" smtClean="0"/>
              <a:t>‹#›</a:t>
            </a:fld>
            <a:endParaRPr lang="en-US"/>
          </a:p>
        </p:txBody>
      </p:sp>
    </p:spTree>
    <p:extLst>
      <p:ext uri="{BB962C8B-B14F-4D97-AF65-F5344CB8AC3E}">
        <p14:creationId xmlns:p14="http://schemas.microsoft.com/office/powerpoint/2010/main" val="19432029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5F8BBF8E-794E-6C78-25AD-80299C14F957}"/>
              </a:ext>
            </a:extLst>
          </p:cNvPr>
          <p:cNvSpPr>
            <a:spLocks noGrp="1"/>
          </p:cNvSpPr>
          <p:nvPr>
            <p:ph type="title"/>
          </p:nvPr>
        </p:nvSpPr>
        <p:spPr/>
        <p:txBody>
          <a:body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35C03481-678D-0788-6206-9CAF5A613C6D}"/>
              </a:ext>
            </a:extLst>
          </p:cNvPr>
          <p:cNvSpPr>
            <a:spLocks noGrp="1"/>
          </p:cNvSpPr>
          <p:nvPr>
            <p:ph sz="half" idx="1"/>
          </p:nvPr>
        </p:nvSpPr>
        <p:spPr>
          <a:xfrm>
            <a:off x="838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ội dung 3">
            <a:extLst>
              <a:ext uri="{FF2B5EF4-FFF2-40B4-BE49-F238E27FC236}">
                <a16:creationId xmlns:a16="http://schemas.microsoft.com/office/drawing/2014/main" id="{D841803A-4B6F-7F3D-3024-631FCC702D25}"/>
              </a:ext>
            </a:extLst>
          </p:cNvPr>
          <p:cNvSpPr>
            <a:spLocks noGrp="1"/>
          </p:cNvSpPr>
          <p:nvPr>
            <p:ph sz="half" idx="2"/>
          </p:nvPr>
        </p:nvSpPr>
        <p:spPr>
          <a:xfrm>
            <a:off x="6172200" y="1825625"/>
            <a:ext cx="5181600" cy="435133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Ngày tháng 4">
            <a:extLst>
              <a:ext uri="{FF2B5EF4-FFF2-40B4-BE49-F238E27FC236}">
                <a16:creationId xmlns:a16="http://schemas.microsoft.com/office/drawing/2014/main" id="{17A42801-BA11-3DDE-B8FA-ABF2F9ACEA0E}"/>
              </a:ext>
            </a:extLst>
          </p:cNvPr>
          <p:cNvSpPr>
            <a:spLocks noGrp="1"/>
          </p:cNvSpPr>
          <p:nvPr>
            <p:ph type="dt" sz="half" idx="10"/>
          </p:nvPr>
        </p:nvSpPr>
        <p:spPr/>
        <p:txBody>
          <a:bodyPr/>
          <a:lstStyle/>
          <a:p>
            <a:fld id="{40717260-4AB3-4D2C-BC57-395438A844F3}" type="datetimeFigureOut">
              <a:rPr lang="en-US" smtClean="0"/>
              <a:t>04/15/2025</a:t>
            </a:fld>
            <a:endParaRPr lang="en-US"/>
          </a:p>
        </p:txBody>
      </p:sp>
      <p:sp>
        <p:nvSpPr>
          <p:cNvPr id="6" name="Chỗ dành sẵn cho Chân trang 5">
            <a:extLst>
              <a:ext uri="{FF2B5EF4-FFF2-40B4-BE49-F238E27FC236}">
                <a16:creationId xmlns:a16="http://schemas.microsoft.com/office/drawing/2014/main" id="{A22F63AE-C588-CB5B-59BF-BBF3014C90DB}"/>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E5AF71AC-CD52-649B-5DBA-8A3FD8FB83E7}"/>
              </a:ext>
            </a:extLst>
          </p:cNvPr>
          <p:cNvSpPr>
            <a:spLocks noGrp="1"/>
          </p:cNvSpPr>
          <p:nvPr>
            <p:ph type="sldNum" sz="quarter" idx="12"/>
          </p:nvPr>
        </p:nvSpPr>
        <p:spPr/>
        <p:txBody>
          <a:bodyPr/>
          <a:lstStyle/>
          <a:p>
            <a:fld id="{7846EE4E-85CF-40CE-BDFB-829A3FED06CF}" type="slidenum">
              <a:rPr lang="en-US" smtClean="0"/>
              <a:t>‹#›</a:t>
            </a:fld>
            <a:endParaRPr lang="en-US"/>
          </a:p>
        </p:txBody>
      </p:sp>
    </p:spTree>
    <p:extLst>
      <p:ext uri="{BB962C8B-B14F-4D97-AF65-F5344CB8AC3E}">
        <p14:creationId xmlns:p14="http://schemas.microsoft.com/office/powerpoint/2010/main" val="1474648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3038E3FD-BDB8-E177-7008-CC406BAA3A2D}"/>
              </a:ext>
            </a:extLst>
          </p:cNvPr>
          <p:cNvSpPr>
            <a:spLocks noGrp="1"/>
          </p:cNvSpPr>
          <p:nvPr>
            <p:ph type="title"/>
          </p:nvPr>
        </p:nvSpPr>
        <p:spPr>
          <a:xfrm>
            <a:off x="839788" y="365125"/>
            <a:ext cx="10515600" cy="1325563"/>
          </a:xfrm>
        </p:spPr>
        <p:txBody>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92D497F2-96B1-9926-C6E6-F3C5314ADB4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id="{51B7429F-5D66-A326-F007-DADED88546D9}"/>
              </a:ext>
            </a:extLst>
          </p:cNvPr>
          <p:cNvSpPr>
            <a:spLocks noGrp="1"/>
          </p:cNvSpPr>
          <p:nvPr>
            <p:ph sz="half" idx="2"/>
          </p:nvPr>
        </p:nvSpPr>
        <p:spPr>
          <a:xfrm>
            <a:off x="839788" y="2505075"/>
            <a:ext cx="5157787"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5" name="Chỗ dành sẵn cho Văn bản 4">
            <a:extLst>
              <a:ext uri="{FF2B5EF4-FFF2-40B4-BE49-F238E27FC236}">
                <a16:creationId xmlns:a16="http://schemas.microsoft.com/office/drawing/2014/main" id="{24031222-4F71-A858-63F2-6345434BCA5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id="{81AE2991-4924-5D40-3113-41A124BF7E50}"/>
              </a:ext>
            </a:extLst>
          </p:cNvPr>
          <p:cNvSpPr>
            <a:spLocks noGrp="1"/>
          </p:cNvSpPr>
          <p:nvPr>
            <p:ph sz="quarter" idx="4"/>
          </p:nvPr>
        </p:nvSpPr>
        <p:spPr>
          <a:xfrm>
            <a:off x="6172200" y="2505075"/>
            <a:ext cx="5183188" cy="3684588"/>
          </a:xfr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7" name="Chỗ dành sẵn cho Ngày tháng 6">
            <a:extLst>
              <a:ext uri="{FF2B5EF4-FFF2-40B4-BE49-F238E27FC236}">
                <a16:creationId xmlns:a16="http://schemas.microsoft.com/office/drawing/2014/main" id="{DB4921C9-B4FD-245B-55E5-3C087B7BA1DB}"/>
              </a:ext>
            </a:extLst>
          </p:cNvPr>
          <p:cNvSpPr>
            <a:spLocks noGrp="1"/>
          </p:cNvSpPr>
          <p:nvPr>
            <p:ph type="dt" sz="half" idx="10"/>
          </p:nvPr>
        </p:nvSpPr>
        <p:spPr/>
        <p:txBody>
          <a:bodyPr/>
          <a:lstStyle/>
          <a:p>
            <a:fld id="{40717260-4AB3-4D2C-BC57-395438A844F3}" type="datetimeFigureOut">
              <a:rPr lang="en-US" smtClean="0"/>
              <a:t>04/15/2025</a:t>
            </a:fld>
            <a:endParaRPr lang="en-US"/>
          </a:p>
        </p:txBody>
      </p:sp>
      <p:sp>
        <p:nvSpPr>
          <p:cNvPr id="8" name="Chỗ dành sẵn cho Chân trang 7">
            <a:extLst>
              <a:ext uri="{FF2B5EF4-FFF2-40B4-BE49-F238E27FC236}">
                <a16:creationId xmlns:a16="http://schemas.microsoft.com/office/drawing/2014/main" id="{93EDE927-4707-0888-1E18-2D5B1EFBB62B}"/>
              </a:ext>
            </a:extLst>
          </p:cNvPr>
          <p:cNvSpPr>
            <a:spLocks noGrp="1"/>
          </p:cNvSpPr>
          <p:nvPr>
            <p:ph type="ftr" sz="quarter" idx="11"/>
          </p:nvPr>
        </p:nvSpPr>
        <p:spPr/>
        <p:txBody>
          <a:bodyPr/>
          <a:lstStyle/>
          <a:p>
            <a:endParaRPr lang="en-US"/>
          </a:p>
        </p:txBody>
      </p:sp>
      <p:sp>
        <p:nvSpPr>
          <p:cNvPr id="9" name="Chỗ dành sẵn cho Số hiệu Bản chiếu 8">
            <a:extLst>
              <a:ext uri="{FF2B5EF4-FFF2-40B4-BE49-F238E27FC236}">
                <a16:creationId xmlns:a16="http://schemas.microsoft.com/office/drawing/2014/main" id="{CA8CAE50-B9F5-F1B0-EAA7-10079C7800C9}"/>
              </a:ext>
            </a:extLst>
          </p:cNvPr>
          <p:cNvSpPr>
            <a:spLocks noGrp="1"/>
          </p:cNvSpPr>
          <p:nvPr>
            <p:ph type="sldNum" sz="quarter" idx="12"/>
          </p:nvPr>
        </p:nvSpPr>
        <p:spPr/>
        <p:txBody>
          <a:bodyPr/>
          <a:lstStyle/>
          <a:p>
            <a:fld id="{7846EE4E-85CF-40CE-BDFB-829A3FED06CF}" type="slidenum">
              <a:rPr lang="en-US" smtClean="0"/>
              <a:t>‹#›</a:t>
            </a:fld>
            <a:endParaRPr lang="en-US"/>
          </a:p>
        </p:txBody>
      </p:sp>
    </p:spTree>
    <p:extLst>
      <p:ext uri="{BB962C8B-B14F-4D97-AF65-F5344CB8AC3E}">
        <p14:creationId xmlns:p14="http://schemas.microsoft.com/office/powerpoint/2010/main" val="38212966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AA6B935A-8329-20EA-8F0A-36E7F1DBA962}"/>
              </a:ext>
            </a:extLst>
          </p:cNvPr>
          <p:cNvSpPr>
            <a:spLocks noGrp="1"/>
          </p:cNvSpPr>
          <p:nvPr>
            <p:ph type="title"/>
          </p:nvPr>
        </p:nvSpPr>
        <p:spPr/>
        <p:txBody>
          <a:bodyPr/>
          <a:lstStyle/>
          <a:p>
            <a:r>
              <a:rPr lang="vi-VN"/>
              <a:t>Bấm để sửa kiểu tiêu đề Bản cái</a:t>
            </a:r>
            <a:endParaRPr lang="en-US"/>
          </a:p>
        </p:txBody>
      </p:sp>
      <p:sp>
        <p:nvSpPr>
          <p:cNvPr id="3" name="Chỗ dành sẵn cho Ngày tháng 2">
            <a:extLst>
              <a:ext uri="{FF2B5EF4-FFF2-40B4-BE49-F238E27FC236}">
                <a16:creationId xmlns:a16="http://schemas.microsoft.com/office/drawing/2014/main" id="{C77B1B4B-D1CF-2E2F-07C2-F406B0897181}"/>
              </a:ext>
            </a:extLst>
          </p:cNvPr>
          <p:cNvSpPr>
            <a:spLocks noGrp="1"/>
          </p:cNvSpPr>
          <p:nvPr>
            <p:ph type="dt" sz="half" idx="10"/>
          </p:nvPr>
        </p:nvSpPr>
        <p:spPr/>
        <p:txBody>
          <a:bodyPr/>
          <a:lstStyle/>
          <a:p>
            <a:fld id="{40717260-4AB3-4D2C-BC57-395438A844F3}" type="datetimeFigureOut">
              <a:rPr lang="en-US" smtClean="0"/>
              <a:t>04/15/2025</a:t>
            </a:fld>
            <a:endParaRPr lang="en-US"/>
          </a:p>
        </p:txBody>
      </p:sp>
      <p:sp>
        <p:nvSpPr>
          <p:cNvPr id="4" name="Chỗ dành sẵn cho Chân trang 3">
            <a:extLst>
              <a:ext uri="{FF2B5EF4-FFF2-40B4-BE49-F238E27FC236}">
                <a16:creationId xmlns:a16="http://schemas.microsoft.com/office/drawing/2014/main" id="{E5C473BB-3AB9-EDDC-2F50-A664071D7C4D}"/>
              </a:ext>
            </a:extLst>
          </p:cNvPr>
          <p:cNvSpPr>
            <a:spLocks noGrp="1"/>
          </p:cNvSpPr>
          <p:nvPr>
            <p:ph type="ftr" sz="quarter" idx="11"/>
          </p:nvPr>
        </p:nvSpPr>
        <p:spPr/>
        <p:txBody>
          <a:bodyPr/>
          <a:lstStyle/>
          <a:p>
            <a:endParaRPr lang="en-US"/>
          </a:p>
        </p:txBody>
      </p:sp>
      <p:sp>
        <p:nvSpPr>
          <p:cNvPr id="5" name="Chỗ dành sẵn cho Số hiệu Bản chiếu 4">
            <a:extLst>
              <a:ext uri="{FF2B5EF4-FFF2-40B4-BE49-F238E27FC236}">
                <a16:creationId xmlns:a16="http://schemas.microsoft.com/office/drawing/2014/main" id="{5EDA1338-4A7D-61E6-6E40-CDF5D417F745}"/>
              </a:ext>
            </a:extLst>
          </p:cNvPr>
          <p:cNvSpPr>
            <a:spLocks noGrp="1"/>
          </p:cNvSpPr>
          <p:nvPr>
            <p:ph type="sldNum" sz="quarter" idx="12"/>
          </p:nvPr>
        </p:nvSpPr>
        <p:spPr/>
        <p:txBody>
          <a:bodyPr/>
          <a:lstStyle/>
          <a:p>
            <a:fld id="{7846EE4E-85CF-40CE-BDFB-829A3FED06CF}" type="slidenum">
              <a:rPr lang="en-US" smtClean="0"/>
              <a:t>‹#›</a:t>
            </a:fld>
            <a:endParaRPr lang="en-US"/>
          </a:p>
        </p:txBody>
      </p:sp>
    </p:spTree>
    <p:extLst>
      <p:ext uri="{BB962C8B-B14F-4D97-AF65-F5344CB8AC3E}">
        <p14:creationId xmlns:p14="http://schemas.microsoft.com/office/powerpoint/2010/main" val="15409525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id="{A3DF3511-B269-26C0-B949-2CC7C5755ADC}"/>
              </a:ext>
            </a:extLst>
          </p:cNvPr>
          <p:cNvSpPr>
            <a:spLocks noGrp="1"/>
          </p:cNvSpPr>
          <p:nvPr>
            <p:ph type="dt" sz="half" idx="10"/>
          </p:nvPr>
        </p:nvSpPr>
        <p:spPr/>
        <p:txBody>
          <a:bodyPr/>
          <a:lstStyle/>
          <a:p>
            <a:fld id="{40717260-4AB3-4D2C-BC57-395438A844F3}" type="datetimeFigureOut">
              <a:rPr lang="en-US" smtClean="0"/>
              <a:t>04/15/2025</a:t>
            </a:fld>
            <a:endParaRPr lang="en-US"/>
          </a:p>
        </p:txBody>
      </p:sp>
      <p:sp>
        <p:nvSpPr>
          <p:cNvPr id="3" name="Chỗ dành sẵn cho Chân trang 2">
            <a:extLst>
              <a:ext uri="{FF2B5EF4-FFF2-40B4-BE49-F238E27FC236}">
                <a16:creationId xmlns:a16="http://schemas.microsoft.com/office/drawing/2014/main" id="{69897726-08F7-B634-857A-144E1B8FF7C9}"/>
              </a:ext>
            </a:extLst>
          </p:cNvPr>
          <p:cNvSpPr>
            <a:spLocks noGrp="1"/>
          </p:cNvSpPr>
          <p:nvPr>
            <p:ph type="ftr" sz="quarter" idx="11"/>
          </p:nvPr>
        </p:nvSpPr>
        <p:spPr/>
        <p:txBody>
          <a:bodyPr/>
          <a:lstStyle/>
          <a:p>
            <a:endParaRPr lang="en-US"/>
          </a:p>
        </p:txBody>
      </p:sp>
      <p:sp>
        <p:nvSpPr>
          <p:cNvPr id="4" name="Chỗ dành sẵn cho Số hiệu Bản chiếu 3">
            <a:extLst>
              <a:ext uri="{FF2B5EF4-FFF2-40B4-BE49-F238E27FC236}">
                <a16:creationId xmlns:a16="http://schemas.microsoft.com/office/drawing/2014/main" id="{56823B4E-36AC-202C-B7AB-8FCB7E24343D}"/>
              </a:ext>
            </a:extLst>
          </p:cNvPr>
          <p:cNvSpPr>
            <a:spLocks noGrp="1"/>
          </p:cNvSpPr>
          <p:nvPr>
            <p:ph type="sldNum" sz="quarter" idx="12"/>
          </p:nvPr>
        </p:nvSpPr>
        <p:spPr/>
        <p:txBody>
          <a:bodyPr/>
          <a:lstStyle/>
          <a:p>
            <a:fld id="{7846EE4E-85CF-40CE-BDFB-829A3FED06CF}" type="slidenum">
              <a:rPr lang="en-US" smtClean="0"/>
              <a:t>‹#›</a:t>
            </a:fld>
            <a:endParaRPr lang="en-US"/>
          </a:p>
        </p:txBody>
      </p:sp>
    </p:spTree>
    <p:extLst>
      <p:ext uri="{BB962C8B-B14F-4D97-AF65-F5344CB8AC3E}">
        <p14:creationId xmlns:p14="http://schemas.microsoft.com/office/powerpoint/2010/main" val="4084318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30FE3626-A666-AD34-E82F-2353E7352B4E}"/>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Nội dung 2">
            <a:extLst>
              <a:ext uri="{FF2B5EF4-FFF2-40B4-BE49-F238E27FC236}">
                <a16:creationId xmlns:a16="http://schemas.microsoft.com/office/drawing/2014/main" id="{95F09A5D-9B43-6DE0-A216-62C9E93932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Văn bản 3">
            <a:extLst>
              <a:ext uri="{FF2B5EF4-FFF2-40B4-BE49-F238E27FC236}">
                <a16:creationId xmlns:a16="http://schemas.microsoft.com/office/drawing/2014/main" id="{192D5355-BE76-C669-11F1-144C44863A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5FD2027F-60B9-5330-6472-EB06ABF1FFD9}"/>
              </a:ext>
            </a:extLst>
          </p:cNvPr>
          <p:cNvSpPr>
            <a:spLocks noGrp="1"/>
          </p:cNvSpPr>
          <p:nvPr>
            <p:ph type="dt" sz="half" idx="10"/>
          </p:nvPr>
        </p:nvSpPr>
        <p:spPr/>
        <p:txBody>
          <a:bodyPr/>
          <a:lstStyle/>
          <a:p>
            <a:fld id="{40717260-4AB3-4D2C-BC57-395438A844F3}" type="datetimeFigureOut">
              <a:rPr lang="en-US" smtClean="0"/>
              <a:t>04/15/2025</a:t>
            </a:fld>
            <a:endParaRPr lang="en-US"/>
          </a:p>
        </p:txBody>
      </p:sp>
      <p:sp>
        <p:nvSpPr>
          <p:cNvPr id="6" name="Chỗ dành sẵn cho Chân trang 5">
            <a:extLst>
              <a:ext uri="{FF2B5EF4-FFF2-40B4-BE49-F238E27FC236}">
                <a16:creationId xmlns:a16="http://schemas.microsoft.com/office/drawing/2014/main" id="{7D164070-21BA-3A1C-D6E8-47144C1E213F}"/>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C9B218E1-0D6D-239D-AB72-B23A16231D11}"/>
              </a:ext>
            </a:extLst>
          </p:cNvPr>
          <p:cNvSpPr>
            <a:spLocks noGrp="1"/>
          </p:cNvSpPr>
          <p:nvPr>
            <p:ph type="sldNum" sz="quarter" idx="12"/>
          </p:nvPr>
        </p:nvSpPr>
        <p:spPr/>
        <p:txBody>
          <a:bodyPr/>
          <a:lstStyle/>
          <a:p>
            <a:fld id="{7846EE4E-85CF-40CE-BDFB-829A3FED06CF}" type="slidenum">
              <a:rPr lang="en-US" smtClean="0"/>
              <a:t>‹#›</a:t>
            </a:fld>
            <a:endParaRPr lang="en-US"/>
          </a:p>
        </p:txBody>
      </p:sp>
    </p:spTree>
    <p:extLst>
      <p:ext uri="{BB962C8B-B14F-4D97-AF65-F5344CB8AC3E}">
        <p14:creationId xmlns:p14="http://schemas.microsoft.com/office/powerpoint/2010/main" val="1987022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7A68DC6D-2E13-101D-DF94-252DDABC4CAA}"/>
              </a:ext>
            </a:extLst>
          </p:cNvPr>
          <p:cNvSpPr>
            <a:spLocks noGrp="1"/>
          </p:cNvSpPr>
          <p:nvPr>
            <p:ph type="title"/>
          </p:nvPr>
        </p:nvSpPr>
        <p:spPr>
          <a:xfrm>
            <a:off x="839788" y="457200"/>
            <a:ext cx="3932237" cy="1600200"/>
          </a:xfrm>
        </p:spPr>
        <p:txBody>
          <a:bodyPr anchor="b"/>
          <a:lstStyle>
            <a:lvl1pPr>
              <a:defRPr sz="3200"/>
            </a:lvl1pPr>
          </a:lstStyle>
          <a:p>
            <a:r>
              <a:rPr lang="vi-VN"/>
              <a:t>Bấm để sửa kiểu tiêu đề Bản cái</a:t>
            </a:r>
            <a:endParaRPr lang="en-US"/>
          </a:p>
        </p:txBody>
      </p:sp>
      <p:sp>
        <p:nvSpPr>
          <p:cNvPr id="3" name="Chỗ dành sẵn cho Hình ảnh 2">
            <a:extLst>
              <a:ext uri="{FF2B5EF4-FFF2-40B4-BE49-F238E27FC236}">
                <a16:creationId xmlns:a16="http://schemas.microsoft.com/office/drawing/2014/main" id="{4125DEFA-5AD3-0E0A-2AF5-D7ECCF30DC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Chỗ dành sẵn cho Văn bản 3">
            <a:extLst>
              <a:ext uri="{FF2B5EF4-FFF2-40B4-BE49-F238E27FC236}">
                <a16:creationId xmlns:a16="http://schemas.microsoft.com/office/drawing/2014/main" id="{BA4D6746-B709-4609-C341-7B87CB4525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id="{2ADFA485-8374-1F7A-8633-E786F4A439C4}"/>
              </a:ext>
            </a:extLst>
          </p:cNvPr>
          <p:cNvSpPr>
            <a:spLocks noGrp="1"/>
          </p:cNvSpPr>
          <p:nvPr>
            <p:ph type="dt" sz="half" idx="10"/>
          </p:nvPr>
        </p:nvSpPr>
        <p:spPr/>
        <p:txBody>
          <a:bodyPr/>
          <a:lstStyle/>
          <a:p>
            <a:fld id="{40717260-4AB3-4D2C-BC57-395438A844F3}" type="datetimeFigureOut">
              <a:rPr lang="en-US" smtClean="0"/>
              <a:t>04/15/2025</a:t>
            </a:fld>
            <a:endParaRPr lang="en-US"/>
          </a:p>
        </p:txBody>
      </p:sp>
      <p:sp>
        <p:nvSpPr>
          <p:cNvPr id="6" name="Chỗ dành sẵn cho Chân trang 5">
            <a:extLst>
              <a:ext uri="{FF2B5EF4-FFF2-40B4-BE49-F238E27FC236}">
                <a16:creationId xmlns:a16="http://schemas.microsoft.com/office/drawing/2014/main" id="{1328C955-438C-CFBB-6B60-B5E4CD880B77}"/>
              </a:ext>
            </a:extLst>
          </p:cNvPr>
          <p:cNvSpPr>
            <a:spLocks noGrp="1"/>
          </p:cNvSpPr>
          <p:nvPr>
            <p:ph type="ftr" sz="quarter" idx="11"/>
          </p:nvPr>
        </p:nvSpPr>
        <p:spPr/>
        <p:txBody>
          <a:bodyPr/>
          <a:lstStyle/>
          <a:p>
            <a:endParaRPr lang="en-US"/>
          </a:p>
        </p:txBody>
      </p:sp>
      <p:sp>
        <p:nvSpPr>
          <p:cNvPr id="7" name="Chỗ dành sẵn cho Số hiệu Bản chiếu 6">
            <a:extLst>
              <a:ext uri="{FF2B5EF4-FFF2-40B4-BE49-F238E27FC236}">
                <a16:creationId xmlns:a16="http://schemas.microsoft.com/office/drawing/2014/main" id="{89769EE2-3C80-0F2E-5050-740BA3DA2AA4}"/>
              </a:ext>
            </a:extLst>
          </p:cNvPr>
          <p:cNvSpPr>
            <a:spLocks noGrp="1"/>
          </p:cNvSpPr>
          <p:nvPr>
            <p:ph type="sldNum" sz="quarter" idx="12"/>
          </p:nvPr>
        </p:nvSpPr>
        <p:spPr/>
        <p:txBody>
          <a:bodyPr/>
          <a:lstStyle/>
          <a:p>
            <a:fld id="{7846EE4E-85CF-40CE-BDFB-829A3FED06CF}" type="slidenum">
              <a:rPr lang="en-US" smtClean="0"/>
              <a:t>‹#›</a:t>
            </a:fld>
            <a:endParaRPr lang="en-US"/>
          </a:p>
        </p:txBody>
      </p:sp>
    </p:spTree>
    <p:extLst>
      <p:ext uri="{BB962C8B-B14F-4D97-AF65-F5344CB8AC3E}">
        <p14:creationId xmlns:p14="http://schemas.microsoft.com/office/powerpoint/2010/main" val="4107458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Tiêu đề 1">
            <a:extLst>
              <a:ext uri="{FF2B5EF4-FFF2-40B4-BE49-F238E27FC236}">
                <a16:creationId xmlns:a16="http://schemas.microsoft.com/office/drawing/2014/main" id="{9F05E563-A5B7-8157-6647-FD15E5756A2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vi-VN"/>
              <a:t>Bấm để sửa kiểu tiêu đề Bản cái</a:t>
            </a:r>
            <a:endParaRPr lang="en-US"/>
          </a:p>
        </p:txBody>
      </p:sp>
      <p:sp>
        <p:nvSpPr>
          <p:cNvPr id="3" name="Chỗ dành sẵn cho Văn bản 2">
            <a:extLst>
              <a:ext uri="{FF2B5EF4-FFF2-40B4-BE49-F238E27FC236}">
                <a16:creationId xmlns:a16="http://schemas.microsoft.com/office/drawing/2014/main" id="{5E8D1A6E-5FCB-58C4-E1F3-025248F4A1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4" name="Chỗ dành sẵn cho Ngày tháng 3">
            <a:extLst>
              <a:ext uri="{FF2B5EF4-FFF2-40B4-BE49-F238E27FC236}">
                <a16:creationId xmlns:a16="http://schemas.microsoft.com/office/drawing/2014/main" id="{55F3D76B-2F33-27BF-9096-64E75F3ECC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0717260-4AB3-4D2C-BC57-395438A844F3}" type="datetimeFigureOut">
              <a:rPr lang="en-US" smtClean="0"/>
              <a:t>04/15/2025</a:t>
            </a:fld>
            <a:endParaRPr lang="en-US"/>
          </a:p>
        </p:txBody>
      </p:sp>
      <p:sp>
        <p:nvSpPr>
          <p:cNvPr id="5" name="Chỗ dành sẵn cho Chân trang 4">
            <a:extLst>
              <a:ext uri="{FF2B5EF4-FFF2-40B4-BE49-F238E27FC236}">
                <a16:creationId xmlns:a16="http://schemas.microsoft.com/office/drawing/2014/main" id="{215C8124-D979-C9A7-CC85-C33BD595BD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Chỗ dành sẵn cho Số hiệu Bản chiếu 5">
            <a:extLst>
              <a:ext uri="{FF2B5EF4-FFF2-40B4-BE49-F238E27FC236}">
                <a16:creationId xmlns:a16="http://schemas.microsoft.com/office/drawing/2014/main" id="{AB01A8C3-63CC-4B40-96AC-A9187CB6C6F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846EE4E-85CF-40CE-BDFB-829A3FED06CF}" type="slidenum">
              <a:rPr lang="en-US" smtClean="0"/>
              <a:t>‹#›</a:t>
            </a:fld>
            <a:endParaRPr lang="en-US"/>
          </a:p>
        </p:txBody>
      </p:sp>
    </p:spTree>
    <p:extLst>
      <p:ext uri="{BB962C8B-B14F-4D97-AF65-F5344CB8AC3E}">
        <p14:creationId xmlns:p14="http://schemas.microsoft.com/office/powerpoint/2010/main" val="2189880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arget="../media/image10.jpeg" Type="http://schemas.openxmlformats.org/officeDocument/2006/relationships/image"/><Relationship Id="rId1" Target="../slideLayouts/slideLayout2.xml" Type="http://schemas.openxmlformats.org/officeDocument/2006/relationships/slideLayout"/></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arget="../media/image5.jpeg" Type="http://schemas.openxmlformats.org/officeDocument/2006/relationships/image"/><Relationship Id="rId1" Target="../slideLayouts/slideLayout2.xml" Type="http://schemas.openxmlformats.org/officeDocument/2006/relationships/slideLayout"/></Relationships>
</file>

<file path=ppt/slides/_rels/slide6.xml.rels><?xml version="1.0" encoding="UTF-8" standalone="yes" ?><Relationships xmlns="http://schemas.openxmlformats.org/package/2006/relationships"><Relationship Id="rId3" Target="../media/image7.jpeg" Type="http://schemas.openxmlformats.org/officeDocument/2006/relationships/image"/><Relationship Id="rId2" Target="../media/image6.jpeg" Type="http://schemas.openxmlformats.org/officeDocument/2006/relationships/image"/><Relationship Id="rId1" Target="../slideLayouts/slideLayout2.xml" Type="http://schemas.openxmlformats.org/officeDocument/2006/relationships/slideLayout"/></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p15"/>
          <p:cNvSpPr txBox="1">
            <a:spLocks noGrp="1"/>
          </p:cNvSpPr>
          <p:nvPr>
            <p:ph type="ctrTitle" idx="4294967295"/>
          </p:nvPr>
        </p:nvSpPr>
        <p:spPr>
          <a:xfrm>
            <a:off x="609600" y="1225685"/>
            <a:ext cx="4439055" cy="3086699"/>
          </a:xfrm>
          <a:prstGeom prst="rect">
            <a:avLst/>
          </a:prstGeom>
        </p:spPr>
        <p:txBody>
          <a:bodyPr spcFirstLastPara="1" vert="horz" wrap="square" lIns="121900" tIns="121900" rIns="121900" bIns="121900" rtlCol="0" anchor="ctr" anchorCtr="0">
            <a:noAutofit/>
          </a:bodyPr>
          <a:lstStyle/>
          <a:p>
            <a:pPr algn="ctr">
              <a:spcBef>
                <a:spcPts val="0"/>
              </a:spcBef>
            </a:pPr>
            <a:r>
              <a:rPr lang="vi-VN" sz="6000" b="1" noProof="0" dirty="0">
                <a:latin typeface="Fira Sans Extra Condensed" panose="020B0503050000020004" pitchFamily="34" charset="0"/>
              </a:rPr>
              <a:t>CHƯƠNG TRÌNH TẬP HUẤN ESCO</a:t>
            </a:r>
          </a:p>
        </p:txBody>
      </p:sp>
      <p:grpSp>
        <p:nvGrpSpPr>
          <p:cNvPr id="48" name="Google Shape;48;p15"/>
          <p:cNvGrpSpPr/>
          <p:nvPr/>
        </p:nvGrpSpPr>
        <p:grpSpPr>
          <a:xfrm>
            <a:off x="6102673" y="1155628"/>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lang="vi-VN" sz="2400" noProof="0" dirty="0"/>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lang="vi-VN" sz="2400" noProof="0" dirty="0"/>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lang="vi-VN" sz="2400" noProof="0" dirty="0"/>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lang="vi-VN" sz="2400" noProof="0" dirty="0"/>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lang="vi-VN" sz="2400" noProof="0" dirty="0"/>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lang="vi-VN" sz="2400" noProof="0" dirty="0"/>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lang="vi-VN" sz="2400" noProof="0" dirty="0"/>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lang="vi-VN" sz="2400" noProof="0" dirty="0"/>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lang="vi-VN" sz="2400" noProof="0" dirty="0"/>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lang="vi-VN" sz="2400" noProof="0" dirty="0"/>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lang="vi-VN" sz="2400" noProof="0" dirty="0"/>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lang="vi-VN" sz="2400" noProof="0" dirty="0"/>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lang="vi-VN" sz="2400" noProof="0" dirty="0"/>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lang="vi-VN" sz="2400" noProof="0" dirty="0"/>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lang="vi-VN" sz="2400" noProof="0" dirty="0"/>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lang="vi-VN" sz="2400" noProof="0" dirty="0"/>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lang="vi-VN" sz="2400" noProof="0" dirty="0"/>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lang="vi-VN" sz="2400" noProof="0" dirty="0"/>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lang="vi-VN" sz="2400" noProof="0" dirty="0"/>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lang="vi-VN" sz="2400" noProof="0" dirty="0"/>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lang="vi-VN" sz="2400" noProof="0" dirty="0"/>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lang="vi-VN" sz="2400" noProof="0" dirty="0"/>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lang="vi-VN" sz="2400" noProof="0" dirty="0"/>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lang="vi-VN" sz="2400" noProof="0" dirty="0"/>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lang="vi-VN" sz="2400" noProof="0" dirty="0"/>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lang="vi-VN" sz="2400" noProof="0" dirty="0"/>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lang="vi-VN" sz="2400" noProof="0" dirty="0"/>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lang="vi-VN" sz="2400" noProof="0" dirty="0"/>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lang="vi-VN" sz="2400" noProof="0" dirty="0"/>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lang="vi-VN" sz="2400" noProof="0" dirty="0"/>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lang="vi-VN" sz="2400" noProof="0" dirty="0"/>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lang="vi-VN" sz="2400" noProof="0" dirty="0"/>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lang="vi-VN" sz="2400" noProof="0" dirty="0"/>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lang="vi-VN" sz="2400" noProof="0" dirty="0"/>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lang="vi-VN" sz="2400" noProof="0" dirty="0"/>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lang="vi-VN" sz="2400" noProof="0" dirty="0"/>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lang="vi-VN" sz="2400" noProof="0" dirty="0"/>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lang="vi-VN" sz="2400" noProof="0" dirty="0"/>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lang="vi-VN" sz="2400" noProof="0" dirty="0"/>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lang="vi-VN" sz="2400" noProof="0" dirty="0"/>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lang="vi-VN" sz="2400" noProof="0" dirty="0"/>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lang="vi-VN" sz="2400" noProof="0" dirty="0"/>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lang="vi-VN" sz="2400" noProof="0" dirty="0"/>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lang="vi-VN" sz="2400" noProof="0" dirty="0"/>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lang="vi-VN" sz="2400" noProof="0" dirty="0"/>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lang="vi-VN" sz="2400" noProof="0" dirty="0"/>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lang="vi-VN" sz="2400" noProof="0" dirty="0"/>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lang="vi-VN" sz="2400" noProof="0" dirty="0"/>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lang="vi-VN" sz="2400" noProof="0" dirty="0"/>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lang="vi-VN" sz="2400" noProof="0" dirty="0"/>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lang="vi-VN" sz="2400" noProof="0" dirty="0"/>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lang="vi-VN" sz="2400" noProof="0" dirty="0"/>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lang="vi-VN" sz="2400" noProof="0" dirty="0"/>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lang="vi-VN" sz="2400" noProof="0" dirty="0"/>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lang="vi-VN" sz="2400" noProof="0" dirty="0"/>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lang="vi-VN" sz="2400" noProof="0" dirty="0"/>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lang="vi-VN" sz="2400" noProof="0" dirty="0"/>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lang="vi-VN" sz="2400" noProof="0" dirty="0"/>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lang="vi-VN" sz="2400" noProof="0" dirty="0"/>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lang="vi-VN" sz="2400" noProof="0" dirty="0"/>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lang="vi-VN" sz="2400" noProof="0" dirty="0"/>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lang="vi-VN" sz="2400" noProof="0" dirty="0"/>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lang="vi-VN" sz="2400" noProof="0" dirty="0"/>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lang="vi-VN" sz="2400" noProof="0" dirty="0"/>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lang="vi-VN" sz="2400" noProof="0" dirty="0"/>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lang="vi-VN" sz="2400" noProof="0" dirty="0"/>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lang="vi-VN" sz="2400" noProof="0" dirty="0"/>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lang="vi-VN" sz="2400" noProof="0" dirty="0"/>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lang="vi-VN" sz="2400" noProof="0" dirty="0"/>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lang="vi-VN" sz="2400" noProof="0" dirty="0"/>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lang="vi-VN" sz="2400" noProof="0" dirty="0"/>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lang="vi-VN" sz="2400" noProof="0" dirty="0"/>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lang="vi-VN" sz="2400" noProof="0" dirty="0"/>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lang="vi-VN" sz="2400" noProof="0" dirty="0"/>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lang="vi-VN" sz="2400" noProof="0" dirty="0"/>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lang="vi-VN" sz="2400" noProof="0" dirty="0"/>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lang="vi-VN" sz="2400" noProof="0" dirty="0"/>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lang="vi-VN" sz="2400" noProof="0" dirty="0"/>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lang="vi-VN" sz="2400" noProof="0" dirty="0"/>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lang="vi-VN" sz="2400" noProof="0" dirty="0"/>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lang="vi-VN" sz="2400" noProof="0" dirty="0"/>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lang="vi-VN" sz="2400" noProof="0" dirty="0"/>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lang="vi-VN" sz="2400" noProof="0" dirty="0"/>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lang="vi-VN" sz="2400" noProof="0" dirty="0"/>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lang="vi-VN" sz="2400" noProof="0" dirty="0"/>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4294967295"/>
          </p:nvPr>
        </p:nvSpPr>
        <p:spPr>
          <a:xfrm>
            <a:off x="609600" y="4312417"/>
            <a:ext cx="5486400" cy="1389956"/>
          </a:xfrm>
        </p:spPr>
        <p:txBody>
          <a:bodyPr>
            <a:normAutofit/>
          </a:bodyPr>
          <a:lstStyle/>
          <a:p>
            <a:pPr algn="just">
              <a:spcAft>
                <a:spcPts val="800"/>
              </a:spcAft>
            </a:pPr>
            <a:r>
              <a:rPr lang="vi-VN" sz="2133" b="1" noProof="0" dirty="0" err="1">
                <a:solidFill>
                  <a:schemeClr val="accent1">
                    <a:lumMod val="50000"/>
                  </a:schemeClr>
                </a:solidFill>
              </a:rPr>
              <a:t>Module</a:t>
            </a:r>
            <a:r>
              <a:rPr lang="vi-VN" sz="2133" b="1" noProof="0" dirty="0">
                <a:solidFill>
                  <a:schemeClr val="accent1">
                    <a:lumMod val="50000"/>
                  </a:schemeClr>
                </a:solidFill>
              </a:rPr>
              <a:t> 8. </a:t>
            </a:r>
          </a:p>
          <a:p>
            <a:pPr marL="0" indent="0" algn="just">
              <a:buNone/>
            </a:pPr>
            <a:r>
              <a:rPr lang="vi-VN" sz="1867" b="1" noProof="0" dirty="0">
                <a:solidFill>
                  <a:schemeClr val="tx1">
                    <a:lumMod val="65000"/>
                    <a:lumOff val="35000"/>
                  </a:schemeClr>
                </a:solidFill>
              </a:rPr>
              <a:t>Các cơ hội tiết kiệm năng lượng điển hình trong dây chuyền sản xuất gạch gốm.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33601" y="1524000"/>
            <a:ext cx="7936477" cy="4572000"/>
          </a:xfrm>
        </p:spPr>
      </p:pic>
      <p:sp>
        <p:nvSpPr>
          <p:cNvPr id="4" name="Title 4">
            <a:extLst>
              <a:ext uri="{FF2B5EF4-FFF2-40B4-BE49-F238E27FC236}">
                <a16:creationId xmlns:a16="http://schemas.microsoft.com/office/drawing/2014/main" id="{22DB197B-0DDF-6811-09DC-D6E94EB02D72}"/>
              </a:ext>
            </a:extLst>
          </p:cNvPr>
          <p:cNvSpPr>
            <a:spLocks noGrp="1"/>
          </p:cNvSpPr>
          <p:nvPr>
            <p:ph type="title"/>
          </p:nvPr>
        </p:nvSpPr>
        <p:spPr>
          <a:xfrm>
            <a:off x="777240" y="69055"/>
            <a:ext cx="11231880" cy="754222"/>
          </a:xfrm>
        </p:spPr>
        <p:txBody>
          <a:bodyPr>
            <a:normAutofit/>
          </a:bodyPr>
          <a:lstStyle/>
          <a:p>
            <a:r>
              <a:rPr lang="vi-VN" sz="4000" dirty="0"/>
              <a:t>Các giải pháp tiết kiệm năng lượng trong lò </a:t>
            </a:r>
            <a:r>
              <a:rPr lang="vi-VN" sz="4000" dirty="0" err="1"/>
              <a:t>Tuynel</a:t>
            </a:r>
            <a:endParaRPr lang="en-US" sz="4000" dirty="0"/>
          </a:p>
        </p:txBody>
      </p:sp>
    </p:spTree>
    <p:extLst>
      <p:ext uri="{BB962C8B-B14F-4D97-AF65-F5344CB8AC3E}">
        <p14:creationId xmlns:p14="http://schemas.microsoft.com/office/powerpoint/2010/main" val="32333969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stretch>
            <a:fillRect/>
          </a:stretch>
        </p:blipFill>
        <p:spPr>
          <a:xfrm>
            <a:off x="2362200" y="1411430"/>
            <a:ext cx="7620000" cy="4989370"/>
          </a:xfrm>
          <a:prstGeom prst="rect">
            <a:avLst/>
          </a:prstGeom>
        </p:spPr>
      </p:pic>
      <p:sp>
        <p:nvSpPr>
          <p:cNvPr id="5" name="Title 4">
            <a:extLst>
              <a:ext uri="{FF2B5EF4-FFF2-40B4-BE49-F238E27FC236}">
                <a16:creationId xmlns:a16="http://schemas.microsoft.com/office/drawing/2014/main" id="{17860DE1-DB2C-7736-3560-72FEBD1D8293}"/>
              </a:ext>
            </a:extLst>
          </p:cNvPr>
          <p:cNvSpPr>
            <a:spLocks noGrp="1"/>
          </p:cNvSpPr>
          <p:nvPr>
            <p:ph type="title"/>
          </p:nvPr>
        </p:nvSpPr>
        <p:spPr>
          <a:xfrm>
            <a:off x="777240" y="69055"/>
            <a:ext cx="11231880" cy="754222"/>
          </a:xfrm>
        </p:spPr>
        <p:txBody>
          <a:bodyPr>
            <a:normAutofit/>
          </a:bodyPr>
          <a:lstStyle/>
          <a:p>
            <a:r>
              <a:rPr lang="vi-VN" sz="4000" dirty="0"/>
              <a:t>Các giải pháp tiết kiệm năng lượng trong lò </a:t>
            </a:r>
            <a:r>
              <a:rPr lang="vi-VN" sz="4000" dirty="0" err="1"/>
              <a:t>Tuynel</a:t>
            </a:r>
            <a:endParaRPr lang="en-US" sz="4000" dirty="0"/>
          </a:p>
        </p:txBody>
      </p:sp>
    </p:spTree>
    <p:extLst>
      <p:ext uri="{BB962C8B-B14F-4D97-AF65-F5344CB8AC3E}">
        <p14:creationId xmlns:p14="http://schemas.microsoft.com/office/powerpoint/2010/main" val="407284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1371601"/>
            <a:ext cx="8382000" cy="4754563"/>
          </a:xfrm>
        </p:spPr>
        <p:txBody>
          <a:bodyPr>
            <a:noAutofit/>
          </a:bodyPr>
          <a:lstStyle/>
          <a:p>
            <a:pPr marL="0" indent="0">
              <a:buNone/>
            </a:pPr>
            <a:r>
              <a:rPr lang="en-US" sz="2000" b="1" dirty="0">
                <a:latin typeface="Arial" panose="020B0604020202020204" pitchFamily="34" charset="0"/>
                <a:cs typeface="Arial" panose="020B0604020202020204" pitchFamily="34" charset="0"/>
              </a:rPr>
              <a:t>2. </a:t>
            </a:r>
            <a:r>
              <a:rPr lang="en-US" sz="2000" b="1" dirty="0" err="1">
                <a:latin typeface="Arial" panose="020B0604020202020204" pitchFamily="34" charset="0"/>
                <a:cs typeface="Arial" panose="020B0604020202020204" pitchFamily="34" charset="0"/>
              </a:rPr>
              <a:t>Xe</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goòng</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nhẹ</a:t>
            </a:r>
            <a:endParaRPr lang="en-US" sz="2000" b="1" dirty="0">
              <a:latin typeface="Arial" panose="020B0604020202020204" pitchFamily="34" charset="0"/>
              <a:cs typeface="Arial" panose="020B0604020202020204" pitchFamily="34" charset="0"/>
            </a:endParaRPr>
          </a:p>
          <a:p>
            <a:r>
              <a:rPr lang="en-US" sz="2000" dirty="0" err="1">
                <a:latin typeface="Arial" panose="020B0604020202020204" pitchFamily="34" charset="0"/>
                <a:cs typeface="Arial" panose="020B0604020202020204" pitchFamily="34" charset="0"/>
              </a:rPr>
              <a:t>Xe</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goòng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bộ</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phận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quan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trọng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của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lò</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có</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chức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chứa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gạch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từ</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đầu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này</a:t>
            </a:r>
            <a:r>
              <a:rPr lang="en-US" sz="2000" dirty="0">
                <a:latin typeface="Arial" panose="020B0604020202020204" pitchFamily="34" charset="0"/>
                <a:cs typeface="Arial" panose="020B0604020202020204" pitchFamily="34" charset="0"/>
              </a:rPr>
              <a:t> sang </a:t>
            </a:r>
            <a:r>
              <a:rPr lang="en-US" sz="2000" dirty="0" err="1">
                <a:latin typeface="Arial" panose="020B0604020202020204" pitchFamily="34" charset="0"/>
                <a:cs typeface="Arial" panose="020B0604020202020204" pitchFamily="34" charset="0"/>
              </a:rPr>
              <a:t>đầu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kia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của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lò</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trong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suốt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quá</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trình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nung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sấy</a:t>
            </a:r>
            <a:r>
              <a:rPr lang="en-US" sz="2000" dirty="0">
                <a:latin typeface="Arial" panose="020B0604020202020204" pitchFamily="34" charset="0"/>
                <a:cs typeface="Arial" panose="020B0604020202020204" pitchFamily="34" charset="0"/>
              </a:rPr>
              <a:t>. </a:t>
            </a:r>
          </a:p>
          <a:p>
            <a:r>
              <a:rPr lang="en-US" sz="2000" dirty="0" err="1">
                <a:latin typeface="Arial" panose="020B0604020202020204" pitchFamily="34" charset="0"/>
                <a:cs typeface="Arial" panose="020B0604020202020204" pitchFamily="34" charset="0"/>
              </a:rPr>
              <a:t>Thông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thường</a:t>
            </a:r>
            <a:r>
              <a:rPr lang="en-US" sz="2000" dirty="0">
                <a:latin typeface="Arial" panose="020B0604020202020204" pitchFamily="34" charset="0"/>
                <a:cs typeface="Arial" panose="020B0604020202020204" pitchFamily="34" charset="0"/>
              </a:rPr>
              <a:t>, 1 </a:t>
            </a:r>
            <a:r>
              <a:rPr lang="en-US" sz="2000" dirty="0" err="1">
                <a:latin typeface="Arial" panose="020B0604020202020204" pitchFamily="34" charset="0"/>
                <a:cs typeface="Arial" panose="020B0604020202020204" pitchFamily="34" charset="0"/>
              </a:rPr>
              <a:t>lò</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gạch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tuy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nel</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có</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số</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xe</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goòng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đủ</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cả</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lò</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nung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hầm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sấy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một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số</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để</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ngoài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phục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vụ</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xếp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gạch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goòng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để</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lò</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hoạt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động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liên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tục</a:t>
            </a:r>
            <a:r>
              <a:rPr lang="en-US" sz="2000" dirty="0">
                <a:latin typeface="Arial" panose="020B0604020202020204" pitchFamily="34" charset="0"/>
                <a:cs typeface="Arial" panose="020B0604020202020204" pitchFamily="34" charset="0"/>
              </a:rPr>
              <a:t>.</a:t>
            </a:r>
          </a:p>
          <a:p>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Xe</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goòng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thường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được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chế</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tạo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bằng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khung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thép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bánh</a:t>
            </a:r>
            <a:r>
              <a:rPr lang="en-US" sz="2000" dirty="0">
                <a:latin typeface="Arial" panose="020B0604020202020204" pitchFamily="34" charset="0"/>
                <a:cs typeface="Arial" panose="020B0604020202020204" pitchFamily="34" charset="0"/>
              </a:rPr>
              <a:t> gang </a:t>
            </a:r>
            <a:r>
              <a:rPr lang="en-US" sz="2000" dirty="0" err="1">
                <a:latin typeface="Arial" panose="020B0604020202020204" pitchFamily="34" charset="0"/>
                <a:cs typeface="Arial" panose="020B0604020202020204" pitchFamily="34" charset="0"/>
              </a:rPr>
              <a:t>chạy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trên</a:t>
            </a:r>
            <a:r>
              <a:rPr lang="en-US" sz="2000" dirty="0">
                <a:latin typeface="Arial" panose="020B0604020202020204" pitchFamily="34" charset="0"/>
                <a:cs typeface="Arial" panose="020B0604020202020204" pitchFamily="34" charset="0"/>
              </a:rPr>
              <a:t> ray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mặt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cùng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có</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lớp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vật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liệu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chịu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lửa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cách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nhiệt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đủ</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dày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để</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gian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dưới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đáy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goòng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bị</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nóng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quá</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ảnh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hưởng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đến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dầu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mỡ</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bôi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trơn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các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bánh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xe</a:t>
            </a:r>
            <a:r>
              <a:rPr lang="en-US" sz="2000" dirty="0">
                <a:latin typeface="Arial" panose="020B0604020202020204" pitchFamily="34" charset="0"/>
                <a:cs typeface="Arial" panose="020B0604020202020204" pitchFamily="34" charset="0"/>
              </a:rPr>
              <a:t>. </a:t>
            </a:r>
          </a:p>
        </p:txBody>
      </p:sp>
      <p:sp>
        <p:nvSpPr>
          <p:cNvPr id="5" name="Title 4">
            <a:extLst>
              <a:ext uri="{FF2B5EF4-FFF2-40B4-BE49-F238E27FC236}">
                <a16:creationId xmlns:a16="http://schemas.microsoft.com/office/drawing/2014/main" id="{CD981CCA-2EC7-E6D9-0C9C-9EE8D5D2EC33}"/>
              </a:ext>
            </a:extLst>
          </p:cNvPr>
          <p:cNvSpPr>
            <a:spLocks noGrp="1"/>
          </p:cNvSpPr>
          <p:nvPr>
            <p:ph type="title"/>
          </p:nvPr>
        </p:nvSpPr>
        <p:spPr>
          <a:xfrm>
            <a:off x="777240" y="69055"/>
            <a:ext cx="11231880" cy="754222"/>
          </a:xfrm>
        </p:spPr>
        <p:txBody>
          <a:bodyPr>
            <a:normAutofit/>
          </a:bodyPr>
          <a:lstStyle/>
          <a:p>
            <a:r>
              <a:rPr lang="vi-VN" sz="4000" dirty="0"/>
              <a:t>Các giải pháp tiết kiệm năng lượng trong lò </a:t>
            </a:r>
            <a:r>
              <a:rPr lang="vi-VN" sz="4000" dirty="0" err="1"/>
              <a:t>Tuynel</a:t>
            </a:r>
            <a:endParaRPr lang="en-US" sz="4000" dirty="0"/>
          </a:p>
        </p:txBody>
      </p:sp>
    </p:spTree>
    <p:extLst>
      <p:ext uri="{BB962C8B-B14F-4D97-AF65-F5344CB8AC3E}">
        <p14:creationId xmlns:p14="http://schemas.microsoft.com/office/powerpoint/2010/main" val="15387345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77240" y="1026161"/>
            <a:ext cx="10429240" cy="4602163"/>
          </a:xfrm>
        </p:spPr>
        <p:txBody>
          <a:bodyPr>
            <a:normAutofit/>
          </a:bodyPr>
          <a:lstStyle/>
          <a:p>
            <a:pPr marL="0" indent="0">
              <a:buNone/>
            </a:pPr>
            <a:r>
              <a:rPr lang="en-US" sz="2000" b="1" dirty="0">
                <a:latin typeface="Arial" panose="020B0604020202020204" pitchFamily="34" charset="0"/>
                <a:cs typeface="Arial" panose="020B0604020202020204" pitchFamily="34" charset="0"/>
              </a:rPr>
              <a:t>2. </a:t>
            </a:r>
            <a:r>
              <a:rPr lang="en-US" sz="2000" b="1" dirty="0" err="1">
                <a:latin typeface="Arial" panose="020B0604020202020204" pitchFamily="34" charset="0"/>
                <a:cs typeface="Arial" panose="020B0604020202020204" pitchFamily="34" charset="0"/>
              </a:rPr>
              <a:t>Xe</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goòng</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nhẹ</a:t>
            </a:r>
            <a:endParaRPr lang="en-US" sz="2000" b="1" dirty="0">
              <a:latin typeface="Arial" panose="020B0604020202020204" pitchFamily="34" charset="0"/>
              <a:cs typeface="Arial" panose="020B0604020202020204" pitchFamily="34" charset="0"/>
            </a:endParaRPr>
          </a:p>
          <a:p>
            <a:r>
              <a:rPr lang="en-US" sz="2000" dirty="0" err="1">
                <a:latin typeface="Arial" panose="020B0604020202020204" pitchFamily="34" charset="0"/>
                <a:cs typeface="Arial" panose="020B0604020202020204" pitchFamily="34" charset="0"/>
              </a:rPr>
              <a:t>Xe</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goòng</a:t>
            </a:r>
            <a:r>
              <a:rPr lang="en-US" sz="2000" dirty="0">
                <a:latin typeface="Arial" panose="020B0604020202020204" pitchFamily="34" charset="0"/>
                <a:cs typeface="Arial" panose="020B0604020202020204" pitchFamily="34" charset="0"/>
              </a:rPr>
              <a:t> ở </a:t>
            </a:r>
            <a:r>
              <a:rPr lang="en-US" sz="2000" dirty="0" err="1">
                <a:latin typeface="Arial" panose="020B0604020202020204" pitchFamily="34" charset="0"/>
                <a:cs typeface="Arial" panose="020B0604020202020204" pitchFamily="34" charset="0"/>
              </a:rPr>
              <a:t>Việt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nam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thường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ít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được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chú</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trọng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có</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khối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lớn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vì</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xây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bằng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nhiều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gạch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chịu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lửa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nặng</a:t>
            </a:r>
            <a:r>
              <a:rPr lang="en-US" sz="2000" dirty="0">
                <a:latin typeface="Arial" panose="020B0604020202020204" pitchFamily="34" charset="0"/>
                <a:cs typeface="Arial" panose="020B0604020202020204" pitchFamily="34" charset="0"/>
              </a:rPr>
              <a:t>, hay </a:t>
            </a:r>
            <a:r>
              <a:rPr lang="en-US" sz="2000" dirty="0" err="1">
                <a:latin typeface="Arial" panose="020B0604020202020204" pitchFamily="34" charset="0"/>
                <a:cs typeface="Arial" panose="020B0604020202020204" pitchFamily="34" charset="0"/>
              </a:rPr>
              <a:t>bị</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hỏng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phải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sửa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chữa</a:t>
            </a:r>
            <a:r>
              <a:rPr lang="en-US" sz="2000" dirty="0">
                <a:latin typeface="Arial" panose="020B0604020202020204" pitchFamily="34" charset="0"/>
                <a:cs typeface="Arial" panose="020B0604020202020204" pitchFamily="34" charset="0"/>
              </a:rPr>
              <a:t>.</a:t>
            </a:r>
          </a:p>
          <a:p>
            <a:pPr lvl="1"/>
            <a:r>
              <a:rPr lang="en-US" sz="1700" b="1" dirty="0" err="1">
                <a:latin typeface="Arial" panose="020B0604020202020204" pitchFamily="34" charset="0"/>
                <a:cs typeface="Arial" panose="020B0604020202020204" pitchFamily="34" charset="0"/>
              </a:rPr>
              <a:t>Nguyên</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nhân</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chính</a:t>
            </a:r>
            <a:r>
              <a:rPr lang="en-US" sz="1700" b="1" dirty="0">
                <a:latin typeface="Arial" panose="020B0604020202020204" pitchFamily="34" charset="0"/>
                <a:cs typeface="Arial" panose="020B0604020202020204" pitchFamily="34" charset="0"/>
              </a:rPr>
              <a:t>: do </a:t>
            </a:r>
            <a:r>
              <a:rPr lang="en-US" sz="1700" b="1" dirty="0" err="1">
                <a:latin typeface="Arial" panose="020B0604020202020204" pitchFamily="34" charset="0"/>
                <a:cs typeface="Arial" panose="020B0604020202020204" pitchFamily="34" charset="0"/>
              </a:rPr>
              <a:t>chất</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lượng</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xây</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dựng</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vữa</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sử</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dụng</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không</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chuẩn</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và</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khi</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thao</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tác</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thường</a:t>
            </a:r>
            <a:r>
              <a:rPr lang="en-US" sz="1700" b="1" dirty="0">
                <a:latin typeface="Arial" panose="020B0604020202020204" pitchFamily="34" charset="0"/>
                <a:cs typeface="Arial" panose="020B0604020202020204" pitchFamily="34" charset="0"/>
              </a:rPr>
              <a:t> hay </a:t>
            </a:r>
            <a:r>
              <a:rPr lang="en-US" sz="1700" b="1" dirty="0" err="1">
                <a:latin typeface="Arial" panose="020B0604020202020204" pitchFamily="34" charset="0"/>
                <a:cs typeface="Arial" panose="020B0604020202020204" pitchFamily="34" charset="0"/>
              </a:rPr>
              <a:t>quét</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khi</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làm</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sạch</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xe</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goòng</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sau</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khi</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lấy</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gạch</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ra</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khỏi</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lò</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Khi</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đó</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bụi</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xe</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goòng</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tích</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tụ</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trong</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các</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mạch</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vữa</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sẽ</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dần</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làm</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rời</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các</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viên</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gạch</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xây</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xe</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goòng</a:t>
            </a:r>
            <a:r>
              <a:rPr lang="en-US" sz="1700" b="1" dirty="0">
                <a:latin typeface="Arial" panose="020B0604020202020204" pitchFamily="34" charset="0"/>
                <a:cs typeface="Arial" panose="020B0604020202020204" pitchFamily="34" charset="0"/>
              </a:rPr>
              <a:t>. </a:t>
            </a:r>
          </a:p>
          <a:p>
            <a:pPr lvl="1"/>
            <a:r>
              <a:rPr lang="en-US" sz="1700" b="1" dirty="0" err="1">
                <a:latin typeface="Arial" panose="020B0604020202020204" pitchFamily="34" charset="0"/>
                <a:cs typeface="Arial" panose="020B0604020202020204" pitchFamily="34" charset="0"/>
              </a:rPr>
              <a:t>Kinh</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nghiệm</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các</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nước</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là</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nên</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dùng</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máy</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hút</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bụi</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công</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nghiệp</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làm</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sạch</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xe</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goòng</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vừa</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tránh</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bụi</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cho</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công</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nhân</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vừa</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giữ</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cho</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xe</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được</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bền</a:t>
            </a:r>
            <a:r>
              <a:rPr lang="en-US" sz="1700" b="1" dirty="0">
                <a:latin typeface="Arial" panose="020B0604020202020204" pitchFamily="34" charset="0"/>
                <a:cs typeface="Arial" panose="020B0604020202020204" pitchFamily="34" charset="0"/>
              </a:rPr>
              <a:t> </a:t>
            </a:r>
            <a:r>
              <a:rPr lang="en-US" sz="1700" b="1" dirty="0" err="1">
                <a:latin typeface="Arial" panose="020B0604020202020204" pitchFamily="34" charset="0"/>
                <a:cs typeface="Arial" panose="020B0604020202020204" pitchFamily="34" charset="0"/>
              </a:rPr>
              <a:t>vững</a:t>
            </a:r>
            <a:r>
              <a:rPr lang="en-US" sz="1700" b="1" dirty="0">
                <a:latin typeface="Arial" panose="020B0604020202020204" pitchFamily="34" charset="0"/>
                <a:cs typeface="Arial" panose="020B0604020202020204" pitchFamily="34" charset="0"/>
              </a:rPr>
              <a:t>. </a:t>
            </a:r>
          </a:p>
          <a:p>
            <a:r>
              <a:rPr lang="en-US" sz="2000" dirty="0" err="1">
                <a:latin typeface="Arial" panose="020B0604020202020204" pitchFamily="34" charset="0"/>
                <a:cs typeface="Arial" panose="020B0604020202020204" pitchFamily="34" charset="0"/>
              </a:rPr>
              <a:t>Khi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xe</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goòng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nặng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nhiệt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tích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tụ</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lớn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lâu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nguội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ảnh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hưởng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đến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suất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lao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động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của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nhân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xếp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gạch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goòng</a:t>
            </a:r>
            <a:r>
              <a:rPr lang="en-US" sz="2000" dirty="0">
                <a:latin typeface="Arial" panose="020B0604020202020204" pitchFamily="34" charset="0"/>
                <a:cs typeface="Arial" panose="020B0604020202020204" pitchFamily="34" charset="0"/>
              </a:rPr>
              <a:t>. </a:t>
            </a:r>
          </a:p>
          <a:p>
            <a:r>
              <a:rPr lang="en-US" sz="2000" dirty="0" err="1">
                <a:latin typeface="Arial" panose="020B0604020202020204" pitchFamily="34" charset="0"/>
                <a:cs typeface="Arial" panose="020B0604020202020204" pitchFamily="34" charset="0"/>
              </a:rPr>
              <a:t>Như</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vậy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việc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có</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được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kết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cấu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xe</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goòng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nhẹ</a:t>
            </a:r>
            <a:r>
              <a:rPr lang="en-US" sz="2000" dirty="0">
                <a:latin typeface="Arial" panose="020B0604020202020204" pitchFamily="34" charset="0"/>
                <a:cs typeface="Arial" panose="020B0604020202020204" pitchFamily="34" charset="0"/>
              </a:rPr>
              <a:t>:</a:t>
            </a:r>
          </a:p>
          <a:p>
            <a:pPr lvl="1"/>
            <a:r>
              <a:rPr lang="en-US" sz="1600" b="1" dirty="0" err="1">
                <a:latin typeface="Arial" panose="020B0604020202020204" pitchFamily="34" charset="0"/>
                <a:cs typeface="Arial" panose="020B0604020202020204" pitchFamily="34" charset="0"/>
              </a:rPr>
              <a:t>tiết</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kiệm</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năng</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lượng</a:t>
            </a:r>
            <a:endParaRPr lang="en-US" sz="1600" b="1" dirty="0">
              <a:latin typeface="Arial" panose="020B0604020202020204" pitchFamily="34" charset="0"/>
              <a:cs typeface="Arial" panose="020B0604020202020204" pitchFamily="34" charset="0"/>
            </a:endParaRPr>
          </a:p>
          <a:p>
            <a:pPr lvl="1"/>
            <a:r>
              <a:rPr lang="en-US" sz="1600" b="1" dirty="0" err="1">
                <a:latin typeface="Arial" panose="020B0604020202020204" pitchFamily="34" charset="0"/>
                <a:cs typeface="Arial" panose="020B0604020202020204" pitchFamily="34" charset="0"/>
              </a:rPr>
              <a:t>nâng</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cao</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được</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năng</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suất</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lao</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động</a:t>
            </a:r>
            <a:endParaRPr lang="en-US" sz="1600" b="1" dirty="0">
              <a:latin typeface="Arial" panose="020B0604020202020204" pitchFamily="34" charset="0"/>
              <a:cs typeface="Arial" panose="020B0604020202020204" pitchFamily="34" charset="0"/>
            </a:endParaRPr>
          </a:p>
          <a:p>
            <a:pPr lvl="1"/>
            <a:r>
              <a:rPr lang="en-US" sz="1600" b="1" dirty="0" err="1">
                <a:latin typeface="Arial" panose="020B0604020202020204" pitchFamily="34" charset="0"/>
                <a:cs typeface="Arial" panose="020B0604020202020204" pitchFamily="34" charset="0"/>
              </a:rPr>
              <a:t>cải</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thiện</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điều</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kiện</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môi</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trường</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lao</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động</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cho</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công</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nhân</a:t>
            </a:r>
            <a:r>
              <a:rPr lang="en-US" sz="1600" b="1" dirty="0">
                <a:latin typeface="Arial" panose="020B0604020202020204" pitchFamily="34" charset="0"/>
                <a:cs typeface="Arial" panose="020B0604020202020204" pitchFamily="34" charset="0"/>
              </a:rPr>
              <a:t>.</a:t>
            </a:r>
            <a:r>
              <a:rPr lang="en-US" sz="1600" dirty="0">
                <a:latin typeface="Arial" panose="020B0604020202020204" pitchFamily="34" charset="0"/>
                <a:cs typeface="Arial" panose="020B0604020202020204" pitchFamily="34" charset="0"/>
              </a:rPr>
              <a:t> </a:t>
            </a:r>
          </a:p>
          <a:p>
            <a:endParaRPr lang="en-US" sz="2000" dirty="0">
              <a:latin typeface="Arial" panose="020B0604020202020204" pitchFamily="34" charset="0"/>
              <a:cs typeface="Arial" panose="020B0604020202020204" pitchFamily="34" charset="0"/>
            </a:endParaRPr>
          </a:p>
        </p:txBody>
      </p:sp>
      <p:sp>
        <p:nvSpPr>
          <p:cNvPr id="5" name="Title 4">
            <a:extLst>
              <a:ext uri="{FF2B5EF4-FFF2-40B4-BE49-F238E27FC236}">
                <a16:creationId xmlns:a16="http://schemas.microsoft.com/office/drawing/2014/main" id="{F61DA123-B1D7-8589-25EB-EAAF5C2BC7EC}"/>
              </a:ext>
            </a:extLst>
          </p:cNvPr>
          <p:cNvSpPr>
            <a:spLocks noGrp="1"/>
          </p:cNvSpPr>
          <p:nvPr>
            <p:ph type="title"/>
          </p:nvPr>
        </p:nvSpPr>
        <p:spPr>
          <a:xfrm>
            <a:off x="777240" y="69055"/>
            <a:ext cx="11231880" cy="754222"/>
          </a:xfrm>
        </p:spPr>
        <p:txBody>
          <a:bodyPr>
            <a:normAutofit/>
          </a:bodyPr>
          <a:lstStyle/>
          <a:p>
            <a:r>
              <a:rPr lang="vi-VN" sz="4000" dirty="0"/>
              <a:t>Các giải pháp tiết kiệm năng lượng trong lò </a:t>
            </a:r>
            <a:r>
              <a:rPr lang="vi-VN" sz="4000" dirty="0" err="1"/>
              <a:t>Tuynel</a:t>
            </a:r>
            <a:endParaRPr lang="en-US" sz="4000" dirty="0"/>
          </a:p>
        </p:txBody>
      </p:sp>
    </p:spTree>
    <p:extLst>
      <p:ext uri="{BB962C8B-B14F-4D97-AF65-F5344CB8AC3E}">
        <p14:creationId xmlns:p14="http://schemas.microsoft.com/office/powerpoint/2010/main" val="1090596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975677"/>
            <a:ext cx="10759440" cy="4678363"/>
          </a:xfrm>
        </p:spPr>
        <p:txBody>
          <a:bodyPr>
            <a:normAutofit/>
          </a:bodyPr>
          <a:lstStyle/>
          <a:p>
            <a:pPr marL="0" indent="0">
              <a:buNone/>
            </a:pPr>
            <a:r>
              <a:rPr lang="en-US" sz="2400" b="1" dirty="0">
                <a:solidFill>
                  <a:srgbClr val="FF0000"/>
                </a:solidFill>
                <a:latin typeface="Arial" panose="020B0604020202020204" pitchFamily="34" charset="0"/>
                <a:cs typeface="Arial" panose="020B0604020202020204" pitchFamily="34" charset="0"/>
              </a:rPr>
              <a:t>3. </a:t>
            </a:r>
            <a:r>
              <a:rPr lang="en-US" sz="2400" b="1" dirty="0" err="1">
                <a:solidFill>
                  <a:srgbClr val="FF0000"/>
                </a:solidFill>
                <a:latin typeface="Arial" panose="020B0604020202020204" pitchFamily="34" charset="0"/>
                <a:cs typeface="Arial" panose="020B0604020202020204" pitchFamily="34" charset="0"/>
              </a:rPr>
              <a:t>Giảm</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tổn</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thất</a:t>
            </a:r>
            <a:r>
              <a:rPr lang="en-US" sz="2400" b="1" dirty="0">
                <a:solidFill>
                  <a:srgbClr val="FF0000"/>
                </a:solidFill>
                <a:latin typeface="Arial" panose="020B0604020202020204" pitchFamily="34" charset="0"/>
                <a:cs typeface="Arial" panose="020B0604020202020204" pitchFamily="34" charset="0"/>
              </a:rPr>
              <a:t> do </a:t>
            </a:r>
            <a:r>
              <a:rPr lang="en-US" sz="2400" b="1" dirty="0" err="1">
                <a:solidFill>
                  <a:srgbClr val="FF0000"/>
                </a:solidFill>
                <a:latin typeface="Arial" panose="020B0604020202020204" pitchFamily="34" charset="0"/>
                <a:cs typeface="Arial" panose="020B0604020202020204" pitchFamily="34" charset="0"/>
              </a:rPr>
              <a:t>tỏa</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nhiệt</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ra</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ngoài</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môi</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trường</a:t>
            </a:r>
            <a:r>
              <a:rPr lang="en-US" sz="2400" b="1" dirty="0">
                <a:solidFill>
                  <a:srgbClr val="FF0000"/>
                </a:solidFill>
                <a:latin typeface="Arial" panose="020B0604020202020204" pitchFamily="34" charset="0"/>
                <a:cs typeface="Arial" panose="020B0604020202020204" pitchFamily="34" charset="0"/>
              </a:rPr>
              <a:t>:</a:t>
            </a:r>
          </a:p>
          <a:p>
            <a:r>
              <a:rPr lang="en-US" sz="2200" dirty="0" err="1">
                <a:latin typeface="Arial" panose="020B0604020202020204" pitchFamily="34" charset="0"/>
                <a:cs typeface="Arial" panose="020B0604020202020204" pitchFamily="34" charset="0"/>
              </a:rPr>
              <a:t>Các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kết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cấu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tường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lò</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đường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ống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dẫn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khí</a:t>
            </a:r>
            <a:r>
              <a:rPr lang="en-US" sz="2200" dirty="0">
                <a:latin typeface="Arial" panose="020B0604020202020204" pitchFamily="34" charset="0"/>
                <a:cs typeface="Arial" panose="020B0604020202020204" pitchFamily="34" charset="0"/>
              </a:rPr>
              <a:t>/</a:t>
            </a:r>
            <a:r>
              <a:rPr lang="en-US" sz="2200" dirty="0" err="1">
                <a:latin typeface="Arial" panose="020B0604020202020204" pitchFamily="34" charset="0"/>
                <a:cs typeface="Arial" panose="020B0604020202020204" pitchFamily="34" charset="0"/>
              </a:rPr>
              <a:t>khói</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từ</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lò</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nung</a:t>
            </a:r>
            <a:r>
              <a:rPr lang="en-US" sz="2200" dirty="0">
                <a:latin typeface="Arial" panose="020B0604020202020204" pitchFamily="34" charset="0"/>
                <a:cs typeface="Arial" panose="020B0604020202020204" pitchFamily="34" charset="0"/>
              </a:rPr>
              <a:t> sang </a:t>
            </a:r>
            <a:r>
              <a:rPr lang="en-US" sz="2200" dirty="0" err="1">
                <a:latin typeface="Arial" panose="020B0604020202020204" pitchFamily="34" charset="0"/>
                <a:cs typeface="Arial" panose="020B0604020202020204" pitchFamily="34" charset="0"/>
              </a:rPr>
              <a:t>hầm</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sấy</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là</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những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kết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cấu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lớn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chịu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nhiệt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độ</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cao</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và</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tỏa</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nhiệt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nhiều</a:t>
            </a:r>
            <a:r>
              <a:rPr lang="en-US" sz="2200" dirty="0">
                <a:latin typeface="Arial" panose="020B0604020202020204" pitchFamily="34" charset="0"/>
                <a:cs typeface="Arial" panose="020B0604020202020204" pitchFamily="34" charset="0"/>
              </a:rPr>
              <a:t>;</a:t>
            </a:r>
          </a:p>
          <a:p>
            <a:r>
              <a:rPr lang="en-US" sz="2200" dirty="0" err="1">
                <a:latin typeface="Arial" panose="020B0604020202020204" pitchFamily="34" charset="0"/>
                <a:cs typeface="Arial" panose="020B0604020202020204" pitchFamily="34" charset="0"/>
              </a:rPr>
              <a:t>Vì</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vậy</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gây</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tổn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thất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nhiệt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và</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ảnh</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hưởng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đến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điều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kiện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làm</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việc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của</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công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nhân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vận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hành</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lò</a:t>
            </a:r>
            <a:r>
              <a:rPr lang="en-US" sz="2200" dirty="0">
                <a:latin typeface="Arial" panose="020B0604020202020204" pitchFamily="34" charset="0"/>
                <a:cs typeface="Arial" panose="020B0604020202020204" pitchFamily="34" charset="0"/>
              </a:rPr>
              <a:t>; </a:t>
            </a:r>
          </a:p>
          <a:p>
            <a:r>
              <a:rPr lang="en-US" sz="2200" dirty="0" err="1">
                <a:latin typeface="Arial" panose="020B0604020202020204" pitchFamily="34" charset="0"/>
                <a:cs typeface="Arial" panose="020B0604020202020204" pitchFamily="34" charset="0"/>
              </a:rPr>
              <a:t>Nhìn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chung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các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cơ</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sở</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đều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có</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thực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hiện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cách</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nhiệt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cho</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các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kết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cấu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tỏa</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nhiệt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nhiều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nhưng</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có</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nhiều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điểm</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vẫn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tổn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thất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nhiệt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lớn</a:t>
            </a:r>
            <a:r>
              <a:rPr lang="en-US" sz="2200" dirty="0">
                <a:latin typeface="Arial" panose="020B0604020202020204" pitchFamily="34" charset="0"/>
                <a:cs typeface="Arial" panose="020B0604020202020204" pitchFamily="34" charset="0"/>
              </a:rPr>
              <a:t>; </a:t>
            </a:r>
          </a:p>
          <a:p>
            <a:r>
              <a:rPr lang="en-US" sz="2200" dirty="0" err="1">
                <a:latin typeface="Arial" panose="020B0604020202020204" pitchFamily="34" charset="0"/>
                <a:cs typeface="Arial" panose="020B0604020202020204" pitchFamily="34" charset="0"/>
              </a:rPr>
              <a:t>Các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vật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liệu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cách</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nhiệt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hiện</a:t>
            </a:r>
            <a:r>
              <a:rPr lang="en-US" sz="2200" dirty="0">
                <a:latin typeface="Arial" panose="020B0604020202020204" pitchFamily="34" charset="0"/>
                <a:cs typeface="Arial" panose="020B0604020202020204" pitchFamily="34" charset="0"/>
              </a:rPr>
              <a:t> nay </a:t>
            </a:r>
            <a:r>
              <a:rPr lang="en-US" sz="2200" dirty="0" err="1">
                <a:latin typeface="Arial" panose="020B0604020202020204" pitchFamily="34" charset="0"/>
                <a:cs typeface="Arial" panose="020B0604020202020204" pitchFamily="34" charset="0"/>
              </a:rPr>
              <a:t>có</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sẵn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nhiều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trên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thị</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trường</a:t>
            </a:r>
            <a:r>
              <a:rPr lang="en-US" sz="2200" dirty="0">
                <a:latin typeface="Arial" panose="020B0604020202020204" pitchFamily="34" charset="0"/>
                <a:cs typeface="Arial" panose="020B0604020202020204" pitchFamily="34" charset="0"/>
              </a:rPr>
              <a:t>;</a:t>
            </a:r>
          </a:p>
          <a:p>
            <a:r>
              <a:rPr lang="en-US" sz="2200" dirty="0" err="1">
                <a:latin typeface="Arial" panose="020B0604020202020204" pitchFamily="34" charset="0"/>
                <a:cs typeface="Arial" panose="020B0604020202020204" pitchFamily="34" charset="0"/>
              </a:rPr>
              <a:t>Các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cơ</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sở</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nên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thực</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hiện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cách</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nhiệt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tốt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hơn</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và</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lấy</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tiêu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chí</a:t>
            </a:r>
            <a:r>
              <a:rPr lang="en-US" sz="2200" dirty="0">
                <a:latin typeface="Arial" panose="020B0604020202020204" pitchFamily="34" charset="0"/>
                <a:cs typeface="Arial" panose="020B0604020202020204" pitchFamily="34" charset="0"/>
              </a:rPr>
              <a:t> 60</a:t>
            </a:r>
            <a:r>
              <a:rPr lang="en-US" sz="2200" baseline="30000" dirty="0">
                <a:latin typeface="Arial" panose="020B0604020202020204" pitchFamily="34" charset="0"/>
                <a:cs typeface="Arial" panose="020B0604020202020204" pitchFamily="34" charset="0"/>
              </a:rPr>
              <a:t>o</a:t>
            </a:r>
            <a:r>
              <a:rPr lang="en-US" sz="2200" dirty="0">
                <a:latin typeface="Arial" panose="020B0604020202020204" pitchFamily="34" charset="0"/>
                <a:cs typeface="Arial" panose="020B0604020202020204" pitchFamily="34" charset="0"/>
              </a:rPr>
              <a:t>C </a:t>
            </a:r>
            <a:r>
              <a:rPr lang="en-US" sz="2200" dirty="0" err="1">
                <a:latin typeface="Arial" panose="020B0604020202020204" pitchFamily="34" charset="0"/>
                <a:cs typeface="Arial" panose="020B0604020202020204" pitchFamily="34" charset="0"/>
              </a:rPr>
              <a:t>cho</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bề</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mặt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kết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cấu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để</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đảm</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bảo</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giảm</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thiểu</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tỏa</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nhiệt</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ra</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môi</a:t>
            </a:r>
            <a:r>
              <a:rPr lang="en-US" sz="2200" dirty="0">
                <a:latin typeface="Arial" panose="020B0604020202020204" pitchFamily="34" charset="0"/>
                <a:cs typeface="Arial" panose="020B0604020202020204" pitchFamily="34" charset="0"/>
              </a:rPr>
              <a:t> </a:t>
            </a:r>
            <a:r>
              <a:rPr lang="en-US" sz="2200" dirty="0" err="1">
                <a:latin typeface="Arial" panose="020B0604020202020204" pitchFamily="34" charset="0"/>
                <a:cs typeface="Arial" panose="020B0604020202020204" pitchFamily="34" charset="0"/>
              </a:rPr>
              <a:t>trường</a:t>
            </a:r>
            <a:r>
              <a:rPr lang="en-US" sz="2200" dirty="0">
                <a:latin typeface="Arial" panose="020B0604020202020204" pitchFamily="34" charset="0"/>
                <a:cs typeface="Arial" panose="020B0604020202020204" pitchFamily="34" charset="0"/>
              </a:rPr>
              <a:t>.</a:t>
            </a:r>
          </a:p>
        </p:txBody>
      </p:sp>
      <p:sp>
        <p:nvSpPr>
          <p:cNvPr id="5" name="Title 4">
            <a:extLst>
              <a:ext uri="{FF2B5EF4-FFF2-40B4-BE49-F238E27FC236}">
                <a16:creationId xmlns:a16="http://schemas.microsoft.com/office/drawing/2014/main" id="{53112333-8688-A944-A545-191FA185DE9B}"/>
              </a:ext>
            </a:extLst>
          </p:cNvPr>
          <p:cNvSpPr>
            <a:spLocks noGrp="1"/>
          </p:cNvSpPr>
          <p:nvPr>
            <p:ph type="title"/>
          </p:nvPr>
        </p:nvSpPr>
        <p:spPr>
          <a:xfrm>
            <a:off x="480060" y="221455"/>
            <a:ext cx="11231880" cy="754222"/>
          </a:xfrm>
        </p:spPr>
        <p:txBody>
          <a:bodyPr>
            <a:normAutofit/>
          </a:bodyPr>
          <a:lstStyle/>
          <a:p>
            <a:r>
              <a:rPr lang="vi-VN" sz="4000" dirty="0"/>
              <a:t>Các giải pháp tiết kiệm năng lượng trong lò </a:t>
            </a:r>
            <a:r>
              <a:rPr lang="vi-VN" sz="4000" dirty="0" err="1"/>
              <a:t>Tuynel</a:t>
            </a:r>
            <a:endParaRPr lang="en-US" sz="4000" dirty="0"/>
          </a:p>
        </p:txBody>
      </p:sp>
    </p:spTree>
    <p:extLst>
      <p:ext uri="{BB962C8B-B14F-4D97-AF65-F5344CB8AC3E}">
        <p14:creationId xmlns:p14="http://schemas.microsoft.com/office/powerpoint/2010/main" val="34710660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7680" y="1447801"/>
            <a:ext cx="11064240" cy="4678363"/>
          </a:xfrm>
        </p:spPr>
        <p:txBody>
          <a:bodyPr>
            <a:normAutofit/>
          </a:bodyPr>
          <a:lstStyle/>
          <a:p>
            <a:pPr marL="0" indent="0">
              <a:buNone/>
            </a:pPr>
            <a:r>
              <a:rPr lang="en-US" sz="2000" b="1" dirty="0">
                <a:solidFill>
                  <a:srgbClr val="FF0000"/>
                </a:solidFill>
                <a:latin typeface="Arial" panose="020B0604020202020204" pitchFamily="34" charset="0"/>
                <a:cs typeface="Arial" panose="020B0604020202020204" pitchFamily="34" charset="0"/>
              </a:rPr>
              <a:t>4. </a:t>
            </a:r>
            <a:r>
              <a:rPr lang="en-US" sz="2000" b="1" dirty="0" err="1">
                <a:solidFill>
                  <a:srgbClr val="FF0000"/>
                </a:solidFill>
                <a:latin typeface="Arial" panose="020B0604020202020204" pitchFamily="34" charset="0"/>
                <a:cs typeface="Arial" panose="020B0604020202020204" pitchFamily="34" charset="0"/>
              </a:rPr>
              <a:t>Cải</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tạo</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điều</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chỉnh</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lưu</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động</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khí</a:t>
            </a:r>
            <a:r>
              <a:rPr lang="en-US" sz="2000" b="1" dirty="0">
                <a:solidFill>
                  <a:srgbClr val="FF0000"/>
                </a:solidFill>
                <a:latin typeface="Arial" panose="020B0604020202020204" pitchFamily="34" charset="0"/>
                <a:cs typeface="Arial" panose="020B0604020202020204" pitchFamily="34" charset="0"/>
              </a:rPr>
              <a:t>/</a:t>
            </a:r>
            <a:r>
              <a:rPr lang="en-US" sz="2000" b="1" dirty="0" err="1">
                <a:solidFill>
                  <a:srgbClr val="FF0000"/>
                </a:solidFill>
                <a:latin typeface="Arial" panose="020B0604020202020204" pitchFamily="34" charset="0"/>
                <a:cs typeface="Arial" panose="020B0604020202020204" pitchFamily="34" charset="0"/>
              </a:rPr>
              <a:t>khói</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trong</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hệ</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thống</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lò</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Tuynel</a:t>
            </a:r>
            <a:endParaRPr lang="en-US" sz="2000" b="1" dirty="0">
              <a:solidFill>
                <a:srgbClr val="FF0000"/>
              </a:solidFill>
              <a:latin typeface="Arial" panose="020B0604020202020204" pitchFamily="34" charset="0"/>
              <a:cs typeface="Arial" panose="020B0604020202020204" pitchFamily="34" charset="0"/>
            </a:endParaRPr>
          </a:p>
          <a:p>
            <a:r>
              <a:rPr lang="en-US" sz="2000" dirty="0" err="1">
                <a:latin typeface="Arial" panose="020B0604020202020204" pitchFamily="34" charset="0"/>
                <a:cs typeface="Arial" panose="020B0604020202020204" pitchFamily="34" charset="0"/>
              </a:rPr>
              <a:t>Việc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cải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tạo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điều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chỉnh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hệ</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thống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khí</a:t>
            </a:r>
            <a:r>
              <a:rPr lang="en-US" sz="2000" dirty="0">
                <a:latin typeface="Arial" panose="020B0604020202020204" pitchFamily="34" charset="0"/>
                <a:cs typeface="Arial" panose="020B0604020202020204" pitchFamily="34" charset="0"/>
              </a:rPr>
              <a:t>/</a:t>
            </a:r>
            <a:r>
              <a:rPr lang="en-US" sz="2000" dirty="0" err="1">
                <a:latin typeface="Arial" panose="020B0604020202020204" pitchFamily="34" charset="0"/>
                <a:cs typeface="Arial" panose="020B0604020202020204" pitchFamily="34" charset="0"/>
              </a:rPr>
              <a:t>khói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trong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hệ</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thống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lò</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nung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sấy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việc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khó</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khăn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đòi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hỏi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người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tư</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vấn</a:t>
            </a:r>
            <a:r>
              <a:rPr lang="en-US" sz="2000" dirty="0">
                <a:latin typeface="Arial" panose="020B0604020202020204" pitchFamily="34" charset="0"/>
                <a:cs typeface="Arial" panose="020B0604020202020204" pitchFamily="34" charset="0"/>
              </a:rPr>
              <a:t> hay </a:t>
            </a:r>
            <a:r>
              <a:rPr lang="en-US" sz="2000" dirty="0" err="1">
                <a:latin typeface="Arial" panose="020B0604020202020204" pitchFamily="34" charset="0"/>
                <a:cs typeface="Arial" panose="020B0604020202020204" pitchFamily="34" charset="0"/>
              </a:rPr>
              <a:t>thực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hiện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có</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kiến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thức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tốt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về</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vấn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đề</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sấy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dụng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nhiệt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hiệu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quả</a:t>
            </a:r>
            <a:r>
              <a:rPr lang="en-US" sz="2000" dirty="0">
                <a:latin typeface="Arial" panose="020B0604020202020204" pitchFamily="34" charset="0"/>
                <a:cs typeface="Arial" panose="020B0604020202020204" pitchFamily="34" charset="0"/>
              </a:rPr>
              <a:t>. </a:t>
            </a:r>
          </a:p>
          <a:p>
            <a:r>
              <a:rPr lang="en-US" sz="2000" dirty="0" err="1">
                <a:latin typeface="Arial" panose="020B0604020202020204" pitchFamily="34" charset="0"/>
                <a:cs typeface="Arial" panose="020B0604020202020204" pitchFamily="34" charset="0"/>
              </a:rPr>
              <a:t>Với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nhiều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cơ</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sở</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sản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xuất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đây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tiềm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lớn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việc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tiết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kiệm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p>
          <a:p>
            <a:r>
              <a:rPr lang="en-US" sz="2000" dirty="0" err="1">
                <a:latin typeface="Arial" panose="020B0604020202020204" pitchFamily="34" charset="0"/>
                <a:cs typeface="Arial" panose="020B0604020202020204" pitchFamily="34" charset="0"/>
              </a:rPr>
              <a:t>Một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số</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tắc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sau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có</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thể</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dùng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để</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tham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khảo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điều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chỉnh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hệ</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thống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khí</a:t>
            </a:r>
            <a:r>
              <a:rPr lang="en-US" sz="2000" dirty="0">
                <a:latin typeface="Arial" panose="020B0604020202020204" pitchFamily="34" charset="0"/>
                <a:cs typeface="Arial" panose="020B0604020202020204" pitchFamily="34" charset="0"/>
              </a:rPr>
              <a:t>/</a:t>
            </a:r>
            <a:r>
              <a:rPr lang="en-US" sz="2000" dirty="0" err="1">
                <a:latin typeface="Arial" panose="020B0604020202020204" pitchFamily="34" charset="0"/>
                <a:cs typeface="Arial" panose="020B0604020202020204" pitchFamily="34" charset="0"/>
              </a:rPr>
              <a:t>khói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lò</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nung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sấy</a:t>
            </a:r>
            <a:r>
              <a:rPr lang="en-US" sz="2000" dirty="0">
                <a:latin typeface="Arial" panose="020B0604020202020204" pitchFamily="34" charset="0"/>
                <a:cs typeface="Arial" panose="020B0604020202020204" pitchFamily="34" charset="0"/>
              </a:rPr>
              <a:t>:</a:t>
            </a:r>
          </a:p>
          <a:p>
            <a:pPr lvl="1"/>
            <a:r>
              <a:rPr lang="en-US" sz="2000" dirty="0" err="1">
                <a:latin typeface="Arial" panose="020B0604020202020204" pitchFamily="34" charset="0"/>
                <a:cs typeface="Arial" panose="020B0604020202020204" pitchFamily="34" charset="0"/>
              </a:rPr>
              <a:t>Tỷ</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lệ</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khối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ra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khỏi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lò</a:t>
            </a:r>
            <a:r>
              <a:rPr lang="en-US" sz="2000" dirty="0">
                <a:latin typeface="Arial" panose="020B0604020202020204" pitchFamily="34" charset="0"/>
                <a:cs typeface="Arial" panose="020B0604020202020204" pitchFamily="34" charset="0"/>
              </a:rPr>
              <a:t>/</a:t>
            </a:r>
            <a:r>
              <a:rPr lang="en-US" sz="2000" dirty="0" err="1">
                <a:latin typeface="Arial" panose="020B0604020202020204" pitchFamily="34" charset="0"/>
                <a:cs typeface="Arial" panose="020B0604020202020204" pitchFamily="34" charset="0"/>
              </a:rPr>
              <a:t>gạch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là</a:t>
            </a:r>
            <a:r>
              <a:rPr lang="en-US" sz="2000" dirty="0">
                <a:latin typeface="Arial" panose="020B0604020202020204" pitchFamily="34" charset="0"/>
                <a:cs typeface="Arial" panose="020B0604020202020204" pitchFamily="34" charset="0"/>
              </a:rPr>
              <a:t> 3kg </a:t>
            </a:r>
            <a:r>
              <a:rPr lang="en-US" sz="2000" dirty="0" err="1">
                <a:latin typeface="Arial" panose="020B0604020202020204" pitchFamily="34" charset="0"/>
                <a:cs typeface="Arial" panose="020B0604020202020204" pitchFamily="34" charset="0"/>
              </a:rPr>
              <a:t>khí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cho</a:t>
            </a:r>
            <a:r>
              <a:rPr lang="en-US" sz="2000" dirty="0">
                <a:latin typeface="Arial" panose="020B0604020202020204" pitchFamily="34" charset="0"/>
                <a:cs typeface="Arial" panose="020B0604020202020204" pitchFamily="34" charset="0"/>
              </a:rPr>
              <a:t> 1 kg </a:t>
            </a:r>
            <a:r>
              <a:rPr lang="en-US" sz="2000" dirty="0" err="1">
                <a:latin typeface="Arial" panose="020B0604020202020204" pitchFamily="34" charset="0"/>
                <a:cs typeface="Arial" panose="020B0604020202020204" pitchFamily="34" charset="0"/>
              </a:rPr>
              <a:t>gạch</a:t>
            </a:r>
            <a:r>
              <a:rPr lang="en-US" sz="2000" dirty="0">
                <a:latin typeface="Arial" panose="020B0604020202020204" pitchFamily="34" charset="0"/>
                <a:cs typeface="Arial" panose="020B0604020202020204" pitchFamily="34" charset="0"/>
              </a:rPr>
              <a:t>. </a:t>
            </a:r>
          </a:p>
          <a:p>
            <a:pPr lvl="1"/>
            <a:r>
              <a:rPr lang="en-US" sz="2000" dirty="0" err="1">
                <a:latin typeface="Arial" panose="020B0604020202020204" pitchFamily="34" charset="0"/>
                <a:cs typeface="Arial" panose="020B0604020202020204" pitchFamily="34" charset="0"/>
              </a:rPr>
              <a:t>Thường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của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Việt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nam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có</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thể</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nhiều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hơn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một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ít</a:t>
            </a:r>
            <a:r>
              <a:rPr lang="en-US" sz="2000" dirty="0">
                <a:latin typeface="Arial" panose="020B0604020202020204" pitchFamily="34" charset="0"/>
                <a:cs typeface="Arial" panose="020B0604020202020204" pitchFamily="34" charset="0"/>
              </a:rPr>
              <a:t> do </a:t>
            </a:r>
            <a:r>
              <a:rPr lang="en-US" sz="2000" dirty="0" err="1">
                <a:latin typeface="Arial" panose="020B0604020202020204" pitchFamily="34" charset="0"/>
                <a:cs typeface="Arial" panose="020B0604020202020204" pitchFamily="34" charset="0"/>
              </a:rPr>
              <a:t>sử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dụng</a:t>
            </a:r>
            <a:r>
              <a:rPr lang="en-US" sz="2000" dirty="0">
                <a:latin typeface="Arial" panose="020B0604020202020204" pitchFamily="34" charset="0"/>
                <a:cs typeface="Arial" panose="020B0604020202020204" pitchFamily="34" charset="0"/>
              </a:rPr>
              <a:t> than </a:t>
            </a:r>
            <a:r>
              <a:rPr lang="en-US" sz="2000" dirty="0" err="1">
                <a:latin typeface="Arial" panose="020B0604020202020204" pitchFamily="34" charset="0"/>
                <a:cs typeface="Arial" panose="020B0604020202020204" pitchFamily="34" charset="0"/>
              </a:rPr>
              <a:t>làm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nhiên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liệu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nhưng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quá</a:t>
            </a:r>
            <a:r>
              <a:rPr lang="en-US" sz="2000" dirty="0">
                <a:latin typeface="Arial" panose="020B0604020202020204" pitchFamily="34" charset="0"/>
                <a:cs typeface="Arial" panose="020B0604020202020204" pitchFamily="34" charset="0"/>
              </a:rPr>
              <a:t> 4kg </a:t>
            </a:r>
            <a:r>
              <a:rPr lang="en-US" sz="2000" dirty="0" err="1">
                <a:latin typeface="Arial" panose="020B0604020202020204" pitchFamily="34" charset="0"/>
                <a:cs typeface="Arial" panose="020B0604020202020204" pitchFamily="34" charset="0"/>
              </a:rPr>
              <a:t>khí</a:t>
            </a:r>
            <a:r>
              <a:rPr lang="en-US" sz="2000" dirty="0">
                <a:latin typeface="Arial" panose="020B0604020202020204" pitchFamily="34" charset="0"/>
                <a:cs typeface="Arial" panose="020B0604020202020204" pitchFamily="34" charset="0"/>
              </a:rPr>
              <a:t>/1 kg </a:t>
            </a:r>
            <a:r>
              <a:rPr lang="en-US" sz="2000" dirty="0" err="1">
                <a:latin typeface="Arial" panose="020B0604020202020204" pitchFamily="34" charset="0"/>
                <a:cs typeface="Arial" panose="020B0604020202020204" pitchFamily="34" charset="0"/>
              </a:rPr>
              <a:t>gạch</a:t>
            </a:r>
            <a:r>
              <a:rPr lang="en-US" sz="2000" dirty="0">
                <a:latin typeface="Arial" panose="020B0604020202020204" pitchFamily="34" charset="0"/>
                <a:cs typeface="Arial" panose="020B0604020202020204" pitchFamily="34" charset="0"/>
              </a:rPr>
              <a:t>.</a:t>
            </a:r>
          </a:p>
          <a:p>
            <a:pPr lvl="1"/>
            <a:endParaRPr lang="en-US" sz="2000" dirty="0">
              <a:latin typeface="Arial" panose="020B0604020202020204" pitchFamily="34" charset="0"/>
              <a:cs typeface="Arial" panose="020B0604020202020204" pitchFamily="34" charset="0"/>
            </a:endParaRPr>
          </a:p>
          <a:p>
            <a:endParaRPr lang="en-US" sz="2000" dirty="0">
              <a:latin typeface="Arial" panose="020B0604020202020204" pitchFamily="34" charset="0"/>
              <a:cs typeface="Arial" panose="020B0604020202020204" pitchFamily="34" charset="0"/>
            </a:endParaRPr>
          </a:p>
        </p:txBody>
      </p:sp>
      <p:sp>
        <p:nvSpPr>
          <p:cNvPr id="5" name="Title 4">
            <a:extLst>
              <a:ext uri="{FF2B5EF4-FFF2-40B4-BE49-F238E27FC236}">
                <a16:creationId xmlns:a16="http://schemas.microsoft.com/office/drawing/2014/main" id="{8B9477F6-9F2E-0BBE-8D1F-E5BB92EC4E5C}"/>
              </a:ext>
            </a:extLst>
          </p:cNvPr>
          <p:cNvSpPr>
            <a:spLocks noGrp="1"/>
          </p:cNvSpPr>
          <p:nvPr>
            <p:ph type="title"/>
          </p:nvPr>
        </p:nvSpPr>
        <p:spPr>
          <a:xfrm>
            <a:off x="777240" y="69055"/>
            <a:ext cx="11231880" cy="754222"/>
          </a:xfrm>
        </p:spPr>
        <p:txBody>
          <a:bodyPr>
            <a:normAutofit/>
          </a:bodyPr>
          <a:lstStyle/>
          <a:p>
            <a:r>
              <a:rPr lang="vi-VN" sz="4000" dirty="0"/>
              <a:t>Các giải pháp tiết kiệm năng lượng trong lò </a:t>
            </a:r>
            <a:r>
              <a:rPr lang="vi-VN" sz="4000" dirty="0" err="1"/>
              <a:t>Tuynel</a:t>
            </a:r>
            <a:endParaRPr lang="en-US" sz="4000" dirty="0"/>
          </a:p>
        </p:txBody>
      </p:sp>
    </p:spTree>
    <p:extLst>
      <p:ext uri="{BB962C8B-B14F-4D97-AF65-F5344CB8AC3E}">
        <p14:creationId xmlns:p14="http://schemas.microsoft.com/office/powerpoint/2010/main" val="37215109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3240" y="921385"/>
            <a:ext cx="10515600" cy="4351338"/>
          </a:xfrm>
        </p:spPr>
        <p:txBody>
          <a:bodyPr>
            <a:normAutofit/>
          </a:bodyPr>
          <a:lstStyle/>
          <a:p>
            <a:pPr marL="0" indent="0">
              <a:buNone/>
            </a:pPr>
            <a:r>
              <a:rPr lang="en-US" sz="2000" b="1" dirty="0">
                <a:solidFill>
                  <a:srgbClr val="FF0000"/>
                </a:solidFill>
                <a:latin typeface="Arial" panose="020B0604020202020204" pitchFamily="34" charset="0"/>
                <a:cs typeface="Arial" panose="020B0604020202020204" pitchFamily="34" charset="0"/>
              </a:rPr>
              <a:t>4. </a:t>
            </a:r>
            <a:r>
              <a:rPr lang="en-US" sz="2000" b="1" dirty="0" err="1">
                <a:solidFill>
                  <a:srgbClr val="FF0000"/>
                </a:solidFill>
                <a:latin typeface="Arial" panose="020B0604020202020204" pitchFamily="34" charset="0"/>
                <a:cs typeface="Arial" panose="020B0604020202020204" pitchFamily="34" charset="0"/>
              </a:rPr>
              <a:t>Cải</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tạo</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điều</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chỉnh</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lưu</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động</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khí</a:t>
            </a:r>
            <a:r>
              <a:rPr lang="en-US" sz="2000" b="1" dirty="0">
                <a:solidFill>
                  <a:srgbClr val="FF0000"/>
                </a:solidFill>
                <a:latin typeface="Arial" panose="020B0604020202020204" pitchFamily="34" charset="0"/>
                <a:cs typeface="Arial" panose="020B0604020202020204" pitchFamily="34" charset="0"/>
              </a:rPr>
              <a:t>/</a:t>
            </a:r>
            <a:r>
              <a:rPr lang="en-US" sz="2000" b="1" dirty="0" err="1">
                <a:solidFill>
                  <a:srgbClr val="FF0000"/>
                </a:solidFill>
                <a:latin typeface="Arial" panose="020B0604020202020204" pitchFamily="34" charset="0"/>
                <a:cs typeface="Arial" panose="020B0604020202020204" pitchFamily="34" charset="0"/>
              </a:rPr>
              <a:t>khói</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trong</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hệ</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thống</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lò</a:t>
            </a:r>
            <a:r>
              <a:rPr lang="en-US" sz="2000" b="1" dirty="0">
                <a:solidFill>
                  <a:srgbClr val="FF0000"/>
                </a:solidFill>
                <a:latin typeface="Arial" panose="020B0604020202020204" pitchFamily="34" charset="0"/>
                <a:cs typeface="Arial" panose="020B0604020202020204" pitchFamily="34" charset="0"/>
              </a:rPr>
              <a:t> </a:t>
            </a:r>
            <a:r>
              <a:rPr lang="en-US" sz="2000" b="1" dirty="0" err="1">
                <a:solidFill>
                  <a:srgbClr val="FF0000"/>
                </a:solidFill>
                <a:latin typeface="Arial" panose="020B0604020202020204" pitchFamily="34" charset="0"/>
                <a:cs typeface="Arial" panose="020B0604020202020204" pitchFamily="34" charset="0"/>
              </a:rPr>
              <a:t>Tuynel</a:t>
            </a:r>
            <a:endParaRPr lang="en-US" sz="2000" b="1" dirty="0">
              <a:solidFill>
                <a:srgbClr val="FF0000"/>
              </a:solidFill>
              <a:latin typeface="Arial" panose="020B0604020202020204" pitchFamily="34" charset="0"/>
              <a:cs typeface="Arial" panose="020B0604020202020204" pitchFamily="34" charset="0"/>
            </a:endParaRPr>
          </a:p>
          <a:p>
            <a:pPr marL="0" indent="0">
              <a:buNone/>
            </a:pPr>
            <a:endParaRPr lang="en-US" sz="2000" b="1" dirty="0">
              <a:solidFill>
                <a:srgbClr val="FF0000"/>
              </a:solidFill>
              <a:latin typeface="Arial" panose="020B0604020202020204" pitchFamily="34" charset="0"/>
              <a:cs typeface="Arial" panose="020B0604020202020204" pitchFamily="34" charset="0"/>
            </a:endParaRPr>
          </a:p>
          <a:p>
            <a:r>
              <a:rPr lang="en-US" sz="2000" dirty="0" err="1">
                <a:latin typeface="Arial" panose="020B0604020202020204" pitchFamily="34" charset="0"/>
                <a:cs typeface="Arial" panose="020B0604020202020204" pitchFamily="34" charset="0"/>
              </a:rPr>
              <a:t>Khí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thải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cuối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cùng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ra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khỏi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hầm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sấy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được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điều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chỉnh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bằng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biến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tần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đảm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bảo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cân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bằng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với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ra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tránh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khả</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lọt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lạnh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từ</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ngoài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lò</a:t>
            </a:r>
            <a:r>
              <a:rPr lang="en-US" sz="2000" dirty="0">
                <a:latin typeface="Arial" panose="020B0604020202020204" pitchFamily="34" charset="0"/>
                <a:cs typeface="Arial" panose="020B0604020202020204" pitchFamily="34" charset="0"/>
              </a:rPr>
              <a:t>.</a:t>
            </a:r>
          </a:p>
          <a:p>
            <a:r>
              <a:rPr lang="en-US" sz="2000" dirty="0" err="1">
                <a:latin typeface="Arial" panose="020B0604020202020204" pitchFamily="34" charset="0"/>
                <a:cs typeface="Arial" panose="020B0604020202020204" pitchFamily="34" charset="0"/>
              </a:rPr>
              <a:t>Ưu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tiên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trích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nóng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từ</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vùng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làm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nguội</a:t>
            </a:r>
            <a:r>
              <a:rPr lang="en-US" sz="2000" dirty="0">
                <a:latin typeface="Arial" panose="020B0604020202020204" pitchFamily="34" charset="0"/>
                <a:cs typeface="Arial" panose="020B0604020202020204" pitchFamily="34" charset="0"/>
              </a:rPr>
              <a:t> sang </a:t>
            </a:r>
            <a:r>
              <a:rPr lang="en-US" sz="2000" dirty="0" err="1">
                <a:latin typeface="Arial" panose="020B0604020202020204" pitchFamily="34" charset="0"/>
                <a:cs typeface="Arial" panose="020B0604020202020204" pitchFamily="34" charset="0"/>
              </a:rPr>
              <a:t>để</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sấy</a:t>
            </a:r>
            <a:r>
              <a:rPr lang="en-US" sz="2000" dirty="0">
                <a:latin typeface="Arial" panose="020B0604020202020204" pitchFamily="34" charset="0"/>
                <a:cs typeface="Arial" panose="020B0604020202020204" pitchFamily="34" charset="0"/>
              </a:rPr>
              <a:t> qua </a:t>
            </a:r>
            <a:r>
              <a:rPr lang="en-US" sz="2000" dirty="0" err="1">
                <a:latin typeface="Arial" panose="020B0604020202020204" pitchFamily="34" charset="0"/>
                <a:cs typeface="Arial" panose="020B0604020202020204" pitchFamily="34" charset="0"/>
              </a:rPr>
              <a:t>đó</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có</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thể</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giảm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được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khói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thải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ra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khỏi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lò</a:t>
            </a:r>
            <a:r>
              <a:rPr lang="en-US" sz="2000" dirty="0">
                <a:latin typeface="Arial" panose="020B0604020202020204" pitchFamily="34" charset="0"/>
                <a:cs typeface="Arial" panose="020B0604020202020204" pitchFamily="34" charset="0"/>
              </a:rPr>
              <a:t>.</a:t>
            </a:r>
          </a:p>
          <a:p>
            <a:r>
              <a:rPr lang="en-US" sz="2000" dirty="0" err="1">
                <a:latin typeface="Arial" panose="020B0604020202020204" pitchFamily="34" charset="0"/>
                <a:cs typeface="Arial" panose="020B0604020202020204" pitchFamily="34" charset="0"/>
              </a:rPr>
              <a:t>Sử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dụng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hệ</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thống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làm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nguội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nhanh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để</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kéo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dài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được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thời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gian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làm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nguội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đi</a:t>
            </a:r>
            <a:r>
              <a:rPr lang="en-US" sz="2000" dirty="0">
                <a:latin typeface="Arial" panose="020B0604020202020204" pitchFamily="34" charset="0"/>
                <a:cs typeface="Arial" panose="020B0604020202020204" pitchFamily="34" charset="0"/>
              </a:rPr>
              <a:t> qua </a:t>
            </a:r>
            <a:r>
              <a:rPr lang="en-US" sz="2000" dirty="0" err="1">
                <a:latin typeface="Arial" panose="020B0604020202020204" pitchFamily="34" charset="0"/>
                <a:cs typeface="Arial" panose="020B0604020202020204" pitchFamily="34" charset="0"/>
              </a:rPr>
              <a:t>vùng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chuyển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đổi</a:t>
            </a:r>
            <a:r>
              <a:rPr lang="en-US" sz="2000" dirty="0">
                <a:latin typeface="Arial" panose="020B0604020202020204" pitchFamily="34" charset="0"/>
                <a:cs typeface="Arial" panose="020B0604020202020204" pitchFamily="34" charset="0"/>
              </a:rPr>
              <a:t> quartz. </a:t>
            </a:r>
          </a:p>
          <a:p>
            <a:r>
              <a:rPr lang="en-US" sz="2000" dirty="0" err="1">
                <a:latin typeface="Arial" panose="020B0604020202020204" pitchFamily="34" charset="0"/>
                <a:cs typeface="Arial" panose="020B0604020202020204" pitchFamily="34" charset="0"/>
              </a:rPr>
              <a:t>Chú</a:t>
            </a:r>
            <a:r>
              <a:rPr lang="en-US" sz="2000" dirty="0">
                <a:latin typeface="Arial" panose="020B0604020202020204" pitchFamily="34" charset="0"/>
                <a:cs typeface="Arial" panose="020B0604020202020204" pitchFamily="34" charset="0"/>
              </a:rPr>
              <a:t> ý </a:t>
            </a:r>
            <a:r>
              <a:rPr lang="en-US" sz="2000" dirty="0" err="1">
                <a:latin typeface="Arial" panose="020B0604020202020204" pitchFamily="34" charset="0"/>
                <a:cs typeface="Arial" panose="020B0604020202020204" pitchFamily="34" charset="0"/>
              </a:rPr>
              <a:t>điều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chỉnh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hợp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lý</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trong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quá</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trình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làm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nguội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nhanh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để</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đảm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bảo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đúng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nhiệt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độ</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cần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làm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nguội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Nhiều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doanh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nghiệp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dụng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hệ</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thống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này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hợp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lý</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gạch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bị</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giòn</a:t>
            </a:r>
            <a:r>
              <a:rPr lang="en-US" sz="2000" dirty="0">
                <a:latin typeface="Arial" panose="020B0604020202020204" pitchFamily="34" charset="0"/>
                <a:cs typeface="Arial" panose="020B0604020202020204" pitchFamily="34" charset="0"/>
              </a:rPr>
              <a:t>.</a:t>
            </a:r>
          </a:p>
          <a:p>
            <a:endParaRPr lang="en-US" sz="2000" dirty="0">
              <a:latin typeface="Arial" panose="020B0604020202020204" pitchFamily="34" charset="0"/>
              <a:cs typeface="Arial" panose="020B0604020202020204" pitchFamily="34" charset="0"/>
            </a:endParaRPr>
          </a:p>
        </p:txBody>
      </p:sp>
      <p:sp>
        <p:nvSpPr>
          <p:cNvPr id="5" name="Title 4">
            <a:extLst>
              <a:ext uri="{FF2B5EF4-FFF2-40B4-BE49-F238E27FC236}">
                <a16:creationId xmlns:a16="http://schemas.microsoft.com/office/drawing/2014/main" id="{0DA7C9DF-1741-40FF-167F-6143F9EA7757}"/>
              </a:ext>
            </a:extLst>
          </p:cNvPr>
          <p:cNvSpPr>
            <a:spLocks noGrp="1"/>
          </p:cNvSpPr>
          <p:nvPr>
            <p:ph type="title"/>
          </p:nvPr>
        </p:nvSpPr>
        <p:spPr>
          <a:xfrm>
            <a:off x="777240" y="69055"/>
            <a:ext cx="11231880" cy="754222"/>
          </a:xfrm>
        </p:spPr>
        <p:txBody>
          <a:bodyPr>
            <a:normAutofit/>
          </a:bodyPr>
          <a:lstStyle/>
          <a:p>
            <a:r>
              <a:rPr lang="vi-VN" sz="4000" dirty="0"/>
              <a:t>Các giải pháp tiết kiệm năng lượng trong lò </a:t>
            </a:r>
            <a:r>
              <a:rPr lang="vi-VN" sz="4000" dirty="0" err="1"/>
              <a:t>Tuynel</a:t>
            </a:r>
            <a:endParaRPr lang="en-US" sz="4000" dirty="0"/>
          </a:p>
        </p:txBody>
      </p:sp>
    </p:spTree>
    <p:extLst>
      <p:ext uri="{BB962C8B-B14F-4D97-AF65-F5344CB8AC3E}">
        <p14:creationId xmlns:p14="http://schemas.microsoft.com/office/powerpoint/2010/main" val="11146758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022985"/>
            <a:ext cx="10515600" cy="4351338"/>
          </a:xfrm>
        </p:spPr>
        <p:txBody>
          <a:bodyPr>
            <a:normAutofit/>
          </a:bodyPr>
          <a:lstStyle/>
          <a:p>
            <a:pPr marL="0" indent="0">
              <a:buNone/>
            </a:pPr>
            <a:r>
              <a:rPr lang="en-US" sz="2400" b="1" dirty="0">
                <a:solidFill>
                  <a:srgbClr val="FF0000"/>
                </a:solidFill>
                <a:latin typeface="Arial" panose="020B0604020202020204" pitchFamily="34" charset="0"/>
                <a:cs typeface="Arial" panose="020B0604020202020204" pitchFamily="34" charset="0"/>
              </a:rPr>
              <a:t>5. </a:t>
            </a:r>
            <a:r>
              <a:rPr lang="en-US" sz="2400" b="1" dirty="0" err="1">
                <a:solidFill>
                  <a:srgbClr val="FF0000"/>
                </a:solidFill>
                <a:latin typeface="Arial" panose="020B0604020202020204" pitchFamily="34" charset="0"/>
                <a:cs typeface="Arial" panose="020B0604020202020204" pitchFamily="34" charset="0"/>
              </a:rPr>
              <a:t>Hệ</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thông</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sấy</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hiệu</a:t>
            </a:r>
            <a:r>
              <a:rPr lang="en-US" sz="2400" b="1" dirty="0">
                <a:solidFill>
                  <a:srgbClr val="FF0000"/>
                </a:solidFill>
                <a:latin typeface="Arial" panose="020B0604020202020204" pitchFamily="34" charset="0"/>
                <a:cs typeface="Arial" panose="020B0604020202020204" pitchFamily="34" charset="0"/>
              </a:rPr>
              <a:t> </a:t>
            </a:r>
            <a:r>
              <a:rPr lang="en-US" sz="2400" b="1" dirty="0" err="1">
                <a:solidFill>
                  <a:srgbClr val="FF0000"/>
                </a:solidFill>
                <a:latin typeface="Arial" panose="020B0604020202020204" pitchFamily="34" charset="0"/>
                <a:cs typeface="Arial" panose="020B0604020202020204" pitchFamily="34" charset="0"/>
              </a:rPr>
              <a:t>quả</a:t>
            </a:r>
            <a:endParaRPr lang="en-US" sz="2400" b="1" dirty="0">
              <a:solidFill>
                <a:srgbClr val="FF0000"/>
              </a:solidFill>
              <a:latin typeface="Arial" panose="020B0604020202020204" pitchFamily="34" charset="0"/>
              <a:cs typeface="Arial" panose="020B0604020202020204" pitchFamily="34" charset="0"/>
            </a:endParaRPr>
          </a:p>
          <a:p>
            <a:pPr marL="0" indent="0">
              <a:buNone/>
            </a:pPr>
            <a:endParaRPr lang="en-US" sz="2400" b="1" dirty="0">
              <a:latin typeface="Arial" panose="020B0604020202020204" pitchFamily="34" charset="0"/>
              <a:cs typeface="Arial" panose="020B0604020202020204" pitchFamily="34" charset="0"/>
            </a:endParaRPr>
          </a:p>
          <a:p>
            <a:r>
              <a:rPr lang="en-US" sz="2000" dirty="0" err="1">
                <a:latin typeface="Arial" panose="020B0604020202020204" pitchFamily="34" charset="0"/>
                <a:cs typeface="Arial" panose="020B0604020202020204" pitchFamily="34" charset="0"/>
              </a:rPr>
              <a:t>Với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quá</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trình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hiện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đại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hóa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cường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sử</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dụng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máy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móc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giảm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nhân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lao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động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như</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hiện</a:t>
            </a:r>
            <a:r>
              <a:rPr lang="en-US" sz="2000" dirty="0">
                <a:latin typeface="Arial" panose="020B0604020202020204" pitchFamily="34" charset="0"/>
                <a:cs typeface="Arial" panose="020B0604020202020204" pitchFamily="34" charset="0"/>
              </a:rPr>
              <a:t> nay, </a:t>
            </a:r>
            <a:r>
              <a:rPr lang="en-US" sz="2000" dirty="0" err="1">
                <a:latin typeface="Arial" panose="020B0604020202020204" pitchFamily="34" charset="0"/>
                <a:cs typeface="Arial" panose="020B0604020202020204" pitchFamily="34" charset="0"/>
              </a:rPr>
              <a:t>nhiều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cơ</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sở</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đã</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trang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bị</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những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xe</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nâng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vận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chuyển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gạch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và</a:t>
            </a:r>
            <a:r>
              <a:rPr lang="en-US" sz="2000" dirty="0">
                <a:latin typeface="Arial" panose="020B0604020202020204" pitchFamily="34" charset="0"/>
                <a:cs typeface="Arial" panose="020B0604020202020204" pitchFamily="34" charset="0"/>
              </a:rPr>
              <a:t> do </a:t>
            </a:r>
            <a:r>
              <a:rPr lang="en-US" sz="2000" dirty="0" err="1">
                <a:latin typeface="Arial" panose="020B0604020202020204" pitchFamily="34" charset="0"/>
                <a:cs typeface="Arial" panose="020B0604020202020204" pitchFamily="34" charset="0"/>
              </a:rPr>
              <a:t>đó</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vận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hành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đã</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không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xếp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gạch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được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như</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người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lao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động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xếp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gạch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quá</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trình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phơi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sân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Hiệu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quả</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phơi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gạch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trên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sân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bị</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giảm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nhiều</a:t>
            </a:r>
            <a:r>
              <a:rPr lang="en-US" sz="2000" dirty="0">
                <a:latin typeface="Arial" panose="020B0604020202020204" pitchFamily="34" charset="0"/>
                <a:cs typeface="Arial" panose="020B0604020202020204" pitchFamily="34" charset="0"/>
              </a:rPr>
              <a:t>.</a:t>
            </a:r>
          </a:p>
          <a:p>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Hiện</a:t>
            </a:r>
            <a:r>
              <a:rPr lang="en-US" sz="2000" dirty="0">
                <a:latin typeface="Arial" panose="020B0604020202020204" pitchFamily="34" charset="0"/>
                <a:cs typeface="Arial" panose="020B0604020202020204" pitchFamily="34" charset="0"/>
              </a:rPr>
              <a:t> nay, </a:t>
            </a:r>
            <a:r>
              <a:rPr lang="en-US" sz="2000" dirty="0" err="1">
                <a:latin typeface="Arial" panose="020B0604020202020204" pitchFamily="34" charset="0"/>
                <a:cs typeface="Arial" panose="020B0604020202020204" pitchFamily="34" charset="0"/>
              </a:rPr>
              <a:t>giải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pháp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dùng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mặt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trời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việc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sấy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có</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nhiều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mô</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hình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mới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Việc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tìm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được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một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mô</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hình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thích</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hợp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sẽ</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giúp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cho</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khả</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tận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dụng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mặt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trời</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tốt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hơn</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giúp</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tiết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kiệm</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năng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lượng</a:t>
            </a:r>
            <a:r>
              <a:rPr lang="en-US" sz="2000" dirty="0">
                <a:latin typeface="Arial" panose="020B0604020202020204" pitchFamily="34" charset="0"/>
                <a:cs typeface="Arial" panose="020B0604020202020204" pitchFamily="34" charset="0"/>
              </a:rPr>
              <a:t>.</a:t>
            </a:r>
          </a:p>
          <a:p>
            <a:endParaRPr lang="en-US" sz="2000" dirty="0">
              <a:latin typeface="Arial" panose="020B0604020202020204" pitchFamily="34" charset="0"/>
              <a:cs typeface="Arial" panose="020B0604020202020204" pitchFamily="34" charset="0"/>
            </a:endParaRPr>
          </a:p>
        </p:txBody>
      </p:sp>
      <p:sp>
        <p:nvSpPr>
          <p:cNvPr id="5" name="Title 4">
            <a:extLst>
              <a:ext uri="{FF2B5EF4-FFF2-40B4-BE49-F238E27FC236}">
                <a16:creationId xmlns:a16="http://schemas.microsoft.com/office/drawing/2014/main" id="{610D10E2-7F10-EEF3-795B-67643830A346}"/>
              </a:ext>
            </a:extLst>
          </p:cNvPr>
          <p:cNvSpPr>
            <a:spLocks noGrp="1"/>
          </p:cNvSpPr>
          <p:nvPr>
            <p:ph type="title"/>
          </p:nvPr>
        </p:nvSpPr>
        <p:spPr>
          <a:xfrm>
            <a:off x="777240" y="69055"/>
            <a:ext cx="11231880" cy="754222"/>
          </a:xfrm>
        </p:spPr>
        <p:txBody>
          <a:bodyPr>
            <a:normAutofit/>
          </a:bodyPr>
          <a:lstStyle/>
          <a:p>
            <a:r>
              <a:rPr lang="vi-VN" sz="4000" dirty="0"/>
              <a:t>Các giải pháp tiết kiệm năng lượng trong lò </a:t>
            </a:r>
            <a:r>
              <a:rPr lang="vi-VN" sz="4000" dirty="0" err="1"/>
              <a:t>Tuynel</a:t>
            </a:r>
            <a:endParaRPr lang="en-US" sz="4000" dirty="0"/>
          </a:p>
        </p:txBody>
      </p:sp>
    </p:spTree>
    <p:extLst>
      <p:ext uri="{BB962C8B-B14F-4D97-AF65-F5344CB8AC3E}">
        <p14:creationId xmlns:p14="http://schemas.microsoft.com/office/powerpoint/2010/main" val="30232920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0E108-5690-8943-19E8-1E888CF1084A}"/>
              </a:ext>
            </a:extLst>
          </p:cNvPr>
          <p:cNvSpPr>
            <a:spLocks noGrp="1"/>
          </p:cNvSpPr>
          <p:nvPr>
            <p:ph type="title"/>
          </p:nvPr>
        </p:nvSpPr>
        <p:spPr/>
        <p:txBody>
          <a:bodyPr/>
          <a:lstStyle/>
          <a:p>
            <a:r>
              <a:rPr lang="vi-VN" dirty="0"/>
              <a:t>Năng lượng sử dụng trong các loại hình sản phẩm gốm sứ khác</a:t>
            </a:r>
            <a:endParaRPr lang="en-US" dirty="0"/>
          </a:p>
        </p:txBody>
      </p:sp>
      <p:sp>
        <p:nvSpPr>
          <p:cNvPr id="3" name="Content Placeholder 2">
            <a:extLst>
              <a:ext uri="{FF2B5EF4-FFF2-40B4-BE49-F238E27FC236}">
                <a16:creationId xmlns:a16="http://schemas.microsoft.com/office/drawing/2014/main" id="{AF5BD4E5-0F92-2C1A-230F-D5EF931E2FAA}"/>
              </a:ext>
            </a:extLst>
          </p:cNvPr>
          <p:cNvSpPr>
            <a:spLocks noGrp="1"/>
          </p:cNvSpPr>
          <p:nvPr>
            <p:ph idx="1"/>
          </p:nvPr>
        </p:nvSpPr>
        <p:spPr/>
        <p:txBody>
          <a:bodyPr>
            <a:normAutofit fontScale="85000" lnSpcReduction="10000"/>
          </a:bodyPr>
          <a:lstStyle/>
          <a:p>
            <a:r>
              <a:rPr lang="vi-VN" dirty="0"/>
              <a:t>Nhìn chung các loại hình gốm sứ không phải gạch nung có yêu cầu cao hơn về mẫu mã, hình dáng, đặc tính bề mặt sản phẩm.</a:t>
            </a:r>
          </a:p>
          <a:p>
            <a:r>
              <a:rPr lang="vi-VN" dirty="0"/>
              <a:t>Công đoạn chế biến nguyên liệu, tạo hình sản phẩm đòi hỏi công phu hơn về các máy móc thiết bị với nguyên liệu có thể có độ dẻo cao hơn, các công đoạn tạo hình đa dạng và chi tiết hơn do đó tiêu thụ điện cho các công đoạn chế biến, tạo hình có thể cao hơn hoặc đòi hỏi nhiều lao đông tỉ mỉ hơn đối với các loại hình gốm mĩ nghệ, dân dụng.</a:t>
            </a:r>
          </a:p>
          <a:p>
            <a:r>
              <a:rPr lang="vi-VN" dirty="0"/>
              <a:t>Công đoạn sấy, nung đòi hỏi cao hơn về độ chính xác trong đường cong sấy, đường cong nung đồng thời nhiên liệu sử dụng cần phải tránh được sự hình thành bụi, hắc ín (</a:t>
            </a:r>
            <a:r>
              <a:rPr lang="vi-VN" dirty="0" err="1"/>
              <a:t>tar</a:t>
            </a:r>
            <a:r>
              <a:rPr lang="vi-VN" dirty="0"/>
              <a:t>) có thể làm hỏng bề mặt sản phẩm.</a:t>
            </a:r>
          </a:p>
          <a:p>
            <a:r>
              <a:rPr lang="vi-VN" dirty="0"/>
              <a:t>Nhiên liệu sử dụng cho các loại hình lò nung gốm sứ </a:t>
            </a:r>
            <a:r>
              <a:rPr lang="vi-VN" dirty="0" err="1"/>
              <a:t>thuờng</a:t>
            </a:r>
            <a:r>
              <a:rPr lang="vi-VN" dirty="0"/>
              <a:t> là nhiên liệu khí (LPG; khí thiên nhiên hoặc khí từ quá trình khí hóa đã được lọc sạch và làm nguội)</a:t>
            </a:r>
            <a:endParaRPr lang="en-US" dirty="0"/>
          </a:p>
        </p:txBody>
      </p:sp>
    </p:spTree>
    <p:extLst>
      <p:ext uri="{BB962C8B-B14F-4D97-AF65-F5344CB8AC3E}">
        <p14:creationId xmlns:p14="http://schemas.microsoft.com/office/powerpoint/2010/main" val="31418102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C9B761-CCC8-5C91-06F0-2D30F6480D26}"/>
              </a:ext>
            </a:extLst>
          </p:cNvPr>
          <p:cNvSpPr>
            <a:spLocks noGrp="1"/>
          </p:cNvSpPr>
          <p:nvPr>
            <p:ph idx="1"/>
          </p:nvPr>
        </p:nvSpPr>
        <p:spPr/>
        <p:txBody>
          <a:bodyPr/>
          <a:lstStyle/>
          <a:p>
            <a:r>
              <a:rPr lang="vi-VN" dirty="0"/>
              <a:t>Lò nung sử dụng trong sản xuất gốm sứ bao gồm.</a:t>
            </a:r>
          </a:p>
          <a:p>
            <a:pPr lvl="1"/>
            <a:r>
              <a:rPr lang="vi-VN" dirty="0"/>
              <a:t>Các loại hình lò bầu đốt trấu ở vùng đồng bằng sông cửu long, Lò bậc thang đốt củi ở Bình Dương, lò đứng đốt than ở khu vực Bát tràng hoặc các làng nghề gốm phía Bắc đã và đang thu hẹp sản xuất và tiến tới loại bỏ do ô nhiễm môi trường, tỉ lệ sản phẩm bị vỡ, hỏng cao.</a:t>
            </a:r>
          </a:p>
          <a:p>
            <a:pPr lvl="1"/>
            <a:r>
              <a:rPr lang="vi-VN" dirty="0"/>
              <a:t>Lò con thoi sử dụng khí LPG đốt theo mẻ đã và đang phát triển mạnh trong các doanh nghiệp sản xuất gốm. Các doanh nghiệp làng nghề phía Bắc nhìn chung sản xuất nhỏ nên các lò con thoi đều là cỡ nhỏ từ 9 – 18 m3. Các doanh nghiệp khu vực Bình Dương sử dụng các lò con thoi cỡ lớn lên đến 230 m3 sản xuất với sản lượng cao nên suất tiêu hao nhiệt giảm nhiều.</a:t>
            </a:r>
          </a:p>
          <a:p>
            <a:pPr marL="457200" lvl="1" indent="0">
              <a:buNone/>
            </a:pPr>
            <a:endParaRPr lang="en-US" dirty="0"/>
          </a:p>
        </p:txBody>
      </p:sp>
      <p:sp>
        <p:nvSpPr>
          <p:cNvPr id="5" name="Title 4">
            <a:extLst>
              <a:ext uri="{FF2B5EF4-FFF2-40B4-BE49-F238E27FC236}">
                <a16:creationId xmlns:a16="http://schemas.microsoft.com/office/drawing/2014/main" id="{01FCE773-EA60-07F7-00E2-734B629797BE}"/>
              </a:ext>
            </a:extLst>
          </p:cNvPr>
          <p:cNvSpPr>
            <a:spLocks noGrp="1"/>
          </p:cNvSpPr>
          <p:nvPr>
            <p:ph type="title"/>
          </p:nvPr>
        </p:nvSpPr>
        <p:spPr/>
        <p:txBody>
          <a:bodyPr/>
          <a:lstStyle/>
          <a:p>
            <a:r>
              <a:rPr lang="vi-VN" dirty="0"/>
              <a:t>Năng lượng sử dụng trong các loại hình sản phẩm gốm sứ khác</a:t>
            </a:r>
            <a:endParaRPr lang="en-US" dirty="0"/>
          </a:p>
        </p:txBody>
      </p:sp>
    </p:spTree>
    <p:extLst>
      <p:ext uri="{BB962C8B-B14F-4D97-AF65-F5344CB8AC3E}">
        <p14:creationId xmlns:p14="http://schemas.microsoft.com/office/powerpoint/2010/main" val="459232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10D2A-F037-9812-8F88-0F0067E854E2}"/>
              </a:ext>
            </a:extLst>
          </p:cNvPr>
          <p:cNvSpPr>
            <a:spLocks noGrp="1"/>
          </p:cNvSpPr>
          <p:nvPr>
            <p:ph type="title"/>
          </p:nvPr>
        </p:nvSpPr>
        <p:spPr/>
        <p:txBody>
          <a:bodyPr/>
          <a:lstStyle/>
          <a:p>
            <a:r>
              <a:rPr lang="vi-VN" dirty="0"/>
              <a:t>Nội dung</a:t>
            </a:r>
            <a:endParaRPr lang="en-US" dirty="0"/>
          </a:p>
        </p:txBody>
      </p:sp>
      <p:sp>
        <p:nvSpPr>
          <p:cNvPr id="3" name="Content Placeholder 2">
            <a:extLst>
              <a:ext uri="{FF2B5EF4-FFF2-40B4-BE49-F238E27FC236}">
                <a16:creationId xmlns:a16="http://schemas.microsoft.com/office/drawing/2014/main" id="{092C017E-8BC1-3E93-D193-75595B82E2F5}"/>
              </a:ext>
            </a:extLst>
          </p:cNvPr>
          <p:cNvSpPr>
            <a:spLocks noGrp="1"/>
          </p:cNvSpPr>
          <p:nvPr>
            <p:ph idx="1"/>
          </p:nvPr>
        </p:nvSpPr>
        <p:spPr/>
        <p:txBody>
          <a:bodyPr/>
          <a:lstStyle/>
          <a:p>
            <a:r>
              <a:rPr lang="vi-VN" dirty="0"/>
              <a:t>Đặc điểm của việc sử dụng năng lượng trong sản xuất gạch nung.</a:t>
            </a:r>
          </a:p>
          <a:p>
            <a:r>
              <a:rPr lang="vi-VN" dirty="0"/>
              <a:t>Đặc điểm quá trình nung gạch.</a:t>
            </a:r>
          </a:p>
          <a:p>
            <a:r>
              <a:rPr lang="vi-VN" dirty="0"/>
              <a:t>Các cơ hội tiết kiệm năng lượng trong sản xuất gạch. </a:t>
            </a:r>
          </a:p>
          <a:p>
            <a:r>
              <a:rPr lang="vi-VN" dirty="0"/>
              <a:t>Đặc điểm của việc sử dụng năng lượng trong sản xuất các sản phẩm gốm khác.</a:t>
            </a:r>
          </a:p>
          <a:p>
            <a:r>
              <a:rPr lang="vi-VN" dirty="0"/>
              <a:t>Đặc điểm của các loại hình lò nung gốm</a:t>
            </a:r>
          </a:p>
          <a:p>
            <a:r>
              <a:rPr lang="vi-VN" dirty="0"/>
              <a:t>Các cơ hội tiết kiệm năng lượng trong sản xuất các loại hình gốm. </a:t>
            </a:r>
          </a:p>
          <a:p>
            <a:endParaRPr lang="en-US" dirty="0"/>
          </a:p>
        </p:txBody>
      </p:sp>
    </p:spTree>
    <p:extLst>
      <p:ext uri="{BB962C8B-B14F-4D97-AF65-F5344CB8AC3E}">
        <p14:creationId xmlns:p14="http://schemas.microsoft.com/office/powerpoint/2010/main" val="9653295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126B9-2502-EF26-74CC-F0A291F42A71}"/>
              </a:ext>
            </a:extLst>
          </p:cNvPr>
          <p:cNvSpPr>
            <a:spLocks noGrp="1"/>
          </p:cNvSpPr>
          <p:nvPr>
            <p:ph type="title"/>
          </p:nvPr>
        </p:nvSpPr>
        <p:spPr/>
        <p:txBody>
          <a:bodyPr/>
          <a:lstStyle/>
          <a:p>
            <a:r>
              <a:rPr lang="vi-VN" dirty="0"/>
              <a:t>Năng lượng sử dụng trong các loại hình sản phẩm gốm sứ khác</a:t>
            </a:r>
            <a:endParaRPr lang="en-US" dirty="0"/>
          </a:p>
        </p:txBody>
      </p:sp>
      <p:sp>
        <p:nvSpPr>
          <p:cNvPr id="3" name="Content Placeholder 2">
            <a:extLst>
              <a:ext uri="{FF2B5EF4-FFF2-40B4-BE49-F238E27FC236}">
                <a16:creationId xmlns:a16="http://schemas.microsoft.com/office/drawing/2014/main" id="{C8306295-E161-618C-0588-8B3CB253D5E9}"/>
              </a:ext>
            </a:extLst>
          </p:cNvPr>
          <p:cNvSpPr>
            <a:spLocks noGrp="1"/>
          </p:cNvSpPr>
          <p:nvPr>
            <p:ph idx="1"/>
          </p:nvPr>
        </p:nvSpPr>
        <p:spPr/>
        <p:txBody>
          <a:bodyPr>
            <a:normAutofit lnSpcReduction="10000"/>
          </a:bodyPr>
          <a:lstStyle/>
          <a:p>
            <a:r>
              <a:rPr lang="vi-VN" dirty="0"/>
              <a:t>Các loại hình lò nung trong sản xuất gốm sứ (tiếp)</a:t>
            </a:r>
          </a:p>
          <a:p>
            <a:pPr lvl="1"/>
            <a:r>
              <a:rPr lang="vi-VN" dirty="0"/>
              <a:t>Các doanh nghiệp sản xuất các sản phẩm sứ xây dựng (</a:t>
            </a:r>
            <a:r>
              <a:rPr lang="vi-VN" dirty="0" err="1"/>
              <a:t>lavabo</a:t>
            </a:r>
            <a:r>
              <a:rPr lang="vi-VN" dirty="0"/>
              <a:t>, </a:t>
            </a:r>
            <a:r>
              <a:rPr lang="vi-VN" dirty="0" err="1"/>
              <a:t>toilet</a:t>
            </a:r>
            <a:r>
              <a:rPr lang="vi-VN" dirty="0"/>
              <a:t>, </a:t>
            </a:r>
            <a:r>
              <a:rPr lang="vi-VN" dirty="0" err="1"/>
              <a:t>v.v</a:t>
            </a:r>
            <a:r>
              <a:rPr lang="vi-VN" dirty="0"/>
              <a:t>.) </a:t>
            </a:r>
            <a:r>
              <a:rPr lang="vi-VN" dirty="0" err="1"/>
              <a:t>thuờng</a:t>
            </a:r>
            <a:r>
              <a:rPr lang="vi-VN" dirty="0"/>
              <a:t> có sản lượng lớn và ổn định nên hay sử dụng lò </a:t>
            </a:r>
            <a:r>
              <a:rPr lang="vi-VN" dirty="0" err="1"/>
              <a:t>Tuynel</a:t>
            </a:r>
            <a:r>
              <a:rPr lang="vi-VN" dirty="0"/>
              <a:t> đốt khí LPG hoặc khí thành phẩm từ quá trình khí hóa than. Nhìn chung các lò </a:t>
            </a:r>
            <a:r>
              <a:rPr lang="vi-VN" dirty="0" err="1"/>
              <a:t>tuynel</a:t>
            </a:r>
            <a:r>
              <a:rPr lang="vi-VN" dirty="0"/>
              <a:t> nung gốm xây dựng này có xe go </a:t>
            </a:r>
            <a:r>
              <a:rPr lang="vi-VN" dirty="0" err="1"/>
              <a:t>òng</a:t>
            </a:r>
            <a:r>
              <a:rPr lang="vi-VN" dirty="0"/>
              <a:t> được thiết kế với vật liệu nhẹ hơn nhiều so với xe go </a:t>
            </a:r>
            <a:r>
              <a:rPr lang="vi-VN" dirty="0" err="1"/>
              <a:t>òng</a:t>
            </a:r>
            <a:r>
              <a:rPr lang="vi-VN" dirty="0"/>
              <a:t> của lò </a:t>
            </a:r>
            <a:r>
              <a:rPr lang="vi-VN" dirty="0" err="1"/>
              <a:t>tuynel</a:t>
            </a:r>
            <a:r>
              <a:rPr lang="vi-VN" dirty="0"/>
              <a:t> sản xuất gạch nung. Tuy nhiên, một lượng nhiệt tổn thất lớn vẫn nằm ở các thanh kê, và xe goòng đồng thời do nhiên liệu sử dụng là loại đắt tiền nên việc giảm tổn thất nhiệt sẽ đem lại kết quả lớn về tiết kiệm chi phí.</a:t>
            </a:r>
          </a:p>
          <a:p>
            <a:pPr lvl="1"/>
            <a:r>
              <a:rPr lang="vi-VN" dirty="0"/>
              <a:t>Các doanh nghiệp sản xuất các sản phẩm gạch ốp lát có men </a:t>
            </a:r>
            <a:r>
              <a:rPr lang="vi-VN" dirty="0" err="1"/>
              <a:t>thuờng</a:t>
            </a:r>
            <a:r>
              <a:rPr lang="vi-VN" dirty="0"/>
              <a:t> sử dụng các lò thanh lăn đốt khí LPG hoặc khí hóa than. Các lò thanh lăn do không có xe goòng nên giảm được một lượng tổn thất nhiệt lớn qua các xe goòng và thanh kê. </a:t>
            </a:r>
          </a:p>
        </p:txBody>
      </p:sp>
    </p:spTree>
    <p:extLst>
      <p:ext uri="{BB962C8B-B14F-4D97-AF65-F5344CB8AC3E}">
        <p14:creationId xmlns:p14="http://schemas.microsoft.com/office/powerpoint/2010/main" val="39233881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57D98-C2CC-8033-4B16-BCBC8D868A06}"/>
              </a:ext>
            </a:extLst>
          </p:cNvPr>
          <p:cNvSpPr>
            <a:spLocks noGrp="1"/>
          </p:cNvSpPr>
          <p:nvPr>
            <p:ph type="title"/>
          </p:nvPr>
        </p:nvSpPr>
        <p:spPr/>
        <p:txBody>
          <a:bodyPr/>
          <a:lstStyle/>
          <a:p>
            <a:r>
              <a:rPr lang="vi-VN" dirty="0"/>
              <a:t>Các cơ hội tiết kiệm năng lượng trong sản xuất gốm sứ khác. </a:t>
            </a:r>
            <a:endParaRPr lang="en-US" dirty="0"/>
          </a:p>
        </p:txBody>
      </p:sp>
      <p:sp>
        <p:nvSpPr>
          <p:cNvPr id="3" name="Content Placeholder 2">
            <a:extLst>
              <a:ext uri="{FF2B5EF4-FFF2-40B4-BE49-F238E27FC236}">
                <a16:creationId xmlns:a16="http://schemas.microsoft.com/office/drawing/2014/main" id="{39807001-3432-A65B-A845-594426C191E0}"/>
              </a:ext>
            </a:extLst>
          </p:cNvPr>
          <p:cNvSpPr>
            <a:spLocks noGrp="1"/>
          </p:cNvSpPr>
          <p:nvPr>
            <p:ph idx="1"/>
          </p:nvPr>
        </p:nvSpPr>
        <p:spPr/>
        <p:txBody>
          <a:bodyPr>
            <a:normAutofit fontScale="92500" lnSpcReduction="10000"/>
          </a:bodyPr>
          <a:lstStyle/>
          <a:p>
            <a:r>
              <a:rPr lang="vi-VN" dirty="0"/>
              <a:t>Việc khảo sát kỹ các cơ cấu trang thiết bị sử dụng điện đem lại khả năng tiết kiệm năng lượng đáng kể với việc sử dụng biến tần cho các quạt, bơm, các loại hình máy nghiền, băng tải.</a:t>
            </a:r>
          </a:p>
          <a:p>
            <a:r>
              <a:rPr lang="vi-VN" dirty="0"/>
              <a:t>Với việc sử dụng nhiều nguyên liệu đầu vào theo hình thức phối trộn trong các bài phối liệu khác nhau, việc lập bản đồ năng lượng (ENERGY MAPPING) đem lại cơ hội lớn trong việc quản lý toàn bộ trong dây chuyền giúp giảm thất thoát nguyên vật liệu và nâng cao hiệu suất sản xuất tổng thể.</a:t>
            </a:r>
          </a:p>
          <a:p>
            <a:r>
              <a:rPr lang="vi-VN" dirty="0"/>
              <a:t>Công đoạn sấy có nhiều phương thức sấy đa dạng bao gồm sấy phun, các buồng sấy theo mẻ, lò sấy </a:t>
            </a:r>
            <a:r>
              <a:rPr lang="vi-VN" dirty="0" err="1"/>
              <a:t>tuynel</a:t>
            </a:r>
            <a:r>
              <a:rPr lang="vi-VN" dirty="0"/>
              <a:t> hay thanh lăn tận dụng nhiệt từ lò nung đem lại tiềm năng tiết kiệm năng lượng lớn khi khảo sát kỹ và tối ưu hóa quá trình cấp nhiệt cho từng công đoạn. </a:t>
            </a:r>
            <a:endParaRPr lang="en-US" dirty="0"/>
          </a:p>
        </p:txBody>
      </p:sp>
    </p:spTree>
    <p:extLst>
      <p:ext uri="{BB962C8B-B14F-4D97-AF65-F5344CB8AC3E}">
        <p14:creationId xmlns:p14="http://schemas.microsoft.com/office/powerpoint/2010/main" val="37815491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5BAF5-0EA0-AA82-562E-8BEACE7431CB}"/>
              </a:ext>
            </a:extLst>
          </p:cNvPr>
          <p:cNvSpPr>
            <a:spLocks noGrp="1"/>
          </p:cNvSpPr>
          <p:nvPr>
            <p:ph type="title"/>
          </p:nvPr>
        </p:nvSpPr>
        <p:spPr/>
        <p:txBody>
          <a:bodyPr/>
          <a:lstStyle/>
          <a:p>
            <a:r>
              <a:rPr lang="vi-VN" dirty="0"/>
              <a:t>Các cơ hội tiết kiệm năng lượng trong sản xuất gốm sứ khác. </a:t>
            </a:r>
            <a:endParaRPr lang="en-US" dirty="0"/>
          </a:p>
        </p:txBody>
      </p:sp>
      <p:sp>
        <p:nvSpPr>
          <p:cNvPr id="3" name="Content Placeholder 2">
            <a:extLst>
              <a:ext uri="{FF2B5EF4-FFF2-40B4-BE49-F238E27FC236}">
                <a16:creationId xmlns:a16="http://schemas.microsoft.com/office/drawing/2014/main" id="{C82D0A82-5CEA-4743-DEA5-261E2A2E493D}"/>
              </a:ext>
            </a:extLst>
          </p:cNvPr>
          <p:cNvSpPr>
            <a:spLocks noGrp="1"/>
          </p:cNvSpPr>
          <p:nvPr>
            <p:ph idx="1"/>
          </p:nvPr>
        </p:nvSpPr>
        <p:spPr/>
        <p:txBody>
          <a:bodyPr/>
          <a:lstStyle/>
          <a:p>
            <a:r>
              <a:rPr lang="vi-VN" dirty="0"/>
              <a:t>Cũng như sản xuất gạch, phần lớn năng lượng sử dụng với chi phí năng lượng cao tập trung ở lò nung với các cơ hội tiết kiệm năng lượng sau:</a:t>
            </a:r>
          </a:p>
          <a:p>
            <a:pPr lvl="1"/>
            <a:r>
              <a:rPr lang="vi-VN" dirty="0"/>
              <a:t>Khảo sát, cân bằng năng lượng cho lò nung và tìm hiểu các tổn thất nhiệt để có thể giảm các tổn thất nhiệt và tối ưu hóa quá trình nung. Các giải pháp của lò </a:t>
            </a:r>
            <a:r>
              <a:rPr lang="vi-VN" dirty="0" err="1"/>
              <a:t>tuynel</a:t>
            </a:r>
            <a:r>
              <a:rPr lang="vi-VN" dirty="0"/>
              <a:t> nung gạch có thể xem xét để ứng dụng cho phù hợp.</a:t>
            </a:r>
          </a:p>
          <a:p>
            <a:pPr lvl="1"/>
            <a:r>
              <a:rPr lang="vi-VN" dirty="0"/>
              <a:t>Nghiên cứu tối ưu hóa hệ thống khí hóa than.</a:t>
            </a:r>
          </a:p>
          <a:p>
            <a:pPr lvl="1"/>
            <a:r>
              <a:rPr lang="vi-VN" dirty="0"/>
              <a:t>Nghiên cứu tận dụng nhiệt để sấy không khí trước khi cấp cho quá trình cháy khí tại vòi phun.</a:t>
            </a:r>
          </a:p>
          <a:p>
            <a:pPr lvl="1"/>
            <a:r>
              <a:rPr lang="vi-VN" dirty="0"/>
              <a:t>Nghiên cứu tận dụng nhiệt thừa từ lò nung để hóa khí cho LPG. </a:t>
            </a:r>
          </a:p>
          <a:p>
            <a:pPr lvl="1"/>
            <a:endParaRPr lang="en-US" dirty="0"/>
          </a:p>
        </p:txBody>
      </p:sp>
    </p:spTree>
    <p:extLst>
      <p:ext uri="{BB962C8B-B14F-4D97-AF65-F5344CB8AC3E}">
        <p14:creationId xmlns:p14="http://schemas.microsoft.com/office/powerpoint/2010/main" val="13564391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80923-3662-CFE2-940B-EF0078172857}"/>
              </a:ext>
            </a:extLst>
          </p:cNvPr>
          <p:cNvSpPr>
            <a:spLocks noGrp="1"/>
          </p:cNvSpPr>
          <p:nvPr>
            <p:ph type="title"/>
          </p:nvPr>
        </p:nvSpPr>
        <p:spPr/>
        <p:txBody>
          <a:bodyPr/>
          <a:lstStyle/>
          <a:p>
            <a:r>
              <a:rPr lang="vi-VN" dirty="0"/>
              <a:t>Các cơ hội tiết kiệm năng lượng trong sản xuất gốm sứ khác. </a:t>
            </a:r>
            <a:endParaRPr lang="en-US" dirty="0"/>
          </a:p>
        </p:txBody>
      </p:sp>
      <p:sp>
        <p:nvSpPr>
          <p:cNvPr id="3" name="Content Placeholder 2">
            <a:extLst>
              <a:ext uri="{FF2B5EF4-FFF2-40B4-BE49-F238E27FC236}">
                <a16:creationId xmlns:a16="http://schemas.microsoft.com/office/drawing/2014/main" id="{F879D6A2-B68A-5742-E1BB-C5527AE1C477}"/>
              </a:ext>
            </a:extLst>
          </p:cNvPr>
          <p:cNvSpPr>
            <a:spLocks noGrp="1"/>
          </p:cNvSpPr>
          <p:nvPr>
            <p:ph idx="1"/>
          </p:nvPr>
        </p:nvSpPr>
        <p:spPr/>
        <p:txBody>
          <a:bodyPr>
            <a:normAutofit lnSpcReduction="10000"/>
          </a:bodyPr>
          <a:lstStyle/>
          <a:p>
            <a:r>
              <a:rPr lang="vi-VN" dirty="0"/>
              <a:t>Với các doanh nghiệp sử dụng lò nung con thoi đốt theo mẻ, ở cuối quá trình nung nhiệt độ khói thải </a:t>
            </a:r>
            <a:r>
              <a:rPr lang="vi-VN" dirty="0" err="1"/>
              <a:t>thuờng</a:t>
            </a:r>
            <a:r>
              <a:rPr lang="vi-VN" dirty="0"/>
              <a:t> ở mức rất cao (300 – 600oC) mà không tận dụng được. Việc nghiên cứu xây dựng lò sấy tận dụng nhiệt từ lò nung hoặc vận hành 2 hoặc nhiều lò nung có tính kết nối có thể giúp tận dụng lượng nhiệt thừa của lò nung trước cho việc sấy hoặc gia nhiệt ở lò nung tiếp theo. </a:t>
            </a:r>
          </a:p>
          <a:p>
            <a:r>
              <a:rPr lang="vi-VN" dirty="0"/>
              <a:t>Trong một số thời điểm khi giá điện rẻ hơn giá khí LPG, một số doanh nghiệp đã thiết kế hệ thống nâng nhiệt độ lò nung đến khoảng 700oC bằng điện và việc nâng tiếp nhiệt độ từ 700oC lên khoảng 1000 – 1100 </a:t>
            </a:r>
            <a:r>
              <a:rPr lang="vi-VN" dirty="0" err="1"/>
              <a:t>oC</a:t>
            </a:r>
            <a:r>
              <a:rPr lang="vi-VN" dirty="0"/>
              <a:t> có thể sử dụng LPG. </a:t>
            </a:r>
          </a:p>
          <a:p>
            <a:endParaRPr lang="en-US" dirty="0"/>
          </a:p>
        </p:txBody>
      </p:sp>
    </p:spTree>
    <p:extLst>
      <p:ext uri="{BB962C8B-B14F-4D97-AF65-F5344CB8AC3E}">
        <p14:creationId xmlns:p14="http://schemas.microsoft.com/office/powerpoint/2010/main" val="3132192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C25DD-0129-C047-FAB4-25635B2DAF86}"/>
            </a:ext>
          </a:extLst>
        </p:cNvPr>
        <p:cNvGrpSpPr/>
        <p:nvPr/>
      </p:nvGrpSpPr>
      <p:grpSpPr>
        <a:xfrm>
          <a:off x="0" y="0"/>
          <a:ext cx="0" cy="0"/>
          <a:chOff x="0" y="0"/>
          <a:chExt cx="0" cy="0"/>
        </a:xfrm>
      </p:grpSpPr>
      <p:sp>
        <p:nvSpPr>
          <p:cNvPr id="4" name="Titel 1">
            <a:extLst>
              <a:ext uri="{FF2B5EF4-FFF2-40B4-BE49-F238E27FC236}">
                <a16:creationId xmlns:a16="http://schemas.microsoft.com/office/drawing/2014/main" id="{632F1AFE-3344-F3B6-D677-61220889F99C}"/>
              </a:ext>
            </a:extLst>
          </p:cNvPr>
          <p:cNvSpPr txBox="1">
            <a:spLocks/>
          </p:cNvSpPr>
          <p:nvPr/>
        </p:nvSpPr>
        <p:spPr>
          <a:xfrm>
            <a:off x="1368357" y="1566154"/>
            <a:ext cx="9455285" cy="90467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lvl="3" algn="ctr"/>
            <a:r>
              <a:rPr lang="vi-VN" sz="3200" b="1" kern="0" noProof="0" dirty="0">
                <a:solidFill>
                  <a:sysClr val="windowText" lastClr="000000"/>
                </a:solidFill>
              </a:rPr>
              <a:t>TRÂN TRỌNG CẢM ƠN!</a:t>
            </a:r>
          </a:p>
        </p:txBody>
      </p:sp>
    </p:spTree>
    <p:extLst>
      <p:ext uri="{BB962C8B-B14F-4D97-AF65-F5344CB8AC3E}">
        <p14:creationId xmlns:p14="http://schemas.microsoft.com/office/powerpoint/2010/main" val="1029566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4498E3A1-7697-7CEA-503D-E74FEF6C93DB}"/>
              </a:ext>
            </a:extLst>
          </p:cNvPr>
          <p:cNvSpPr txBox="1">
            <a:spLocks/>
          </p:cNvSpPr>
          <p:nvPr/>
        </p:nvSpPr>
        <p:spPr>
          <a:xfrm>
            <a:off x="437744" y="729573"/>
            <a:ext cx="11371635" cy="66148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lvl="3"/>
            <a:r>
              <a:rPr lang="vi-VN" sz="3200" b="1" kern="0" noProof="0" dirty="0">
                <a:solidFill>
                  <a:sysClr val="windowText" lastClr="000000"/>
                </a:solidFill>
              </a:rPr>
              <a:t>Năng lượng trong sản xuất gạch nung</a:t>
            </a:r>
          </a:p>
        </p:txBody>
      </p:sp>
      <p:sp>
        <p:nvSpPr>
          <p:cNvPr id="6" name="Hộp Văn bản 5">
            <a:extLst>
              <a:ext uri="{FF2B5EF4-FFF2-40B4-BE49-F238E27FC236}">
                <a16:creationId xmlns:a16="http://schemas.microsoft.com/office/drawing/2014/main" id="{827A5B98-9411-0C98-0FF0-D110EC9F2B0A}"/>
              </a:ext>
            </a:extLst>
          </p:cNvPr>
          <p:cNvSpPr txBox="1"/>
          <p:nvPr/>
        </p:nvSpPr>
        <p:spPr>
          <a:xfrm>
            <a:off x="622407" y="1391054"/>
            <a:ext cx="10659083" cy="5262979"/>
          </a:xfrm>
          <a:prstGeom prst="rect">
            <a:avLst/>
          </a:prstGeom>
          <a:noFill/>
        </p:spPr>
        <p:txBody>
          <a:bodyPr wrap="square">
            <a:spAutoFit/>
          </a:bodyPr>
          <a:lstStyle/>
          <a:p>
            <a:r>
              <a:rPr lang="vi-VN" sz="2800" noProof="0" dirty="0"/>
              <a:t>Gạch nung là loại hình sản phẩm gốm thô dùng trong xây dựng. Năng lượng sử dụng chủ yếu bao gồm</a:t>
            </a:r>
          </a:p>
          <a:p>
            <a:pPr marL="457200" indent="-457200">
              <a:buFontTx/>
              <a:buChar char="-"/>
            </a:pPr>
            <a:r>
              <a:rPr lang="vi-VN" sz="2800" noProof="0" dirty="0"/>
              <a:t>Điện sử dụng cho các máy móc trong dây chuyền chế biến tạo hình, quạt, thiết bị ra vào gạch trong lò</a:t>
            </a:r>
          </a:p>
          <a:p>
            <a:pPr marL="457200" indent="-457200">
              <a:buFontTx/>
              <a:buChar char="-"/>
            </a:pPr>
            <a:r>
              <a:rPr lang="vi-VN" sz="2800" dirty="0"/>
              <a:t>Nhiên liệu mà chủ yếu là than được sử dụng trong quá trình nung gạch. Ở Việt Nam, than </a:t>
            </a:r>
            <a:r>
              <a:rPr lang="vi-VN" sz="2800" dirty="0" err="1"/>
              <a:t>thuờng</a:t>
            </a:r>
            <a:r>
              <a:rPr lang="vi-VN" sz="2800" dirty="0"/>
              <a:t> được trộn lẫn với đất trong quá trình chế biến tạo hình và một phần được rắc ngoài để điều chỉnh nhiệt độ tại vùng nung chính trong lò. </a:t>
            </a:r>
          </a:p>
          <a:p>
            <a:pPr marL="457200" indent="-457200">
              <a:buFontTx/>
              <a:buChar char="-"/>
            </a:pPr>
            <a:r>
              <a:rPr lang="vi-VN" sz="2800" noProof="0" dirty="0"/>
              <a:t>Các loại hình lò nung sử dụng chủ yếu hiện nay bao gồm lò vòng, lò </a:t>
            </a:r>
            <a:r>
              <a:rPr lang="vi-VN" sz="2800" noProof="0" dirty="0" err="1"/>
              <a:t>Tuynel</a:t>
            </a:r>
            <a:r>
              <a:rPr lang="vi-VN" sz="2800" noProof="0" dirty="0"/>
              <a:t>, lò </a:t>
            </a:r>
            <a:r>
              <a:rPr lang="vi-VN" sz="2800" noProof="0" dirty="0" err="1"/>
              <a:t>Tuynel</a:t>
            </a:r>
            <a:r>
              <a:rPr lang="vi-VN" sz="2800" noProof="0" dirty="0"/>
              <a:t> di chuyển, lò </a:t>
            </a:r>
            <a:r>
              <a:rPr lang="vi-VN" sz="2800" noProof="0" dirty="0" err="1"/>
              <a:t>tuynel</a:t>
            </a:r>
            <a:r>
              <a:rPr lang="vi-VN" sz="2800" noProof="0" dirty="0"/>
              <a:t> trần </a:t>
            </a:r>
            <a:r>
              <a:rPr lang="vi-VN" sz="2800" noProof="0" dirty="0" err="1"/>
              <a:t>phẳng</a:t>
            </a:r>
            <a:r>
              <a:rPr lang="vi-VN" sz="2800" noProof="0" dirty="0"/>
              <a:t> di chuyển. </a:t>
            </a:r>
          </a:p>
          <a:p>
            <a:endParaRPr lang="vi-VN" sz="2800" noProof="0" dirty="0"/>
          </a:p>
        </p:txBody>
      </p:sp>
    </p:spTree>
    <p:extLst>
      <p:ext uri="{BB962C8B-B14F-4D97-AF65-F5344CB8AC3E}">
        <p14:creationId xmlns:p14="http://schemas.microsoft.com/office/powerpoint/2010/main" val="26729676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C04D7-37DD-5A48-76B7-485BD08140CC}"/>
              </a:ext>
            </a:extLst>
          </p:cNvPr>
          <p:cNvSpPr>
            <a:spLocks noGrp="1"/>
          </p:cNvSpPr>
          <p:nvPr>
            <p:ph type="title"/>
          </p:nvPr>
        </p:nvSpPr>
        <p:spPr>
          <a:xfrm>
            <a:off x="838200" y="365125"/>
            <a:ext cx="10515600" cy="772795"/>
          </a:xfrm>
        </p:spPr>
        <p:txBody>
          <a:bodyPr/>
          <a:lstStyle/>
          <a:p>
            <a:r>
              <a:rPr lang="vi-VN" sz="4400" b="1" kern="0" noProof="0" dirty="0">
                <a:solidFill>
                  <a:sysClr val="windowText" lastClr="000000"/>
                </a:solidFill>
              </a:rPr>
              <a:t>Năng lượng trong sản xuất gạch nung</a:t>
            </a:r>
            <a:endParaRPr lang="en-US" dirty="0"/>
          </a:p>
        </p:txBody>
      </p:sp>
      <p:sp>
        <p:nvSpPr>
          <p:cNvPr id="3" name="Content Placeholder 2">
            <a:extLst>
              <a:ext uri="{FF2B5EF4-FFF2-40B4-BE49-F238E27FC236}">
                <a16:creationId xmlns:a16="http://schemas.microsoft.com/office/drawing/2014/main" id="{58D0C8B4-FAB9-463A-48B8-757FB779EEDB}"/>
              </a:ext>
            </a:extLst>
          </p:cNvPr>
          <p:cNvSpPr>
            <a:spLocks noGrp="1"/>
          </p:cNvSpPr>
          <p:nvPr>
            <p:ph idx="1"/>
          </p:nvPr>
        </p:nvSpPr>
        <p:spPr>
          <a:xfrm>
            <a:off x="838200" y="1209040"/>
            <a:ext cx="10515600" cy="4967923"/>
          </a:xfrm>
        </p:spPr>
        <p:txBody>
          <a:bodyPr>
            <a:normAutofit fontScale="92500"/>
          </a:bodyPr>
          <a:lstStyle/>
          <a:p>
            <a:r>
              <a:rPr lang="vi-VN" dirty="0"/>
              <a:t>Các công đoạn trong quá trình nung trong lò gạch bao gồm:</a:t>
            </a:r>
          </a:p>
          <a:p>
            <a:pPr lvl="1"/>
            <a:r>
              <a:rPr lang="vi-VN" dirty="0"/>
              <a:t>Công đoạn sấy. Gạch mộc sau khi được chế biến tạo hình có thể được phơi, được sấy trong lò sấy và khi đưa vào lò nung, gạch mộc được sấy với nhiệt độ gia nhiệt thấp, tốc độ sấy được điều chỉnh phù hợp để tránh nứt, vỡ sản phẩm trong tiến trình sấy. Nhìn chung giai đoạn sấy có thể nâng nhiệt độ gạch lên đến 120oC. </a:t>
            </a:r>
          </a:p>
          <a:p>
            <a:pPr lvl="1"/>
            <a:r>
              <a:rPr lang="vi-VN" dirty="0"/>
              <a:t>Công đoạn gia nhiệt. Được thực hiện với việc nâng dần nhiệt độ gạch lên cao, lúc này một số thành phần hữu cơ có thể được bốc ra thêm, nhiệt độ được nâng lên đến khoảng 500oC và các độ ẩm tinh thể có thể được bốc ra.</a:t>
            </a:r>
          </a:p>
          <a:p>
            <a:pPr lvl="1"/>
            <a:r>
              <a:rPr lang="vi-VN" dirty="0"/>
              <a:t>Công đoạn nung. Được thực hiện với việc nhiệt độ gạch được nâng đến nhiệt độ kết khối với sự chuyển pha của đất thành dạng gốm. Tùy theo chất đất, nhu cầu cụ thể của thị trường về màu sắc gạch, nhiệt độ này có thể từ 800 – 1000 </a:t>
            </a:r>
            <a:r>
              <a:rPr lang="vi-VN" dirty="0" err="1"/>
              <a:t>oC</a:t>
            </a:r>
            <a:r>
              <a:rPr lang="vi-VN" dirty="0"/>
              <a:t>.</a:t>
            </a:r>
          </a:p>
          <a:p>
            <a:pPr lvl="1"/>
            <a:r>
              <a:rPr lang="vi-VN" dirty="0"/>
              <a:t>Công đoạn làm nguội. Được thực hiện với việc gạch được làm nguội dần với tốc độ phù hợp tránh sự đột ngột gây ra nứt vỡ gạch. </a:t>
            </a:r>
            <a:endParaRPr lang="en-US" dirty="0"/>
          </a:p>
        </p:txBody>
      </p:sp>
    </p:spTree>
    <p:extLst>
      <p:ext uri="{BB962C8B-B14F-4D97-AF65-F5344CB8AC3E}">
        <p14:creationId xmlns:p14="http://schemas.microsoft.com/office/powerpoint/2010/main" val="24192948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5EF9BC-30C5-925A-E1E5-1DCA82C8903D}"/>
              </a:ext>
            </a:extLst>
          </p:cNvPr>
          <p:cNvPicPr>
            <a:picLocks noChangeAspect="1"/>
          </p:cNvPicPr>
          <p:nvPr/>
        </p:nvPicPr>
        <p:blipFill>
          <a:blip r:embed="rId2"/>
          <a:stretch>
            <a:fillRect/>
          </a:stretch>
        </p:blipFill>
        <p:spPr>
          <a:xfrm>
            <a:off x="1370719" y="0"/>
            <a:ext cx="9450562" cy="6858000"/>
          </a:xfrm>
          <a:prstGeom prst="rect">
            <a:avLst/>
          </a:prstGeom>
        </p:spPr>
      </p:pic>
      <p:sp>
        <p:nvSpPr>
          <p:cNvPr id="7" name="Rectangle 6">
            <a:extLst>
              <a:ext uri="{FF2B5EF4-FFF2-40B4-BE49-F238E27FC236}">
                <a16:creationId xmlns:a16="http://schemas.microsoft.com/office/drawing/2014/main" id="{915641A8-4A31-25D0-57FC-EFFE5AAB2516}"/>
              </a:ext>
            </a:extLst>
          </p:cNvPr>
          <p:cNvSpPr/>
          <p:nvPr/>
        </p:nvSpPr>
        <p:spPr>
          <a:xfrm>
            <a:off x="10255827" y="72736"/>
            <a:ext cx="696191" cy="540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0121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5B640-A6D3-E935-2944-1C41870FB44C}"/>
              </a:ext>
            </a:extLst>
          </p:cNvPr>
          <p:cNvSpPr>
            <a:spLocks noGrp="1"/>
          </p:cNvSpPr>
          <p:nvPr>
            <p:ph type="title"/>
          </p:nvPr>
        </p:nvSpPr>
        <p:spPr/>
        <p:txBody>
          <a:bodyPr/>
          <a:lstStyle/>
          <a:p>
            <a:r>
              <a:rPr lang="vi-VN" dirty="0"/>
              <a:t>Đường cong nung trong lò </a:t>
            </a:r>
            <a:r>
              <a:rPr lang="vi-VN" dirty="0" err="1"/>
              <a:t>Tuynel</a:t>
            </a:r>
            <a:endParaRPr lang="en-US" dirty="0"/>
          </a:p>
        </p:txBody>
      </p:sp>
      <p:pic>
        <p:nvPicPr>
          <p:cNvPr id="4" name="Picture 3">
            <a:extLst>
              <a:ext uri="{FF2B5EF4-FFF2-40B4-BE49-F238E27FC236}">
                <a16:creationId xmlns:a16="http://schemas.microsoft.com/office/drawing/2014/main" id="{5D94BD80-5927-F51C-8B80-42E954F563EA}"/>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1778" y="1902756"/>
            <a:ext cx="6535006" cy="2719427"/>
          </a:xfrm>
          <a:prstGeom prst="rect">
            <a:avLst/>
          </a:prstGeom>
          <a:noFill/>
          <a:ln>
            <a:noFill/>
          </a:ln>
        </p:spPr>
      </p:pic>
      <p:pic>
        <p:nvPicPr>
          <p:cNvPr id="5" name="Picture 4">
            <a:extLst>
              <a:ext uri="{FF2B5EF4-FFF2-40B4-BE49-F238E27FC236}">
                <a16:creationId xmlns:a16="http://schemas.microsoft.com/office/drawing/2014/main" id="{CFA5088A-DE6F-3D55-EBF1-CE4525AD2C6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6784" y="2095435"/>
            <a:ext cx="4796905" cy="2526748"/>
          </a:xfrm>
          <a:prstGeom prst="rect">
            <a:avLst/>
          </a:prstGeom>
          <a:noFill/>
          <a:ln>
            <a:noFill/>
          </a:ln>
        </p:spPr>
      </p:pic>
    </p:spTree>
    <p:extLst>
      <p:ext uri="{BB962C8B-B14F-4D97-AF65-F5344CB8AC3E}">
        <p14:creationId xmlns:p14="http://schemas.microsoft.com/office/powerpoint/2010/main" val="29952713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FD9A6-121E-512F-4B51-B943262B7F2E}"/>
              </a:ext>
            </a:extLst>
          </p:cNvPr>
          <p:cNvSpPr>
            <a:spLocks noGrp="1"/>
          </p:cNvSpPr>
          <p:nvPr>
            <p:ph type="title"/>
          </p:nvPr>
        </p:nvSpPr>
        <p:spPr>
          <a:xfrm>
            <a:off x="838200" y="365125"/>
            <a:ext cx="10515600" cy="782955"/>
          </a:xfrm>
        </p:spPr>
        <p:txBody>
          <a:bodyPr/>
          <a:lstStyle/>
          <a:p>
            <a:r>
              <a:rPr lang="vi-VN" sz="4400" b="1" kern="0" noProof="0" dirty="0">
                <a:solidFill>
                  <a:sysClr val="windowText" lastClr="000000"/>
                </a:solidFill>
              </a:rPr>
              <a:t>Năng lượng trong sản xuất gạch nung</a:t>
            </a:r>
            <a:endParaRPr lang="en-US" dirty="0"/>
          </a:p>
        </p:txBody>
      </p:sp>
      <p:sp>
        <p:nvSpPr>
          <p:cNvPr id="3" name="Content Placeholder 2">
            <a:extLst>
              <a:ext uri="{FF2B5EF4-FFF2-40B4-BE49-F238E27FC236}">
                <a16:creationId xmlns:a16="http://schemas.microsoft.com/office/drawing/2014/main" id="{6538E4DC-D377-06C9-F639-E30527A9ED90}"/>
              </a:ext>
            </a:extLst>
          </p:cNvPr>
          <p:cNvSpPr>
            <a:spLocks noGrp="1"/>
          </p:cNvSpPr>
          <p:nvPr>
            <p:ph idx="1"/>
          </p:nvPr>
        </p:nvSpPr>
        <p:spPr>
          <a:xfrm>
            <a:off x="838200" y="1148080"/>
            <a:ext cx="10515600" cy="5028883"/>
          </a:xfrm>
        </p:spPr>
        <p:txBody>
          <a:bodyPr>
            <a:normAutofit fontScale="92500"/>
          </a:bodyPr>
          <a:lstStyle/>
          <a:p>
            <a:r>
              <a:rPr lang="vi-VN" dirty="0"/>
              <a:t>Tùy theo công nghệ lò nung, các công đoạn sấy, gia nhiệt, nung, làm nguội có thể tận dụng nhiệt lẫn với nhau bao gồm:</a:t>
            </a:r>
          </a:p>
          <a:p>
            <a:pPr lvl="1"/>
            <a:r>
              <a:rPr lang="vi-VN" dirty="0"/>
              <a:t>Nhiệt cần thoát ra từ công đoạn làm nguội có thể hỗ trợ một phần cho quá trình sấy và một phần để làm nóng không khí cấp cho quá trình cháy nhiên liệu.</a:t>
            </a:r>
          </a:p>
          <a:p>
            <a:pPr lvl="1"/>
            <a:r>
              <a:rPr lang="vi-VN" dirty="0"/>
              <a:t>Quá trình cháy nhiên liệu sử dụng không khí nóng từ quá trình làm nguội trước đó để giúp gạch nâng nhiệt độ lên nhiệt độ kết khối tại vùng nung. </a:t>
            </a:r>
          </a:p>
          <a:p>
            <a:pPr lvl="1"/>
            <a:r>
              <a:rPr lang="vi-VN" dirty="0"/>
              <a:t>Khói sinh ra tại vùng nung sau khi sử dụng để nung gạch còn nhiệt độ cao sẽ được sử dụng để nâng nhiệt độ gạch lên từ </a:t>
            </a:r>
            <a:r>
              <a:rPr lang="vi-VN" dirty="0" err="1"/>
              <a:t>từ</a:t>
            </a:r>
            <a:r>
              <a:rPr lang="vi-VN" dirty="0"/>
              <a:t> tại vùng gia nhiệt và sau đó còn nhiệt thừa sẽ cấp cho vùng sấy rồi được hút ra qua ống khói.</a:t>
            </a:r>
          </a:p>
          <a:p>
            <a:pPr lvl="1"/>
            <a:r>
              <a:rPr lang="vi-VN" dirty="0"/>
              <a:t>Với một số lò nung có tích hợp với lò sấy ở ngay bên cạnh, các đường dẫn khói nóng từ cuối vùng sấy của lò nung và đường dẫn không khí nóng từ vùng làm nguội sẽ được thiết kế để cung cấp nhiệt thích hợp cho lò sấy. </a:t>
            </a:r>
            <a:endParaRPr lang="en-US" dirty="0"/>
          </a:p>
        </p:txBody>
      </p:sp>
    </p:spTree>
    <p:extLst>
      <p:ext uri="{BB962C8B-B14F-4D97-AF65-F5344CB8AC3E}">
        <p14:creationId xmlns:p14="http://schemas.microsoft.com/office/powerpoint/2010/main" val="38983321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3B9CA-5963-FC92-AFC0-FD57448150B4}"/>
              </a:ext>
            </a:extLst>
          </p:cNvPr>
          <p:cNvSpPr>
            <a:spLocks noGrp="1"/>
          </p:cNvSpPr>
          <p:nvPr>
            <p:ph type="title"/>
          </p:nvPr>
        </p:nvSpPr>
        <p:spPr>
          <a:xfrm>
            <a:off x="838200" y="365125"/>
            <a:ext cx="10515600" cy="663575"/>
          </a:xfrm>
        </p:spPr>
        <p:txBody>
          <a:bodyPr>
            <a:normAutofit fontScale="90000"/>
          </a:bodyPr>
          <a:lstStyle/>
          <a:p>
            <a:r>
              <a:rPr lang="vi-VN" dirty="0"/>
              <a:t>Các loại hình công nghệ lò nung gạch ở VN</a:t>
            </a:r>
            <a:endParaRPr lang="en-US" dirty="0"/>
          </a:p>
        </p:txBody>
      </p:sp>
      <p:sp>
        <p:nvSpPr>
          <p:cNvPr id="3" name="Content Placeholder 2">
            <a:extLst>
              <a:ext uri="{FF2B5EF4-FFF2-40B4-BE49-F238E27FC236}">
                <a16:creationId xmlns:a16="http://schemas.microsoft.com/office/drawing/2014/main" id="{BAEB5418-9EC8-7DC4-125E-3888FB6014A7}"/>
              </a:ext>
            </a:extLst>
          </p:cNvPr>
          <p:cNvSpPr>
            <a:spLocks noGrp="1"/>
          </p:cNvSpPr>
          <p:nvPr>
            <p:ph idx="1"/>
          </p:nvPr>
        </p:nvSpPr>
        <p:spPr>
          <a:xfrm>
            <a:off x="838200" y="1184564"/>
            <a:ext cx="10893136" cy="4992399"/>
          </a:xfrm>
        </p:spPr>
        <p:txBody>
          <a:bodyPr>
            <a:normAutofit fontScale="92500" lnSpcReduction="10000"/>
          </a:bodyPr>
          <a:lstStyle/>
          <a:p>
            <a:r>
              <a:rPr lang="vi-VN" dirty="0"/>
              <a:t>Các lò thủ công đốt theo mẻ gần như không được sử dụng nữa tại VN. Với các lò này, các công đoạn, sấy, gia nhiệt, nung, làm nguội được tận dụng nhiệt rất giới hạn theo đó nhiệt từ công đoạn làm nguội gần như không được sử dụng cho các công đoạn trước.</a:t>
            </a:r>
          </a:p>
          <a:p>
            <a:r>
              <a:rPr lang="vi-VN" dirty="0"/>
              <a:t>Lò nung </a:t>
            </a:r>
            <a:r>
              <a:rPr lang="vi-VN" dirty="0" err="1"/>
              <a:t>Tuynel</a:t>
            </a:r>
            <a:r>
              <a:rPr lang="vi-VN" dirty="0"/>
              <a:t> được thực hiện với đường hầm dài có xe goòng chứa gạch đi trong đó. Nhiệt từ các vùng sấy, gia nhiệt, nung, làm nguội được tổ chức chặt chẽ và có khả năng tận dụng nhiệt cao. Tuy nhiên, một tổn thất nhiệt lớn vẫn tồn tại khi xe go </a:t>
            </a:r>
            <a:r>
              <a:rPr lang="vi-VN" dirty="0" err="1"/>
              <a:t>òng</a:t>
            </a:r>
            <a:r>
              <a:rPr lang="vi-VN" dirty="0"/>
              <a:t> và sản phẩm gạch ra vẫn còn nóng. Khối lượng xe goòng khá tương đương với khối lượng gạch chất lên nó gây ra tổn thất nhiệt cao.</a:t>
            </a:r>
          </a:p>
          <a:p>
            <a:r>
              <a:rPr lang="vi-VN" dirty="0"/>
              <a:t>Các loại hình lò vòng có tổn thất nhiệt tích lũy tại tường lò lớn.</a:t>
            </a:r>
          </a:p>
          <a:p>
            <a:r>
              <a:rPr lang="vi-VN" dirty="0"/>
              <a:t>Lò </a:t>
            </a:r>
            <a:r>
              <a:rPr lang="vi-VN" dirty="0" err="1"/>
              <a:t>tuynen</a:t>
            </a:r>
            <a:r>
              <a:rPr lang="vi-VN" dirty="0"/>
              <a:t> trần </a:t>
            </a:r>
            <a:r>
              <a:rPr lang="vi-VN" dirty="0" err="1"/>
              <a:t>phẳng</a:t>
            </a:r>
            <a:r>
              <a:rPr lang="vi-VN" dirty="0"/>
              <a:t> di chuyển, lò </a:t>
            </a:r>
            <a:r>
              <a:rPr lang="vi-VN" dirty="0" err="1"/>
              <a:t>tuynel</a:t>
            </a:r>
            <a:r>
              <a:rPr lang="vi-VN" dirty="0"/>
              <a:t> di chuyển do cấu trúc lò bằng bông gốm nhẹ nên tổn thất nhiệt tích lũy thấp hơn. </a:t>
            </a:r>
            <a:endParaRPr lang="en-US" dirty="0"/>
          </a:p>
        </p:txBody>
      </p:sp>
    </p:spTree>
    <p:extLst>
      <p:ext uri="{BB962C8B-B14F-4D97-AF65-F5344CB8AC3E}">
        <p14:creationId xmlns:p14="http://schemas.microsoft.com/office/powerpoint/2010/main" val="21857556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5480" y="1508761"/>
            <a:ext cx="1981200" cy="4525963"/>
          </a:xfrm>
        </p:spPr>
        <p:txBody>
          <a:bodyPr>
            <a:normAutofit/>
          </a:bodyPr>
          <a:lstStyle/>
          <a:p>
            <a:pPr>
              <a:buNone/>
            </a:pPr>
            <a:r>
              <a:rPr lang="en-US" sz="2000" dirty="0">
                <a:latin typeface="Arial" panose="020B0604020202020204" pitchFamily="34" charset="0"/>
                <a:cs typeface="Arial" panose="020B0604020202020204" pitchFamily="34" charset="0"/>
              </a:rPr>
              <a:t>1. </a:t>
            </a:r>
            <a:r>
              <a:rPr lang="en-US" sz="2000" b="1" dirty="0" err="1">
                <a:latin typeface="Arial" panose="020B0604020202020204" pitchFamily="34" charset="0"/>
                <a:cs typeface="Arial" panose="020B0604020202020204" pitchFamily="34" charset="0"/>
              </a:rPr>
              <a:t>Kiểm</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tra</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các</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yếu</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tố</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ảnh</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hưởng</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đến</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quá</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trình</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hoạt</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động</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của</a:t>
            </a:r>
            <a:r>
              <a:rPr lang="en-US" sz="2000" b="1" dirty="0">
                <a:latin typeface="Arial" panose="020B0604020202020204" pitchFamily="34" charset="0"/>
                <a:cs typeface="Arial" panose="020B0604020202020204" pitchFamily="34" charset="0"/>
              </a:rPr>
              <a:t> </a:t>
            </a:r>
            <a:r>
              <a:rPr lang="en-US" sz="2000" b="1" dirty="0" err="1">
                <a:latin typeface="Arial" panose="020B0604020202020204" pitchFamily="34" charset="0"/>
                <a:cs typeface="Arial" panose="020B0604020202020204" pitchFamily="34" charset="0"/>
              </a:rPr>
              <a:t>lò</a:t>
            </a:r>
            <a:endParaRPr lang="en-US" sz="2000" b="1" dirty="0">
              <a:latin typeface="Arial" panose="020B0604020202020204" pitchFamily="34" charset="0"/>
              <a:cs typeface="Arial" panose="020B0604020202020204" pitchFamily="34" charset="0"/>
            </a:endParaRPr>
          </a:p>
          <a:p>
            <a:r>
              <a:rPr lang="en-US" sz="2000" dirty="0" err="1">
                <a:latin typeface="Arial" panose="020B0604020202020204" pitchFamily="34" charset="0"/>
                <a:cs typeface="Arial" panose="020B0604020202020204" pitchFamily="34" charset="0"/>
              </a:rPr>
              <a:t>yếu</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tố</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dễ</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gây</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ra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rò</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rỉ</a:t>
            </a:r>
            <a:r>
              <a:rPr lang="en-US" sz="2000" dirty="0">
                <a:latin typeface="Arial" panose="020B0604020202020204" pitchFamily="34" charset="0"/>
                <a:cs typeface="Arial" panose="020B0604020202020204" pitchFamily="34" charset="0"/>
              </a:rPr>
              <a:t>, </a:t>
            </a:r>
          </a:p>
          <a:p>
            <a:r>
              <a:rPr lang="en-US" sz="2000" dirty="0" err="1">
                <a:latin typeface="Arial" panose="020B0604020202020204" pitchFamily="34" charset="0"/>
                <a:cs typeface="Arial" panose="020B0604020202020204" pitchFamily="34" charset="0"/>
              </a:rPr>
              <a:t>chưa</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được</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thiết</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kế</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trang</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bị</a:t>
            </a:r>
            <a:r>
              <a:rPr lang="en-US" sz="2000" dirty="0">
                <a:latin typeface="Arial" panose="020B0604020202020204" pitchFamily="34" charset="0"/>
                <a:cs typeface="Arial" panose="020B0604020202020204" pitchFamily="34" charset="0"/>
              </a:rPr>
              <a:t> </a:t>
            </a:r>
            <a:r>
              <a:rPr lang="en-US" sz="2000" dirty="0" err="1">
                <a:latin typeface="Arial" panose="020B0604020202020204" pitchFamily="34" charset="0"/>
                <a:cs typeface="Arial" panose="020B0604020202020204" pitchFamily="34" charset="0"/>
              </a:rPr>
              <a:t>đúng</a:t>
            </a:r>
            <a:r>
              <a:rPr lang="en-US" sz="2000" dirty="0">
                <a:latin typeface="Arial" panose="020B0604020202020204" pitchFamily="34" charset="0"/>
                <a:cs typeface="Arial" panose="020B0604020202020204" pitchFamily="34" charset="0"/>
              </a:rPr>
              <a:t>,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77920" y="1130499"/>
            <a:ext cx="6609080" cy="5267952"/>
          </a:xfrm>
          <a:prstGeom prst="rect">
            <a:avLst/>
          </a:prstGeom>
        </p:spPr>
      </p:pic>
      <p:sp>
        <p:nvSpPr>
          <p:cNvPr id="5" name="Title 4">
            <a:extLst>
              <a:ext uri="{FF2B5EF4-FFF2-40B4-BE49-F238E27FC236}">
                <a16:creationId xmlns:a16="http://schemas.microsoft.com/office/drawing/2014/main" id="{C9A50A35-90D5-6255-2F00-BF7F54D6E143}"/>
              </a:ext>
            </a:extLst>
          </p:cNvPr>
          <p:cNvSpPr>
            <a:spLocks noGrp="1"/>
          </p:cNvSpPr>
          <p:nvPr>
            <p:ph type="title"/>
          </p:nvPr>
        </p:nvSpPr>
        <p:spPr>
          <a:xfrm>
            <a:off x="777240" y="69055"/>
            <a:ext cx="11231880" cy="754222"/>
          </a:xfrm>
        </p:spPr>
        <p:txBody>
          <a:bodyPr>
            <a:normAutofit/>
          </a:bodyPr>
          <a:lstStyle/>
          <a:p>
            <a:r>
              <a:rPr lang="vi-VN" sz="4000" dirty="0"/>
              <a:t>Các giải pháp tiết kiệm năng lượng trong lò </a:t>
            </a:r>
            <a:r>
              <a:rPr lang="vi-VN" sz="4000" dirty="0" err="1"/>
              <a:t>Tuynel</a:t>
            </a:r>
            <a:endParaRPr lang="en-US" sz="4000" dirty="0"/>
          </a:p>
        </p:txBody>
      </p:sp>
    </p:spTree>
    <p:extLst>
      <p:ext uri="{BB962C8B-B14F-4D97-AF65-F5344CB8AC3E}">
        <p14:creationId xmlns:p14="http://schemas.microsoft.com/office/powerpoint/2010/main" val="1049956515"/>
      </p:ext>
    </p:extLst>
  </p:cSld>
  <p:clrMapOvr>
    <a:masterClrMapping/>
  </p:clrMapOvr>
</p:sld>
</file>

<file path=ppt/theme/theme1.xml><?xml version="1.0" encoding="utf-8"?>
<a:theme xmlns:a="http://schemas.openxmlformats.org/drawingml/2006/main" name="Chủ đề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hủ đề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806</TotalTime>
  <Words>2987</Words>
  <Application>Microsoft Office PowerPoint</Application>
  <PresentationFormat>Widescreen</PresentationFormat>
  <Paragraphs>108</Paragraphs>
  <Slides>24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Aptos</vt:lpstr>
      <vt:lpstr>Aptos Display</vt:lpstr>
      <vt:lpstr>Arial</vt:lpstr>
      <vt:lpstr>Fira Sans Extra Condensed</vt:lpstr>
      <vt:lpstr>Times New Roman</vt:lpstr>
      <vt:lpstr>Chủ đề Office</vt:lpstr>
      <vt:lpstr>CHƯƠNG TRÌNH TẬP HUẤN ESCO</vt:lpstr>
      <vt:lpstr>Nội dung</vt:lpstr>
      <vt:lpstr>PowerPoint Presentation</vt:lpstr>
      <vt:lpstr>Năng lượng trong sản xuất gạch nung</vt:lpstr>
      <vt:lpstr>PowerPoint Presentation</vt:lpstr>
      <vt:lpstr>Đường cong nung trong lò Tuynel</vt:lpstr>
      <vt:lpstr>Năng lượng trong sản xuất gạch nung</vt:lpstr>
      <vt:lpstr>Các loại hình công nghệ lò nung gạch ở VN</vt:lpstr>
      <vt:lpstr>Các giải pháp tiết kiệm năng lượng trong lò Tuynel</vt:lpstr>
      <vt:lpstr>Các giải pháp tiết kiệm năng lượng trong lò Tuynel</vt:lpstr>
      <vt:lpstr>Các giải pháp tiết kiệm năng lượng trong lò Tuynel</vt:lpstr>
      <vt:lpstr>Các giải pháp tiết kiệm năng lượng trong lò Tuynel</vt:lpstr>
      <vt:lpstr>Các giải pháp tiết kiệm năng lượng trong lò Tuynel</vt:lpstr>
      <vt:lpstr>Các giải pháp tiết kiệm năng lượng trong lò Tuynel</vt:lpstr>
      <vt:lpstr>Các giải pháp tiết kiệm năng lượng trong lò Tuynel</vt:lpstr>
      <vt:lpstr>Các giải pháp tiết kiệm năng lượng trong lò Tuynel</vt:lpstr>
      <vt:lpstr>Các giải pháp tiết kiệm năng lượng trong lò Tuynel</vt:lpstr>
      <vt:lpstr>Năng lượng sử dụng trong các loại hình sản phẩm gốm sứ khác</vt:lpstr>
      <vt:lpstr>Năng lượng sử dụng trong các loại hình sản phẩm gốm sứ khác</vt:lpstr>
      <vt:lpstr>Năng lượng sử dụng trong các loại hình sản phẩm gốm sứ khác</vt:lpstr>
      <vt:lpstr>Các cơ hội tiết kiệm năng lượng trong sản xuất gốm sứ khác. </vt:lpstr>
      <vt:lpstr>Các cơ hội tiết kiệm năng lượng trong sản xuất gốm sứ khác. </vt:lpstr>
      <vt:lpstr>Các cơ hội tiết kiệm năng lượng trong sản xuất gốm sứ khác.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VU XUAN THUY 20193923</dc:creator>
  <cp:lastModifiedBy>Nguyễn Xuân Quang</cp:lastModifiedBy>
  <cp:revision>1</cp:revision>
  <dcterms:created xsi:type="dcterms:W3CDTF">2025-04-10T03:39:03Z</dcterms:created>
  <dcterms:modified xsi:type="dcterms:W3CDTF">2025-04-15T03:52:24Z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557611</vt:lpwstr>
  </property>
  <property fmtid="{D5CDD505-2E9C-101B-9397-08002B2CF9AE}" name="NXPowerLiteSettings" pid="3">
    <vt:lpwstr>F7000400038000</vt:lpwstr>
  </property>
  <property fmtid="{D5CDD505-2E9C-101B-9397-08002B2CF9AE}" name="NXPowerLiteVersion" pid="4">
    <vt:lpwstr>S11.0.1</vt:lpwstr>
  </property>
</Properties>
</file>