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bin" ContentType="application/vnd.openxmlformats-officedocument.oleObject"/>
  <Default Extension="png" ContentType="image/png"/>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drawings/drawing1.xml" ContentType="application/vnd.openxmlformats-officedocument.drawingml.chartshap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revisionInfo.xml" ContentType="application/vnd.ms-powerpoint.revisioninfo+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Override PartName="/ppt/webextensions/taskpanes.xml" ContentType="application/vnd.ms-office.webextensiontaskpanes+xml"/>
  <Override PartName="/ppt/webextensions/webextension1.xml" ContentType="application/vnd.ms-office.webextension+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trictFirstAndLastChars="0" saveSubsetFonts="1" autoCompressPictures="0">
  <p:sldMasterIdLst>
    <p:sldMasterId id="2147483661" r:id="rId1"/>
    <p:sldMasterId id="2147483680" r:id="rId2"/>
    <p:sldMasterId id="2147483691" r:id="rId3"/>
    <p:sldMasterId id="2147483702" r:id="rId4"/>
  </p:sldMasterIdLst>
  <p:notesMasterIdLst>
    <p:notesMasterId r:id="rId5"/>
  </p:notesMasterIdLst>
  <p:sldIdLst>
    <p:sldId id="3276" r:id="rId6"/>
    <p:sldId id="3271" r:id="rId7"/>
    <p:sldId id="681" r:id="rId8"/>
    <p:sldId id="705" r:id="rId9"/>
    <p:sldId id="258" r:id="rId10"/>
    <p:sldId id="755" r:id="rId11"/>
    <p:sldId id="3006" r:id="rId12"/>
    <p:sldId id="3277" r:id="rId13"/>
    <p:sldId id="3272" r:id="rId14"/>
    <p:sldId id="757" r:id="rId15"/>
    <p:sldId id="260" r:id="rId16"/>
    <p:sldId id="261" r:id="rId17"/>
    <p:sldId id="766" r:id="rId18"/>
    <p:sldId id="770" r:id="rId19"/>
    <p:sldId id="3270" r:id="rId20"/>
    <p:sldId id="266" r:id="rId21"/>
    <p:sldId id="267" r:id="rId22"/>
    <p:sldId id="3273" r:id="rId23"/>
    <p:sldId id="3274" r:id="rId24"/>
    <p:sldId id="270" r:id="rId25"/>
    <p:sldId id="265" r:id="rId26"/>
    <p:sldId id="271" r:id="rId27"/>
    <p:sldId id="769" r:id="rId28"/>
    <p:sldId id="274" r:id="rId29"/>
    <p:sldId id="715" r:id="rId30"/>
    <p:sldId id="275" r:id="rId31"/>
    <p:sldId id="282" r:id="rId32"/>
    <p:sldId id="284" r:id="rId33"/>
    <p:sldId id="294" r:id="rId34"/>
    <p:sldId id="297" r:id="rId35"/>
    <p:sldId id="3267" r:id="rId36"/>
    <p:sldId id="763" r:id="rId37"/>
    <p:sldId id="768" r:id="rId38"/>
    <p:sldId id="762" r:id="rId39"/>
    <p:sldId id="759" r:id="rId40"/>
    <p:sldId id="714" r:id="rId41"/>
    <p:sldId id="750" r:id="rId42"/>
    <p:sldId id="3240" r:id="rId43"/>
    <p:sldId id="3278" r:id="rId44"/>
    <p:sldId id="3275" r:id="rId45"/>
  </p:sldIdLst>
  <p:sldSz cx="9144000" cy="5143500" type="screen16x9"/>
  <p:notesSz cx="6858000" cy="9144000"/>
  <p:custDataLst>
    <p:tags r:id="rId46"/>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0D1E6C2C-BE55-4783-8E56-0C1A4DA66B2A}">
          <p14:sldIdLst>
            <p14:sldId id="3276"/>
            <p14:sldId id="3271"/>
            <p14:sldId id="681"/>
            <p14:sldId id="705"/>
            <p14:sldId id="258"/>
            <p14:sldId id="755"/>
            <p14:sldId id="3006"/>
          </p14:sldIdLst>
        </p14:section>
        <p14:section name="Sợi" id="{5FE095CB-F575-4547-A7A7-CFB1E711BD5A}">
          <p14:sldIdLst>
            <p14:sldId id="3277"/>
            <p14:sldId id="3272"/>
            <p14:sldId id="757"/>
            <p14:sldId id="260"/>
            <p14:sldId id="261"/>
            <p14:sldId id="766"/>
            <p14:sldId id="770"/>
            <p14:sldId id="3270"/>
            <p14:sldId id="266"/>
            <p14:sldId id="267"/>
          </p14:sldIdLst>
        </p14:section>
        <p14:section name="Dệt" id="{D5F90B4F-B286-45FC-9177-C1F2579C7B66}">
          <p14:sldIdLst>
            <p14:sldId id="3273"/>
            <p14:sldId id="3274"/>
            <p14:sldId id="270"/>
            <p14:sldId id="265"/>
            <p14:sldId id="271"/>
          </p14:sldIdLst>
        </p14:section>
        <p14:section name="Quy trình ướt" id="{DCDDA6B8-479C-41B8-8EF7-024F3274B911}">
          <p14:sldIdLst>
            <p14:sldId id="769"/>
            <p14:sldId id="274"/>
            <p14:sldId id="715"/>
            <p14:sldId id="275"/>
            <p14:sldId id="282"/>
            <p14:sldId id="284"/>
            <p14:sldId id="294"/>
            <p14:sldId id="297"/>
            <p14:sldId id="3267"/>
            <p14:sldId id="763"/>
          </p14:sldIdLst>
        </p14:section>
        <p14:section name="May mặc" id="{6EF4ECC2-2403-4C72-864C-14B293F3B946}">
          <p14:sldIdLst>
            <p14:sldId id="768"/>
            <p14:sldId id="762"/>
            <p14:sldId id="759"/>
            <p14:sldId id="714"/>
            <p14:sldId id="750"/>
            <p14:sldId id="3240"/>
            <p14:sldId id="3278"/>
            <p14:sldId id="32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5C5C"/>
    <a:srgbClr val="434343"/>
    <a:srgbClr val="F97777"/>
    <a:srgbClr val="F74B4B"/>
    <a:srgbClr val="60DA8E"/>
    <a:srgbClr val="FF4747"/>
    <a:srgbClr val="F6B600"/>
    <a:srgbClr val="FFBF09"/>
    <a:srgbClr val="F7EF81"/>
    <a:srgbClr val="F1E1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3FCFC0-E683-4CD8-9394-BC649A491889}" v="152" dt="2025-01-20T08:58:31.351"/>
  </p1510:revLst>
</p1510:revInfo>
</file>

<file path=ppt/tableStyles.xml><?xml version="1.0" encoding="utf-8"?>
<a:tblStyleLst xmlns:r="http://schemas.openxmlformats.org/officeDocument/2006/relationships" xmlns:a="http://schemas.openxmlformats.org/drawingml/2006/main" def="{12ACAA50-B3C0-4FEF-8DD3-66675128A787}">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lastCol>
    <a:firstCol>
      <a:tcTxStyle b="on"/>
    </a:firstCol>
    <a:lastRow>
      <a:tcTxStyle b="on"/>
      <a:tcStyle>
        <a:tcBdr>
          <a:top>
            <a:ln w="50800" cmpd="dbl">
              <a:solidFill>
                <a:schemeClr val="accent6"/>
              </a:solidFill>
            </a:ln>
          </a:top>
        </a:tcBdr>
      </a:tcStyle>
    </a:lastRow>
    <a:firstRow>
      <a:tcTxStyle b="on">
        <a:fontRef idx="minor">
          <a:scrgbClr r="0" g="0" b="0"/>
        </a:fontRef>
        <a:schemeClr val="bg1"/>
      </a:tcTxStyle>
      <a:tcStyle>
        <a:fillRef idx="1">
          <a:schemeClr val="accent6"/>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60" autoAdjust="0"/>
    <p:restoredTop sz="94670"/>
  </p:normalViewPr>
  <p:slideViewPr>
    <p:cSldViewPr snapToGrid="0">
      <p:cViewPr varScale="1">
        <p:scale>
          <a:sx n="145" d="100"/>
          <a:sy n="145" d="100"/>
        </p:scale>
        <p:origin x="672" y="18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3.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4.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tags" Target="tags/tag1.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notesMaster" Target="notesMasters/notesMaster1.xml" /><Relationship Id="rId50" Type="http://schemas.openxmlformats.org/officeDocument/2006/relationships/tableStyles" Target="tableStyles.xml" /><Relationship Id="rId58" Type="http://schemas.microsoft.com/office/2016/11/relationships/changesInfo" Target="changesInfos/changesInfo1.xml" /><Relationship Id="rId59" Type="http://schemas.microsoft.com/office/2015/10/relationships/revisionInfo" Target="revisionInfo.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5E3FCFC0-E683-4CD8-9394-BC649A491889}"/>
    <pc:docChg chg="undo custSel addSld delSld modSld">
      <pc:chgData name="Nguyễn Xuân Quang" userId="1fa805d0-75c0-4a43-8719-6b7ba17d25fe" providerId="ADAL" clId="{5E3FCFC0-E683-4CD8-9394-BC649A491889}" dt="2025-01-20T08:58:59.081" v="6324" actId="6549"/>
      <pc:docMkLst>
        <pc:docMk/>
      </pc:docMkLst>
      <pc:sldChg chg="modSp mod">
        <pc:chgData name="Nguyễn Xuân Quang" userId="1fa805d0-75c0-4a43-8719-6b7ba17d25fe" providerId="ADAL" clId="{5E3FCFC0-E683-4CD8-9394-BC649A491889}" dt="2025-01-16T07:30:59.097" v="33" actId="20577"/>
        <pc:sldMkLst>
          <pc:docMk/>
          <pc:sldMk cId="0" sldId="256"/>
        </pc:sldMkLst>
        <pc:spChg chg="mod">
          <ac:chgData name="Nguyễn Xuân Quang" userId="1fa805d0-75c0-4a43-8719-6b7ba17d25fe" providerId="ADAL" clId="{5E3FCFC0-E683-4CD8-9394-BC649A491889}" dt="2025-01-16T07:30:59.097" v="33" actId="20577"/>
          <ac:spMkLst>
            <pc:docMk/>
            <pc:sldMk cId="0" sldId="256"/>
            <ac:spMk id="3" creationId="{CF8BC7D1-17D2-7144-7D21-58C10DB2CDEE}"/>
          </ac:spMkLst>
        </pc:spChg>
      </pc:sldChg>
      <pc:sldChg chg="delSp del mod">
        <pc:chgData name="Nguyễn Xuân Quang" userId="1fa805d0-75c0-4a43-8719-6b7ba17d25fe" providerId="ADAL" clId="{5E3FCFC0-E683-4CD8-9394-BC649A491889}" dt="2025-01-16T10:01:22.625" v="257" actId="2696"/>
        <pc:sldMkLst>
          <pc:docMk/>
          <pc:sldMk cId="1527187837" sldId="305"/>
        </pc:sldMkLst>
      </pc:sldChg>
      <pc:sldChg chg="addSp delSp modSp mod">
        <pc:chgData name="Nguyễn Xuân Quang" userId="1fa805d0-75c0-4a43-8719-6b7ba17d25fe" providerId="ADAL" clId="{5E3FCFC0-E683-4CD8-9394-BC649A491889}" dt="2025-01-19T14:40:23.024" v="2044" actId="1076"/>
        <pc:sldMkLst>
          <pc:docMk/>
          <pc:sldMk cId="3771986969" sldId="306"/>
        </pc:sldMkLst>
        <pc:spChg chg="mod">
          <ac:chgData name="Nguyễn Xuân Quang" userId="1fa805d0-75c0-4a43-8719-6b7ba17d25fe" providerId="ADAL" clId="{5E3FCFC0-E683-4CD8-9394-BC649A491889}" dt="2025-01-19T14:39:32.944" v="2041" actId="1076"/>
          <ac:spMkLst>
            <pc:docMk/>
            <pc:sldMk cId="3771986969" sldId="306"/>
            <ac:spMk id="3" creationId="{5C544FE1-B81F-48E8-82DE-1E1E856233D3}"/>
          </ac:spMkLst>
        </pc:spChg>
        <pc:spChg chg="mod">
          <ac:chgData name="Nguyễn Xuân Quang" userId="1fa805d0-75c0-4a43-8719-6b7ba17d25fe" providerId="ADAL" clId="{5E3FCFC0-E683-4CD8-9394-BC649A491889}" dt="2025-01-19T14:37:40.679" v="2036" actId="1076"/>
          <ac:spMkLst>
            <pc:docMk/>
            <pc:sldMk cId="3771986969" sldId="306"/>
            <ac:spMk id="8" creationId="{C781F15C-E10A-35A5-1A5C-3079EE063277}"/>
          </ac:spMkLst>
        </pc:spChg>
        <pc:spChg chg="mod">
          <ac:chgData name="Nguyễn Xuân Quang" userId="1fa805d0-75c0-4a43-8719-6b7ba17d25fe" providerId="ADAL" clId="{5E3FCFC0-E683-4CD8-9394-BC649A491889}" dt="2025-01-19T14:37:40.679" v="2036" actId="1076"/>
          <ac:spMkLst>
            <pc:docMk/>
            <pc:sldMk cId="3771986969" sldId="306"/>
            <ac:spMk id="11" creationId="{2581F6CA-4CC5-9766-F443-33A74F3A62A3}"/>
          </ac:spMkLst>
        </pc:spChg>
        <pc:spChg chg="mod">
          <ac:chgData name="Nguyễn Xuân Quang" userId="1fa805d0-75c0-4a43-8719-6b7ba17d25fe" providerId="ADAL" clId="{5E3FCFC0-E683-4CD8-9394-BC649A491889}" dt="2025-01-19T14:37:40.679" v="2036" actId="1076"/>
          <ac:spMkLst>
            <pc:docMk/>
            <pc:sldMk cId="3771986969" sldId="306"/>
            <ac:spMk id="24" creationId="{A29CAE3A-3E1C-01C6-274C-6089EA450251}"/>
          </ac:spMkLst>
        </pc:spChg>
        <pc:spChg chg="mod">
          <ac:chgData name="Nguyễn Xuân Quang" userId="1fa805d0-75c0-4a43-8719-6b7ba17d25fe" providerId="ADAL" clId="{5E3FCFC0-E683-4CD8-9394-BC649A491889}" dt="2025-01-19T14:37:40.679" v="2036" actId="1076"/>
          <ac:spMkLst>
            <pc:docMk/>
            <pc:sldMk cId="3771986969" sldId="306"/>
            <ac:spMk id="35" creationId="{1975EA56-B2F5-F819-D602-1FB77CC58C4C}"/>
          </ac:spMkLst>
        </pc:spChg>
        <pc:spChg chg="mod">
          <ac:chgData name="Nguyễn Xuân Quang" userId="1fa805d0-75c0-4a43-8719-6b7ba17d25fe" providerId="ADAL" clId="{5E3FCFC0-E683-4CD8-9394-BC649A491889}" dt="2025-01-19T14:37:40.679" v="2036" actId="1076"/>
          <ac:spMkLst>
            <pc:docMk/>
            <pc:sldMk cId="3771986969" sldId="306"/>
            <ac:spMk id="44" creationId="{11DB8244-8D79-6777-D772-2A17ED57ECF6}"/>
          </ac:spMkLst>
        </pc:spChg>
        <pc:spChg chg="mod">
          <ac:chgData name="Nguyễn Xuân Quang" userId="1fa805d0-75c0-4a43-8719-6b7ba17d25fe" providerId="ADAL" clId="{5E3FCFC0-E683-4CD8-9394-BC649A491889}" dt="2025-01-19T14:37:40.679" v="2036" actId="1076"/>
          <ac:spMkLst>
            <pc:docMk/>
            <pc:sldMk cId="3771986969" sldId="306"/>
            <ac:spMk id="53" creationId="{04F6B239-021B-41CD-199E-EDEDE4A3789C}"/>
          </ac:spMkLst>
        </pc:spChg>
        <pc:spChg chg="mod">
          <ac:chgData name="Nguyễn Xuân Quang" userId="1fa805d0-75c0-4a43-8719-6b7ba17d25fe" providerId="ADAL" clId="{5E3FCFC0-E683-4CD8-9394-BC649A491889}" dt="2025-01-19T14:37:40.679" v="2036" actId="1076"/>
          <ac:spMkLst>
            <pc:docMk/>
            <pc:sldMk cId="3771986969" sldId="306"/>
            <ac:spMk id="55" creationId="{AEF2F871-686F-9326-0E32-F53607ED784D}"/>
          </ac:spMkLst>
        </pc:spChg>
        <pc:spChg chg="mod">
          <ac:chgData name="Nguyễn Xuân Quang" userId="1fa805d0-75c0-4a43-8719-6b7ba17d25fe" providerId="ADAL" clId="{5E3FCFC0-E683-4CD8-9394-BC649A491889}" dt="2025-01-19T14:37:40.679" v="2036" actId="1076"/>
          <ac:spMkLst>
            <pc:docMk/>
            <pc:sldMk cId="3771986969" sldId="306"/>
            <ac:spMk id="58" creationId="{EEEC4D4A-41FA-CB13-10A9-C547446841B0}"/>
          </ac:spMkLst>
        </pc:spChg>
        <pc:spChg chg="mod">
          <ac:chgData name="Nguyễn Xuân Quang" userId="1fa805d0-75c0-4a43-8719-6b7ba17d25fe" providerId="ADAL" clId="{5E3FCFC0-E683-4CD8-9394-BC649A491889}" dt="2025-01-19T14:37:40.679" v="2036" actId="1076"/>
          <ac:spMkLst>
            <pc:docMk/>
            <pc:sldMk cId="3771986969" sldId="306"/>
            <ac:spMk id="75" creationId="{8407D764-CA13-417A-6ED6-9AAB7E167A02}"/>
          </ac:spMkLst>
        </pc:spChg>
        <pc:spChg chg="mod">
          <ac:chgData name="Nguyễn Xuân Quang" userId="1fa805d0-75c0-4a43-8719-6b7ba17d25fe" providerId="ADAL" clId="{5E3FCFC0-E683-4CD8-9394-BC649A491889}" dt="2025-01-19T14:37:40.679" v="2036" actId="1076"/>
          <ac:spMkLst>
            <pc:docMk/>
            <pc:sldMk cId="3771986969" sldId="306"/>
            <ac:spMk id="76" creationId="{A1CA97FA-8F1A-AB74-306B-867C59EEBBE5}"/>
          </ac:spMkLst>
        </pc:spChg>
        <pc:grpChg chg="del">
          <ac:chgData name="Nguyễn Xuân Quang" userId="1fa805d0-75c0-4a43-8719-6b7ba17d25fe" providerId="ADAL" clId="{5E3FCFC0-E683-4CD8-9394-BC649A491889}" dt="2025-01-19T14:37:46.833" v="2037" actId="478"/>
          <ac:grpSpMkLst>
            <pc:docMk/>
            <pc:sldMk cId="3771986969" sldId="306"/>
            <ac:grpSpMk id="7" creationId="{F86F8F39-E044-4C90-89B7-0D59885ABEF8}"/>
          </ac:grpSpMkLst>
        </pc:grpChg>
        <pc:picChg chg="add del mod">
          <ac:chgData name="Nguyễn Xuân Quang" userId="1fa805d0-75c0-4a43-8719-6b7ba17d25fe" providerId="ADAL" clId="{5E3FCFC0-E683-4CD8-9394-BC649A491889}" dt="2025-01-19T14:37:14.395" v="2029" actId="478"/>
          <ac:picMkLst>
            <pc:docMk/>
            <pc:sldMk cId="3771986969" sldId="306"/>
            <ac:picMk id="5" creationId="{1EF7B4EB-43CE-7680-42BB-A1412F3EA12B}"/>
          </ac:picMkLst>
        </pc:picChg>
        <pc:picChg chg="add del mod">
          <ac:chgData name="Nguyễn Xuân Quang" userId="1fa805d0-75c0-4a43-8719-6b7ba17d25fe" providerId="ADAL" clId="{5E3FCFC0-E683-4CD8-9394-BC649A491889}" dt="2025-01-19T14:40:12.202" v="2042" actId="478"/>
          <ac:picMkLst>
            <pc:docMk/>
            <pc:sldMk cId="3771986969" sldId="306"/>
            <ac:picMk id="84" creationId="{6597B93F-2318-7ECA-A91F-22C957994F8C}"/>
          </ac:picMkLst>
        </pc:picChg>
        <pc:picChg chg="add mod">
          <ac:chgData name="Nguyễn Xuân Quang" userId="1fa805d0-75c0-4a43-8719-6b7ba17d25fe" providerId="ADAL" clId="{5E3FCFC0-E683-4CD8-9394-BC649A491889}" dt="2025-01-19T14:40:23.024" v="2044" actId="1076"/>
          <ac:picMkLst>
            <pc:docMk/>
            <pc:sldMk cId="3771986969" sldId="306"/>
            <ac:picMk id="86" creationId="{65C3B3E9-297C-F915-D6E6-27B8C5BCE378}"/>
          </ac:picMkLst>
        </pc:picChg>
      </pc:sldChg>
      <pc:sldChg chg="addSp delSp modSp mod">
        <pc:chgData name="Nguyễn Xuân Quang" userId="1fa805d0-75c0-4a43-8719-6b7ba17d25fe" providerId="ADAL" clId="{5E3FCFC0-E683-4CD8-9394-BC649A491889}" dt="2025-01-19T14:55:04.922" v="2070" actId="1076"/>
        <pc:sldMkLst>
          <pc:docMk/>
          <pc:sldMk cId="1744825685" sldId="307"/>
        </pc:sldMkLst>
        <pc:spChg chg="add mod">
          <ac:chgData name="Nguyễn Xuân Quang" userId="1fa805d0-75c0-4a43-8719-6b7ba17d25fe" providerId="ADAL" clId="{5E3FCFC0-E683-4CD8-9394-BC649A491889}" dt="2025-01-17T09:24:25.086" v="315" actId="14100"/>
          <ac:spMkLst>
            <pc:docMk/>
            <pc:sldMk cId="1744825685" sldId="307"/>
            <ac:spMk id="5" creationId="{442F57AB-8B14-91F1-1667-C11B6FF9D078}"/>
          </ac:spMkLst>
        </pc:spChg>
        <pc:picChg chg="add del mod">
          <ac:chgData name="Nguyễn Xuân Quang" userId="1fa805d0-75c0-4a43-8719-6b7ba17d25fe" providerId="ADAL" clId="{5E3FCFC0-E683-4CD8-9394-BC649A491889}" dt="2025-01-19T14:54:54.647" v="2067" actId="478"/>
          <ac:picMkLst>
            <pc:docMk/>
            <pc:sldMk cId="1744825685" sldId="307"/>
            <ac:picMk id="2" creationId="{D62B9FD8-794E-E3C7-9FEE-CC3076F6B0C1}"/>
          </ac:picMkLst>
        </pc:picChg>
        <pc:picChg chg="add mod">
          <ac:chgData name="Nguyễn Xuân Quang" userId="1fa805d0-75c0-4a43-8719-6b7ba17d25fe" providerId="ADAL" clId="{5E3FCFC0-E683-4CD8-9394-BC649A491889}" dt="2025-01-19T14:55:04.922" v="2070" actId="1076"/>
          <ac:picMkLst>
            <pc:docMk/>
            <pc:sldMk cId="1744825685" sldId="307"/>
            <ac:picMk id="7" creationId="{307421B6-71E3-089E-CF15-C51D676F2E24}"/>
          </ac:picMkLst>
        </pc:picChg>
      </pc:sldChg>
      <pc:sldChg chg="addSp delSp modSp mod">
        <pc:chgData name="Nguyễn Xuân Quang" userId="1fa805d0-75c0-4a43-8719-6b7ba17d25fe" providerId="ADAL" clId="{5E3FCFC0-E683-4CD8-9394-BC649A491889}" dt="2025-01-19T14:58:12.713" v="2074" actId="1076"/>
        <pc:sldMkLst>
          <pc:docMk/>
          <pc:sldMk cId="4155553244" sldId="308"/>
        </pc:sldMkLst>
        <pc:spChg chg="add mod">
          <ac:chgData name="Nguyễn Xuân Quang" userId="1fa805d0-75c0-4a43-8719-6b7ba17d25fe" providerId="ADAL" clId="{5E3FCFC0-E683-4CD8-9394-BC649A491889}" dt="2025-01-17T09:25:46.798" v="330" actId="27636"/>
          <ac:spMkLst>
            <pc:docMk/>
            <pc:sldMk cId="4155553244" sldId="308"/>
            <ac:spMk id="4" creationId="{069ED9DD-2B9C-DED1-E635-089E3EA48CAE}"/>
          </ac:spMkLst>
        </pc:spChg>
        <pc:picChg chg="add del mod">
          <ac:chgData name="Nguyễn Xuân Quang" userId="1fa805d0-75c0-4a43-8719-6b7ba17d25fe" providerId="ADAL" clId="{5E3FCFC0-E683-4CD8-9394-BC649A491889}" dt="2025-01-19T14:58:05.801" v="2071" actId="478"/>
          <ac:picMkLst>
            <pc:docMk/>
            <pc:sldMk cId="4155553244" sldId="308"/>
            <ac:picMk id="5" creationId="{E1907C56-A90E-C0BC-B5C0-78CFC38B9164}"/>
          </ac:picMkLst>
        </pc:picChg>
        <pc:picChg chg="add mod">
          <ac:chgData name="Nguyễn Xuân Quang" userId="1fa805d0-75c0-4a43-8719-6b7ba17d25fe" providerId="ADAL" clId="{5E3FCFC0-E683-4CD8-9394-BC649A491889}" dt="2025-01-19T14:58:12.713" v="2074" actId="1076"/>
          <ac:picMkLst>
            <pc:docMk/>
            <pc:sldMk cId="4155553244" sldId="308"/>
            <ac:picMk id="7" creationId="{06EC40E9-65EC-0B3B-D2A4-A61058DDF920}"/>
          </ac:picMkLst>
        </pc:picChg>
      </pc:sldChg>
      <pc:sldChg chg="addSp delSp modSp mod">
        <pc:chgData name="Nguyễn Xuân Quang" userId="1fa805d0-75c0-4a43-8719-6b7ba17d25fe" providerId="ADAL" clId="{5E3FCFC0-E683-4CD8-9394-BC649A491889}" dt="2025-01-17T09:27:20.954" v="345" actId="1076"/>
        <pc:sldMkLst>
          <pc:docMk/>
          <pc:sldMk cId="967183757" sldId="309"/>
        </pc:sldMkLst>
        <pc:spChg chg="add mod">
          <ac:chgData name="Nguyễn Xuân Quang" userId="1fa805d0-75c0-4a43-8719-6b7ba17d25fe" providerId="ADAL" clId="{5E3FCFC0-E683-4CD8-9394-BC649A491889}" dt="2025-01-17T09:27:17.999" v="344" actId="1076"/>
          <ac:spMkLst>
            <pc:docMk/>
            <pc:sldMk cId="967183757" sldId="309"/>
            <ac:spMk id="4" creationId="{03D28F99-9C90-59E8-6648-9900B495E15E}"/>
          </ac:spMkLst>
        </pc:spChg>
        <pc:picChg chg="add mod">
          <ac:chgData name="Nguyễn Xuân Quang" userId="1fa805d0-75c0-4a43-8719-6b7ba17d25fe" providerId="ADAL" clId="{5E3FCFC0-E683-4CD8-9394-BC649A491889}" dt="2025-01-17T09:27:20.954" v="345" actId="1076"/>
          <ac:picMkLst>
            <pc:docMk/>
            <pc:sldMk cId="967183757" sldId="309"/>
            <ac:picMk id="5" creationId="{7DD6B4D0-1FF4-3989-CFAA-650E6B5CC04F}"/>
          </ac:picMkLst>
        </pc:picChg>
      </pc:sldChg>
      <pc:sldChg chg="addSp delSp modSp mod">
        <pc:chgData name="Nguyễn Xuân Quang" userId="1fa805d0-75c0-4a43-8719-6b7ba17d25fe" providerId="ADAL" clId="{5E3FCFC0-E683-4CD8-9394-BC649A491889}" dt="2025-01-19T15:04:07.769" v="2080" actId="14100"/>
        <pc:sldMkLst>
          <pc:docMk/>
          <pc:sldMk cId="2448703803" sldId="310"/>
        </pc:sldMkLst>
        <pc:spChg chg="add mod">
          <ac:chgData name="Nguyễn Xuân Quang" userId="1fa805d0-75c0-4a43-8719-6b7ba17d25fe" providerId="ADAL" clId="{5E3FCFC0-E683-4CD8-9394-BC649A491889}" dt="2025-01-17T09:29:45.038" v="361" actId="27636"/>
          <ac:spMkLst>
            <pc:docMk/>
            <pc:sldMk cId="2448703803" sldId="310"/>
            <ac:spMk id="7" creationId="{15978BE7-4DE8-0082-605F-D700082DF1CE}"/>
          </ac:spMkLst>
        </pc:spChg>
        <pc:picChg chg="add del mod">
          <ac:chgData name="Nguyễn Xuân Quang" userId="1fa805d0-75c0-4a43-8719-6b7ba17d25fe" providerId="ADAL" clId="{5E3FCFC0-E683-4CD8-9394-BC649A491889}" dt="2025-01-19T15:03:58.920" v="2077" actId="478"/>
          <ac:picMkLst>
            <pc:docMk/>
            <pc:sldMk cId="2448703803" sldId="310"/>
            <ac:picMk id="8" creationId="{2012614A-2C71-64F2-7EAD-BE7B7587B10C}"/>
          </ac:picMkLst>
        </pc:picChg>
        <pc:picChg chg="add mod">
          <ac:chgData name="Nguyễn Xuân Quang" userId="1fa805d0-75c0-4a43-8719-6b7ba17d25fe" providerId="ADAL" clId="{5E3FCFC0-E683-4CD8-9394-BC649A491889}" dt="2025-01-19T15:04:07.769" v="2080" actId="14100"/>
          <ac:picMkLst>
            <pc:docMk/>
            <pc:sldMk cId="2448703803" sldId="310"/>
            <ac:picMk id="11" creationId="{ADF359B1-EBF5-4058-8BC0-151C2BED7C8E}"/>
          </ac:picMkLst>
        </pc:picChg>
      </pc:sldChg>
      <pc:sldChg chg="addSp delSp modSp mod">
        <pc:chgData name="Nguyễn Xuân Quang" userId="1fa805d0-75c0-4a43-8719-6b7ba17d25fe" providerId="ADAL" clId="{5E3FCFC0-E683-4CD8-9394-BC649A491889}" dt="2025-01-19T15:04:53.128" v="2087" actId="1076"/>
        <pc:sldMkLst>
          <pc:docMk/>
          <pc:sldMk cId="991770790" sldId="311"/>
        </pc:sldMkLst>
        <pc:spChg chg="add mod">
          <ac:chgData name="Nguyễn Xuân Quang" userId="1fa805d0-75c0-4a43-8719-6b7ba17d25fe" providerId="ADAL" clId="{5E3FCFC0-E683-4CD8-9394-BC649A491889}" dt="2025-01-17T09:48:25.574" v="371" actId="20577"/>
          <ac:spMkLst>
            <pc:docMk/>
            <pc:sldMk cId="991770790" sldId="311"/>
            <ac:spMk id="4" creationId="{EA508048-292A-0620-9CF7-03C13AA75C88}"/>
          </ac:spMkLst>
        </pc:spChg>
        <pc:picChg chg="add del mod">
          <ac:chgData name="Nguyễn Xuân Quang" userId="1fa805d0-75c0-4a43-8719-6b7ba17d25fe" providerId="ADAL" clId="{5E3FCFC0-E683-4CD8-9394-BC649A491889}" dt="2025-01-19T15:04:42.028" v="2083" actId="478"/>
          <ac:picMkLst>
            <pc:docMk/>
            <pc:sldMk cId="991770790" sldId="311"/>
            <ac:picMk id="6" creationId="{A5767603-51C5-D066-BCA1-E039611663A6}"/>
          </ac:picMkLst>
        </pc:picChg>
        <pc:picChg chg="add mod">
          <ac:chgData name="Nguyễn Xuân Quang" userId="1fa805d0-75c0-4a43-8719-6b7ba17d25fe" providerId="ADAL" clId="{5E3FCFC0-E683-4CD8-9394-BC649A491889}" dt="2025-01-19T15:04:53.128" v="2087" actId="1076"/>
          <ac:picMkLst>
            <pc:docMk/>
            <pc:sldMk cId="991770790" sldId="311"/>
            <ac:picMk id="9" creationId="{2B88C003-1519-3C79-689B-783CFFC29F5B}"/>
          </ac:picMkLst>
        </pc:picChg>
      </pc:sldChg>
      <pc:sldChg chg="addSp delSp modSp mod modNotesTx">
        <pc:chgData name="Nguyễn Xuân Quang" userId="1fa805d0-75c0-4a43-8719-6b7ba17d25fe" providerId="ADAL" clId="{5E3FCFC0-E683-4CD8-9394-BC649A491889}" dt="2025-01-17T10:00:41.062" v="496" actId="20577"/>
        <pc:sldMkLst>
          <pc:docMk/>
          <pc:sldMk cId="0" sldId="681"/>
        </pc:sldMkLst>
        <pc:spChg chg="add mod">
          <ac:chgData name="Nguyễn Xuân Quang" userId="1fa805d0-75c0-4a43-8719-6b7ba17d25fe" providerId="ADAL" clId="{5E3FCFC0-E683-4CD8-9394-BC649A491889}" dt="2025-01-16T08:13:58.819" v="119" actId="6549"/>
          <ac:spMkLst>
            <pc:docMk/>
            <pc:sldMk cId="0" sldId="681"/>
            <ac:spMk id="5" creationId="{916BDE56-73B5-9273-333D-C2ACAF3C5780}"/>
          </ac:spMkLst>
        </pc:spChg>
        <pc:spChg chg="mod">
          <ac:chgData name="Nguyễn Xuân Quang" userId="1fa805d0-75c0-4a43-8719-6b7ba17d25fe" providerId="ADAL" clId="{5E3FCFC0-E683-4CD8-9394-BC649A491889}" dt="2025-01-17T10:00:41.062" v="496" actId="20577"/>
          <ac:spMkLst>
            <pc:docMk/>
            <pc:sldMk cId="0" sldId="681"/>
            <ac:spMk id="4098" creationId="{00000000-0000-0000-0000-000000000000}"/>
          </ac:spMkLst>
        </pc:spChg>
        <pc:picChg chg="add mod">
          <ac:chgData name="Nguyễn Xuân Quang" userId="1fa805d0-75c0-4a43-8719-6b7ba17d25fe" providerId="ADAL" clId="{5E3FCFC0-E683-4CD8-9394-BC649A491889}" dt="2025-01-16T08:13:30.540" v="114" actId="1076"/>
          <ac:picMkLst>
            <pc:docMk/>
            <pc:sldMk cId="0" sldId="681"/>
            <ac:picMk id="6" creationId="{5A47304A-56BA-8DD3-137A-D6CA9216CE21}"/>
          </ac:picMkLst>
        </pc:picChg>
      </pc:sldChg>
      <pc:sldChg chg="addSp delSp modSp mod">
        <pc:chgData name="Nguyễn Xuân Quang" userId="1fa805d0-75c0-4a43-8719-6b7ba17d25fe" providerId="ADAL" clId="{5E3FCFC0-E683-4CD8-9394-BC649A491889}" dt="2025-01-17T10:01:02.092" v="532" actId="20577"/>
        <pc:sldMkLst>
          <pc:docMk/>
          <pc:sldMk cId="3816177024" sldId="704"/>
        </pc:sldMkLst>
        <pc:spChg chg="mod">
          <ac:chgData name="Nguyễn Xuân Quang" userId="1fa805d0-75c0-4a43-8719-6b7ba17d25fe" providerId="ADAL" clId="{5E3FCFC0-E683-4CD8-9394-BC649A491889}" dt="2025-01-17T10:01:02.092" v="532" actId="20577"/>
          <ac:spMkLst>
            <pc:docMk/>
            <pc:sldMk cId="3816177024" sldId="704"/>
            <ac:spMk id="2" creationId="{641CEDCF-2D58-8F9F-6A27-8B3B8E3C537C}"/>
          </ac:spMkLst>
        </pc:spChg>
        <pc:spChg chg="add mod">
          <ac:chgData name="Nguyễn Xuân Quang" userId="1fa805d0-75c0-4a43-8719-6b7ba17d25fe" providerId="ADAL" clId="{5E3FCFC0-E683-4CD8-9394-BC649A491889}" dt="2025-01-16T09:41:46.475" v="133" actId="1076"/>
          <ac:spMkLst>
            <pc:docMk/>
            <pc:sldMk cId="3816177024" sldId="704"/>
            <ac:spMk id="9" creationId="{7FBDC757-5291-6A07-2228-33809C02819C}"/>
          </ac:spMkLst>
        </pc:spChg>
        <pc:picChg chg="add mod">
          <ac:chgData name="Nguyễn Xuân Quang" userId="1fa805d0-75c0-4a43-8719-6b7ba17d25fe" providerId="ADAL" clId="{5E3FCFC0-E683-4CD8-9394-BC649A491889}" dt="2025-01-16T09:41:28.601" v="131" actId="1076"/>
          <ac:picMkLst>
            <pc:docMk/>
            <pc:sldMk cId="3816177024" sldId="704"/>
            <ac:picMk id="8" creationId="{0B84AFEC-5C8A-B73B-0D28-8D9F783128CB}"/>
          </ac:picMkLst>
        </pc:picChg>
      </pc:sldChg>
      <pc:sldChg chg="addSp delSp modSp mod">
        <pc:chgData name="Nguyễn Xuân Quang" userId="1fa805d0-75c0-4a43-8719-6b7ba17d25fe" providerId="ADAL" clId="{5E3FCFC0-E683-4CD8-9394-BC649A491889}" dt="2025-01-17T10:01:08.295" v="533"/>
        <pc:sldMkLst>
          <pc:docMk/>
          <pc:sldMk cId="1282461915" sldId="705"/>
        </pc:sldMkLst>
        <pc:spChg chg="mod">
          <ac:chgData name="Nguyễn Xuân Quang" userId="1fa805d0-75c0-4a43-8719-6b7ba17d25fe" providerId="ADAL" clId="{5E3FCFC0-E683-4CD8-9394-BC649A491889}" dt="2025-01-17T10:01:08.295" v="533"/>
          <ac:spMkLst>
            <pc:docMk/>
            <pc:sldMk cId="1282461915" sldId="705"/>
            <ac:spMk id="2" creationId="{2DF498A6-B545-47CE-6AB3-40CA2925B7EB}"/>
          </ac:spMkLst>
        </pc:spChg>
        <pc:spChg chg="add mod">
          <ac:chgData name="Nguyễn Xuân Quang" userId="1fa805d0-75c0-4a43-8719-6b7ba17d25fe" providerId="ADAL" clId="{5E3FCFC0-E683-4CD8-9394-BC649A491889}" dt="2025-01-16T09:43:48.674" v="146" actId="14100"/>
          <ac:spMkLst>
            <pc:docMk/>
            <pc:sldMk cId="1282461915" sldId="705"/>
            <ac:spMk id="6" creationId="{3E0E3787-E9CA-9B7B-5C70-322E08EAA512}"/>
          </ac:spMkLst>
        </pc:spChg>
        <pc:picChg chg="add mod">
          <ac:chgData name="Nguyễn Xuân Quang" userId="1fa805d0-75c0-4a43-8719-6b7ba17d25fe" providerId="ADAL" clId="{5E3FCFC0-E683-4CD8-9394-BC649A491889}" dt="2025-01-16T09:43:31.956" v="141" actId="14100"/>
          <ac:picMkLst>
            <pc:docMk/>
            <pc:sldMk cId="1282461915" sldId="705"/>
            <ac:picMk id="7" creationId="{9B907D3F-E3CB-6E67-A3C5-0C4CBF6AA7E3}"/>
          </ac:picMkLst>
        </pc:picChg>
        <pc:picChg chg="add mod">
          <ac:chgData name="Nguyễn Xuân Quang" userId="1fa805d0-75c0-4a43-8719-6b7ba17d25fe" providerId="ADAL" clId="{5E3FCFC0-E683-4CD8-9394-BC649A491889}" dt="2025-01-16T09:43:36.282" v="142" actId="1076"/>
          <ac:picMkLst>
            <pc:docMk/>
            <pc:sldMk cId="1282461915" sldId="705"/>
            <ac:picMk id="8" creationId="{75A940DE-4ABC-6719-677B-6E51FAA280CF}"/>
          </ac:picMkLst>
        </pc:picChg>
      </pc:sldChg>
      <pc:sldChg chg="addSp delSp modSp mod">
        <pc:chgData name="Nguyễn Xuân Quang" userId="1fa805d0-75c0-4a43-8719-6b7ba17d25fe" providerId="ADAL" clId="{5E3FCFC0-E683-4CD8-9394-BC649A491889}" dt="2025-01-17T10:01:15.623" v="535"/>
        <pc:sldMkLst>
          <pc:docMk/>
          <pc:sldMk cId="4152566154" sldId="706"/>
        </pc:sldMkLst>
        <pc:spChg chg="mod">
          <ac:chgData name="Nguyễn Xuân Quang" userId="1fa805d0-75c0-4a43-8719-6b7ba17d25fe" providerId="ADAL" clId="{5E3FCFC0-E683-4CD8-9394-BC649A491889}" dt="2025-01-17T10:01:15.623" v="535"/>
          <ac:spMkLst>
            <pc:docMk/>
            <pc:sldMk cId="4152566154" sldId="706"/>
            <ac:spMk id="2" creationId="{2F7E60E0-986D-D900-26B5-9961CE602FCE}"/>
          </ac:spMkLst>
        </pc:spChg>
        <pc:spChg chg="add mod">
          <ac:chgData name="Nguyễn Xuân Quang" userId="1fa805d0-75c0-4a43-8719-6b7ba17d25fe" providerId="ADAL" clId="{5E3FCFC0-E683-4CD8-9394-BC649A491889}" dt="2025-01-16T10:01:37.957" v="260"/>
          <ac:spMkLst>
            <pc:docMk/>
            <pc:sldMk cId="4152566154" sldId="706"/>
            <ac:spMk id="9" creationId="{D8265F16-5363-E6DF-2107-80E67649B1CF}"/>
          </ac:spMkLst>
        </pc:spChg>
        <pc:picChg chg="add mod">
          <ac:chgData name="Nguyễn Xuân Quang" userId="1fa805d0-75c0-4a43-8719-6b7ba17d25fe" providerId="ADAL" clId="{5E3FCFC0-E683-4CD8-9394-BC649A491889}" dt="2025-01-16T10:06:58.077" v="267" actId="1076"/>
          <ac:picMkLst>
            <pc:docMk/>
            <pc:sldMk cId="4152566154" sldId="706"/>
            <ac:picMk id="34" creationId="{323620CD-AC04-3F6C-DA8A-3AFE863A4D6A}"/>
          </ac:picMkLst>
        </pc:picChg>
      </pc:sldChg>
      <pc:sldChg chg="addSp delSp modSp mod">
        <pc:chgData name="Nguyễn Xuân Quang" userId="1fa805d0-75c0-4a43-8719-6b7ba17d25fe" providerId="ADAL" clId="{5E3FCFC0-E683-4CD8-9394-BC649A491889}" dt="2025-01-19T15:31:12.341" v="2845" actId="1076"/>
        <pc:sldMkLst>
          <pc:docMk/>
          <pc:sldMk cId="693571424" sldId="707"/>
        </pc:sldMkLst>
        <pc:spChg chg="add mod">
          <ac:chgData name="Nguyễn Xuân Quang" userId="1fa805d0-75c0-4a43-8719-6b7ba17d25fe" providerId="ADAL" clId="{5E3FCFC0-E683-4CD8-9394-BC649A491889}" dt="2025-01-17T09:22:06.299" v="290" actId="20577"/>
          <ac:spMkLst>
            <pc:docMk/>
            <pc:sldMk cId="693571424" sldId="707"/>
            <ac:spMk id="7" creationId="{9B4038D6-CB52-CA42-23A4-E331FE36CBE6}"/>
          </ac:spMkLst>
        </pc:spChg>
        <pc:picChg chg="add mod">
          <ac:chgData name="Nguyễn Xuân Quang" userId="1fa805d0-75c0-4a43-8719-6b7ba17d25fe" providerId="ADAL" clId="{5E3FCFC0-E683-4CD8-9394-BC649A491889}" dt="2025-01-19T15:31:12.341" v="2845" actId="1076"/>
          <ac:picMkLst>
            <pc:docMk/>
            <pc:sldMk cId="693571424" sldId="707"/>
            <ac:picMk id="9" creationId="{4AE08947-68A1-E224-CB7F-49A4BDC6FD12}"/>
          </ac:picMkLst>
        </pc:picChg>
      </pc:sldChg>
      <pc:sldChg chg="addSp delSp modSp mod">
        <pc:chgData name="Nguyễn Xuân Quang" userId="1fa805d0-75c0-4a43-8719-6b7ba17d25fe" providerId="ADAL" clId="{5E3FCFC0-E683-4CD8-9394-BC649A491889}" dt="2025-01-17T10:01:28.172" v="537" actId="14100"/>
        <pc:sldMkLst>
          <pc:docMk/>
          <pc:sldMk cId="1752399126" sldId="708"/>
        </pc:sldMkLst>
        <pc:spChg chg="mod">
          <ac:chgData name="Nguyễn Xuân Quang" userId="1fa805d0-75c0-4a43-8719-6b7ba17d25fe" providerId="ADAL" clId="{5E3FCFC0-E683-4CD8-9394-BC649A491889}" dt="2025-01-17T10:01:28.172" v="537" actId="14100"/>
          <ac:spMkLst>
            <pc:docMk/>
            <pc:sldMk cId="1752399126" sldId="708"/>
            <ac:spMk id="2" creationId="{547C98DE-B5D6-58DE-FFAA-2D521470DAC2}"/>
          </ac:spMkLst>
        </pc:spChg>
        <pc:picChg chg="add mod">
          <ac:chgData name="Nguyễn Xuân Quang" userId="1fa805d0-75c0-4a43-8719-6b7ba17d25fe" providerId="ADAL" clId="{5E3FCFC0-E683-4CD8-9394-BC649A491889}" dt="2025-01-17T09:04:19.411" v="281" actId="14100"/>
          <ac:picMkLst>
            <pc:docMk/>
            <pc:sldMk cId="1752399126" sldId="708"/>
            <ac:picMk id="3" creationId="{282254A7-8DEA-EE68-A922-8548379C1B83}"/>
          </ac:picMkLst>
        </pc:picChg>
      </pc:sldChg>
      <pc:sldChg chg="modSp mod">
        <pc:chgData name="Nguyễn Xuân Quang" userId="1fa805d0-75c0-4a43-8719-6b7ba17d25fe" providerId="ADAL" clId="{5E3FCFC0-E683-4CD8-9394-BC649A491889}" dt="2025-01-19T15:09:11.411" v="2136" actId="20577"/>
        <pc:sldMkLst>
          <pc:docMk/>
          <pc:sldMk cId="1971979056" sldId="709"/>
        </pc:sldMkLst>
        <pc:spChg chg="mod">
          <ac:chgData name="Nguyễn Xuân Quang" userId="1fa805d0-75c0-4a43-8719-6b7ba17d25fe" providerId="ADAL" clId="{5E3FCFC0-E683-4CD8-9394-BC649A491889}" dt="2025-01-19T15:08:51.408" v="2134" actId="1076"/>
          <ac:spMkLst>
            <pc:docMk/>
            <pc:sldMk cId="1971979056" sldId="709"/>
            <ac:spMk id="2" creationId="{25F381CE-7006-5323-8E5A-9FF7F0B377FF}"/>
          </ac:spMkLst>
        </pc:spChg>
        <pc:spChg chg="mod">
          <ac:chgData name="Nguyễn Xuân Quang" userId="1fa805d0-75c0-4a43-8719-6b7ba17d25fe" providerId="ADAL" clId="{5E3FCFC0-E683-4CD8-9394-BC649A491889}" dt="2025-01-19T15:09:11.411" v="2136" actId="20577"/>
          <ac:spMkLst>
            <pc:docMk/>
            <pc:sldMk cId="1971979056" sldId="709"/>
            <ac:spMk id="4" creationId="{CF4EBBAF-536F-B23C-EB81-D3C5F5916BF4}"/>
          </ac:spMkLst>
        </pc:spChg>
      </pc:sldChg>
      <pc:sldChg chg="modSp mod">
        <pc:chgData name="Nguyễn Xuân Quang" userId="1fa805d0-75c0-4a43-8719-6b7ba17d25fe" providerId="ADAL" clId="{5E3FCFC0-E683-4CD8-9394-BC649A491889}" dt="2025-01-20T07:45:13.469" v="4435" actId="1076"/>
        <pc:sldMkLst>
          <pc:docMk/>
          <pc:sldMk cId="1478836213" sldId="710"/>
        </pc:sldMkLst>
        <pc:spChg chg="mod">
          <ac:chgData name="Nguyễn Xuân Quang" userId="1fa805d0-75c0-4a43-8719-6b7ba17d25fe" providerId="ADAL" clId="{5E3FCFC0-E683-4CD8-9394-BC649A491889}" dt="2025-01-20T07:45:13.469" v="4435" actId="1076"/>
          <ac:spMkLst>
            <pc:docMk/>
            <pc:sldMk cId="1478836213" sldId="710"/>
            <ac:spMk id="2" creationId="{A0E17995-1A16-4DEA-9591-F97019E58940}"/>
          </ac:spMkLst>
        </pc:spChg>
        <pc:spChg chg="mod">
          <ac:chgData name="Nguyễn Xuân Quang" userId="1fa805d0-75c0-4a43-8719-6b7ba17d25fe" providerId="ADAL" clId="{5E3FCFC0-E683-4CD8-9394-BC649A491889}" dt="2025-01-20T07:45:07.434" v="4434" actId="1076"/>
          <ac:spMkLst>
            <pc:docMk/>
            <pc:sldMk cId="1478836213" sldId="710"/>
            <ac:spMk id="4" creationId="{CB60CE5D-FDD1-1804-9E20-442F5A4FC3A3}"/>
          </ac:spMkLst>
        </pc:spChg>
      </pc:sldChg>
      <pc:sldChg chg="modSp mod">
        <pc:chgData name="Nguyễn Xuân Quang" userId="1fa805d0-75c0-4a43-8719-6b7ba17d25fe" providerId="ADAL" clId="{5E3FCFC0-E683-4CD8-9394-BC649A491889}" dt="2025-01-20T01:35:30.496" v="2846" actId="1076"/>
        <pc:sldMkLst>
          <pc:docMk/>
          <pc:sldMk cId="702299786" sldId="714"/>
        </pc:sldMkLst>
        <pc:spChg chg="mod">
          <ac:chgData name="Nguyễn Xuân Quang" userId="1fa805d0-75c0-4a43-8719-6b7ba17d25fe" providerId="ADAL" clId="{5E3FCFC0-E683-4CD8-9394-BC649A491889}" dt="2025-01-19T15:14:02.837" v="2518" actId="1076"/>
          <ac:spMkLst>
            <pc:docMk/>
            <pc:sldMk cId="702299786" sldId="714"/>
            <ac:spMk id="2" creationId="{FB36ACE0-6996-8150-CF0A-139DB4E7F95B}"/>
          </ac:spMkLst>
        </pc:spChg>
        <pc:spChg chg="mod">
          <ac:chgData name="Nguyễn Xuân Quang" userId="1fa805d0-75c0-4a43-8719-6b7ba17d25fe" providerId="ADAL" clId="{5E3FCFC0-E683-4CD8-9394-BC649A491889}" dt="2025-01-20T01:35:30.496" v="2846" actId="1076"/>
          <ac:spMkLst>
            <pc:docMk/>
            <pc:sldMk cId="702299786" sldId="714"/>
            <ac:spMk id="4" creationId="{1E8255B3-D952-2DF9-7CBD-0AB8DC6CFA8D}"/>
          </ac:spMkLst>
        </pc:spChg>
      </pc:sldChg>
      <pc:sldChg chg="addSp delSp modSp mod">
        <pc:chgData name="Nguyễn Xuân Quang" userId="1fa805d0-75c0-4a43-8719-6b7ba17d25fe" providerId="ADAL" clId="{5E3FCFC0-E683-4CD8-9394-BC649A491889}" dt="2025-01-19T15:21:51.759" v="2732" actId="1076"/>
        <pc:sldMkLst>
          <pc:docMk/>
          <pc:sldMk cId="4024777591" sldId="715"/>
        </pc:sldMkLst>
        <pc:spChg chg="del">
          <ac:chgData name="Nguyễn Xuân Quang" userId="1fa805d0-75c0-4a43-8719-6b7ba17d25fe" providerId="ADAL" clId="{5E3FCFC0-E683-4CD8-9394-BC649A491889}" dt="2025-01-19T15:14:14.535" v="2521" actId="478"/>
          <ac:spMkLst>
            <pc:docMk/>
            <pc:sldMk cId="4024777591" sldId="715"/>
            <ac:spMk id="2" creationId="{DCA5704D-56BF-682F-4DA7-3B68C3732486}"/>
          </ac:spMkLst>
        </pc:spChg>
        <pc:spChg chg="add del mod">
          <ac:chgData name="Nguyễn Xuân Quang" userId="1fa805d0-75c0-4a43-8719-6b7ba17d25fe" providerId="ADAL" clId="{5E3FCFC0-E683-4CD8-9394-BC649A491889}" dt="2025-01-19T15:14:12.527" v="2520" actId="478"/>
          <ac:spMkLst>
            <pc:docMk/>
            <pc:sldMk cId="4024777591" sldId="715"/>
            <ac:spMk id="4" creationId="{8B2F1B7B-9575-A9BC-A55A-1174C9E92220}"/>
          </ac:spMkLst>
        </pc:spChg>
        <pc:spChg chg="del">
          <ac:chgData name="Nguyễn Xuân Quang" userId="1fa805d0-75c0-4a43-8719-6b7ba17d25fe" providerId="ADAL" clId="{5E3FCFC0-E683-4CD8-9394-BC649A491889}" dt="2025-01-19T15:14:09.667" v="2519" actId="478"/>
          <ac:spMkLst>
            <pc:docMk/>
            <pc:sldMk cId="4024777591" sldId="715"/>
            <ac:spMk id="5" creationId="{B0371B1C-867A-34D2-29E6-CEB2811C9761}"/>
          </ac:spMkLst>
        </pc:spChg>
        <pc:spChg chg="add mod">
          <ac:chgData name="Nguyễn Xuân Quang" userId="1fa805d0-75c0-4a43-8719-6b7ba17d25fe" providerId="ADAL" clId="{5E3FCFC0-E683-4CD8-9394-BC649A491889}" dt="2025-01-19T15:21:45.851" v="2731" actId="20577"/>
          <ac:spMkLst>
            <pc:docMk/>
            <pc:sldMk cId="4024777591" sldId="715"/>
            <ac:spMk id="7" creationId="{DD440531-E284-5CCA-09E9-80ED5FE632A9}"/>
          </ac:spMkLst>
        </pc:spChg>
        <pc:graphicFrameChg chg="add mod">
          <ac:chgData name="Nguyễn Xuân Quang" userId="1fa805d0-75c0-4a43-8719-6b7ba17d25fe" providerId="ADAL" clId="{5E3FCFC0-E683-4CD8-9394-BC649A491889}" dt="2025-01-19T15:21:51.759" v="2732" actId="1076"/>
          <ac:graphicFrameMkLst>
            <pc:docMk/>
            <pc:sldMk cId="4024777591" sldId="715"/>
            <ac:graphicFrameMk id="8" creationId="{1E3DABA9-D1D7-A727-20F2-F98459971C3A}"/>
          </ac:graphicFrameMkLst>
        </pc:graphicFrameChg>
        <pc:picChg chg="del">
          <ac:chgData name="Nguyễn Xuân Quang" userId="1fa805d0-75c0-4a43-8719-6b7ba17d25fe" providerId="ADAL" clId="{5E3FCFC0-E683-4CD8-9394-BC649A491889}" dt="2025-01-19T15:14:15.914" v="2523" actId="478"/>
          <ac:picMkLst>
            <pc:docMk/>
            <pc:sldMk cId="4024777591" sldId="715"/>
            <ac:picMk id="3" creationId="{333A80B5-74EB-9C4E-B6B1-25934F468CB0}"/>
          </ac:picMkLst>
        </pc:picChg>
      </pc:sldChg>
      <pc:sldChg chg="addSp delSp modSp mod">
        <pc:chgData name="Nguyễn Xuân Quang" userId="1fa805d0-75c0-4a43-8719-6b7ba17d25fe" providerId="ADAL" clId="{5E3FCFC0-E683-4CD8-9394-BC649A491889}" dt="2025-01-19T15:28:57.645" v="2844" actId="1076"/>
        <pc:sldMkLst>
          <pc:docMk/>
          <pc:sldMk cId="3743788745" sldId="716"/>
        </pc:sldMkLst>
        <pc:spChg chg="mod">
          <ac:chgData name="Nguyễn Xuân Quang" userId="1fa805d0-75c0-4a43-8719-6b7ba17d25fe" providerId="ADAL" clId="{5E3FCFC0-E683-4CD8-9394-BC649A491889}" dt="2025-01-19T15:28:49.537" v="2842" actId="1076"/>
          <ac:spMkLst>
            <pc:docMk/>
            <pc:sldMk cId="3743788745" sldId="716"/>
            <ac:spMk id="2" creationId="{50581C2C-8DC3-72B5-0131-C180FE0C8A73}"/>
          </ac:spMkLst>
        </pc:spChg>
        <pc:spChg chg="add del mod">
          <ac:chgData name="Nguyễn Xuân Quang" userId="1fa805d0-75c0-4a43-8719-6b7ba17d25fe" providerId="ADAL" clId="{5E3FCFC0-E683-4CD8-9394-BC649A491889}" dt="2025-01-19T15:26:57.411" v="2734" actId="478"/>
          <ac:spMkLst>
            <pc:docMk/>
            <pc:sldMk cId="3743788745" sldId="716"/>
            <ac:spMk id="3" creationId="{8B65EA89-33C3-9496-B016-51478A4C5206}"/>
          </ac:spMkLst>
        </pc:spChg>
        <pc:spChg chg="del">
          <ac:chgData name="Nguyễn Xuân Quang" userId="1fa805d0-75c0-4a43-8719-6b7ba17d25fe" providerId="ADAL" clId="{5E3FCFC0-E683-4CD8-9394-BC649A491889}" dt="2025-01-19T15:26:55.338" v="2733" actId="478"/>
          <ac:spMkLst>
            <pc:docMk/>
            <pc:sldMk cId="3743788745" sldId="716"/>
            <ac:spMk id="4" creationId="{EB408912-4BC2-7C9F-3C2D-1EA1358643DF}"/>
          </ac:spMkLst>
        </pc:spChg>
        <pc:picChg chg="add mod">
          <ac:chgData name="Nguyễn Xuân Quang" userId="1fa805d0-75c0-4a43-8719-6b7ba17d25fe" providerId="ADAL" clId="{5E3FCFC0-E683-4CD8-9394-BC649A491889}" dt="2025-01-19T15:28:53.694" v="2843" actId="1076"/>
          <ac:picMkLst>
            <pc:docMk/>
            <pc:sldMk cId="3743788745" sldId="716"/>
            <ac:picMk id="6" creationId="{436780BD-6CAA-9C75-4C0A-49E53E534C39}"/>
          </ac:picMkLst>
        </pc:picChg>
        <pc:picChg chg="add mod">
          <ac:chgData name="Nguyễn Xuân Quang" userId="1fa805d0-75c0-4a43-8719-6b7ba17d25fe" providerId="ADAL" clId="{5E3FCFC0-E683-4CD8-9394-BC649A491889}" dt="2025-01-19T15:28:57.645" v="2844" actId="1076"/>
          <ac:picMkLst>
            <pc:docMk/>
            <pc:sldMk cId="3743788745" sldId="716"/>
            <ac:picMk id="8" creationId="{D94FC827-C19D-2A9E-8910-75FF120DD2C3}"/>
          </ac:picMkLst>
        </pc:picChg>
      </pc:sldChg>
      <pc:sldChg chg="modSp mod">
        <pc:chgData name="Nguyễn Xuân Quang" userId="1fa805d0-75c0-4a43-8719-6b7ba17d25fe" providerId="ADAL" clId="{5E3FCFC0-E683-4CD8-9394-BC649A491889}" dt="2025-01-20T07:51:24.560" v="5739" actId="20577"/>
        <pc:sldMkLst>
          <pc:docMk/>
          <pc:sldMk cId="268743354" sldId="717"/>
        </pc:sldMkLst>
        <pc:spChg chg="mod">
          <ac:chgData name="Nguyễn Xuân Quang" userId="1fa805d0-75c0-4a43-8719-6b7ba17d25fe" providerId="ADAL" clId="{5E3FCFC0-E683-4CD8-9394-BC649A491889}" dt="2025-01-20T07:45:24.864" v="4436"/>
          <ac:spMkLst>
            <pc:docMk/>
            <pc:sldMk cId="268743354" sldId="717"/>
            <ac:spMk id="2" creationId="{D79B07A1-B52F-EFDB-59D9-BF3B2113061F}"/>
          </ac:spMkLst>
        </pc:spChg>
        <pc:spChg chg="mod">
          <ac:chgData name="Nguyễn Xuân Quang" userId="1fa805d0-75c0-4a43-8719-6b7ba17d25fe" providerId="ADAL" clId="{5E3FCFC0-E683-4CD8-9394-BC649A491889}" dt="2025-01-20T07:51:24.560" v="5739" actId="20577"/>
          <ac:spMkLst>
            <pc:docMk/>
            <pc:sldMk cId="268743354" sldId="717"/>
            <ac:spMk id="4" creationId="{DCEC5B86-B40F-F3E0-BCCF-88FB9583BF3A}"/>
          </ac:spMkLst>
        </pc:spChg>
      </pc:sldChg>
      <pc:sldChg chg="del">
        <pc:chgData name="Nguyễn Xuân Quang" userId="1fa805d0-75c0-4a43-8719-6b7ba17d25fe" providerId="ADAL" clId="{5E3FCFC0-E683-4CD8-9394-BC649A491889}" dt="2025-01-20T07:52:07.378" v="5740" actId="2696"/>
        <pc:sldMkLst>
          <pc:docMk/>
          <pc:sldMk cId="2454929062" sldId="718"/>
        </pc:sldMkLst>
      </pc:sldChg>
      <pc:sldChg chg="del">
        <pc:chgData name="Nguyễn Xuân Quang" userId="1fa805d0-75c0-4a43-8719-6b7ba17d25fe" providerId="ADAL" clId="{5E3FCFC0-E683-4CD8-9394-BC649A491889}" dt="2025-01-20T07:52:07.378" v="5740" actId="2696"/>
        <pc:sldMkLst>
          <pc:docMk/>
          <pc:sldMk cId="3836325553" sldId="719"/>
        </pc:sldMkLst>
      </pc:sldChg>
      <pc:sldChg chg="del">
        <pc:chgData name="Nguyễn Xuân Quang" userId="1fa805d0-75c0-4a43-8719-6b7ba17d25fe" providerId="ADAL" clId="{5E3FCFC0-E683-4CD8-9394-BC649A491889}" dt="2025-01-20T07:52:07.378" v="5740" actId="2696"/>
        <pc:sldMkLst>
          <pc:docMk/>
          <pc:sldMk cId="4186513699" sldId="720"/>
        </pc:sldMkLst>
      </pc:sldChg>
      <pc:sldChg chg="del">
        <pc:chgData name="Nguyễn Xuân Quang" userId="1fa805d0-75c0-4a43-8719-6b7ba17d25fe" providerId="ADAL" clId="{5E3FCFC0-E683-4CD8-9394-BC649A491889}" dt="2025-01-20T07:52:07.378" v="5740" actId="2696"/>
        <pc:sldMkLst>
          <pc:docMk/>
          <pc:sldMk cId="3292640565" sldId="721"/>
        </pc:sldMkLst>
      </pc:sldChg>
      <pc:sldChg chg="del">
        <pc:chgData name="Nguyễn Xuân Quang" userId="1fa805d0-75c0-4a43-8719-6b7ba17d25fe" providerId="ADAL" clId="{5E3FCFC0-E683-4CD8-9394-BC649A491889}" dt="2025-01-20T07:52:07.378" v="5740" actId="2696"/>
        <pc:sldMkLst>
          <pc:docMk/>
          <pc:sldMk cId="766301179" sldId="722"/>
        </pc:sldMkLst>
      </pc:sldChg>
      <pc:sldChg chg="del">
        <pc:chgData name="Nguyễn Xuân Quang" userId="1fa805d0-75c0-4a43-8719-6b7ba17d25fe" providerId="ADAL" clId="{5E3FCFC0-E683-4CD8-9394-BC649A491889}" dt="2025-01-20T07:52:07.378" v="5740" actId="2696"/>
        <pc:sldMkLst>
          <pc:docMk/>
          <pc:sldMk cId="3802998137" sldId="723"/>
        </pc:sldMkLst>
      </pc:sldChg>
      <pc:sldChg chg="del">
        <pc:chgData name="Nguyễn Xuân Quang" userId="1fa805d0-75c0-4a43-8719-6b7ba17d25fe" providerId="ADAL" clId="{5E3FCFC0-E683-4CD8-9394-BC649A491889}" dt="2025-01-20T07:52:07.378" v="5740" actId="2696"/>
        <pc:sldMkLst>
          <pc:docMk/>
          <pc:sldMk cId="3597242360" sldId="724"/>
        </pc:sldMkLst>
      </pc:sldChg>
      <pc:sldChg chg="del">
        <pc:chgData name="Nguyễn Xuân Quang" userId="1fa805d0-75c0-4a43-8719-6b7ba17d25fe" providerId="ADAL" clId="{5E3FCFC0-E683-4CD8-9394-BC649A491889}" dt="2025-01-20T07:52:07.378" v="5740" actId="2696"/>
        <pc:sldMkLst>
          <pc:docMk/>
          <pc:sldMk cId="1474481919" sldId="725"/>
        </pc:sldMkLst>
      </pc:sldChg>
      <pc:sldChg chg="del">
        <pc:chgData name="Nguyễn Xuân Quang" userId="1fa805d0-75c0-4a43-8719-6b7ba17d25fe" providerId="ADAL" clId="{5E3FCFC0-E683-4CD8-9394-BC649A491889}" dt="2025-01-20T07:52:07.378" v="5740" actId="2696"/>
        <pc:sldMkLst>
          <pc:docMk/>
          <pc:sldMk cId="3708806960" sldId="726"/>
        </pc:sldMkLst>
      </pc:sldChg>
      <pc:sldChg chg="del">
        <pc:chgData name="Nguyễn Xuân Quang" userId="1fa805d0-75c0-4a43-8719-6b7ba17d25fe" providerId="ADAL" clId="{5E3FCFC0-E683-4CD8-9394-BC649A491889}" dt="2025-01-20T07:52:07.378" v="5740" actId="2696"/>
        <pc:sldMkLst>
          <pc:docMk/>
          <pc:sldMk cId="197955920" sldId="742"/>
        </pc:sldMkLst>
      </pc:sldChg>
      <pc:sldChg chg="del">
        <pc:chgData name="Nguyễn Xuân Quang" userId="1fa805d0-75c0-4a43-8719-6b7ba17d25fe" providerId="ADAL" clId="{5E3FCFC0-E683-4CD8-9394-BC649A491889}" dt="2025-01-20T07:52:07.378" v="5740" actId="2696"/>
        <pc:sldMkLst>
          <pc:docMk/>
          <pc:sldMk cId="2983868202" sldId="743"/>
        </pc:sldMkLst>
      </pc:sldChg>
      <pc:sldChg chg="del">
        <pc:chgData name="Nguyễn Xuân Quang" userId="1fa805d0-75c0-4a43-8719-6b7ba17d25fe" providerId="ADAL" clId="{5E3FCFC0-E683-4CD8-9394-BC649A491889}" dt="2025-01-20T07:52:07.378" v="5740" actId="2696"/>
        <pc:sldMkLst>
          <pc:docMk/>
          <pc:sldMk cId="3208306039" sldId="744"/>
        </pc:sldMkLst>
      </pc:sldChg>
      <pc:sldChg chg="del">
        <pc:chgData name="Nguyễn Xuân Quang" userId="1fa805d0-75c0-4a43-8719-6b7ba17d25fe" providerId="ADAL" clId="{5E3FCFC0-E683-4CD8-9394-BC649A491889}" dt="2025-01-20T07:52:07.378" v="5740" actId="2696"/>
        <pc:sldMkLst>
          <pc:docMk/>
          <pc:sldMk cId="1575520938" sldId="745"/>
        </pc:sldMkLst>
      </pc:sldChg>
      <pc:sldChg chg="del">
        <pc:chgData name="Nguyễn Xuân Quang" userId="1fa805d0-75c0-4a43-8719-6b7ba17d25fe" providerId="ADAL" clId="{5E3FCFC0-E683-4CD8-9394-BC649A491889}" dt="2025-01-20T07:52:07.378" v="5740" actId="2696"/>
        <pc:sldMkLst>
          <pc:docMk/>
          <pc:sldMk cId="2258556107" sldId="746"/>
        </pc:sldMkLst>
      </pc:sldChg>
      <pc:sldChg chg="addSp delSp modSp new mod">
        <pc:chgData name="Nguyễn Xuân Quang" userId="1fa805d0-75c0-4a43-8719-6b7ba17d25fe" providerId="ADAL" clId="{5E3FCFC0-E683-4CD8-9394-BC649A491889}" dt="2025-01-17T10:01:12.441" v="534"/>
        <pc:sldMkLst>
          <pc:docMk/>
          <pc:sldMk cId="3806634268" sldId="747"/>
        </pc:sldMkLst>
        <pc:spChg chg="mod">
          <ac:chgData name="Nguyễn Xuân Quang" userId="1fa805d0-75c0-4a43-8719-6b7ba17d25fe" providerId="ADAL" clId="{5E3FCFC0-E683-4CD8-9394-BC649A491889}" dt="2025-01-17T10:01:12.441" v="534"/>
          <ac:spMkLst>
            <pc:docMk/>
            <pc:sldMk cId="3806634268" sldId="747"/>
            <ac:spMk id="2" creationId="{2B17E4B1-D024-E8EB-E4F2-5329FC36947A}"/>
          </ac:spMkLst>
        </pc:spChg>
        <pc:spChg chg="add mod">
          <ac:chgData name="Nguyễn Xuân Quang" userId="1fa805d0-75c0-4a43-8719-6b7ba17d25fe" providerId="ADAL" clId="{5E3FCFC0-E683-4CD8-9394-BC649A491889}" dt="2025-01-17T09:56:53.766" v="426" actId="1076"/>
          <ac:spMkLst>
            <pc:docMk/>
            <pc:sldMk cId="3806634268" sldId="747"/>
            <ac:spMk id="52" creationId="{EA50D6C9-908A-4EA6-475C-BFD1C4C1E1AB}"/>
          </ac:spMkLst>
        </pc:spChg>
        <pc:spChg chg="add mod">
          <ac:chgData name="Nguyễn Xuân Quang" userId="1fa805d0-75c0-4a43-8719-6b7ba17d25fe" providerId="ADAL" clId="{5E3FCFC0-E683-4CD8-9394-BC649A491889}" dt="2025-01-17T09:59:15.745" v="441" actId="108"/>
          <ac:spMkLst>
            <pc:docMk/>
            <pc:sldMk cId="3806634268" sldId="747"/>
            <ac:spMk id="54" creationId="{A9DAC494-84BD-592B-24D0-7144726A9B53}"/>
          </ac:spMkLst>
        </pc:spChg>
        <pc:spChg chg="add mod">
          <ac:chgData name="Nguyễn Xuân Quang" userId="1fa805d0-75c0-4a43-8719-6b7ba17d25fe" providerId="ADAL" clId="{5E3FCFC0-E683-4CD8-9394-BC649A491889}" dt="2025-01-17T09:59:10.767" v="440" actId="108"/>
          <ac:spMkLst>
            <pc:docMk/>
            <pc:sldMk cId="3806634268" sldId="747"/>
            <ac:spMk id="55" creationId="{EEE5DD1A-6664-58D2-8FA0-9208B86D2CA7}"/>
          </ac:spMkLst>
        </pc:spChg>
        <pc:spChg chg="add mod">
          <ac:chgData name="Nguyễn Xuân Quang" userId="1fa805d0-75c0-4a43-8719-6b7ba17d25fe" providerId="ADAL" clId="{5E3FCFC0-E683-4CD8-9394-BC649A491889}" dt="2025-01-17T09:59:19.932" v="442" actId="108"/>
          <ac:spMkLst>
            <pc:docMk/>
            <pc:sldMk cId="3806634268" sldId="747"/>
            <ac:spMk id="56" creationId="{972C09CB-18CC-B744-8805-42A9FC1DDA2C}"/>
          </ac:spMkLst>
        </pc:spChg>
        <pc:spChg chg="add mod">
          <ac:chgData name="Nguyễn Xuân Quang" userId="1fa805d0-75c0-4a43-8719-6b7ba17d25fe" providerId="ADAL" clId="{5E3FCFC0-E683-4CD8-9394-BC649A491889}" dt="2025-01-17T09:59:25.828" v="443" actId="108"/>
          <ac:spMkLst>
            <pc:docMk/>
            <pc:sldMk cId="3806634268" sldId="747"/>
            <ac:spMk id="57" creationId="{B1FD4D69-4709-A06D-9E5E-55E2BA942C0A}"/>
          </ac:spMkLst>
        </pc:spChg>
        <pc:spChg chg="add mod">
          <ac:chgData name="Nguyễn Xuân Quang" userId="1fa805d0-75c0-4a43-8719-6b7ba17d25fe" providerId="ADAL" clId="{5E3FCFC0-E683-4CD8-9394-BC649A491889}" dt="2025-01-17T09:59:32.030" v="444" actId="108"/>
          <ac:spMkLst>
            <pc:docMk/>
            <pc:sldMk cId="3806634268" sldId="747"/>
            <ac:spMk id="58" creationId="{BD7F4166-0F2A-D744-0F5D-1A0655160E69}"/>
          </ac:spMkLst>
        </pc:spChg>
        <pc:spChg chg="add mod">
          <ac:chgData name="Nguyễn Xuân Quang" userId="1fa805d0-75c0-4a43-8719-6b7ba17d25fe" providerId="ADAL" clId="{5E3FCFC0-E683-4CD8-9394-BC649A491889}" dt="2025-01-17T09:59:36.226" v="445" actId="108"/>
          <ac:spMkLst>
            <pc:docMk/>
            <pc:sldMk cId="3806634268" sldId="747"/>
            <ac:spMk id="59" creationId="{97A5D7A4-6F95-FB4A-3EB5-00361E713FF5}"/>
          </ac:spMkLst>
        </pc:spChg>
        <pc:spChg chg="add mod">
          <ac:chgData name="Nguyễn Xuân Quang" userId="1fa805d0-75c0-4a43-8719-6b7ba17d25fe" providerId="ADAL" clId="{5E3FCFC0-E683-4CD8-9394-BC649A491889}" dt="2025-01-17T09:56:37.369" v="399" actId="1035"/>
          <ac:spMkLst>
            <pc:docMk/>
            <pc:sldMk cId="3806634268" sldId="747"/>
            <ac:spMk id="60" creationId="{765A2B1D-85E3-8343-CB9E-07ABE08DA189}"/>
          </ac:spMkLst>
        </pc:spChg>
        <pc:spChg chg="add mod">
          <ac:chgData name="Nguyễn Xuân Quang" userId="1fa805d0-75c0-4a43-8719-6b7ba17d25fe" providerId="ADAL" clId="{5E3FCFC0-E683-4CD8-9394-BC649A491889}" dt="2025-01-17T09:56:37.369" v="399" actId="1035"/>
          <ac:spMkLst>
            <pc:docMk/>
            <pc:sldMk cId="3806634268" sldId="747"/>
            <ac:spMk id="61" creationId="{9EC6EA5E-EA6B-7DAF-976D-D875858E3671}"/>
          </ac:spMkLst>
        </pc:spChg>
        <pc:spChg chg="add mod">
          <ac:chgData name="Nguyễn Xuân Quang" userId="1fa805d0-75c0-4a43-8719-6b7ba17d25fe" providerId="ADAL" clId="{5E3FCFC0-E683-4CD8-9394-BC649A491889}" dt="2025-01-17T09:58:11" v="432" actId="255"/>
          <ac:spMkLst>
            <pc:docMk/>
            <pc:sldMk cId="3806634268" sldId="747"/>
            <ac:spMk id="62" creationId="{BF6E5CFA-B0B8-E8A0-493D-B179003E9DBB}"/>
          </ac:spMkLst>
        </pc:spChg>
        <pc:spChg chg="add mod">
          <ac:chgData name="Nguyễn Xuân Quang" userId="1fa805d0-75c0-4a43-8719-6b7ba17d25fe" providerId="ADAL" clId="{5E3FCFC0-E683-4CD8-9394-BC649A491889}" dt="2025-01-17T09:58:33.281" v="434" actId="108"/>
          <ac:spMkLst>
            <pc:docMk/>
            <pc:sldMk cId="3806634268" sldId="747"/>
            <ac:spMk id="63" creationId="{C4E4E487-37D0-32F3-3F2C-D1356013CA61}"/>
          </ac:spMkLst>
        </pc:spChg>
        <pc:spChg chg="add mod">
          <ac:chgData name="Nguyễn Xuân Quang" userId="1fa805d0-75c0-4a43-8719-6b7ba17d25fe" providerId="ADAL" clId="{5E3FCFC0-E683-4CD8-9394-BC649A491889}" dt="2025-01-17T09:58:44.669" v="435" actId="108"/>
          <ac:spMkLst>
            <pc:docMk/>
            <pc:sldMk cId="3806634268" sldId="747"/>
            <ac:spMk id="64" creationId="{49084847-FB57-6937-D118-4335FD0C5B87}"/>
          </ac:spMkLst>
        </pc:spChg>
        <pc:spChg chg="add mod">
          <ac:chgData name="Nguyễn Xuân Quang" userId="1fa805d0-75c0-4a43-8719-6b7ba17d25fe" providerId="ADAL" clId="{5E3FCFC0-E683-4CD8-9394-BC649A491889}" dt="2025-01-17T09:58:19.832" v="433" actId="108"/>
          <ac:spMkLst>
            <pc:docMk/>
            <pc:sldMk cId="3806634268" sldId="747"/>
            <ac:spMk id="65" creationId="{3AC47FD1-96F4-CED9-7F27-3637EC34A5D7}"/>
          </ac:spMkLst>
        </pc:spChg>
        <pc:spChg chg="add mod">
          <ac:chgData name="Nguyễn Xuân Quang" userId="1fa805d0-75c0-4a43-8719-6b7ba17d25fe" providerId="ADAL" clId="{5E3FCFC0-E683-4CD8-9394-BC649A491889}" dt="2025-01-17T09:58:50.014" v="436" actId="108"/>
          <ac:spMkLst>
            <pc:docMk/>
            <pc:sldMk cId="3806634268" sldId="747"/>
            <ac:spMk id="66" creationId="{AA592C2F-3021-754A-E148-D474D703677B}"/>
          </ac:spMkLst>
        </pc:spChg>
        <pc:spChg chg="add mod">
          <ac:chgData name="Nguyễn Xuân Quang" userId="1fa805d0-75c0-4a43-8719-6b7ba17d25fe" providerId="ADAL" clId="{5E3FCFC0-E683-4CD8-9394-BC649A491889}" dt="2025-01-17T09:58:55.235" v="437" actId="108"/>
          <ac:spMkLst>
            <pc:docMk/>
            <pc:sldMk cId="3806634268" sldId="747"/>
            <ac:spMk id="67" creationId="{8A49D936-ABBF-413B-765E-D3854FCDC47C}"/>
          </ac:spMkLst>
        </pc:spChg>
        <pc:spChg chg="add mod">
          <ac:chgData name="Nguyễn Xuân Quang" userId="1fa805d0-75c0-4a43-8719-6b7ba17d25fe" providerId="ADAL" clId="{5E3FCFC0-E683-4CD8-9394-BC649A491889}" dt="2025-01-17T09:58:59.603" v="438" actId="108"/>
          <ac:spMkLst>
            <pc:docMk/>
            <pc:sldMk cId="3806634268" sldId="747"/>
            <ac:spMk id="68" creationId="{BC54D7E0-1C71-0195-1A94-C84395D465AF}"/>
          </ac:spMkLst>
        </pc:spChg>
        <pc:spChg chg="add mod">
          <ac:chgData name="Nguyễn Xuân Quang" userId="1fa805d0-75c0-4a43-8719-6b7ba17d25fe" providerId="ADAL" clId="{5E3FCFC0-E683-4CD8-9394-BC649A491889}" dt="2025-01-17T09:59:40.972" v="446" actId="108"/>
          <ac:spMkLst>
            <pc:docMk/>
            <pc:sldMk cId="3806634268" sldId="747"/>
            <ac:spMk id="98" creationId="{085187DC-D2EC-3CE2-9794-7FF9C4E63D8B}"/>
          </ac:spMkLst>
        </pc:spChg>
        <pc:spChg chg="add mod">
          <ac:chgData name="Nguyễn Xuân Quang" userId="1fa805d0-75c0-4a43-8719-6b7ba17d25fe" providerId="ADAL" clId="{5E3FCFC0-E683-4CD8-9394-BC649A491889}" dt="2025-01-17T09:59:05.350" v="439" actId="108"/>
          <ac:spMkLst>
            <pc:docMk/>
            <pc:sldMk cId="3806634268" sldId="747"/>
            <ac:spMk id="99" creationId="{FAEA1970-7064-8529-9C69-235C3B28123B}"/>
          </ac:spMkLst>
        </pc:spChg>
        <pc:grpChg chg="add mod">
          <ac:chgData name="Nguyễn Xuân Quang" userId="1fa805d0-75c0-4a43-8719-6b7ba17d25fe" providerId="ADAL" clId="{5E3FCFC0-E683-4CD8-9394-BC649A491889}" dt="2025-01-16T09:46:28.736" v="234" actId="1036"/>
          <ac:grpSpMkLst>
            <pc:docMk/>
            <pc:sldMk cId="3806634268" sldId="747"/>
            <ac:grpSpMk id="69" creationId="{BBEAE216-FC6B-E6FD-03EA-FD3A762D575B}"/>
          </ac:grpSpMkLst>
        </pc:grpChg>
        <pc:picChg chg="add mod">
          <ac:chgData name="Nguyễn Xuân Quang" userId="1fa805d0-75c0-4a43-8719-6b7ba17d25fe" providerId="ADAL" clId="{5E3FCFC0-E683-4CD8-9394-BC649A491889}" dt="2025-01-17T09:59:46.248" v="447" actId="14100"/>
          <ac:picMkLst>
            <pc:docMk/>
            <pc:sldMk cId="3806634268" sldId="747"/>
            <ac:picMk id="53" creationId="{E7EC8F17-108E-31D9-996A-6CA837C8A3EA}"/>
          </ac:picMkLst>
        </pc:picChg>
        <pc:cxnChg chg="mod">
          <ac:chgData name="Nguyễn Xuân Quang" userId="1fa805d0-75c0-4a43-8719-6b7ba17d25fe" providerId="ADAL" clId="{5E3FCFC0-E683-4CD8-9394-BC649A491889}" dt="2025-01-16T09:46:28.736" v="234" actId="1036"/>
          <ac:cxnSpMkLst>
            <pc:docMk/>
            <pc:sldMk cId="3806634268" sldId="747"/>
            <ac:cxnSpMk id="70" creationId="{226E04D3-B8C2-F042-5993-49840D6AD391}"/>
          </ac:cxnSpMkLst>
        </pc:cxnChg>
        <pc:cxnChg chg="mod">
          <ac:chgData name="Nguyễn Xuân Quang" userId="1fa805d0-75c0-4a43-8719-6b7ba17d25fe" providerId="ADAL" clId="{5E3FCFC0-E683-4CD8-9394-BC649A491889}" dt="2025-01-16T09:46:28.736" v="234" actId="1036"/>
          <ac:cxnSpMkLst>
            <pc:docMk/>
            <pc:sldMk cId="3806634268" sldId="747"/>
            <ac:cxnSpMk id="71" creationId="{219AA69D-648B-A929-36EE-8DF3943F73A6}"/>
          </ac:cxnSpMkLst>
        </pc:cxnChg>
        <pc:cxnChg chg="mod">
          <ac:chgData name="Nguyễn Xuân Quang" userId="1fa805d0-75c0-4a43-8719-6b7ba17d25fe" providerId="ADAL" clId="{5E3FCFC0-E683-4CD8-9394-BC649A491889}" dt="2025-01-16T09:46:28.736" v="234" actId="1036"/>
          <ac:cxnSpMkLst>
            <pc:docMk/>
            <pc:sldMk cId="3806634268" sldId="747"/>
            <ac:cxnSpMk id="72" creationId="{785FB0A5-3C02-2EE4-4F71-772A4D0B3D40}"/>
          </ac:cxnSpMkLst>
        </pc:cxnChg>
        <pc:cxnChg chg="mod">
          <ac:chgData name="Nguyễn Xuân Quang" userId="1fa805d0-75c0-4a43-8719-6b7ba17d25fe" providerId="ADAL" clId="{5E3FCFC0-E683-4CD8-9394-BC649A491889}" dt="2025-01-16T09:46:28.736" v="234" actId="1036"/>
          <ac:cxnSpMkLst>
            <pc:docMk/>
            <pc:sldMk cId="3806634268" sldId="747"/>
            <ac:cxnSpMk id="73" creationId="{A4066140-9606-0F57-E54C-0445460238C7}"/>
          </ac:cxnSpMkLst>
        </pc:cxnChg>
        <pc:cxnChg chg="add mod">
          <ac:chgData name="Nguyễn Xuân Quang" userId="1fa805d0-75c0-4a43-8719-6b7ba17d25fe" providerId="ADAL" clId="{5E3FCFC0-E683-4CD8-9394-BC649A491889}" dt="2025-01-16T09:46:28.736" v="234" actId="1036"/>
          <ac:cxnSpMkLst>
            <pc:docMk/>
            <pc:sldMk cId="3806634268" sldId="747"/>
            <ac:cxnSpMk id="74" creationId="{FAEBEBCF-05BE-CD9F-5E5D-6E6390E532D0}"/>
          </ac:cxnSpMkLst>
        </pc:cxnChg>
        <pc:cxnChg chg="add mod">
          <ac:chgData name="Nguyễn Xuân Quang" userId="1fa805d0-75c0-4a43-8719-6b7ba17d25fe" providerId="ADAL" clId="{5E3FCFC0-E683-4CD8-9394-BC649A491889}" dt="2025-01-16T09:46:28.736" v="234" actId="1036"/>
          <ac:cxnSpMkLst>
            <pc:docMk/>
            <pc:sldMk cId="3806634268" sldId="747"/>
            <ac:cxnSpMk id="75" creationId="{917F2824-0119-0423-0C49-1D7FB0ED8A4B}"/>
          </ac:cxnSpMkLst>
        </pc:cxnChg>
        <pc:cxnChg chg="add mod">
          <ac:chgData name="Nguyễn Xuân Quang" userId="1fa805d0-75c0-4a43-8719-6b7ba17d25fe" providerId="ADAL" clId="{5E3FCFC0-E683-4CD8-9394-BC649A491889}" dt="2025-01-16T09:46:28.736" v="234" actId="1036"/>
          <ac:cxnSpMkLst>
            <pc:docMk/>
            <pc:sldMk cId="3806634268" sldId="747"/>
            <ac:cxnSpMk id="76" creationId="{06FB51A3-15E1-204A-6B59-2A5A4044197D}"/>
          </ac:cxnSpMkLst>
        </pc:cxnChg>
        <pc:cxnChg chg="add mod">
          <ac:chgData name="Nguyễn Xuân Quang" userId="1fa805d0-75c0-4a43-8719-6b7ba17d25fe" providerId="ADAL" clId="{5E3FCFC0-E683-4CD8-9394-BC649A491889}" dt="2025-01-16T09:46:28.736" v="234" actId="1036"/>
          <ac:cxnSpMkLst>
            <pc:docMk/>
            <pc:sldMk cId="3806634268" sldId="747"/>
            <ac:cxnSpMk id="77" creationId="{D2907E7C-4439-4392-12B4-037F44311460}"/>
          </ac:cxnSpMkLst>
        </pc:cxnChg>
        <pc:cxnChg chg="add mod">
          <ac:chgData name="Nguyễn Xuân Quang" userId="1fa805d0-75c0-4a43-8719-6b7ba17d25fe" providerId="ADAL" clId="{5E3FCFC0-E683-4CD8-9394-BC649A491889}" dt="2025-01-16T09:46:28.736" v="234" actId="1036"/>
          <ac:cxnSpMkLst>
            <pc:docMk/>
            <pc:sldMk cId="3806634268" sldId="747"/>
            <ac:cxnSpMk id="78" creationId="{7BB75EDC-AD33-4791-22F7-5037E5BBAC69}"/>
          </ac:cxnSpMkLst>
        </pc:cxnChg>
        <pc:cxnChg chg="add mod">
          <ac:chgData name="Nguyễn Xuân Quang" userId="1fa805d0-75c0-4a43-8719-6b7ba17d25fe" providerId="ADAL" clId="{5E3FCFC0-E683-4CD8-9394-BC649A491889}" dt="2025-01-16T09:46:28.736" v="234" actId="1036"/>
          <ac:cxnSpMkLst>
            <pc:docMk/>
            <pc:sldMk cId="3806634268" sldId="747"/>
            <ac:cxnSpMk id="79" creationId="{D6BAD272-D864-7A51-C0E5-F167968530F5}"/>
          </ac:cxnSpMkLst>
        </pc:cxnChg>
        <pc:cxnChg chg="add mod">
          <ac:chgData name="Nguyễn Xuân Quang" userId="1fa805d0-75c0-4a43-8719-6b7ba17d25fe" providerId="ADAL" clId="{5E3FCFC0-E683-4CD8-9394-BC649A491889}" dt="2025-01-16T09:46:28.736" v="234" actId="1036"/>
          <ac:cxnSpMkLst>
            <pc:docMk/>
            <pc:sldMk cId="3806634268" sldId="747"/>
            <ac:cxnSpMk id="80" creationId="{21328854-364D-23C5-B091-A3FEDA8C066C}"/>
          </ac:cxnSpMkLst>
        </pc:cxnChg>
        <pc:cxnChg chg="add mod">
          <ac:chgData name="Nguyễn Xuân Quang" userId="1fa805d0-75c0-4a43-8719-6b7ba17d25fe" providerId="ADAL" clId="{5E3FCFC0-E683-4CD8-9394-BC649A491889}" dt="2025-01-16T09:46:28.736" v="234" actId="1036"/>
          <ac:cxnSpMkLst>
            <pc:docMk/>
            <pc:sldMk cId="3806634268" sldId="747"/>
            <ac:cxnSpMk id="81" creationId="{5AC96E39-0C74-E1CF-4E1C-B85C00E3C481}"/>
          </ac:cxnSpMkLst>
        </pc:cxnChg>
        <pc:cxnChg chg="add mod">
          <ac:chgData name="Nguyễn Xuân Quang" userId="1fa805d0-75c0-4a43-8719-6b7ba17d25fe" providerId="ADAL" clId="{5E3FCFC0-E683-4CD8-9394-BC649A491889}" dt="2025-01-16T09:46:28.736" v="234" actId="1036"/>
          <ac:cxnSpMkLst>
            <pc:docMk/>
            <pc:sldMk cId="3806634268" sldId="747"/>
            <ac:cxnSpMk id="82" creationId="{58F83059-64DC-CC91-AD1F-9B435D7BF31D}"/>
          </ac:cxnSpMkLst>
        </pc:cxnChg>
        <pc:cxnChg chg="add mod">
          <ac:chgData name="Nguyễn Xuân Quang" userId="1fa805d0-75c0-4a43-8719-6b7ba17d25fe" providerId="ADAL" clId="{5E3FCFC0-E683-4CD8-9394-BC649A491889}" dt="2025-01-16T09:46:28.736" v="234" actId="1036"/>
          <ac:cxnSpMkLst>
            <pc:docMk/>
            <pc:sldMk cId="3806634268" sldId="747"/>
            <ac:cxnSpMk id="83" creationId="{07A66AD5-8F93-B9C9-ADEA-5DE3060D6532}"/>
          </ac:cxnSpMkLst>
        </pc:cxnChg>
        <pc:cxnChg chg="add mod">
          <ac:chgData name="Nguyễn Xuân Quang" userId="1fa805d0-75c0-4a43-8719-6b7ba17d25fe" providerId="ADAL" clId="{5E3FCFC0-E683-4CD8-9394-BC649A491889}" dt="2025-01-16T09:46:28.736" v="234" actId="1036"/>
          <ac:cxnSpMkLst>
            <pc:docMk/>
            <pc:sldMk cId="3806634268" sldId="747"/>
            <ac:cxnSpMk id="84" creationId="{7C96F162-1DBB-1425-C4DB-8AEA5B29F1AB}"/>
          </ac:cxnSpMkLst>
        </pc:cxnChg>
        <pc:cxnChg chg="add mod">
          <ac:chgData name="Nguyễn Xuân Quang" userId="1fa805d0-75c0-4a43-8719-6b7ba17d25fe" providerId="ADAL" clId="{5E3FCFC0-E683-4CD8-9394-BC649A491889}" dt="2025-01-16T09:46:28.736" v="234" actId="1036"/>
          <ac:cxnSpMkLst>
            <pc:docMk/>
            <pc:sldMk cId="3806634268" sldId="747"/>
            <ac:cxnSpMk id="85" creationId="{356E1BB8-F9A7-E2F3-F0FB-4F3A896D64FB}"/>
          </ac:cxnSpMkLst>
        </pc:cxnChg>
        <pc:cxnChg chg="add mod">
          <ac:chgData name="Nguyễn Xuân Quang" userId="1fa805d0-75c0-4a43-8719-6b7ba17d25fe" providerId="ADAL" clId="{5E3FCFC0-E683-4CD8-9394-BC649A491889}" dt="2025-01-16T09:46:28.736" v="234" actId="1036"/>
          <ac:cxnSpMkLst>
            <pc:docMk/>
            <pc:sldMk cId="3806634268" sldId="747"/>
            <ac:cxnSpMk id="86" creationId="{D07D9657-5622-064F-356E-67AA6F6C08AC}"/>
          </ac:cxnSpMkLst>
        </pc:cxnChg>
        <pc:cxnChg chg="add mod">
          <ac:chgData name="Nguyễn Xuân Quang" userId="1fa805d0-75c0-4a43-8719-6b7ba17d25fe" providerId="ADAL" clId="{5E3FCFC0-E683-4CD8-9394-BC649A491889}" dt="2025-01-16T09:46:28.736" v="234" actId="1036"/>
          <ac:cxnSpMkLst>
            <pc:docMk/>
            <pc:sldMk cId="3806634268" sldId="747"/>
            <ac:cxnSpMk id="87" creationId="{0015763C-8F99-F8FF-91A4-AD4CDDE4A362}"/>
          </ac:cxnSpMkLst>
        </pc:cxnChg>
        <pc:cxnChg chg="add mod">
          <ac:chgData name="Nguyễn Xuân Quang" userId="1fa805d0-75c0-4a43-8719-6b7ba17d25fe" providerId="ADAL" clId="{5E3FCFC0-E683-4CD8-9394-BC649A491889}" dt="2025-01-16T09:46:28.736" v="234" actId="1036"/>
          <ac:cxnSpMkLst>
            <pc:docMk/>
            <pc:sldMk cId="3806634268" sldId="747"/>
            <ac:cxnSpMk id="88" creationId="{9618B761-0428-BF98-F168-BC224F9231CC}"/>
          </ac:cxnSpMkLst>
        </pc:cxnChg>
        <pc:cxnChg chg="add mod">
          <ac:chgData name="Nguyễn Xuân Quang" userId="1fa805d0-75c0-4a43-8719-6b7ba17d25fe" providerId="ADAL" clId="{5E3FCFC0-E683-4CD8-9394-BC649A491889}" dt="2025-01-16T09:46:28.736" v="234" actId="1036"/>
          <ac:cxnSpMkLst>
            <pc:docMk/>
            <pc:sldMk cId="3806634268" sldId="747"/>
            <ac:cxnSpMk id="89" creationId="{BAFCF2DA-A18F-A804-D007-EB6A985D84D2}"/>
          </ac:cxnSpMkLst>
        </pc:cxnChg>
        <pc:cxnChg chg="add mod">
          <ac:chgData name="Nguyễn Xuân Quang" userId="1fa805d0-75c0-4a43-8719-6b7ba17d25fe" providerId="ADAL" clId="{5E3FCFC0-E683-4CD8-9394-BC649A491889}" dt="2025-01-16T09:46:28.736" v="234" actId="1036"/>
          <ac:cxnSpMkLst>
            <pc:docMk/>
            <pc:sldMk cId="3806634268" sldId="747"/>
            <ac:cxnSpMk id="90" creationId="{9DF1E46B-A533-3B93-353D-051A0E32E2DE}"/>
          </ac:cxnSpMkLst>
        </pc:cxnChg>
        <pc:cxnChg chg="add mod">
          <ac:chgData name="Nguyễn Xuân Quang" userId="1fa805d0-75c0-4a43-8719-6b7ba17d25fe" providerId="ADAL" clId="{5E3FCFC0-E683-4CD8-9394-BC649A491889}" dt="2025-01-16T09:46:28.736" v="234" actId="1036"/>
          <ac:cxnSpMkLst>
            <pc:docMk/>
            <pc:sldMk cId="3806634268" sldId="747"/>
            <ac:cxnSpMk id="91" creationId="{FD90571C-513C-5749-6009-C02C09C867DF}"/>
          </ac:cxnSpMkLst>
        </pc:cxnChg>
        <pc:cxnChg chg="add mod">
          <ac:chgData name="Nguyễn Xuân Quang" userId="1fa805d0-75c0-4a43-8719-6b7ba17d25fe" providerId="ADAL" clId="{5E3FCFC0-E683-4CD8-9394-BC649A491889}" dt="2025-01-16T09:46:28.736" v="234" actId="1036"/>
          <ac:cxnSpMkLst>
            <pc:docMk/>
            <pc:sldMk cId="3806634268" sldId="747"/>
            <ac:cxnSpMk id="92" creationId="{7207DBFF-B670-4A0C-94E1-EE175911FF62}"/>
          </ac:cxnSpMkLst>
        </pc:cxnChg>
        <pc:cxnChg chg="add mod">
          <ac:chgData name="Nguyễn Xuân Quang" userId="1fa805d0-75c0-4a43-8719-6b7ba17d25fe" providerId="ADAL" clId="{5E3FCFC0-E683-4CD8-9394-BC649A491889}" dt="2025-01-16T09:46:28.736" v="234" actId="1036"/>
          <ac:cxnSpMkLst>
            <pc:docMk/>
            <pc:sldMk cId="3806634268" sldId="747"/>
            <ac:cxnSpMk id="93" creationId="{DC9A8AFB-26F9-8F0C-2133-77199838FA58}"/>
          </ac:cxnSpMkLst>
        </pc:cxnChg>
        <pc:cxnChg chg="add mod">
          <ac:chgData name="Nguyễn Xuân Quang" userId="1fa805d0-75c0-4a43-8719-6b7ba17d25fe" providerId="ADAL" clId="{5E3FCFC0-E683-4CD8-9394-BC649A491889}" dt="2025-01-16T09:46:28.736" v="234" actId="1036"/>
          <ac:cxnSpMkLst>
            <pc:docMk/>
            <pc:sldMk cId="3806634268" sldId="747"/>
            <ac:cxnSpMk id="94" creationId="{C9FC584F-7011-49DF-974D-C2110D30781F}"/>
          </ac:cxnSpMkLst>
        </pc:cxnChg>
        <pc:cxnChg chg="add mod">
          <ac:chgData name="Nguyễn Xuân Quang" userId="1fa805d0-75c0-4a43-8719-6b7ba17d25fe" providerId="ADAL" clId="{5E3FCFC0-E683-4CD8-9394-BC649A491889}" dt="2025-01-16T09:46:28.736" v="234" actId="1036"/>
          <ac:cxnSpMkLst>
            <pc:docMk/>
            <pc:sldMk cId="3806634268" sldId="747"/>
            <ac:cxnSpMk id="95" creationId="{704B3E79-FC78-539D-86F3-49FC1606BBF4}"/>
          </ac:cxnSpMkLst>
        </pc:cxnChg>
        <pc:cxnChg chg="add mod">
          <ac:chgData name="Nguyễn Xuân Quang" userId="1fa805d0-75c0-4a43-8719-6b7ba17d25fe" providerId="ADAL" clId="{5E3FCFC0-E683-4CD8-9394-BC649A491889}" dt="2025-01-16T09:46:28.736" v="234" actId="1036"/>
          <ac:cxnSpMkLst>
            <pc:docMk/>
            <pc:sldMk cId="3806634268" sldId="747"/>
            <ac:cxnSpMk id="96" creationId="{CEA4A28C-9E71-9E18-4334-5E9068E7EDD4}"/>
          </ac:cxnSpMkLst>
        </pc:cxnChg>
        <pc:cxnChg chg="add mod">
          <ac:chgData name="Nguyễn Xuân Quang" userId="1fa805d0-75c0-4a43-8719-6b7ba17d25fe" providerId="ADAL" clId="{5E3FCFC0-E683-4CD8-9394-BC649A491889}" dt="2025-01-16T09:46:28.736" v="234" actId="1036"/>
          <ac:cxnSpMkLst>
            <pc:docMk/>
            <pc:sldMk cId="3806634268" sldId="747"/>
            <ac:cxnSpMk id="97" creationId="{D8121BE8-36F2-D592-134C-A783B9B57933}"/>
          </ac:cxnSpMkLst>
        </pc:cxnChg>
      </pc:sldChg>
      <pc:sldChg chg="addSp delSp modSp new mod">
        <pc:chgData name="Nguyễn Xuân Quang" userId="1fa805d0-75c0-4a43-8719-6b7ba17d25fe" providerId="ADAL" clId="{5E3FCFC0-E683-4CD8-9394-BC649A491889}" dt="2025-01-19T14:46:00.903" v="2054" actId="14100"/>
        <pc:sldMkLst>
          <pc:docMk/>
          <pc:sldMk cId="2530393859" sldId="748"/>
        </pc:sldMkLst>
        <pc:spChg chg="del">
          <ac:chgData name="Nguyễn Xuân Quang" userId="1fa805d0-75c0-4a43-8719-6b7ba17d25fe" providerId="ADAL" clId="{5E3FCFC0-E683-4CD8-9394-BC649A491889}" dt="2025-01-19T14:45:49.801" v="2051" actId="478"/>
          <ac:spMkLst>
            <pc:docMk/>
            <pc:sldMk cId="2530393859" sldId="748"/>
            <ac:spMk id="2" creationId="{B2E9B221-2559-B30B-272B-8858C0A5CDFE}"/>
          </ac:spMkLst>
        </pc:spChg>
        <pc:spChg chg="del">
          <ac:chgData name="Nguyễn Xuân Quang" userId="1fa805d0-75c0-4a43-8719-6b7ba17d25fe" providerId="ADAL" clId="{5E3FCFC0-E683-4CD8-9394-BC649A491889}" dt="2025-01-19T14:45:22.619" v="2046" actId="478"/>
          <ac:spMkLst>
            <pc:docMk/>
            <pc:sldMk cId="2530393859" sldId="748"/>
            <ac:spMk id="3" creationId="{669511D2-4326-9E95-A3BD-ECBFB587764C}"/>
          </ac:spMkLst>
        </pc:spChg>
        <pc:spChg chg="add mod">
          <ac:chgData name="Nguyễn Xuân Quang" userId="1fa805d0-75c0-4a43-8719-6b7ba17d25fe" providerId="ADAL" clId="{5E3FCFC0-E683-4CD8-9394-BC649A491889}" dt="2025-01-19T14:45:50.490" v="2052"/>
          <ac:spMkLst>
            <pc:docMk/>
            <pc:sldMk cId="2530393859" sldId="748"/>
            <ac:spMk id="6" creationId="{7B00164B-8F04-FA73-52FB-D62CE96007A3}"/>
          </ac:spMkLst>
        </pc:spChg>
        <pc:picChg chg="add mod">
          <ac:chgData name="Nguyễn Xuân Quang" userId="1fa805d0-75c0-4a43-8719-6b7ba17d25fe" providerId="ADAL" clId="{5E3FCFC0-E683-4CD8-9394-BC649A491889}" dt="2025-01-19T14:46:00.903" v="2054" actId="14100"/>
          <ac:picMkLst>
            <pc:docMk/>
            <pc:sldMk cId="2530393859" sldId="748"/>
            <ac:picMk id="5" creationId="{3A769EEB-90EB-FB92-243C-C03AF009CD93}"/>
          </ac:picMkLst>
        </pc:picChg>
      </pc:sldChg>
      <pc:sldChg chg="addSp delSp modSp new mod">
        <pc:chgData name="Nguyễn Xuân Quang" userId="1fa805d0-75c0-4a43-8719-6b7ba17d25fe" providerId="ADAL" clId="{5E3FCFC0-E683-4CD8-9394-BC649A491889}" dt="2025-01-19T14:51:43.991" v="2066" actId="1076"/>
        <pc:sldMkLst>
          <pc:docMk/>
          <pc:sldMk cId="1059343906" sldId="749"/>
        </pc:sldMkLst>
        <pc:spChg chg="del">
          <ac:chgData name="Nguyễn Xuân Quang" userId="1fa805d0-75c0-4a43-8719-6b7ba17d25fe" providerId="ADAL" clId="{5E3FCFC0-E683-4CD8-9394-BC649A491889}" dt="2025-01-19T14:48:13.284" v="2057" actId="478"/>
          <ac:spMkLst>
            <pc:docMk/>
            <pc:sldMk cId="1059343906" sldId="749"/>
            <ac:spMk id="2" creationId="{FED7DFFE-F1CE-2974-BCDF-8EA1A30E9D42}"/>
          </ac:spMkLst>
        </pc:spChg>
        <pc:spChg chg="del">
          <ac:chgData name="Nguyễn Xuân Quang" userId="1fa805d0-75c0-4a43-8719-6b7ba17d25fe" providerId="ADAL" clId="{5E3FCFC0-E683-4CD8-9394-BC649A491889}" dt="2025-01-19T14:48:11.916" v="2056" actId="478"/>
          <ac:spMkLst>
            <pc:docMk/>
            <pc:sldMk cId="1059343906" sldId="749"/>
            <ac:spMk id="3" creationId="{AD3FA11F-3588-21B1-91CA-037909112F50}"/>
          </ac:spMkLst>
        </pc:spChg>
        <pc:spChg chg="add mod">
          <ac:chgData name="Nguyễn Xuân Quang" userId="1fa805d0-75c0-4a43-8719-6b7ba17d25fe" providerId="ADAL" clId="{5E3FCFC0-E683-4CD8-9394-BC649A491889}" dt="2025-01-19T14:48:27.224" v="2060"/>
          <ac:spMkLst>
            <pc:docMk/>
            <pc:sldMk cId="1059343906" sldId="749"/>
            <ac:spMk id="6" creationId="{BA5B2ACD-1A8C-B2C2-1311-45E07E3AE78B}"/>
          </ac:spMkLst>
        </pc:spChg>
        <pc:spChg chg="add del mod">
          <ac:chgData name="Nguyễn Xuân Quang" userId="1fa805d0-75c0-4a43-8719-6b7ba17d25fe" providerId="ADAL" clId="{5E3FCFC0-E683-4CD8-9394-BC649A491889}" dt="2025-01-19T14:51:08.676" v="2064" actId="21"/>
          <ac:spMkLst>
            <pc:docMk/>
            <pc:sldMk cId="1059343906" sldId="749"/>
            <ac:spMk id="8" creationId="{727DEC82-27BF-0D7E-0236-1CFAD2D6469F}"/>
          </ac:spMkLst>
        </pc:spChg>
        <pc:spChg chg="add mod">
          <ac:chgData name="Nguyễn Xuân Quang" userId="1fa805d0-75c0-4a43-8719-6b7ba17d25fe" providerId="ADAL" clId="{5E3FCFC0-E683-4CD8-9394-BC649A491889}" dt="2025-01-19T14:51:43.991" v="2066" actId="1076"/>
          <ac:spMkLst>
            <pc:docMk/>
            <pc:sldMk cId="1059343906" sldId="749"/>
            <ac:spMk id="10" creationId="{53804D5D-1A81-2CFE-EFC7-CB72F61A80EC}"/>
          </ac:spMkLst>
        </pc:spChg>
        <pc:picChg chg="add mod">
          <ac:chgData name="Nguyễn Xuân Quang" userId="1fa805d0-75c0-4a43-8719-6b7ba17d25fe" providerId="ADAL" clId="{5E3FCFC0-E683-4CD8-9394-BC649A491889}" dt="2025-01-19T14:48:18.871" v="2059" actId="1076"/>
          <ac:picMkLst>
            <pc:docMk/>
            <pc:sldMk cId="1059343906" sldId="749"/>
            <ac:picMk id="5" creationId="{D80FB70E-0115-1693-B310-5D21D28FD163}"/>
          </ac:picMkLst>
        </pc:picChg>
      </pc:sldChg>
      <pc:sldChg chg="addSp delSp modSp new mod">
        <pc:chgData name="Nguyễn Xuân Quang" userId="1fa805d0-75c0-4a43-8719-6b7ba17d25fe" providerId="ADAL" clId="{5E3FCFC0-E683-4CD8-9394-BC649A491889}" dt="2025-01-19T15:21:21.080" v="2630" actId="1076"/>
        <pc:sldMkLst>
          <pc:docMk/>
          <pc:sldMk cId="2870334114" sldId="750"/>
        </pc:sldMkLst>
        <pc:spChg chg="mod">
          <ac:chgData name="Nguyễn Xuân Quang" userId="1fa805d0-75c0-4a43-8719-6b7ba17d25fe" providerId="ADAL" clId="{5E3FCFC0-E683-4CD8-9394-BC649A491889}" dt="2025-01-19T15:21:21.080" v="2630" actId="1076"/>
          <ac:spMkLst>
            <pc:docMk/>
            <pc:sldMk cId="2870334114" sldId="750"/>
            <ac:spMk id="2" creationId="{BCC4D636-4320-26CB-D72F-1BD3B0C11614}"/>
          </ac:spMkLst>
        </pc:spChg>
        <pc:spChg chg="del">
          <ac:chgData name="Nguyễn Xuân Quang" userId="1fa805d0-75c0-4a43-8719-6b7ba17d25fe" providerId="ADAL" clId="{5E3FCFC0-E683-4CD8-9394-BC649A491889}" dt="2025-01-19T15:19:24.035" v="2532" actId="478"/>
          <ac:spMkLst>
            <pc:docMk/>
            <pc:sldMk cId="2870334114" sldId="750"/>
            <ac:spMk id="3" creationId="{07811F8B-DD19-2E98-CC45-2EF2397B6352}"/>
          </ac:spMkLst>
        </pc:spChg>
        <pc:spChg chg="del">
          <ac:chgData name="Nguyễn Xuân Quang" userId="1fa805d0-75c0-4a43-8719-6b7ba17d25fe" providerId="ADAL" clId="{5E3FCFC0-E683-4CD8-9394-BC649A491889}" dt="2025-01-19T15:19:26.226" v="2533" actId="478"/>
          <ac:spMkLst>
            <pc:docMk/>
            <pc:sldMk cId="2870334114" sldId="750"/>
            <ac:spMk id="4" creationId="{F6910F7C-4A01-CD40-D00A-23A9B5F24304}"/>
          </ac:spMkLst>
        </pc:spChg>
        <pc:graphicFrameChg chg="add del mod">
          <ac:chgData name="Nguyễn Xuân Quang" userId="1fa805d0-75c0-4a43-8719-6b7ba17d25fe" providerId="ADAL" clId="{5E3FCFC0-E683-4CD8-9394-BC649A491889}" dt="2025-01-19T15:20:47.114" v="2538" actId="478"/>
          <ac:graphicFrameMkLst>
            <pc:docMk/>
            <pc:sldMk cId="2870334114" sldId="750"/>
            <ac:graphicFrameMk id="5" creationId="{85ACCCE9-6CAC-4904-9887-2CA5E58A03B4}"/>
          </ac:graphicFrameMkLst>
        </pc:graphicFrameChg>
        <pc:picChg chg="add mod">
          <ac:chgData name="Nguyễn Xuân Quang" userId="1fa805d0-75c0-4a43-8719-6b7ba17d25fe" providerId="ADAL" clId="{5E3FCFC0-E683-4CD8-9394-BC649A491889}" dt="2025-01-19T15:20:57.663" v="2541" actId="1076"/>
          <ac:picMkLst>
            <pc:docMk/>
            <pc:sldMk cId="2870334114" sldId="750"/>
            <ac:picMk id="7" creationId="{96FAF131-9CF6-7C9F-44AD-C369678DA798}"/>
          </ac:picMkLst>
        </pc:picChg>
      </pc:sldChg>
      <pc:sldChg chg="addSp delSp modSp new mod">
        <pc:chgData name="Nguyễn Xuân Quang" userId="1fa805d0-75c0-4a43-8719-6b7ba17d25fe" providerId="ADAL" clId="{5E3FCFC0-E683-4CD8-9394-BC649A491889}" dt="2025-01-20T08:02:28.591" v="5976" actId="1076"/>
        <pc:sldMkLst>
          <pc:docMk/>
          <pc:sldMk cId="300383155" sldId="751"/>
        </pc:sldMkLst>
        <pc:spChg chg="mod">
          <ac:chgData name="Nguyễn Xuân Quang" userId="1fa805d0-75c0-4a43-8719-6b7ba17d25fe" providerId="ADAL" clId="{5E3FCFC0-E683-4CD8-9394-BC649A491889}" dt="2025-01-20T08:02:28.591" v="5976" actId="1076"/>
          <ac:spMkLst>
            <pc:docMk/>
            <pc:sldMk cId="300383155" sldId="751"/>
            <ac:spMk id="2" creationId="{99E561AA-7181-04BE-C912-008F6965A2E2}"/>
          </ac:spMkLst>
        </pc:spChg>
        <pc:spChg chg="del">
          <ac:chgData name="Nguyễn Xuân Quang" userId="1fa805d0-75c0-4a43-8719-6b7ba17d25fe" providerId="ADAL" clId="{5E3FCFC0-E683-4CD8-9394-BC649A491889}" dt="2025-01-20T07:55:46.838" v="5858" actId="478"/>
          <ac:spMkLst>
            <pc:docMk/>
            <pc:sldMk cId="300383155" sldId="751"/>
            <ac:spMk id="3" creationId="{2DBEBD39-F9DF-9AEA-7E46-72911222C9BB}"/>
          </ac:spMkLst>
        </pc:spChg>
        <pc:spChg chg="add mod">
          <ac:chgData name="Nguyễn Xuân Quang" userId="1fa805d0-75c0-4a43-8719-6b7ba17d25fe" providerId="ADAL" clId="{5E3FCFC0-E683-4CD8-9394-BC649A491889}" dt="2025-01-20T07:58:49.516" v="5942" actId="1076"/>
          <ac:spMkLst>
            <pc:docMk/>
            <pc:sldMk cId="300383155" sldId="751"/>
            <ac:spMk id="6" creationId="{E5CAB64A-B4BA-FC31-BCF4-28132520EF24}"/>
          </ac:spMkLst>
        </pc:spChg>
        <pc:spChg chg="add mod">
          <ac:chgData name="Nguyễn Xuân Quang" userId="1fa805d0-75c0-4a43-8719-6b7ba17d25fe" providerId="ADAL" clId="{5E3FCFC0-E683-4CD8-9394-BC649A491889}" dt="2025-01-20T08:02:21.107" v="5975" actId="122"/>
          <ac:spMkLst>
            <pc:docMk/>
            <pc:sldMk cId="300383155" sldId="751"/>
            <ac:spMk id="9" creationId="{2072C282-48C4-7FAA-3163-23B144DBA5CF}"/>
          </ac:spMkLst>
        </pc:spChg>
        <pc:graphicFrameChg chg="add mod modGraphic">
          <ac:chgData name="Nguyễn Xuân Quang" userId="1fa805d0-75c0-4a43-8719-6b7ba17d25fe" providerId="ADAL" clId="{5E3FCFC0-E683-4CD8-9394-BC649A491889}" dt="2025-01-20T08:00:57.693" v="5961" actId="1076"/>
          <ac:graphicFrameMkLst>
            <pc:docMk/>
            <pc:sldMk cId="300383155" sldId="751"/>
            <ac:graphicFrameMk id="4" creationId="{C741B409-D946-04C9-1CE8-98042BE2D912}"/>
          </ac:graphicFrameMkLst>
        </pc:graphicFrameChg>
        <pc:graphicFrameChg chg="add mod modGraphic">
          <ac:chgData name="Nguyễn Xuân Quang" userId="1fa805d0-75c0-4a43-8719-6b7ba17d25fe" providerId="ADAL" clId="{5E3FCFC0-E683-4CD8-9394-BC649A491889}" dt="2025-01-20T08:01:44.474" v="5970" actId="14734"/>
          <ac:graphicFrameMkLst>
            <pc:docMk/>
            <pc:sldMk cId="300383155" sldId="751"/>
            <ac:graphicFrameMk id="7" creationId="{8423B45F-582E-B066-871A-82F90459B294}"/>
          </ac:graphicFrameMkLst>
        </pc:graphicFrameChg>
      </pc:sldChg>
      <pc:sldChg chg="addSp delSp modSp new mod">
        <pc:chgData name="Nguyễn Xuân Quang" userId="1fa805d0-75c0-4a43-8719-6b7ba17d25fe" providerId="ADAL" clId="{5E3FCFC0-E683-4CD8-9394-BC649A491889}" dt="2025-01-20T08:58:59.081" v="6324" actId="6549"/>
        <pc:sldMkLst>
          <pc:docMk/>
          <pc:sldMk cId="3355888044" sldId="752"/>
        </pc:sldMkLst>
        <pc:spChg chg="mod">
          <ac:chgData name="Nguyễn Xuân Quang" userId="1fa805d0-75c0-4a43-8719-6b7ba17d25fe" providerId="ADAL" clId="{5E3FCFC0-E683-4CD8-9394-BC649A491889}" dt="2025-01-20T08:27:02.247" v="5982"/>
          <ac:spMkLst>
            <pc:docMk/>
            <pc:sldMk cId="3355888044" sldId="752"/>
            <ac:spMk id="2" creationId="{B314C9E6-86D7-5629-74CF-D854213D25F5}"/>
          </ac:spMkLst>
        </pc:spChg>
        <pc:spChg chg="del">
          <ac:chgData name="Nguyễn Xuân Quang" userId="1fa805d0-75c0-4a43-8719-6b7ba17d25fe" providerId="ADAL" clId="{5E3FCFC0-E683-4CD8-9394-BC649A491889}" dt="2025-01-20T08:02:36.944" v="5978" actId="478"/>
          <ac:spMkLst>
            <pc:docMk/>
            <pc:sldMk cId="3355888044" sldId="752"/>
            <ac:spMk id="3" creationId="{3F3BAC6C-8221-47CE-56A3-4927A322F286}"/>
          </ac:spMkLst>
        </pc:spChg>
        <pc:spChg chg="add mod">
          <ac:chgData name="Nguyễn Xuân Quang" userId="1fa805d0-75c0-4a43-8719-6b7ba17d25fe" providerId="ADAL" clId="{5E3FCFC0-E683-4CD8-9394-BC649A491889}" dt="2025-01-20T08:57:49.364" v="6239" actId="1076"/>
          <ac:spMkLst>
            <pc:docMk/>
            <pc:sldMk cId="3355888044" sldId="752"/>
            <ac:spMk id="6" creationId="{2CE7C4B0-96DB-8EB9-73D0-0D6E2E64594D}"/>
          </ac:spMkLst>
        </pc:spChg>
        <pc:spChg chg="add del mod">
          <ac:chgData name="Nguyễn Xuân Quang" userId="1fa805d0-75c0-4a43-8719-6b7ba17d25fe" providerId="ADAL" clId="{5E3FCFC0-E683-4CD8-9394-BC649A491889}" dt="2025-01-20T08:56:27.004" v="6156" actId="21"/>
          <ac:spMkLst>
            <pc:docMk/>
            <pc:sldMk cId="3355888044" sldId="752"/>
            <ac:spMk id="8" creationId="{54FB38B9-FDA7-FA31-8F99-C6AB7109AB11}"/>
          </ac:spMkLst>
        </pc:spChg>
        <pc:spChg chg="add mod">
          <ac:chgData name="Nguyễn Xuân Quang" userId="1fa805d0-75c0-4a43-8719-6b7ba17d25fe" providerId="ADAL" clId="{5E3FCFC0-E683-4CD8-9394-BC649A491889}" dt="2025-01-20T08:58:10.584" v="6243" actId="113"/>
          <ac:spMkLst>
            <pc:docMk/>
            <pc:sldMk cId="3355888044" sldId="752"/>
            <ac:spMk id="11" creationId="{8177E731-7DD3-CADB-F27A-CD9628DDAB79}"/>
          </ac:spMkLst>
        </pc:spChg>
        <pc:graphicFrameChg chg="add mod modGraphic">
          <ac:chgData name="Nguyễn Xuân Quang" userId="1fa805d0-75c0-4a43-8719-6b7ba17d25fe" providerId="ADAL" clId="{5E3FCFC0-E683-4CD8-9394-BC649A491889}" dt="2025-01-20T08:57:45.339" v="6238" actId="1076"/>
          <ac:graphicFrameMkLst>
            <pc:docMk/>
            <pc:sldMk cId="3355888044" sldId="752"/>
            <ac:graphicFrameMk id="4" creationId="{70C98D77-B83C-DA33-F727-38E169EE3029}"/>
          </ac:graphicFrameMkLst>
        </pc:graphicFrameChg>
        <pc:graphicFrameChg chg="add del mod modGraphic">
          <ac:chgData name="Nguyễn Xuân Quang" userId="1fa805d0-75c0-4a43-8719-6b7ba17d25fe" providerId="ADAL" clId="{5E3FCFC0-E683-4CD8-9394-BC649A491889}" dt="2025-01-20T08:55:50.439" v="6063" actId="21"/>
          <ac:graphicFrameMkLst>
            <pc:docMk/>
            <pc:sldMk cId="3355888044" sldId="752"/>
            <ac:graphicFrameMk id="9" creationId="{52A1070F-C95A-AFA6-A8D0-4B68BB37EEBE}"/>
          </ac:graphicFrameMkLst>
        </pc:graphicFrameChg>
        <pc:graphicFrameChg chg="add mod modGraphic">
          <ac:chgData name="Nguyễn Xuân Quang" userId="1fa805d0-75c0-4a43-8719-6b7ba17d25fe" providerId="ADAL" clId="{5E3FCFC0-E683-4CD8-9394-BC649A491889}" dt="2025-01-20T08:58:59.081" v="6324" actId="6549"/>
          <ac:graphicFrameMkLst>
            <pc:docMk/>
            <pc:sldMk cId="3355888044" sldId="752"/>
            <ac:graphicFrameMk id="12" creationId="{D1C6BD5B-7A93-04BA-ABDA-3751F02A346F}"/>
          </ac:graphicFrameMkLst>
        </pc:graphicFrameChg>
      </pc:sldChg>
      <pc:sldChg chg="addSp delSp modSp new mod">
        <pc:chgData name="Nguyễn Xuân Quang" userId="1fa805d0-75c0-4a43-8719-6b7ba17d25fe" providerId="ADAL" clId="{5E3FCFC0-E683-4CD8-9394-BC649A491889}" dt="2025-01-20T08:56:57.004" v="6237" actId="1076"/>
        <pc:sldMkLst>
          <pc:docMk/>
          <pc:sldMk cId="228053044" sldId="753"/>
        </pc:sldMkLst>
        <pc:spChg chg="mod">
          <ac:chgData name="Nguyễn Xuân Quang" userId="1fa805d0-75c0-4a43-8719-6b7ba17d25fe" providerId="ADAL" clId="{5E3FCFC0-E683-4CD8-9394-BC649A491889}" dt="2025-01-20T08:56:41.798" v="6234" actId="1076"/>
          <ac:spMkLst>
            <pc:docMk/>
            <pc:sldMk cId="228053044" sldId="753"/>
            <ac:spMk id="2" creationId="{E2096552-24D7-A06F-1E6C-E267FB8E17D8}"/>
          </ac:spMkLst>
        </pc:spChg>
        <pc:spChg chg="del">
          <ac:chgData name="Nguyễn Xuân Quang" userId="1fa805d0-75c0-4a43-8719-6b7ba17d25fe" providerId="ADAL" clId="{5E3FCFC0-E683-4CD8-9394-BC649A491889}" dt="2025-01-20T08:29:49.570" v="6009" actId="478"/>
          <ac:spMkLst>
            <pc:docMk/>
            <pc:sldMk cId="228053044" sldId="753"/>
            <ac:spMk id="3" creationId="{20E3989D-BF53-1D96-B278-1F15B6752C4F}"/>
          </ac:spMkLst>
        </pc:spChg>
        <pc:spChg chg="add mod">
          <ac:chgData name="Nguyễn Xuân Quang" userId="1fa805d0-75c0-4a43-8719-6b7ba17d25fe" providerId="ADAL" clId="{5E3FCFC0-E683-4CD8-9394-BC649A491889}" dt="2025-01-20T08:56:51.351" v="6236" actId="1076"/>
          <ac:spMkLst>
            <pc:docMk/>
            <pc:sldMk cId="228053044" sldId="753"/>
            <ac:spMk id="5" creationId="{3C55151E-FDA3-2788-9B2A-41878C8476CB}"/>
          </ac:spMkLst>
        </pc:spChg>
        <pc:spChg chg="add mod">
          <ac:chgData name="Nguyễn Xuân Quang" userId="1fa805d0-75c0-4a43-8719-6b7ba17d25fe" providerId="ADAL" clId="{5E3FCFC0-E683-4CD8-9394-BC649A491889}" dt="2025-01-20T08:56:44.671" v="6235" actId="1076"/>
          <ac:spMkLst>
            <pc:docMk/>
            <pc:sldMk cId="228053044" sldId="753"/>
            <ac:spMk id="8" creationId="{54FB38B9-FDA7-FA31-8F99-C6AB7109AB11}"/>
          </ac:spMkLst>
        </pc:spChg>
        <pc:graphicFrameChg chg="add mod modGraphic">
          <ac:chgData name="Nguyễn Xuân Quang" userId="1fa805d0-75c0-4a43-8719-6b7ba17d25fe" providerId="ADAL" clId="{5E3FCFC0-E683-4CD8-9394-BC649A491889}" dt="2025-01-20T08:56:57.004" v="6237" actId="1076"/>
          <ac:graphicFrameMkLst>
            <pc:docMk/>
            <pc:sldMk cId="228053044" sldId="753"/>
            <ac:graphicFrameMk id="6" creationId="{0C4D9249-1B2B-B73E-F24E-19DAC62075BD}"/>
          </ac:graphicFrameMkLst>
        </pc:graphicFrameChg>
        <pc:graphicFrameChg chg="add mod modGraphic">
          <ac:chgData name="Nguyễn Xuân Quang" userId="1fa805d0-75c0-4a43-8719-6b7ba17d25fe" providerId="ADAL" clId="{5E3FCFC0-E683-4CD8-9394-BC649A491889}" dt="2025-01-20T08:56:14.993" v="6155" actId="14100"/>
          <ac:graphicFrameMkLst>
            <pc:docMk/>
            <pc:sldMk cId="228053044" sldId="753"/>
            <ac:graphicFrameMk id="9" creationId="{52A1070F-C95A-AFA6-A8D0-4B68BB37EEBE}"/>
          </ac:graphicFrameMkLst>
        </pc:graphicFrameChg>
      </pc:sldChg>
      <pc:sldChg chg="modSp new mod">
        <pc:chgData name="Nguyễn Xuân Quang" userId="1fa805d0-75c0-4a43-8719-6b7ba17d25fe" providerId="ADAL" clId="{5E3FCFC0-E683-4CD8-9394-BC649A491889}" dt="2025-01-20T08:34:01.245" v="6059" actId="20577"/>
        <pc:sldMkLst>
          <pc:docMk/>
          <pc:sldMk cId="4194122975" sldId="754"/>
        </pc:sldMkLst>
        <pc:spChg chg="mod">
          <ac:chgData name="Nguyễn Xuân Quang" userId="1fa805d0-75c0-4a43-8719-6b7ba17d25fe" providerId="ADAL" clId="{5E3FCFC0-E683-4CD8-9394-BC649A491889}" dt="2025-01-20T08:34:01.245" v="6059" actId="20577"/>
          <ac:spMkLst>
            <pc:docMk/>
            <pc:sldMk cId="4194122975" sldId="754"/>
            <ac:spMk id="2" creationId="{6F1ED964-2E09-4101-3D7A-1A6EABA78C35}"/>
          </ac:spMkLst>
        </pc:spChg>
      </pc:sldChg>
    </pc:docChg>
  </pc:docChgLst>
</pc:chgInfo>
</file>

<file path=ppt/charts/_rels/chart1.xml.rels>&#65279;<?xml version="1.0" encoding="utf-8" standalone="yes"?><Relationships xmlns="http://schemas.openxmlformats.org/package/2006/relationships"><Relationship Id="rId1" Type="http://schemas.openxmlformats.org/officeDocument/2006/relationships/oleObject" Target="file:///C:\Users\admin\Desktop\Ti&#234;u%20th&#7909;%20n&#259;ng%20l&#432;&#7907;ng_TimesSquare.xlsx" TargetMode="External"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oleObject" Target="file:///C:\Users\admin\Desktop\Ti&#234;u%20th&#7909;%20n&#259;ng%20l&#432;&#7907;ng_TimesSquare.xlsx" TargetMode="External" /><Relationship Id="rId2" Type="http://schemas.microsoft.com/office/2011/relationships/chartColorStyle" Target="colors2.xml" /><Relationship Id="rId3" Type="http://schemas.microsoft.com/office/2011/relationships/chartStyle" Target="style2.xml"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openxmlformats.org/officeDocument/2006/relationships/themeOverride" Target="../theme/themeOverride1.xml" /><Relationship Id="rId3" Type="http://schemas.openxmlformats.org/officeDocument/2006/relationships/chartUserShapes" Target="../drawings/drawing1.xml" /></Relationships>
</file>

<file path=ppt/charts/chart1.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c:rAngAx val="0"/>
    </c:view3D>
    <c:floor>
      <c:thickness val="0"/>
      <c:spPr>
        <a:noFill/>
        <a:ln>
          <a:noFill/>
        </a:ln>
        <a:effectLst/>
      </c:spPr>
    </c:floor>
    <c:sideWall>
      <c:thickness val="0"/>
      <c:spPr>
        <a:noFill/>
        <a:ln>
          <a:noFill/>
        </a:ln>
        <a:effectLst/>
      </c:spPr>
    </c:sideWall>
    <c:backWall>
      <c:thickness val="0"/>
      <c:spPr>
        <a:noFill/>
        <a:ln>
          <a:noFill/>
        </a:ln>
        <a:effectLst/>
      </c:spPr>
    </c:backWall>
    <c:plotArea>
      <c:layout>
        <c:manualLayout>
          <c:layoutTarget val="inner"/>
          <c:xMode val="edge"/>
          <c:yMode val="edge"/>
          <c:x val="0.022236723452806473"/>
          <c:y val="0.048908643424510956"/>
          <c:w val="0.977763295173645"/>
          <c:h val="0.95109134912490845"/>
        </c:manualLayout>
      </c:layout>
      <c:pie3DChart>
        <c:varyColors val="1"/>
        <c:ser>
          <c:idx val="0"/>
          <c:order val="0"/>
          <c:explosion val="24"/>
          <c:dPt>
            <c:idx val="0"/>
            <c:invertIfNegative val="1"/>
            <c:explosion val="11"/>
            <c:spPr>
              <a:solidFill>
                <a:schemeClr val="accent1"/>
              </a:solidFill>
              <a:ln w="25400">
                <a:solidFill>
                  <a:schemeClr val="lt1"/>
                </a:solidFill>
              </a:ln>
            </c:spPr>
            <c:extLst>
              <c:ext xmlns:c16="http://schemas.microsoft.com/office/drawing/2014/chart" uri="{C3380CC4-5D6E-409C-BE32-E72D297353CC}">
                <c16:uniqueId val="{00000001-939D-475B-A7AA-8253DA6236F2}"/>
              </c:ext>
            </c:extLst>
          </c:dPt>
          <c:dPt>
            <c:idx val="1"/>
            <c:invertIfNegative val="1"/>
            <c:spPr>
              <a:solidFill>
                <a:schemeClr val="accent2"/>
              </a:solidFill>
              <a:ln w="25400">
                <a:solidFill>
                  <a:schemeClr val="lt1"/>
                </a:solidFill>
              </a:ln>
            </c:spPr>
            <c:extLst>
              <c:ext xmlns:c16="http://schemas.microsoft.com/office/drawing/2014/chart" uri="{C3380CC4-5D6E-409C-BE32-E72D297353CC}">
                <c16:uniqueId val="{00000003-939D-475B-A7AA-8253DA6236F2}"/>
              </c:ext>
            </c:extLst>
          </c:dPt>
          <c:dPt>
            <c:idx val="2"/>
            <c:invertIfNegative val="1"/>
            <c:spPr>
              <a:solidFill>
                <a:schemeClr val="accent3"/>
              </a:solidFill>
              <a:ln w="25400">
                <a:solidFill>
                  <a:schemeClr val="lt1"/>
                </a:solidFill>
              </a:ln>
            </c:spPr>
            <c:extLst>
              <c:ext xmlns:c16="http://schemas.microsoft.com/office/drawing/2014/chart" uri="{C3380CC4-5D6E-409C-BE32-E72D297353CC}">
                <c16:uniqueId val="{00000005-939D-475B-A7AA-8253DA6236F2}"/>
              </c:ext>
            </c:extLst>
          </c:dPt>
          <c:dPt>
            <c:idx val="3"/>
            <c:invertIfNegative val="1"/>
            <c:spPr>
              <a:solidFill>
                <a:schemeClr val="accent4"/>
              </a:solidFill>
              <a:ln w="25400">
                <a:solidFill>
                  <a:schemeClr val="lt1"/>
                </a:solidFill>
              </a:ln>
            </c:spPr>
            <c:extLst>
              <c:ext xmlns:c16="http://schemas.microsoft.com/office/drawing/2014/chart" uri="{C3380CC4-5D6E-409C-BE32-E72D297353CC}">
                <c16:uniqueId val="{00000007-939D-475B-A7AA-8253DA6236F2}"/>
              </c:ext>
            </c:extLst>
          </c:dPt>
          <c:dPt>
            <c:idx val="4"/>
            <c:invertIfNegative val="1"/>
            <c:spPr>
              <a:solidFill>
                <a:schemeClr val="accent5"/>
              </a:solidFill>
              <a:ln w="25400">
                <a:solidFill>
                  <a:schemeClr val="lt1"/>
                </a:solidFill>
              </a:ln>
            </c:spPr>
            <c:extLst>
              <c:ext xmlns:c16="http://schemas.microsoft.com/office/drawing/2014/chart" uri="{C3380CC4-5D6E-409C-BE32-E72D297353CC}">
                <c16:uniqueId val="{00000009-939D-475B-A7AA-8253DA6236F2}"/>
              </c:ext>
            </c:extLst>
          </c:dPt>
          <c:dPt>
            <c:idx val="5"/>
            <c:invertIfNegative val="1"/>
            <c:spPr>
              <a:solidFill>
                <a:schemeClr val="accent6"/>
              </a:solidFill>
              <a:ln w="25400">
                <a:solidFill>
                  <a:schemeClr val="lt1"/>
                </a:solidFill>
              </a:ln>
            </c:spPr>
            <c:extLst>
              <c:ext xmlns:c16="http://schemas.microsoft.com/office/drawing/2014/chart" uri="{C3380CC4-5D6E-409C-BE32-E72D297353CC}">
                <c16:uniqueId val="{0000000B-939D-475B-A7AA-8253DA6236F2}"/>
              </c:ext>
            </c:extLst>
          </c:dPt>
          <c:dPt>
            <c:idx val="6"/>
            <c:invertIfNegative val="1"/>
            <c:spPr>
              <a:solidFill>
                <a:schemeClr val="accent1">
                  <a:lumMod val="60000"/>
                </a:schemeClr>
              </a:solidFill>
              <a:ln w="25400">
                <a:solidFill>
                  <a:schemeClr val="lt1"/>
                </a:solidFill>
              </a:ln>
            </c:spPr>
            <c:extLst>
              <c:ext xmlns:c16="http://schemas.microsoft.com/office/drawing/2014/chart" uri="{C3380CC4-5D6E-409C-BE32-E72D297353CC}">
                <c16:uniqueId val="{0000000D-939D-475B-A7AA-8253DA6236F2}"/>
              </c:ext>
            </c:extLst>
          </c:dPt>
          <c:dLbls>
            <c:dLbl>
              <c:idx val="0"/>
              <c:dLblPos val="bestFit"/>
              <c:showLegendKey val="0"/>
              <c:showVal val="1"/>
              <c:showCatName val="1"/>
              <c:showSerName val="0"/>
              <c:showPercent val="0"/>
              <c:showBubbleSize val="0"/>
              <c:extLst/>
            </c:dLbl>
            <c:dLbl>
              <c:idx val="1"/>
              <c:dLblPos val="bestFit"/>
              <c:showLegendKey val="0"/>
              <c:showVal val="1"/>
              <c:showCatName val="1"/>
              <c:showSerName val="0"/>
              <c:showPercent val="0"/>
              <c:showBubbleSize val="0"/>
              <c:extLst/>
            </c:dLbl>
            <c:dLbl>
              <c:idx val="2"/>
              <c:dLblPos val="bestFit"/>
              <c:showLegendKey val="0"/>
              <c:showVal val="1"/>
              <c:showCatName val="1"/>
              <c:showSerName val="0"/>
              <c:showPercent val="0"/>
              <c:showBubbleSize val="0"/>
              <c:extLst/>
            </c:dLbl>
            <c:dLbl>
              <c:idx val="3"/>
              <c:dLblPos val="bestFit"/>
              <c:showLegendKey val="0"/>
              <c:showVal val="1"/>
              <c:showCatName val="1"/>
              <c:showSerName val="0"/>
              <c:showPercent val="0"/>
              <c:showBubbleSize val="0"/>
              <c:extLst/>
            </c:dLbl>
            <c:dLbl>
              <c:idx val="4"/>
              <c:dLblPos val="bestFit"/>
              <c:showLegendKey val="0"/>
              <c:showVal val="1"/>
              <c:showCatName val="1"/>
              <c:showSerName val="0"/>
              <c:showPercent val="0"/>
              <c:showBubbleSize val="0"/>
              <c:extLst/>
            </c:dLbl>
            <c:dLbl>
              <c:idx val="5"/>
              <c:dLblPos val="bestFit"/>
              <c:showLegendKey val="0"/>
              <c:showVal val="1"/>
              <c:showCatName val="1"/>
              <c:showSerName val="0"/>
              <c:showPercent val="0"/>
              <c:showBubbleSize val="0"/>
              <c:extLst/>
            </c:dLbl>
            <c:dLbl>
              <c:idx val="6"/>
              <c:layout>
                <c:manualLayout>
                  <c:x val="0.054779663681983948"/>
                  <c:y val="-0.027680292725563049"/>
                </c:manualLayout>
              </c:layout>
              <c:dLblPos val="bestFi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D-939D-475B-A7AA-8253DA6236F2}"/>
                </c:ext>
              </c:extLst>
            </c:dLbl>
            <c:spPr>
              <a:noFill/>
              <a:ln>
                <a:noFill/>
              </a:ln>
              <a:effectLst/>
            </c:spPr>
            <c:txPr>
              <a:bodyPr rot="0" spcFirstLastPara="1" vertOverflow="ellipsis" vert="horz" wrap="square" anchor="ctr" anchorCtr="1"/>
              <a:p>
                <a:pPr>
                  <a:defRPr sz="1200" b="1" i="0" u="none" strike="noStrike" kern="1200" baseline="0" smtId="4294967295">
                    <a:solidFill>
                      <a:schemeClr val="tx1">
                        <a:lumMod val="75000"/>
                        <a:lumOff val="25000"/>
                      </a:schemeClr>
                    </a:solidFill>
                    <a:latin typeface="Arial" panose="020b0604020202020204" pitchFamily="34" charset="0"/>
                    <a:ea typeface="+mn-ea"/>
                    <a:cs typeface="Arial" panose="020b0604020202020204" pitchFamily="34" charset="0"/>
                  </a:defRPr>
                </a:pPr>
                <a:endParaRPr sz="1200" b="1" i="0" u="none" strike="noStrike" kern="1200" baseline="0" smtId="4294967295">
                  <a:solidFill>
                    <a:schemeClr val="tx1">
                      <a:lumMod val="75000"/>
                      <a:lumOff val="25000"/>
                    </a:schemeClr>
                  </a:solidFill>
                  <a:latin typeface="Arial" panose="020b0604020202020204" pitchFamily="34" charset="0"/>
                  <a:ea typeface="+mn-ea"/>
                  <a:cs typeface="Arial" panose="020b0604020202020204" pitchFamily="34" charset="0"/>
                </a:endParaRPr>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dLbls>
          <c:cat>
            <c:strRef>
              <c:f>Sheet1!$N$3:$N$9</c:f>
              <c:strCache>
                <c:ptCount val="7"/>
                <c:pt idx="0">
                  <c:v>Xe sợi</c:v>
                </c:pt>
                <c:pt idx="1">
                  <c:v>Chuẩn bị dệt</c:v>
                </c:pt>
                <c:pt idx="2">
                  <c:v>Dệt</c:v>
                </c:pt>
                <c:pt idx="3">
                  <c:v>Làm ẩm</c:v>
                </c:pt>
                <c:pt idx="4">
                  <c:v>Quy trình ướt</c:v>
                </c:pt>
                <c:pt idx="5">
                  <c:v>Chiếu sáng</c:v>
                </c:pt>
                <c:pt idx="6">
                  <c:v>Khác</c:v>
                </c:pt>
              </c:strCache>
            </c:strRef>
          </c:cat>
          <c:val>
            <c:numRef>
              <c:f>Sheet1!$O$3:$O$9</c:f>
              <c:numCache>
                <c:formatCode>0%</c:formatCode>
                <c:ptCount val="7"/>
                <c:pt idx="0">
                  <c:v>0.41</c:v>
                </c:pt>
                <c:pt idx="1">
                  <c:v>0.05</c:v>
                </c:pt>
                <c:pt idx="2">
                  <c:v>0.13</c:v>
                </c:pt>
                <c:pt idx="3">
                  <c:v>0.19</c:v>
                </c:pt>
                <c:pt idx="4">
                  <c:v>0.1</c:v>
                </c:pt>
                <c:pt idx="5">
                  <c:v>0.04</c:v>
                </c:pt>
                <c:pt idx="6">
                  <c:v>0.08</c:v>
                </c:pt>
              </c:numCache>
            </c:numRef>
          </c:val>
          <c:extLst>
            <c:ext xmlns:c16="http://schemas.microsoft.com/office/drawing/2014/chart" uri="{C3380CC4-5D6E-409C-BE32-E72D297353CC}">
              <c16:uniqueId val="{0000000E-939D-475B-A7AA-8253DA6236F2}"/>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p>
      <a:pPr>
        <a:defRPr sz="1200" b="1" smtId="4294967295">
          <a:latin typeface="Arial" panose="020b0604020202020204" pitchFamily="34" charset="0"/>
          <a:cs typeface="Arial" panose="020b0604020202020204" pitchFamily="34" charset="0"/>
        </a:defRPr>
      </a:pPr>
      <a:endParaRPr sz="1200" b="1" smtId="4294967295">
        <a:latin typeface="Arial" panose="020b0604020202020204" pitchFamily="34" charset="0"/>
        <a:cs typeface="Arial" panose="020b0604020202020204" pitchFamily="34" charset="0"/>
      </a:endParaRPr>
    </a:p>
  </c:txPr>
  <c:externalData r:id="rId1">
    <c:autoUpdate val="0"/>
  </c:externalData>
</c:chartSpace>
</file>

<file path=ppt/charts/chart2.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c:rAngAx val="0"/>
    </c:view3D>
    <c:floor>
      <c:thickness val="0"/>
      <c:spPr>
        <a:noFill/>
        <a:ln>
          <a:noFill/>
        </a:ln>
        <a:effectLst/>
      </c:spPr>
    </c:floor>
    <c:sideWall>
      <c:thickness val="0"/>
      <c:spPr>
        <a:noFill/>
        <a:ln>
          <a:noFill/>
        </a:ln>
        <a:effectLst/>
      </c:spPr>
    </c:sideWall>
    <c:backWall>
      <c:thickness val="0"/>
      <c:spPr>
        <a:noFill/>
        <a:ln>
          <a:noFill/>
        </a:ln>
        <a:effectLst/>
      </c:spPr>
    </c:backWall>
    <c:plotArea>
      <c:layout>
        <c:manualLayout>
          <c:layoutTarget val="inner"/>
          <c:xMode val="edge"/>
          <c:yMode val="edge"/>
          <c:x val="0.022236723452806473"/>
          <c:y val="0.048908643424510956"/>
          <c:w val="0.977763295173645"/>
          <c:h val="0.95109134912490845"/>
        </c:manualLayout>
      </c:layout>
      <c:pie3DChart>
        <c:varyColors val="1"/>
        <c:ser>
          <c:idx val="0"/>
          <c:order val="0"/>
          <c:explosion val="24"/>
          <c:dPt>
            <c:idx val="0"/>
            <c:invertIfNegative val="1"/>
            <c:explosion val="5"/>
            <c:spPr>
              <a:solidFill>
                <a:schemeClr val="accent1"/>
              </a:solidFill>
              <a:ln w="25400">
                <a:solidFill>
                  <a:schemeClr val="lt1"/>
                </a:solidFill>
              </a:ln>
            </c:spPr>
            <c:extLst>
              <c:ext xmlns:c16="http://schemas.microsoft.com/office/drawing/2014/chart" uri="{C3380CC4-5D6E-409C-BE32-E72D297353CC}">
                <c16:uniqueId val="{00000001-B391-40C0-82D5-53430547AAA9}"/>
              </c:ext>
            </c:extLst>
          </c:dPt>
          <c:dPt>
            <c:idx val="1"/>
            <c:invertIfNegative val="1"/>
            <c:explosion val="8"/>
            <c:spPr>
              <a:solidFill>
                <a:schemeClr val="accent2"/>
              </a:solidFill>
              <a:ln w="25400">
                <a:solidFill>
                  <a:schemeClr val="lt1"/>
                </a:solidFill>
              </a:ln>
            </c:spPr>
            <c:extLst>
              <c:ext xmlns:c16="http://schemas.microsoft.com/office/drawing/2014/chart" uri="{C3380CC4-5D6E-409C-BE32-E72D297353CC}">
                <c16:uniqueId val="{00000003-B391-40C0-82D5-53430547AAA9}"/>
              </c:ext>
            </c:extLst>
          </c:dPt>
          <c:dPt>
            <c:idx val="2"/>
            <c:invertIfNegative val="1"/>
            <c:explosion val="10"/>
            <c:spPr>
              <a:solidFill>
                <a:schemeClr val="accent3"/>
              </a:solidFill>
              <a:ln w="25400">
                <a:solidFill>
                  <a:schemeClr val="lt1"/>
                </a:solidFill>
              </a:ln>
            </c:spPr>
            <c:extLst>
              <c:ext xmlns:c16="http://schemas.microsoft.com/office/drawing/2014/chart" uri="{C3380CC4-5D6E-409C-BE32-E72D297353CC}">
                <c16:uniqueId val="{00000005-B391-40C0-82D5-53430547AAA9}"/>
              </c:ext>
            </c:extLst>
          </c:dPt>
          <c:dPt>
            <c:idx val="3"/>
            <c:invertIfNegative val="1"/>
            <c:explosion val="10"/>
            <c:spPr>
              <a:solidFill>
                <a:schemeClr val="accent4"/>
              </a:solidFill>
              <a:ln w="25400">
                <a:solidFill>
                  <a:schemeClr val="lt1"/>
                </a:solidFill>
              </a:ln>
            </c:spPr>
            <c:extLst>
              <c:ext xmlns:c16="http://schemas.microsoft.com/office/drawing/2014/chart" uri="{C3380CC4-5D6E-409C-BE32-E72D297353CC}">
                <c16:uniqueId val="{00000007-B391-40C0-82D5-53430547AAA9}"/>
              </c:ext>
            </c:extLst>
          </c:dPt>
          <c:dPt>
            <c:idx val="4"/>
            <c:invertIfNegative val="1"/>
            <c:explosion val="12"/>
            <c:spPr>
              <a:solidFill>
                <a:schemeClr val="accent5"/>
              </a:solidFill>
              <a:ln w="25400">
                <a:solidFill>
                  <a:schemeClr val="lt1"/>
                </a:solidFill>
              </a:ln>
            </c:spPr>
            <c:extLst>
              <c:ext xmlns:c16="http://schemas.microsoft.com/office/drawing/2014/chart" uri="{C3380CC4-5D6E-409C-BE32-E72D297353CC}">
                <c16:uniqueId val="{00000009-B391-40C0-82D5-53430547AAA9}"/>
              </c:ext>
            </c:extLst>
          </c:dPt>
          <c:dLbls>
            <c:dLbl>
              <c:idx val="0"/>
              <c:dLblPos val="inEnd"/>
              <c:showLegendKey val="0"/>
              <c:showVal val="1"/>
              <c:showCatName val="1"/>
              <c:showSerName val="0"/>
              <c:showPercent val="0"/>
              <c:showBubbleSize val="0"/>
              <c:extLst/>
            </c:dLbl>
            <c:dLbl>
              <c:idx val="1"/>
              <c:dLblPos val="inEnd"/>
              <c:showLegendKey val="0"/>
              <c:showVal val="1"/>
              <c:showCatName val="1"/>
              <c:showSerName val="0"/>
              <c:showPercent val="0"/>
              <c:showBubbleSize val="0"/>
              <c:extLst/>
            </c:dLbl>
            <c:dLbl>
              <c:idx val="2"/>
              <c:dLblPos val="inEnd"/>
              <c:showLegendKey val="0"/>
              <c:showVal val="1"/>
              <c:showCatName val="1"/>
              <c:showSerName val="0"/>
              <c:showPercent val="0"/>
              <c:showBubbleSize val="0"/>
              <c:extLst/>
            </c:dLbl>
            <c:dLbl>
              <c:idx val="3"/>
              <c:dLblPos val="inEnd"/>
              <c:showLegendKey val="0"/>
              <c:showVal val="1"/>
              <c:showCatName val="1"/>
              <c:showSerName val="0"/>
              <c:showPercent val="0"/>
              <c:showBubbleSize val="0"/>
              <c:extLst/>
            </c:dLbl>
            <c:dLbl>
              <c:idx val="4"/>
              <c:dLblPos val="inEnd"/>
              <c:showLegendKey val="0"/>
              <c:showVal val="1"/>
              <c:showCatName val="1"/>
              <c:showSerName val="0"/>
              <c:showPercent val="0"/>
              <c:showBubbleSize val="0"/>
              <c:extLst/>
            </c:dLbl>
            <c:spPr>
              <a:noFill/>
              <a:ln>
                <a:noFill/>
              </a:ln>
              <a:effectLst/>
            </c:spPr>
            <c:txPr>
              <a:bodyPr rot="0" spcFirstLastPara="1" vertOverflow="ellipsis" vert="horz" wrap="square" anchor="ctr" anchorCtr="1"/>
              <a:p>
                <a:pPr>
                  <a:defRPr sz="900" b="1" i="0" u="none" strike="noStrike" kern="1200" baseline="0" smtId="4294967295">
                    <a:solidFill>
                      <a:schemeClr val="tx1">
                        <a:lumMod val="75000"/>
                        <a:lumOff val="25000"/>
                      </a:schemeClr>
                    </a:solidFill>
                    <a:latin typeface="+mn-lt"/>
                    <a:ea typeface="+mn-ea"/>
                    <a:cs typeface="+mn-cs"/>
                  </a:defRPr>
                </a:pPr>
                <a:endParaRPr sz="900" b="1" i="0" u="none" strike="noStrike" kern="1200" baseline="0" smtId="4294967295">
                  <a:solidFill>
                    <a:schemeClr val="tx1">
                      <a:lumMod val="75000"/>
                      <a:lumOff val="25000"/>
                    </a:schemeClr>
                  </a:solidFill>
                  <a:latin typeface="+mn-lt"/>
                  <a:ea typeface="+mn-ea"/>
                  <a:cs typeface="+mn-cs"/>
                </a:endParaRPr>
              </a:p>
            </c:txPr>
            <c:dLblPos val="inEnd"/>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dLbls>
          <c:cat>
            <c:strRef>
              <c:f>Sheet1!$S$3:$S$7</c:f>
              <c:strCache>
                <c:ptCount val="5"/>
                <c:pt idx="0">
                  <c:v>Tẩy trắng và hoàn thiện</c:v>
                </c:pt>
                <c:pt idx="1">
                  <c:v>Nhuộm và in</c:v>
                </c:pt>
                <c:pt idx="2">
                  <c:v>Làm ẩm, xử lý mặt, khác</c:v>
                </c:pt>
                <c:pt idx="3">
                  <c:v>Tổn thất lò hơi</c:v>
                </c:pt>
                <c:pt idx="4">
                  <c:v>Tổn thất phân phối hơi</c:v>
                </c:pt>
              </c:strCache>
            </c:strRef>
          </c:cat>
          <c:val>
            <c:numRef>
              <c:f>Sheet1!$T$3:$T$7</c:f>
              <c:numCache>
                <c:formatCode>0%</c:formatCode>
                <c:ptCount val="5"/>
                <c:pt idx="0">
                  <c:v>0.35</c:v>
                </c:pt>
                <c:pt idx="1">
                  <c:v>0.15</c:v>
                </c:pt>
                <c:pt idx="2">
                  <c:v>0.15</c:v>
                </c:pt>
                <c:pt idx="3">
                  <c:v>0.25</c:v>
                </c:pt>
                <c:pt idx="4">
                  <c:v>0.1</c:v>
                </c:pt>
              </c:numCache>
            </c:numRef>
          </c:val>
          <c:extLst>
            <c:ext xmlns:c16="http://schemas.microsoft.com/office/drawing/2014/chart" uri="{C3380CC4-5D6E-409C-BE32-E72D297353CC}">
              <c16:uniqueId val="{0000000A-B391-40C0-82D5-53430547AAA9}"/>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p>
      <a:pPr>
        <a:defRPr sz="900" b="1" smtId="4294967295"/>
      </a:pPr>
      <a:endParaRPr sz="900" b="1"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c="http://schemas.openxmlformats.org/drawingml/20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50"/>
      <c:rotY/>
      <c:rAngAx val="0"/>
    </c:view3D>
    <c:floor>
      <c:thickness val="0"/>
      <c:spPr>
        <a:noFill/>
        <a:ln>
          <a:noFill/>
        </a:ln>
        <a:effectLst/>
      </c:spPr>
    </c:floor>
    <c:sideWall>
      <c:thickness val="0"/>
      <c:spPr>
        <a:noFill/>
        <a:ln>
          <a:noFill/>
        </a:ln>
        <a:effectLst/>
      </c:spPr>
    </c:sideWall>
    <c:backWall>
      <c:thickness val="0"/>
      <c:spPr>
        <a:noFill/>
        <a:ln>
          <a:noFill/>
        </a:ln>
        <a:effectLst/>
      </c:spPr>
    </c:backWall>
    <c:plotArea>
      <c:layout>
        <c:manualLayout>
          <c:layoutTarget val="inner"/>
          <c:xMode val="edge"/>
          <c:yMode val="edge"/>
          <c:x val="0"/>
          <c:y val="0.12629583477973938"/>
          <c:w val="0.85264849662780762"/>
          <c:h val="0.8239549994468689"/>
        </c:manualLayout>
      </c:layout>
      <c:pie3DChart>
        <c:varyColors val="1"/>
        <c:ser>
          <c:idx val="0"/>
          <c:order val="0"/>
          <c:dPt>
            <c:idx val="0"/>
            <c:invertIfNegative val="1"/>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AE3A-4E06-A31C-BB89BC68477A}"/>
              </c:ext>
            </c:extLst>
          </c:dPt>
          <c:dPt>
            <c:idx val="1"/>
            <c:invertIfNegative val="1"/>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AE3A-4E06-A31C-BB89BC68477A}"/>
              </c:ext>
            </c:extLst>
          </c:dPt>
          <c:dPt>
            <c:idx val="2"/>
            <c:invertIfNegative val="1"/>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AE3A-4E06-A31C-BB89BC68477A}"/>
              </c:ext>
            </c:extLst>
          </c:dPt>
          <c:dPt>
            <c:idx val="3"/>
            <c:invertIfNegative val="1"/>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AE3A-4E06-A31C-BB89BC68477A}"/>
              </c:ext>
            </c:extLst>
          </c:dPt>
          <c:dPt>
            <c:idx val="4"/>
            <c:invertIfNegative val="1"/>
            <c:spPr>
              <a:solidFill>
                <a:schemeClr val="accent5"/>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AE3A-4E06-A31C-BB89BC68477A}"/>
              </c:ext>
            </c:extLst>
          </c:dPt>
          <c:dPt>
            <c:idx val="5"/>
            <c:invertIfNegative val="1"/>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B-AE3A-4E06-A31C-BB89BC68477A}"/>
              </c:ext>
            </c:extLst>
          </c:dPt>
          <c:dLbls>
            <c:dLbl>
              <c:idx val="0"/>
              <c:dLblPos val="ctr"/>
              <c:showLegendKey val="0"/>
              <c:showVal val="0"/>
              <c:showCatName val="0"/>
              <c:showSerName val="0"/>
              <c:showPercent val="1"/>
              <c:showBubbleSize val="0"/>
              <c:extLst/>
            </c:dLbl>
            <c:dLbl>
              <c:idx val="1"/>
              <c:dLblPos val="ctr"/>
              <c:showLegendKey val="0"/>
              <c:showVal val="0"/>
              <c:showCatName val="0"/>
              <c:showSerName val="0"/>
              <c:showPercent val="1"/>
              <c:showBubbleSize val="0"/>
              <c:extLst/>
            </c:dLbl>
            <c:dLbl>
              <c:idx val="2"/>
              <c:dLblPos val="ctr"/>
              <c:showLegendKey val="0"/>
              <c:showVal val="0"/>
              <c:showCatName val="0"/>
              <c:showSerName val="0"/>
              <c:showPercent val="1"/>
              <c:showBubbleSize val="0"/>
              <c:extLst/>
            </c:dLbl>
            <c:dLbl>
              <c:idx val="3"/>
              <c:layout>
                <c:manualLayout>
                  <c:x val="0.0064751417376101017"/>
                  <c:y val="0.010673715732991695"/>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AE3A-4E06-A31C-BB89BC68477A}"/>
                </c:ext>
              </c:extLst>
            </c:dLbl>
            <c:dLbl>
              <c:idx val="4"/>
              <c:layout>
                <c:manualLayout>
                  <c:x val="0.037230204790830612"/>
                  <c:y val="0.087408527731895447"/>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9-AE3A-4E06-A31C-BB89BC68477A}"/>
                </c:ext>
              </c:extLst>
            </c:dLbl>
            <c:dLbl>
              <c:idx val="5"/>
              <c:layout>
                <c:manualLayout>
                  <c:x val="0.0057414304465055466"/>
                  <c:y val="0.0016854682471603155"/>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B-AE3A-4E06-A31C-BB89BC68477A}"/>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p>
                <a:pPr>
                  <a:defRPr sz="1600" b="1" i="0" u="none" strike="noStrike" kern="1200" baseline="0" smtId="4294967295">
                    <a:solidFill>
                      <a:schemeClr val="lt1"/>
                    </a:solidFill>
                    <a:latin typeface="+mn-lt"/>
                    <a:ea typeface="+mn-ea"/>
                    <a:cs typeface="+mn-cs"/>
                  </a:defRPr>
                </a:pPr>
                <a:endParaRPr sz="1600" b="1" i="0" u="none" strike="noStrike" kern="1200" baseline="0" smtId="4294967295">
                  <a:solidFill>
                    <a:schemeClr val="lt1"/>
                  </a:solidFill>
                  <a:latin typeface="+mn-lt"/>
                  <a:ea typeface="+mn-ea"/>
                  <a:cs typeface="+mn-cs"/>
                </a:endParaRPr>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dLbls>
          <c:cat>
            <c:multiLvlStrRef>
              <c:f>Sheet2!$B$34:$H$39</c:f>
              <c:multiLvlStrCache>
                <c:ptCount val="6"/>
                <c:lvl>
                  <c:pt idx="0">
                    <c:v>50</c:v>
                  </c:pt>
                  <c:pt idx="1">
                    <c:v>16</c:v>
                  </c:pt>
                  <c:pt idx="2">
                    <c:v>26</c:v>
                  </c:pt>
                  <c:pt idx="3">
                    <c:v>1.5</c:v>
                  </c:pt>
                  <c:pt idx="4">
                    <c:v>3.5</c:v>
                  </c:pt>
                  <c:pt idx="5">
                    <c:v>β</c:v>
                  </c:pt>
                </c:lvl>
                <c:lvl>
                  <c:pt idx="0">
                    <c:v>45</c:v>
                  </c:pt>
                  <c:pt idx="1">
                    <c:v>25</c:v>
                  </c:pt>
                  <c:pt idx="2">
                    <c:v>17</c:v>
                  </c:pt>
                  <c:pt idx="3">
                    <c:v>2</c:v>
                  </c:pt>
                  <c:pt idx="4">
                    <c:v>7</c:v>
                  </c:pt>
                  <c:pt idx="5">
                    <c:v>1</c:v>
                  </c:pt>
                </c:lvl>
                <c:lvl>
                  <c:pt idx="0">
                    <c:v>42</c:v>
                  </c:pt>
                  <c:pt idx="1">
                    <c:v>17</c:v>
                  </c:pt>
                  <c:pt idx="2">
                    <c:v>24</c:v>
                  </c:pt>
                  <c:pt idx="3">
                    <c:v>3</c:v>
                  </c:pt>
                  <c:pt idx="4">
                    <c:v>9</c:v>
                  </c:pt>
                  <c:pt idx="5">
                    <c:v>5</c:v>
                  </c:pt>
                </c:lvl>
                <c:lvl>
                  <c:pt idx="0">
                    <c:v>45</c:v>
                  </c:pt>
                  <c:pt idx="1">
                    <c:v>22</c:v>
                  </c:pt>
                  <c:pt idx="2">
                    <c:v>21</c:v>
                  </c:pt>
                  <c:pt idx="3">
                    <c:v>2</c:v>
                  </c:pt>
                  <c:pt idx="4">
                    <c:v>5</c:v>
                  </c:pt>
                  <c:pt idx="5">
                    <c:v>4</c:v>
                  </c:pt>
                </c:lvl>
                <c:lvl>
                  <c:pt idx="0">
                    <c:v>44</c:v>
                  </c:pt>
                  <c:pt idx="1">
                    <c:v>16</c:v>
                  </c:pt>
                  <c:pt idx="2">
                    <c:v>13</c:v>
                  </c:pt>
                  <c:pt idx="3">
                    <c:v>6</c:v>
                  </c:pt>
                  <c:pt idx="4">
                    <c:v>4</c:v>
                  </c:pt>
                  <c:pt idx="5">
                    <c:v>2</c:v>
                  </c:pt>
                </c:lvl>
                <c:lvl>
                  <c:pt idx="0">
                    <c:v>51</c:v>
                  </c:pt>
                  <c:pt idx="1">
                    <c:v>26</c:v>
                  </c:pt>
                  <c:pt idx="2">
                    <c:v>12</c:v>
                  </c:pt>
                  <c:pt idx="3">
                    <c:v>5</c:v>
                  </c:pt>
                  <c:pt idx="4">
                    <c:v>4</c:v>
                  </c:pt>
                  <c:pt idx="5">
                    <c:v>2</c:v>
                  </c:pt>
                </c:lvl>
                <c:lvl>
                  <c:pt idx="0">
                    <c:v>Air Conditioning</c:v>
                  </c:pt>
                  <c:pt idx="1">
                    <c:v>Lighting</c:v>
                  </c:pt>
                  <c:pt idx="2">
                    <c:v>Sewing Machines</c:v>
                  </c:pt>
                  <c:pt idx="3">
                    <c:v>Pumps/Fans/Blowers</c:v>
                  </c:pt>
                  <c:pt idx="4">
                    <c:v>Compressor</c:v>
                  </c:pt>
                  <c:pt idx="5">
                    <c:v>Other Equipment</c:v>
                  </c:pt>
                </c:lvl>
              </c:multiLvlStrCache>
            </c:multiLvlStrRef>
          </c:cat>
          <c:val>
            <c:numRef>
              <c:f>Sheet2!$I$34:$I$39</c:f>
              <c:numCache>
                <c:formatCode>General</c:formatCode>
                <c:ptCount val="6"/>
                <c:pt idx="0">
                  <c:v>46</c:v>
                </c:pt>
                <c:pt idx="1">
                  <c:v>20</c:v>
                </c:pt>
                <c:pt idx="2">
                  <c:v>19</c:v>
                </c:pt>
                <c:pt idx="3">
                  <c:v>3</c:v>
                </c:pt>
                <c:pt idx="4">
                  <c:v>5</c:v>
                </c:pt>
                <c:pt idx="5">
                  <c:v>3</c:v>
                </c:pt>
              </c:numCache>
            </c:numRef>
          </c:val>
          <c:extLst>
            <c:ext xmlns:c16="http://schemas.microsoft.com/office/drawing/2014/chart" uri="{C3380CC4-5D6E-409C-BE32-E72D297353CC}">
              <c16:uniqueId val="{0000000C-AE3A-4E06-A31C-BB89BC68477A}"/>
            </c:ext>
          </c:extLst>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gradFill>
    <a:ln w="9525" cap="flat" cmpd="sng" algn="ctr">
      <a:solidFill>
        <a:schemeClr val="dk1">
          <a:lumMod val="25000"/>
          <a:lumOff val="75000"/>
        </a:schemeClr>
      </a:solidFill>
      <a:round/>
    </a:ln>
    <a:effectLst/>
  </c:spPr>
  <c:txPr>
    <a:bodyPr/>
    <a:p>
      <a:pPr>
        <a:defRPr/>
      </a:pPr>
      <a:endParaRPr lang="en-US"/>
    </a:p>
  </c:txPr>
  <c:externalData r:id="rId1">
    <c:autoUpdate val="0"/>
  </c:externalData>
  <c:userShapes r:id="rId3"/>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a="http://schemas.openxmlformats.org/drawingml/2006/main" xmlns:r="http://schemas.openxmlformats.org/officeDocument/2006/relationships" xmlns:cs="http://schemas.microsoft.com/office/drawing/2012/chartStyle"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a="http://schemas.openxmlformats.org/drawingml/2006/main" xmlns:dgm="http://schemas.openxmlformats.org/drawingml/2006/diagram"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a="http://schemas.openxmlformats.org/drawingml/2006/main" xmlns:dgm="http://schemas.openxmlformats.org/drawingml/2006/diagram"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dgm="http://schemas.openxmlformats.org/drawingml/2006/diagram">
  <dgm:ptLst>
    <dgm:pt modelId="{A44C5291-050D-4E48-A270-4C6350D01245}"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DB3920AF-9A05-49E2-8E5F-89425AC319D9}" type="parTrans" cxnId="{A2F25870-FE7F-4298-8591-9869448C2A05}">
      <dgm:prSet custT="1"/>
      <dgm:spPr/>
      <dgm:t>
        <a:bodyPr/>
        <a:lstStyle/>
        <a:p>
          <a:endParaRPr lang="en-US" sz="1800"/>
        </a:p>
      </dgm:t>
    </dgm:pt>
    <dgm:pt modelId="{58108CBE-802F-4DC6-A771-1F39D6272DE1}">
      <dgm:prSet phldrT="[Text]" custT="1"/>
      <dgm:spPr/>
      <dgm:t>
        <a:bodyPr/>
        <a:lstStyle/>
        <a:p>
          <a:r>
            <a:rPr lang="en-US" sz="900" b="1">
              <a:solidFill>
                <a:srgbClr val="C00000"/>
              </a:solidFill>
            </a:rPr>
            <a:t>Sợi thô</a:t>
          </a:r>
        </a:p>
      </dgm:t>
    </dgm:pt>
    <dgm:pt modelId="{ACAB1567-2A75-4900-BC92-65235D321C0C}" type="parTrans" cxnId="{D1A49B09-6484-4208-AEB5-7A07406BD938}">
      <dgm:prSet custT="1"/>
      <dgm:spPr/>
      <dgm:t>
        <a:bodyPr/>
        <a:lstStyle/>
        <a:p>
          <a:endParaRPr lang="en-US" sz="1800"/>
        </a:p>
      </dgm:t>
    </dgm:pt>
    <dgm:pt modelId="{1A9448AC-A4F6-46DE-B71E-C934CE850B0B}">
      <dgm:prSet phldrT="[Text]" custT="1"/>
      <dgm:spPr/>
      <dgm:t>
        <a:bodyPr/>
        <a:lstStyle/>
        <a:p>
          <a:r>
            <a:rPr lang="en-US" sz="700"/>
            <a:t>Thu hoạch, xử lý sợi tự nhiên (bông, lanh)</a:t>
          </a:r>
        </a:p>
      </dgm:t>
    </dgm:pt>
    <dgm:pt modelId="{7F0B12C7-D104-4673-A961-3B08D9F0D52A}" type="sibTrans" cxnId="{D1A49B09-6484-4208-AEB5-7A07406BD938}">
      <dgm:prSet custT="1"/>
      <dgm:spPr/>
      <dgm:t>
        <a:bodyPr/>
        <a:lstStyle/>
        <a:p>
          <a:endParaRPr lang="en-US" sz="1800"/>
        </a:p>
      </dgm:t>
    </dgm:pt>
    <dgm:pt modelId="{678C3A28-C7E3-4BB6-8828-596555C61FA2}" type="parTrans" cxnId="{F1DAEAF7-4D0F-49D4-82AF-CDF79122B17C}">
      <dgm:prSet custT="1"/>
      <dgm:spPr/>
      <dgm:t>
        <a:bodyPr/>
        <a:lstStyle/>
        <a:p>
          <a:endParaRPr lang="en-US" sz="1600"/>
        </a:p>
      </dgm:t>
    </dgm:pt>
    <dgm:pt modelId="{4E162487-1488-4AFC-8C33-9E0CA9A0E7D5}">
      <dgm:prSet phldrT="[Text]" custT="1"/>
      <dgm:spPr/>
      <dgm:t>
        <a:bodyPr/>
        <a:lstStyle/>
        <a:p>
          <a:r>
            <a:rPr lang="en-US" sz="700"/>
            <a:t>Sản xuất sợi tổng hợp.</a:t>
          </a:r>
        </a:p>
      </dgm:t>
    </dgm:pt>
    <dgm:pt modelId="{AAD1E22D-B29B-4C17-B63B-BF7A7F1F0EAF}" type="sibTrans" cxnId="{F1DAEAF7-4D0F-49D4-82AF-CDF79122B17C}">
      <dgm:prSet custT="1"/>
      <dgm:spPr/>
      <dgm:t>
        <a:bodyPr/>
        <a:lstStyle/>
        <a:p>
          <a:endParaRPr lang="en-US" sz="1600"/>
        </a:p>
      </dgm:t>
    </dgm:pt>
    <dgm:pt modelId="{5949B7FA-D541-4073-9BF9-EAB79F24CF66}" type="sibTrans" cxnId="{A2F25870-FE7F-4298-8591-9869448C2A05}">
      <dgm:prSet custT="1"/>
      <dgm:spPr/>
      <dgm:t>
        <a:bodyPr/>
        <a:lstStyle/>
        <a:p>
          <a:endParaRPr lang="en-US" sz="1800"/>
        </a:p>
      </dgm:t>
    </dgm:pt>
    <dgm:pt modelId="{AB811554-6000-439C-A541-DB9F04042F96}" type="parTrans" cxnId="{A9F25540-1899-41A3-AFD3-F75C7E2AD29F}">
      <dgm:prSet custT="1"/>
      <dgm:spPr/>
      <dgm:t>
        <a:bodyPr/>
        <a:lstStyle/>
        <a:p>
          <a:endParaRPr lang="en-US" sz="1800"/>
        </a:p>
      </dgm:t>
    </dgm:pt>
    <dgm:pt modelId="{CD167E06-7E91-4111-88D1-2266DC3D3A65}">
      <dgm:prSet phldrT="[Text]" custT="1"/>
      <dgm:spPr/>
      <dgm:t>
        <a:bodyPr/>
        <a:lstStyle/>
        <a:p>
          <a:r>
            <a:rPr lang="en-US" sz="900" b="1">
              <a:solidFill>
                <a:srgbClr val="C00000"/>
              </a:solidFill>
            </a:rPr>
            <a:t>Sợi</a:t>
          </a:r>
        </a:p>
      </dgm:t>
    </dgm:pt>
    <dgm:pt modelId="{D54D63BD-C9D8-487E-A51C-7F2152AF4A87}" type="parTrans" cxnId="{0951B6E2-F180-4E9A-B26E-29A1009EF4C3}">
      <dgm:prSet custT="1"/>
      <dgm:spPr/>
      <dgm:t>
        <a:bodyPr/>
        <a:lstStyle/>
        <a:p>
          <a:endParaRPr lang="en-US" sz="1800"/>
        </a:p>
      </dgm:t>
    </dgm:pt>
    <dgm:pt modelId="{8A1A0114-52D9-4FE4-9A81-AF9C6E37F23D}">
      <dgm:prSet phldrT="[Text]" custT="1"/>
      <dgm:spPr/>
      <dgm:t>
        <a:bodyPr/>
        <a:lstStyle/>
        <a:p>
          <a:r>
            <a:rPr lang="en-US" sz="700"/>
            <a:t>Kéo sợi</a:t>
          </a:r>
        </a:p>
      </dgm:t>
    </dgm:pt>
    <dgm:pt modelId="{0EC4AF02-AD2C-4BA5-8373-9AA2103E33C0}" type="sibTrans" cxnId="{0951B6E2-F180-4E9A-B26E-29A1009EF4C3}">
      <dgm:prSet custT="1"/>
      <dgm:spPr/>
      <dgm:t>
        <a:bodyPr/>
        <a:lstStyle/>
        <a:p>
          <a:endParaRPr lang="en-US" sz="1800"/>
        </a:p>
      </dgm:t>
    </dgm:pt>
    <dgm:pt modelId="{8966926C-F67B-49C0-A74C-7549F98F6EC4}" type="parTrans" cxnId="{560FC306-084E-404F-B76D-A26AA63D5E17}">
      <dgm:prSet custT="1"/>
      <dgm:spPr/>
      <dgm:t>
        <a:bodyPr/>
        <a:lstStyle/>
        <a:p>
          <a:endParaRPr lang="en-US" sz="1800"/>
        </a:p>
      </dgm:t>
    </dgm:pt>
    <dgm:pt modelId="{39EB22AF-3A7F-4D68-A1EA-A94727219794}">
      <dgm:prSet phldrT="[Text]" custT="1"/>
      <dgm:spPr/>
      <dgm:t>
        <a:bodyPr/>
        <a:lstStyle/>
        <a:p>
          <a:r>
            <a:rPr lang="en-US" sz="700"/>
            <a:t>Xe xợi</a:t>
          </a:r>
          <a:endParaRPr lang="en-US" sz="700"/>
        </a:p>
      </dgm:t>
    </dgm:pt>
    <dgm:pt modelId="{9037788C-2B2B-47FA-8F58-62366AB64815}" type="sibTrans" cxnId="{560FC306-084E-404F-B76D-A26AA63D5E17}">
      <dgm:prSet custT="1"/>
      <dgm:spPr/>
      <dgm:t>
        <a:bodyPr/>
        <a:lstStyle/>
        <a:p>
          <a:endParaRPr lang="en-US" sz="1800"/>
        </a:p>
      </dgm:t>
    </dgm:pt>
    <dgm:pt modelId="{AAC3DE7C-BDB6-4514-BEAC-BBEC9E32ED39}" type="parTrans" cxnId="{814B8D23-0A7D-4220-B842-DDC4E67D283E}">
      <dgm:prSet custT="1"/>
      <dgm:spPr/>
      <dgm:t>
        <a:bodyPr/>
        <a:lstStyle/>
        <a:p>
          <a:endParaRPr lang="en-US" sz="1800"/>
        </a:p>
      </dgm:t>
    </dgm:pt>
    <dgm:pt modelId="{1F2D023A-D6C8-492E-B05A-437D627FA490}">
      <dgm:prSet phldrT="[Text]" custT="1"/>
      <dgm:spPr/>
      <dgm:t>
        <a:bodyPr/>
        <a:lstStyle/>
        <a:p>
          <a:r>
            <a:rPr lang="en-US" sz="700"/>
            <a:t>Xử lý sợi</a:t>
          </a:r>
        </a:p>
      </dgm:t>
    </dgm:pt>
    <dgm:pt modelId="{9736E702-69E0-4CD0-B246-CD35DD4878A8}" type="sibTrans" cxnId="{814B8D23-0A7D-4220-B842-DDC4E67D283E}">
      <dgm:prSet custT="1"/>
      <dgm:spPr/>
      <dgm:t>
        <a:bodyPr/>
        <a:lstStyle/>
        <a:p>
          <a:endParaRPr lang="en-US" sz="1800"/>
        </a:p>
      </dgm:t>
    </dgm:pt>
    <dgm:pt modelId="{9C8C9A8E-652F-4164-9794-921813A80E8E}" type="sibTrans" cxnId="{A9F25540-1899-41A3-AFD3-F75C7E2AD29F}">
      <dgm:prSet custT="1"/>
      <dgm:spPr/>
      <dgm:t>
        <a:bodyPr/>
        <a:lstStyle/>
        <a:p>
          <a:endParaRPr lang="en-US" sz="1800"/>
        </a:p>
      </dgm:t>
    </dgm:pt>
    <dgm:pt modelId="{D748DE4D-526D-46D2-9827-2C9C63C29288}" type="parTrans" cxnId="{B54E6CA7-C77E-4319-9A1D-85999339146C}">
      <dgm:prSet custT="1"/>
      <dgm:spPr/>
      <dgm:t>
        <a:bodyPr/>
        <a:lstStyle/>
        <a:p>
          <a:endParaRPr lang="en-US" sz="1800"/>
        </a:p>
      </dgm:t>
    </dgm:pt>
    <dgm:pt modelId="{375859E3-7E6C-46CF-AA36-FFA03527072E}">
      <dgm:prSet phldrT="[Text]" custT="1"/>
      <dgm:spPr/>
      <dgm:t>
        <a:bodyPr/>
        <a:lstStyle/>
        <a:p>
          <a:r>
            <a:rPr lang="en-US" sz="900" b="1">
              <a:solidFill>
                <a:srgbClr val="C00000"/>
              </a:solidFill>
            </a:rPr>
            <a:t>Vải thô</a:t>
          </a:r>
        </a:p>
      </dgm:t>
    </dgm:pt>
    <dgm:pt modelId="{7FA802F9-E352-4694-B127-1C63FBEA33D2}" type="parTrans" cxnId="{CEA7B7CC-BC11-427F-97DE-8EB2E42A600F}">
      <dgm:prSet custT="1"/>
      <dgm:spPr/>
      <dgm:t>
        <a:bodyPr/>
        <a:lstStyle/>
        <a:p>
          <a:endParaRPr lang="en-US" sz="1800"/>
        </a:p>
      </dgm:t>
    </dgm:pt>
    <dgm:pt modelId="{F02AC74F-BFE6-4C1E-93A9-D8D328178373}">
      <dgm:prSet phldrT="[Text]" custT="1"/>
      <dgm:spPr/>
      <dgm:t>
        <a:bodyPr/>
        <a:lstStyle/>
        <a:p>
          <a:r>
            <a:rPr lang="en-US" sz="700"/>
            <a:t>Dệt hoặc đan vải</a:t>
          </a:r>
        </a:p>
      </dgm:t>
    </dgm:pt>
    <dgm:pt modelId="{B7381062-682D-44DF-8425-41D1CC9B2C37}" type="parTrans" cxnId="{8B042C43-5CC0-4250-9014-1602F237CE8E}">
      <dgm:prSet custT="1"/>
      <dgm:spPr/>
      <dgm:t>
        <a:bodyPr/>
        <a:lstStyle/>
        <a:p>
          <a:endParaRPr lang="en-US" sz="1800"/>
        </a:p>
      </dgm:t>
    </dgm:pt>
    <dgm:pt modelId="{C2712FD5-7C52-420D-957A-4930C1E5A972}">
      <dgm:prSet phldrT="[Text]" custT="1"/>
      <dgm:spPr/>
      <dgm:t>
        <a:bodyPr/>
        <a:lstStyle/>
        <a:p>
          <a:r>
            <a:rPr lang="en-US" sz="700"/>
            <a:t>Dệt thoi</a:t>
          </a:r>
        </a:p>
      </dgm:t>
    </dgm:pt>
    <dgm:pt modelId="{2D1FFC82-B0F0-4DD4-A63D-0177E410C5C2}" type="sibTrans" cxnId="{8B042C43-5CC0-4250-9014-1602F237CE8E}">
      <dgm:prSet custT="1"/>
      <dgm:spPr/>
      <dgm:t>
        <a:bodyPr/>
        <a:lstStyle/>
        <a:p>
          <a:endParaRPr lang="en-US" sz="1800"/>
        </a:p>
      </dgm:t>
    </dgm:pt>
    <dgm:pt modelId="{CFDBCEC8-6B20-4E6F-A2F0-8FDB16A3BBA1}" type="parTrans" cxnId="{1D148DBC-EA31-4756-A031-35AF3D1B1112}">
      <dgm:prSet custT="1"/>
      <dgm:spPr/>
      <dgm:t>
        <a:bodyPr/>
        <a:lstStyle/>
        <a:p>
          <a:endParaRPr lang="en-US" sz="1800"/>
        </a:p>
      </dgm:t>
    </dgm:pt>
    <dgm:pt modelId="{681B4A8D-342C-419E-A9C6-D8DB7CD89818}">
      <dgm:prSet phldrT="[Text]" custT="1"/>
      <dgm:spPr/>
      <dgm:t>
        <a:bodyPr/>
        <a:lstStyle/>
        <a:p>
          <a:r>
            <a:rPr lang="en-US" sz="700"/>
            <a:t>Dệt kim</a:t>
          </a:r>
        </a:p>
      </dgm:t>
    </dgm:pt>
    <dgm:pt modelId="{FD6FDC46-B193-474C-B20A-F0D8CD0A1A6B}" type="sibTrans" cxnId="{1D148DBC-EA31-4756-A031-35AF3D1B1112}">
      <dgm:prSet custT="1"/>
      <dgm:spPr/>
      <dgm:t>
        <a:bodyPr/>
        <a:lstStyle/>
        <a:p>
          <a:endParaRPr lang="en-US" sz="1800"/>
        </a:p>
      </dgm:t>
    </dgm:pt>
    <dgm:pt modelId="{9B2AB0AD-71BC-4409-BBD6-3D8923532EE3}" type="sibTrans" cxnId="{CEA7B7CC-BC11-427F-97DE-8EB2E42A600F}">
      <dgm:prSet custT="1"/>
      <dgm:spPr/>
      <dgm:t>
        <a:bodyPr/>
        <a:lstStyle/>
        <a:p>
          <a:endParaRPr lang="en-US" sz="1800"/>
        </a:p>
      </dgm:t>
    </dgm:pt>
    <dgm:pt modelId="{0C03ED6B-8DBE-4DD7-B781-0C13848DAFEE}" type="sibTrans" cxnId="{B54E6CA7-C77E-4319-9A1D-85999339146C}">
      <dgm:prSet custT="1"/>
      <dgm:spPr/>
      <dgm:t>
        <a:bodyPr/>
        <a:lstStyle/>
        <a:p>
          <a:endParaRPr lang="en-US" sz="1800"/>
        </a:p>
      </dgm:t>
    </dgm:pt>
    <dgm:pt modelId="{BEE43CF2-A494-4309-956A-655992FE618B}" type="parTrans" cxnId="{F9780B51-BD91-411A-B9B0-8C8F83249135}">
      <dgm:prSet custT="1"/>
      <dgm:spPr/>
      <dgm:t>
        <a:bodyPr/>
        <a:lstStyle/>
        <a:p>
          <a:endParaRPr lang="en-US" sz="1800"/>
        </a:p>
      </dgm:t>
    </dgm:pt>
    <dgm:pt modelId="{D006319F-9ED8-433B-8FEA-2486086B59FC}">
      <dgm:prSet phldrT="[Text]" custT="1"/>
      <dgm:spPr/>
      <dgm:t>
        <a:bodyPr/>
        <a:lstStyle/>
        <a:p>
          <a:r>
            <a:rPr lang="en-US" sz="900" b="1">
              <a:solidFill>
                <a:srgbClr val="C00000"/>
              </a:solidFill>
            </a:rPr>
            <a:t>Xử lý vải</a:t>
          </a:r>
        </a:p>
      </dgm:t>
    </dgm:pt>
    <dgm:pt modelId="{2D482346-2C34-4842-AB47-F36AD4C86735}" type="parTrans" cxnId="{FE4BCD92-BAB5-447C-AD86-347F4B36D0FF}">
      <dgm:prSet custT="1"/>
      <dgm:spPr/>
      <dgm:t>
        <a:bodyPr/>
        <a:lstStyle/>
        <a:p>
          <a:endParaRPr lang="en-US" sz="1800"/>
        </a:p>
      </dgm:t>
    </dgm:pt>
    <dgm:pt modelId="{73BCC280-F75E-4D48-8AC7-06267DA1B6CC}">
      <dgm:prSet phldrT="[Text]" custT="1"/>
      <dgm:spPr/>
      <dgm:t>
        <a:bodyPr/>
        <a:lstStyle/>
        <a:p>
          <a:r>
            <a:rPr lang="en-US" sz="700"/>
            <a:t>Nhuộm, in hoa văn</a:t>
          </a:r>
        </a:p>
      </dgm:t>
    </dgm:pt>
    <dgm:pt modelId="{8E706B3E-F00E-4F52-9DC4-148BF91566C7}" type="sibTrans" cxnId="{FE4BCD92-BAB5-447C-AD86-347F4B36D0FF}">
      <dgm:prSet custT="1"/>
      <dgm:spPr/>
      <dgm:t>
        <a:bodyPr/>
        <a:lstStyle/>
        <a:p>
          <a:endParaRPr lang="en-US" sz="1800"/>
        </a:p>
      </dgm:t>
    </dgm:pt>
    <dgm:pt modelId="{B57AC429-F924-45C1-95A3-0C25AC5CCAB4}" type="parTrans" cxnId="{7F4FA393-8F31-471B-9F0D-2FAF87EE5F37}">
      <dgm:prSet custT="1"/>
      <dgm:spPr/>
      <dgm:t>
        <a:bodyPr/>
        <a:lstStyle/>
        <a:p>
          <a:endParaRPr lang="en-US" sz="1600"/>
        </a:p>
      </dgm:t>
    </dgm:pt>
    <dgm:pt modelId="{A5A52AF2-00D4-4F3D-8022-227C29633310}">
      <dgm:prSet phldrT="[Text]" custT="1"/>
      <dgm:spPr/>
      <dgm:t>
        <a:bodyPr/>
        <a:lstStyle/>
        <a:p>
          <a:r>
            <a:rPr lang="en-US" sz="700"/>
            <a:t>Hoàn tất vải đạt yêu cầu kỹ thuật</a:t>
          </a:r>
        </a:p>
      </dgm:t>
    </dgm:pt>
    <dgm:pt modelId="{CAD1BC56-CE22-42A3-8DA1-05C9CD98653A}" type="sibTrans" cxnId="{7F4FA393-8F31-471B-9F0D-2FAF87EE5F37}">
      <dgm:prSet custT="1"/>
      <dgm:spPr/>
      <dgm:t>
        <a:bodyPr/>
        <a:lstStyle/>
        <a:p>
          <a:endParaRPr lang="en-US" sz="1600"/>
        </a:p>
      </dgm:t>
    </dgm:pt>
    <dgm:pt modelId="{CEB6E6E3-163C-4D48-BA1D-6609E05FE444}" type="sibTrans" cxnId="{F9780B51-BD91-411A-B9B0-8C8F83249135}">
      <dgm:prSet custT="1"/>
      <dgm:spPr/>
      <dgm:t>
        <a:bodyPr/>
        <a:lstStyle/>
        <a:p>
          <a:endParaRPr lang="en-US" sz="1800"/>
        </a:p>
      </dgm:t>
    </dgm:pt>
    <dgm:pt modelId="{E2EBDDDD-19E2-4A51-9DFD-7255CF592153}" type="parTrans" cxnId="{D61EAC41-A62D-4262-8C67-0A7BADCF728F}">
      <dgm:prSet custT="1"/>
      <dgm:spPr/>
      <dgm:t>
        <a:bodyPr/>
        <a:lstStyle/>
        <a:p>
          <a:endParaRPr lang="en-US" sz="1800"/>
        </a:p>
      </dgm:t>
    </dgm:pt>
    <dgm:pt modelId="{3085927C-FE52-45E7-9D8A-22023D73A2FB}">
      <dgm:prSet phldrT="[Text]" custT="1"/>
      <dgm:spPr/>
      <dgm:t>
        <a:bodyPr/>
        <a:lstStyle/>
        <a:p>
          <a:r>
            <a:rPr lang="en-US" sz="900" b="1">
              <a:solidFill>
                <a:srgbClr val="C00000"/>
              </a:solidFill>
            </a:rPr>
            <a:t>Vải đã xử lý</a:t>
          </a:r>
        </a:p>
      </dgm:t>
    </dgm:pt>
    <dgm:pt modelId="{FA2605C2-7F31-41E8-860E-E8402748E424}" type="sibTrans" cxnId="{D61EAC41-A62D-4262-8C67-0A7BADCF728F}">
      <dgm:prSet custT="1"/>
      <dgm:spPr/>
      <dgm:t>
        <a:bodyPr/>
        <a:lstStyle/>
        <a:p>
          <a:endParaRPr lang="en-US" sz="1800"/>
        </a:p>
      </dgm:t>
    </dgm:pt>
    <dgm:pt modelId="{970EF7D3-FEEF-49DE-9079-4408149EF5DD}" type="parTrans" cxnId="{7A3E2A4A-5495-429B-9439-AA8678FD00B7}">
      <dgm:prSet custT="1"/>
      <dgm:spPr/>
      <dgm:t>
        <a:bodyPr/>
        <a:lstStyle/>
        <a:p>
          <a:endParaRPr lang="en-US" sz="1800"/>
        </a:p>
      </dgm:t>
    </dgm:pt>
    <dgm:pt modelId="{086EC85E-6DBB-4B5E-AE12-8DCB59A97DF7}">
      <dgm:prSet phldrT="[Text]" custT="1"/>
      <dgm:spPr/>
      <dgm:t>
        <a:bodyPr/>
        <a:lstStyle/>
        <a:p>
          <a:r>
            <a:rPr lang="en-US" sz="900" b="1">
              <a:solidFill>
                <a:srgbClr val="C00000"/>
              </a:solidFill>
            </a:rPr>
            <a:t>Thiết kế rập &amp; Cắt vải</a:t>
          </a:r>
        </a:p>
      </dgm:t>
    </dgm:pt>
    <dgm:pt modelId="{8EC8BC34-B257-47E4-86A0-BA1CA6B6E426}" type="parTrans" cxnId="{41114654-409E-4D99-9DA6-8DFC935E46AE}">
      <dgm:prSet custT="1"/>
      <dgm:spPr/>
      <dgm:t>
        <a:bodyPr/>
        <a:lstStyle/>
        <a:p>
          <a:endParaRPr lang="en-US" sz="1800"/>
        </a:p>
      </dgm:t>
    </dgm:pt>
    <dgm:pt modelId="{51C364B3-C7E7-4D6A-916B-A3F99C79CCD9}">
      <dgm:prSet phldrT="[Text]" custT="1"/>
      <dgm:spPr/>
      <dgm:t>
        <a:bodyPr/>
        <a:lstStyle/>
        <a:p>
          <a:r>
            <a:rPr lang="en-US" sz="700"/>
            <a:t>Tạo mẫu rập và cắt vải theo thiết kế sản phẩm</a:t>
          </a:r>
        </a:p>
      </dgm:t>
    </dgm:pt>
    <dgm:pt modelId="{774B6ED6-AE7F-422D-9294-F79BE5D50B48}" type="sibTrans" cxnId="{41114654-409E-4D99-9DA6-8DFC935E46AE}">
      <dgm:prSet custT="1"/>
      <dgm:spPr/>
      <dgm:t>
        <a:bodyPr/>
        <a:lstStyle/>
        <a:p>
          <a:endParaRPr lang="en-US" sz="1800"/>
        </a:p>
      </dgm:t>
    </dgm:pt>
    <dgm:pt modelId="{840086C7-74C4-4A8E-889C-6A70CEB2D5E0}" type="sibTrans" cxnId="{7A3E2A4A-5495-429B-9439-AA8678FD00B7}">
      <dgm:prSet custT="1"/>
      <dgm:spPr/>
      <dgm:t>
        <a:bodyPr/>
        <a:lstStyle/>
        <a:p>
          <a:endParaRPr lang="en-US" sz="1800"/>
        </a:p>
      </dgm:t>
    </dgm:pt>
    <dgm:pt modelId="{E3BFAC68-DBD1-4EC8-A04A-7E863A46DD05}" type="parTrans" cxnId="{395E70FA-B456-44EC-9537-6C7C9268E5EA}">
      <dgm:prSet custT="1"/>
      <dgm:spPr/>
      <dgm:t>
        <a:bodyPr/>
        <a:lstStyle/>
        <a:p>
          <a:endParaRPr lang="en-US" sz="1800"/>
        </a:p>
      </dgm:t>
    </dgm:pt>
    <dgm:pt modelId="{F773D1A4-5A4D-44CC-A5A5-00F779B7F01D}">
      <dgm:prSet phldrT="[Text]" custT="1"/>
      <dgm:spPr/>
      <dgm:t>
        <a:bodyPr/>
        <a:lstStyle/>
        <a:p>
          <a:r>
            <a:rPr lang="en-US" sz="900" b="1">
              <a:solidFill>
                <a:srgbClr val="C00000"/>
              </a:solidFill>
            </a:rPr>
            <a:t>Gia công giá trị</a:t>
          </a:r>
        </a:p>
      </dgm:t>
    </dgm:pt>
    <dgm:pt modelId="{4B6384B9-0391-4EC9-84B3-498EB4A34296}" type="parTrans" cxnId="{5DBFB154-0986-4DDE-83F2-17C358F77268}">
      <dgm:prSet custT="1"/>
      <dgm:spPr/>
      <dgm:t>
        <a:bodyPr/>
        <a:lstStyle/>
        <a:p>
          <a:endParaRPr lang="en-US" sz="1800"/>
        </a:p>
      </dgm:t>
    </dgm:pt>
    <dgm:pt modelId="{29A8FA6F-43BE-4988-9FE3-06EA03DFA68A}">
      <dgm:prSet phldrT="[Text]" custT="1"/>
      <dgm:spPr/>
      <dgm:t>
        <a:bodyPr/>
        <a:lstStyle/>
        <a:p>
          <a:r>
            <a:rPr lang="en-US" sz="700"/>
            <a:t>Thêu, in ấn, hoặc trang trí để tăng tính thẩm mỹ</a:t>
          </a:r>
          <a:endParaRPr lang="en-US" sz="700"/>
        </a:p>
      </dgm:t>
    </dgm:pt>
    <dgm:pt modelId="{030AC546-2DE9-4F22-A31E-EED8F44A9082}" type="sibTrans" cxnId="{5DBFB154-0986-4DDE-83F2-17C358F77268}">
      <dgm:prSet custT="1"/>
      <dgm:spPr/>
      <dgm:t>
        <a:bodyPr/>
        <a:lstStyle/>
        <a:p>
          <a:endParaRPr lang="en-US" sz="1800"/>
        </a:p>
      </dgm:t>
    </dgm:pt>
    <dgm:pt modelId="{192CE1A6-956A-423F-B182-B69606B14BD2}" type="sibTrans" cxnId="{395E70FA-B456-44EC-9537-6C7C9268E5EA}">
      <dgm:prSet custT="1"/>
      <dgm:spPr/>
      <dgm:t>
        <a:bodyPr/>
        <a:lstStyle/>
        <a:p>
          <a:endParaRPr lang="en-US" sz="1800"/>
        </a:p>
      </dgm:t>
    </dgm:pt>
    <dgm:pt modelId="{E3C4DA87-AF74-49E2-BFB0-007BE1BB833E}" type="parTrans" cxnId="{163E78A4-F944-4B53-B00C-548DA7B6B005}">
      <dgm:prSet custT="1"/>
      <dgm:spPr/>
      <dgm:t>
        <a:bodyPr/>
        <a:lstStyle/>
        <a:p>
          <a:endParaRPr lang="en-US" sz="1800"/>
        </a:p>
      </dgm:t>
    </dgm:pt>
    <dgm:pt modelId="{F2606FD2-26D3-4D19-A7E3-0450F17A63BF}">
      <dgm:prSet phldrT="[Text]" custT="1"/>
      <dgm:spPr/>
      <dgm:t>
        <a:bodyPr/>
        <a:lstStyle/>
        <a:p>
          <a:r>
            <a:rPr lang="en-US" sz="900" b="1">
              <a:solidFill>
                <a:srgbClr val="C00000"/>
              </a:solidFill>
            </a:rPr>
            <a:t>May</a:t>
          </a:r>
        </a:p>
      </dgm:t>
    </dgm:pt>
    <dgm:pt modelId="{8F13919B-9D4C-4F2A-A729-35122C1206D8}" type="parTrans" cxnId="{6A61F551-8DF2-4FD6-BC86-E8580E8A6908}">
      <dgm:prSet custT="1"/>
      <dgm:spPr/>
      <dgm:t>
        <a:bodyPr/>
        <a:lstStyle/>
        <a:p>
          <a:endParaRPr lang="en-US" sz="1800"/>
        </a:p>
      </dgm:t>
    </dgm:pt>
    <dgm:pt modelId="{F9769435-3E00-43A2-8743-9D71A6E839EB}">
      <dgm:prSet phldrT="[Text]" custT="1"/>
      <dgm:spPr/>
      <dgm:t>
        <a:bodyPr/>
        <a:lstStyle/>
        <a:p>
          <a:r>
            <a:rPr lang="en-US" sz="700"/>
            <a:t>Ráp lại bằng máy may công nghiệp</a:t>
          </a:r>
        </a:p>
      </dgm:t>
    </dgm:pt>
    <dgm:pt modelId="{2ADABA52-D2D6-419D-BC95-399613AAB5E2}" type="sibTrans" cxnId="{6A61F551-8DF2-4FD6-BC86-E8580E8A6908}">
      <dgm:prSet custT="1"/>
      <dgm:spPr/>
      <dgm:t>
        <a:bodyPr/>
        <a:lstStyle/>
        <a:p>
          <a:endParaRPr lang="en-US" sz="1800"/>
        </a:p>
      </dgm:t>
    </dgm:pt>
    <dgm:pt modelId="{8C1C1F13-4119-4D3F-9046-C1478EE88C94}" type="parTrans" cxnId="{B94AC20C-D976-4203-9128-3E2D28DACE15}">
      <dgm:prSet custT="1"/>
      <dgm:spPr/>
      <dgm:t>
        <a:bodyPr/>
        <a:lstStyle/>
        <a:p>
          <a:endParaRPr lang="en-US" sz="1800"/>
        </a:p>
      </dgm:t>
    </dgm:pt>
    <dgm:pt modelId="{DBE26284-5E9D-466D-94E8-0204F6D2F541}">
      <dgm:prSet phldrT="[Text]" custT="1"/>
      <dgm:spPr/>
      <dgm:t>
        <a:bodyPr/>
        <a:lstStyle/>
        <a:p>
          <a:r>
            <a:rPr lang="en-US" sz="700"/>
            <a:t>May viền, lắp khóa kéo, nút áo,…</a:t>
          </a:r>
        </a:p>
      </dgm:t>
    </dgm:pt>
    <dgm:pt modelId="{DC1718D4-366D-4E5F-AA0C-CBD01598F5F6}" type="sibTrans" cxnId="{B94AC20C-D976-4203-9128-3E2D28DACE15}">
      <dgm:prSet custT="1"/>
      <dgm:spPr/>
      <dgm:t>
        <a:bodyPr/>
        <a:lstStyle/>
        <a:p>
          <a:endParaRPr lang="en-US" sz="1800"/>
        </a:p>
      </dgm:t>
    </dgm:pt>
    <dgm:pt modelId="{92261D68-6846-423A-B98B-63F186AC34F3}" type="sibTrans" cxnId="{163E78A4-F944-4B53-B00C-548DA7B6B005}">
      <dgm:prSet custT="1"/>
      <dgm:spPr/>
      <dgm:t>
        <a:bodyPr/>
        <a:lstStyle/>
        <a:p>
          <a:endParaRPr lang="en-US" sz="1800"/>
        </a:p>
      </dgm:t>
    </dgm:pt>
    <dgm:pt modelId="{7658E93C-287C-40C6-8F5F-A18B9890D724}" type="parTrans" cxnId="{D4AA2CCA-8C84-4210-9E63-9B716EF017DE}">
      <dgm:prSet custT="1"/>
      <dgm:spPr/>
      <dgm:t>
        <a:bodyPr/>
        <a:lstStyle/>
        <a:p>
          <a:endParaRPr lang="en-US" sz="1800"/>
        </a:p>
      </dgm:t>
    </dgm:pt>
    <dgm:pt modelId="{D6678C23-2A14-497E-ACC8-D54E0DD26828}">
      <dgm:prSet phldrT="[Text]" custT="1"/>
      <dgm:spPr/>
      <dgm:t>
        <a:bodyPr/>
        <a:lstStyle/>
        <a:p>
          <a:r>
            <a:rPr lang="en-US" sz="900" b="1">
              <a:solidFill>
                <a:srgbClr val="C00000"/>
              </a:solidFill>
            </a:rPr>
            <a:t>Thành phẩm</a:t>
          </a:r>
        </a:p>
      </dgm:t>
    </dgm:pt>
    <dgm:pt modelId="{FAA1DC77-7365-45CA-AC19-BCA6FA7E3BB5}" type="sibTrans" cxnId="{D4AA2CCA-8C84-4210-9E63-9B716EF017DE}">
      <dgm:prSet custT="1"/>
      <dgm:spPr/>
      <dgm:t>
        <a:bodyPr/>
        <a:lstStyle/>
        <a:p>
          <a:endParaRPr lang="en-US" sz="1800"/>
        </a:p>
      </dgm:t>
    </dgm:pt>
    <dgm:pt modelId="{1AD98583-8987-43CA-A9AC-BC61C54F6917}" type="parTrans" cxnId="{E0241BEA-7E78-4927-AD58-AA5471B77302}">
      <dgm:prSet custT="1"/>
      <dgm:spPr/>
      <dgm:t>
        <a:bodyPr/>
        <a:lstStyle/>
        <a:p>
          <a:endParaRPr lang="en-US" sz="1800"/>
        </a:p>
      </dgm:t>
    </dgm:pt>
    <dgm:pt modelId="{4D276CE3-4CC3-4B22-B2A8-F2DEB8503A59}">
      <dgm:prSet phldrT="[Text]" custT="1"/>
      <dgm:spPr/>
      <dgm:t>
        <a:bodyPr/>
        <a:lstStyle/>
        <a:p>
          <a:r>
            <a:rPr lang="en-US" sz="900" b="1">
              <a:solidFill>
                <a:srgbClr val="C00000"/>
              </a:solidFill>
            </a:rPr>
            <a:t>Kiểm tra &amp; Sửa lỗi</a:t>
          </a:r>
        </a:p>
      </dgm:t>
    </dgm:pt>
    <dgm:pt modelId="{09200636-772B-4858-9505-E5C9C1A5897A}" type="sibTrans" cxnId="{E0241BEA-7E78-4927-AD58-AA5471B77302}">
      <dgm:prSet custT="1"/>
      <dgm:spPr/>
      <dgm:t>
        <a:bodyPr/>
        <a:lstStyle/>
        <a:p>
          <a:endParaRPr lang="en-US" sz="1800"/>
        </a:p>
      </dgm:t>
    </dgm:pt>
    <dgm:pt modelId="{85D139D0-B997-48B2-B355-DDD72423C5F2}" type="parTrans" cxnId="{8443D91C-2855-441F-90D5-5B95597500D5}">
      <dgm:prSet custT="1"/>
      <dgm:spPr/>
      <dgm:t>
        <a:bodyPr/>
        <a:lstStyle/>
        <a:p>
          <a:endParaRPr lang="en-US" sz="1800"/>
        </a:p>
      </dgm:t>
    </dgm:pt>
    <dgm:pt modelId="{7C911A9F-4BC0-466D-BB9C-72C537A8B34E}">
      <dgm:prSet phldrT="[Text]" custT="1"/>
      <dgm:spPr/>
      <dgm:t>
        <a:bodyPr/>
        <a:lstStyle/>
        <a:p>
          <a:r>
            <a:rPr lang="en-US" sz="900" b="1">
              <a:solidFill>
                <a:srgbClr val="C00000"/>
              </a:solidFill>
            </a:rPr>
            <a:t>Là (ủi) &amp; đóng gói</a:t>
          </a:r>
        </a:p>
      </dgm:t>
    </dgm:pt>
    <dgm:pt modelId="{E4AA99E5-75AA-4EE8-A02D-CEBC74810E7D}" type="parTrans" cxnId="{A3144C5F-1B9C-411B-AED6-A7DB253AE925}">
      <dgm:prSet custT="1"/>
      <dgm:spPr/>
      <dgm:t>
        <a:bodyPr/>
        <a:lstStyle/>
        <a:p>
          <a:endParaRPr lang="en-US" sz="1800"/>
        </a:p>
      </dgm:t>
    </dgm:pt>
    <dgm:pt modelId="{856B25B1-C182-4800-AB35-78792855930A}">
      <dgm:prSet phldrT="[Text]" custT="1"/>
      <dgm:spPr/>
      <dgm:t>
        <a:bodyPr/>
        <a:lstStyle/>
        <a:p>
          <a:r>
            <a:rPr lang="en-US" sz="700"/>
            <a:t>Ủi phẳng sản phẩm</a:t>
          </a:r>
        </a:p>
      </dgm:t>
    </dgm:pt>
    <dgm:pt modelId="{10C27856-597F-4581-AD47-8CDB9FDF145B}" type="sibTrans" cxnId="{A3144C5F-1B9C-411B-AED6-A7DB253AE925}">
      <dgm:prSet custT="1"/>
      <dgm:spPr/>
      <dgm:t>
        <a:bodyPr/>
        <a:lstStyle/>
        <a:p>
          <a:endParaRPr lang="en-US" sz="1800"/>
        </a:p>
      </dgm:t>
    </dgm:pt>
    <dgm:pt modelId="{84FD51D6-7C1B-49F8-B37F-AD7ABC686DED}" type="parTrans" cxnId="{50680AF4-FAE7-4B7E-9661-8E4253255280}">
      <dgm:prSet custT="1"/>
      <dgm:spPr/>
      <dgm:t>
        <a:bodyPr/>
        <a:lstStyle/>
        <a:p>
          <a:endParaRPr lang="en-US" sz="1800"/>
        </a:p>
      </dgm:t>
    </dgm:pt>
    <dgm:pt modelId="{026583C2-1FE8-4A94-82FC-99155775BC4A}">
      <dgm:prSet phldrT="[Text]" custT="1"/>
      <dgm:spPr/>
      <dgm:t>
        <a:bodyPr/>
        <a:lstStyle/>
        <a:p>
          <a:r>
            <a:rPr lang="en-US" sz="700"/>
            <a:t>Gắn nhãn mác, đóng gói sản phẩm</a:t>
          </a:r>
        </a:p>
      </dgm:t>
    </dgm:pt>
    <dgm:pt modelId="{2F67AB13-1EFF-4CBB-94D5-2D905220C3CB}" type="sibTrans" cxnId="{50680AF4-FAE7-4B7E-9661-8E4253255280}">
      <dgm:prSet custT="1"/>
      <dgm:spPr/>
      <dgm:t>
        <a:bodyPr/>
        <a:lstStyle/>
        <a:p>
          <a:endParaRPr lang="en-US" sz="1800"/>
        </a:p>
      </dgm:t>
    </dgm:pt>
    <dgm:pt modelId="{4031F258-FFFF-4A17-9A95-6A96C54A9F09}" type="sibTrans" cxnId="{8443D91C-2855-441F-90D5-5B95597500D5}">
      <dgm:prSet custT="1"/>
      <dgm:spPr/>
      <dgm:t>
        <a:bodyPr/>
        <a:lstStyle/>
        <a:p>
          <a:endParaRPr lang="en-US" sz="1800"/>
        </a:p>
      </dgm:t>
    </dgm:pt>
    <dgm:pt modelId="{E4A33A07-276E-45DB-BFBF-43883FD4DCC5}" type="parTrans" cxnId="{9B344272-5946-45A0-BD6A-FEDA0ED31675}">
      <dgm:prSet custT="1"/>
      <dgm:spPr/>
      <dgm:t>
        <a:bodyPr/>
        <a:lstStyle/>
        <a:p>
          <a:endParaRPr lang="en-US" sz="1800"/>
        </a:p>
      </dgm:t>
    </dgm:pt>
    <dgm:pt modelId="{58A0CA2F-577F-4541-9E7E-D2F56DF62CB9}">
      <dgm:prSet phldrT="[Text]" custT="1"/>
      <dgm:spPr/>
      <dgm:t>
        <a:bodyPr/>
        <a:lstStyle/>
        <a:p>
          <a:r>
            <a:rPr lang="en-US" sz="900" b="1">
              <a:solidFill>
                <a:srgbClr val="C00000"/>
              </a:solidFill>
            </a:rPr>
            <a:t>Vận chuyển &amp; giao hàng</a:t>
          </a:r>
        </a:p>
      </dgm:t>
    </dgm:pt>
    <dgm:pt modelId="{323E4EE4-B129-46F5-AAC1-952CEBAD7434}" type="parTrans" cxnId="{B016E38C-1167-4294-AED8-BC82A9518D5C}">
      <dgm:prSet custT="1"/>
      <dgm:spPr/>
      <dgm:t>
        <a:bodyPr/>
        <a:lstStyle/>
        <a:p>
          <a:endParaRPr lang="en-US" sz="1800"/>
        </a:p>
      </dgm:t>
    </dgm:pt>
    <dgm:pt modelId="{65AE079A-8968-470B-A1DB-F9D044AEB08B}">
      <dgm:prSet phldrT="[Text]" custT="1"/>
      <dgm:spPr/>
      <dgm:t>
        <a:bodyPr/>
        <a:lstStyle/>
        <a:p>
          <a:r>
            <a:rPr lang="en-US" sz="700"/>
            <a:t>Phân phối đến cửa hàng/ xuất khẩu</a:t>
          </a:r>
        </a:p>
      </dgm:t>
    </dgm:pt>
    <dgm:pt modelId="{59D5FD1D-EA86-4EB8-AE88-1AEFE9BC5F89}" type="sibTrans" cxnId="{B016E38C-1167-4294-AED8-BC82A9518D5C}">
      <dgm:prSet custT="1"/>
      <dgm:spPr/>
      <dgm:t>
        <a:bodyPr/>
        <a:lstStyle/>
        <a:p>
          <a:endParaRPr lang="en-US" sz="1800"/>
        </a:p>
      </dgm:t>
    </dgm:pt>
    <dgm:pt modelId="{FB81A6B8-3C44-4E8D-B9E4-AE1BF4FA37B3}" type="sibTrans" cxnId="{9B344272-5946-45A0-BD6A-FEDA0ED31675}">
      <dgm:prSet custT="1"/>
      <dgm:spPr/>
      <dgm:t>
        <a:bodyPr/>
        <a:lstStyle/>
        <a:p>
          <a:endParaRPr lang="en-US" sz="1800"/>
        </a:p>
      </dgm:t>
    </dgm:pt>
    <dgm:pt modelId="{2AC40FF1-42F5-4B41-90AA-E45F5884B458}" type="pres">
      <dgm:prSet presAssocID="{A44C5291-050D-4E48-A270-4C6350D01245}" presName="diagram">
        <dgm:presLayoutVars>
          <dgm:dir/>
          <dgm:resizeHandles val="exact"/>
        </dgm:presLayoutVars>
      </dgm:prSet>
      <dgm:spPr/>
      <dgm:t>
        <a:bodyPr/>
        <a:lstStyle/>
        <a:p/>
      </dgm:t>
    </dgm:pt>
    <dgm:pt modelId="{7E3CF74D-D57F-4ADD-8A88-AC4B49978D81}" type="pres">
      <dgm:prSet presAssocID="{58108CBE-802F-4DC6-A771-1F39D6272DE1}" presName="node" presStyleLbl="node1" presStyleCnt="12" custScaleX="82501" custScaleY="76653">
        <dgm:presLayoutVars>
          <dgm:bulletEnabled val="1"/>
        </dgm:presLayoutVars>
      </dgm:prSet>
      <dgm:spPr/>
      <dgm:t>
        <a:bodyPr/>
        <a:lstStyle/>
        <a:p/>
      </dgm:t>
    </dgm:pt>
    <dgm:pt modelId="{6EA377BA-079B-4026-8686-7A4F8F84979C}" type="pres">
      <dgm:prSet presAssocID="{5949B7FA-D541-4073-9BF9-EAB79F24CF66}" presName="sibTrans" presStyleLbl="sibTrans2D1" presStyleCnt="11" custScaleX="125545" custScaleY="75674"/>
      <dgm:spPr/>
      <dgm:t>
        <a:bodyPr/>
        <a:lstStyle/>
        <a:p/>
      </dgm:t>
    </dgm:pt>
    <dgm:pt modelId="{CB6DD450-2CCE-4408-B734-B9EBEC0329CA}" type="pres">
      <dgm:prSet presAssocID="{5949B7FA-D541-4073-9BF9-EAB79F24CF66}" presName="connectorText" presStyleLbl="sibTrans2D1" presStyleCnt="11"/>
      <dgm:spPr/>
      <dgm:t>
        <a:bodyPr/>
        <a:lstStyle/>
        <a:p/>
      </dgm:t>
    </dgm:pt>
    <dgm:pt modelId="{519E32F0-A3AF-4396-B280-34A7C2F63821}" type="pres">
      <dgm:prSet presAssocID="{CD167E06-7E91-4111-88D1-2266DC3D3A65}" presName="node" presStyleLbl="node1" presStyleIdx="1" presStyleCnt="12" custScaleX="82501" custScaleY="91109">
        <dgm:presLayoutVars>
          <dgm:bulletEnabled val="1"/>
        </dgm:presLayoutVars>
      </dgm:prSet>
      <dgm:spPr/>
      <dgm:t>
        <a:bodyPr/>
        <a:lstStyle/>
        <a:p/>
      </dgm:t>
    </dgm:pt>
    <dgm:pt modelId="{E346F29B-7332-4268-8D25-3430B323E53B}" type="pres">
      <dgm:prSet presAssocID="{9C8C9A8E-652F-4164-9794-921813A80E8E}" presName="sibTrans" presStyleLbl="sibTrans2D1" presStyleIdx="1" presStyleCnt="11" custScaleX="125545" custScaleY="75674"/>
      <dgm:spPr/>
      <dgm:t>
        <a:bodyPr/>
        <a:lstStyle/>
        <a:p/>
      </dgm:t>
    </dgm:pt>
    <dgm:pt modelId="{9966AB20-3778-4FFF-B069-E2249523CE6D}" type="pres">
      <dgm:prSet presAssocID="{9C8C9A8E-652F-4164-9794-921813A80E8E}" presName="connectorText" presStyleLbl="sibTrans2D1" presStyleIdx="1" presStyleCnt="11"/>
      <dgm:spPr/>
      <dgm:t>
        <a:bodyPr/>
        <a:lstStyle/>
        <a:p/>
      </dgm:t>
    </dgm:pt>
    <dgm:pt modelId="{102562A6-3953-42F9-9C5B-67C36D70B763}" type="pres">
      <dgm:prSet presAssocID="{375859E3-7E6C-46CF-AA36-FFA03527072E}" presName="node" presStyleLbl="node1" presStyleIdx="2" presStyleCnt="12" custScaleX="82501" custScaleY="76653">
        <dgm:presLayoutVars>
          <dgm:bulletEnabled val="1"/>
        </dgm:presLayoutVars>
      </dgm:prSet>
      <dgm:spPr/>
      <dgm:t>
        <a:bodyPr/>
        <a:lstStyle/>
        <a:p/>
      </dgm:t>
    </dgm:pt>
    <dgm:pt modelId="{105A680D-C7FB-4FFC-814B-74CD80A00D4A}" type="pres">
      <dgm:prSet presAssocID="{0C03ED6B-8DBE-4DD7-B781-0C13848DAFEE}" presName="sibTrans" presStyleLbl="sibTrans2D1" presStyleIdx="2" presStyleCnt="11" custScaleX="125545" custScaleY="75674"/>
      <dgm:spPr/>
      <dgm:t>
        <a:bodyPr/>
        <a:lstStyle/>
        <a:p/>
      </dgm:t>
    </dgm:pt>
    <dgm:pt modelId="{ABFD7B58-8488-42A9-9030-A50CA0A8B641}" type="pres">
      <dgm:prSet presAssocID="{0C03ED6B-8DBE-4DD7-B781-0C13848DAFEE}" presName="connectorText" presStyleLbl="sibTrans2D1" presStyleIdx="2" presStyleCnt="11"/>
      <dgm:spPr/>
      <dgm:t>
        <a:bodyPr/>
        <a:lstStyle/>
        <a:p/>
      </dgm:t>
    </dgm:pt>
    <dgm:pt modelId="{36209B11-D7CA-480E-8EE6-754F5BE0AD33}" type="pres">
      <dgm:prSet presAssocID="{D006319F-9ED8-433B-8FEA-2486086B59FC}" presName="node" presStyleLbl="node1" presStyleIdx="3" presStyleCnt="12" custScaleX="82501" custScaleY="76653">
        <dgm:presLayoutVars>
          <dgm:bulletEnabled val="1"/>
        </dgm:presLayoutVars>
      </dgm:prSet>
      <dgm:spPr/>
      <dgm:t>
        <a:bodyPr/>
        <a:lstStyle/>
        <a:p/>
      </dgm:t>
    </dgm:pt>
    <dgm:pt modelId="{FC61B779-14C1-4A06-94EE-46D438BCEE0D}" type="pres">
      <dgm:prSet presAssocID="{CEB6E6E3-163C-4D48-BA1D-6609E05FE444}" presName="sibTrans" presStyleLbl="sibTrans2D1" presStyleIdx="3" presStyleCnt="11" custScaleX="125544" custScaleY="75674"/>
      <dgm:spPr/>
      <dgm:t>
        <a:bodyPr/>
        <a:lstStyle/>
        <a:p/>
      </dgm:t>
    </dgm:pt>
    <dgm:pt modelId="{F324F1E2-3F19-498E-A43B-F62045C9AD33}" type="pres">
      <dgm:prSet presAssocID="{CEB6E6E3-163C-4D48-BA1D-6609E05FE444}" presName="connectorText" presStyleLbl="sibTrans2D1" presStyleIdx="3" presStyleCnt="11"/>
      <dgm:spPr/>
      <dgm:t>
        <a:bodyPr/>
        <a:lstStyle/>
        <a:p/>
      </dgm:t>
    </dgm:pt>
    <dgm:pt modelId="{7B514CBA-048E-45E6-B98D-D7DBE948FD98}" type="pres">
      <dgm:prSet presAssocID="{3085927C-FE52-45E7-9D8A-22023D73A2FB}" presName="node" presStyleLbl="node1" presStyleIdx="4" presStyleCnt="12" custScaleX="82501" custScaleY="44938">
        <dgm:presLayoutVars>
          <dgm:bulletEnabled val="1"/>
        </dgm:presLayoutVars>
      </dgm:prSet>
      <dgm:spPr/>
      <dgm:t>
        <a:bodyPr/>
        <a:lstStyle/>
        <a:p/>
      </dgm:t>
    </dgm:pt>
    <dgm:pt modelId="{E91B52B3-3859-436F-A0D5-43858D4987C8}" type="pres">
      <dgm:prSet presAssocID="{FA2605C2-7F31-41E8-860E-E8402748E424}" presName="sibTrans" presStyleLbl="sibTrans2D1" presStyleIdx="4" presStyleCnt="11" custScaleX="125545" custScaleY="75674"/>
      <dgm:spPr/>
      <dgm:t>
        <a:bodyPr/>
        <a:lstStyle/>
        <a:p/>
      </dgm:t>
    </dgm:pt>
    <dgm:pt modelId="{8C48D9CC-E859-4B44-8A0F-F834BE2215F7}" type="pres">
      <dgm:prSet presAssocID="{FA2605C2-7F31-41E8-860E-E8402748E424}" presName="connectorText" presStyleLbl="sibTrans2D1" presStyleIdx="4" presStyleCnt="11"/>
      <dgm:spPr/>
      <dgm:t>
        <a:bodyPr/>
        <a:lstStyle/>
        <a:p/>
      </dgm:t>
    </dgm:pt>
    <dgm:pt modelId="{750E77A6-DA15-42EC-BF3E-9DA263D1C103}" type="pres">
      <dgm:prSet presAssocID="{086EC85E-6DBB-4B5E-AE12-8DCB59A97DF7}" presName="node" presStyleLbl="node1" presStyleIdx="5" presStyleCnt="12" custScaleX="82501" custScaleY="71225">
        <dgm:presLayoutVars>
          <dgm:bulletEnabled val="1"/>
        </dgm:presLayoutVars>
      </dgm:prSet>
      <dgm:spPr/>
      <dgm:t>
        <a:bodyPr/>
        <a:lstStyle/>
        <a:p/>
      </dgm:t>
    </dgm:pt>
    <dgm:pt modelId="{83871BD6-FC6D-4DFF-8BCD-CBA753F29244}" type="pres">
      <dgm:prSet presAssocID="{840086C7-74C4-4A8E-889C-6A70CEB2D5E0}" presName="sibTrans" presStyleLbl="sibTrans2D1" presStyleIdx="5" presStyleCnt="11" custScaleX="125545" custScaleY="75674"/>
      <dgm:spPr/>
      <dgm:t>
        <a:bodyPr/>
        <a:lstStyle/>
        <a:p/>
      </dgm:t>
    </dgm:pt>
    <dgm:pt modelId="{990FD507-1BBC-4413-999B-B4E92103C019}" type="pres">
      <dgm:prSet presAssocID="{840086C7-74C4-4A8E-889C-6A70CEB2D5E0}" presName="connectorText" presStyleLbl="sibTrans2D1" presStyleIdx="5" presStyleCnt="11"/>
      <dgm:spPr/>
      <dgm:t>
        <a:bodyPr/>
        <a:lstStyle/>
        <a:p/>
      </dgm:t>
    </dgm:pt>
    <dgm:pt modelId="{78400405-56DD-4C64-8AD5-660ED8981C78}" type="pres">
      <dgm:prSet presAssocID="{F773D1A4-5A4D-44CC-A5A5-00F779B7F01D}" presName="node" presStyleLbl="node1" presStyleIdx="6" presStyleCnt="12" custScaleX="82501" custScaleY="68865">
        <dgm:presLayoutVars>
          <dgm:bulletEnabled val="1"/>
        </dgm:presLayoutVars>
      </dgm:prSet>
      <dgm:spPr/>
      <dgm:t>
        <a:bodyPr/>
        <a:lstStyle/>
        <a:p/>
      </dgm:t>
    </dgm:pt>
    <dgm:pt modelId="{708A11D8-12C8-4821-91FE-248EB00D137E}" type="pres">
      <dgm:prSet presAssocID="{192CE1A6-956A-423F-B182-B69606B14BD2}" presName="sibTrans" presStyleLbl="sibTrans2D1" presStyleIdx="6" presStyleCnt="11" custScaleX="125545" custScaleY="75674"/>
      <dgm:spPr/>
      <dgm:t>
        <a:bodyPr/>
        <a:lstStyle/>
        <a:p/>
      </dgm:t>
    </dgm:pt>
    <dgm:pt modelId="{C59A4B11-F017-4DE1-BFAA-F0A66B8CEFC9}" type="pres">
      <dgm:prSet presAssocID="{192CE1A6-956A-423F-B182-B69606B14BD2}" presName="connectorText" presStyleLbl="sibTrans2D1" presStyleIdx="6" presStyleCnt="11"/>
      <dgm:spPr/>
      <dgm:t>
        <a:bodyPr/>
        <a:lstStyle/>
        <a:p/>
      </dgm:t>
    </dgm:pt>
    <dgm:pt modelId="{ED184284-ABBA-4781-90DB-8FAA434475BA}" type="pres">
      <dgm:prSet presAssocID="{F2606FD2-26D3-4D19-A7E3-0450F17A63BF}" presName="node" presStyleLbl="node1" presStyleIdx="7" presStyleCnt="12" custScaleX="82501" custScaleY="77323">
        <dgm:presLayoutVars>
          <dgm:bulletEnabled val="1"/>
        </dgm:presLayoutVars>
      </dgm:prSet>
      <dgm:spPr/>
      <dgm:t>
        <a:bodyPr/>
        <a:lstStyle/>
        <a:p/>
      </dgm:t>
    </dgm:pt>
    <dgm:pt modelId="{DACC001C-86B2-4CBF-8C93-F2CB736BF981}" type="pres">
      <dgm:prSet presAssocID="{92261D68-6846-423A-B98B-63F186AC34F3}" presName="sibTrans" presStyleLbl="sibTrans2D1" presStyleIdx="7" presStyleCnt="11" custScaleX="125544" custScaleY="75674"/>
      <dgm:spPr/>
      <dgm:t>
        <a:bodyPr/>
        <a:lstStyle/>
        <a:p/>
      </dgm:t>
    </dgm:pt>
    <dgm:pt modelId="{C9C80D94-3ED6-46E1-8381-537C318B9E68}" type="pres">
      <dgm:prSet presAssocID="{92261D68-6846-423A-B98B-63F186AC34F3}" presName="connectorText" presStyleLbl="sibTrans2D1" presStyleIdx="7" presStyleCnt="11"/>
      <dgm:spPr/>
      <dgm:t>
        <a:bodyPr/>
        <a:lstStyle/>
        <a:p/>
      </dgm:t>
    </dgm:pt>
    <dgm:pt modelId="{E09A9DBB-B169-4147-A16D-5C6AB976EAB4}" type="pres">
      <dgm:prSet presAssocID="{D6678C23-2A14-497E-ACC8-D54E0DD26828}" presName="node" presStyleLbl="node1" presStyleIdx="8" presStyleCnt="12" custScaleX="82501" custScaleY="44938">
        <dgm:presLayoutVars>
          <dgm:bulletEnabled val="1"/>
        </dgm:presLayoutVars>
      </dgm:prSet>
      <dgm:spPr/>
      <dgm:t>
        <a:bodyPr/>
        <a:lstStyle/>
        <a:p/>
      </dgm:t>
    </dgm:pt>
    <dgm:pt modelId="{5DCB216F-59BC-4250-8E44-B5E4D0ED2029}" type="pres">
      <dgm:prSet presAssocID="{FAA1DC77-7365-45CA-AC19-BCA6FA7E3BB5}" presName="sibTrans" presStyleLbl="sibTrans2D1" presStyleIdx="8" presStyleCnt="11" custScaleX="125545" custScaleY="75674"/>
      <dgm:spPr/>
      <dgm:t>
        <a:bodyPr/>
        <a:lstStyle/>
        <a:p/>
      </dgm:t>
    </dgm:pt>
    <dgm:pt modelId="{3020834D-C3C4-448D-A3A2-DD922A0AEE33}" type="pres">
      <dgm:prSet presAssocID="{FAA1DC77-7365-45CA-AC19-BCA6FA7E3BB5}" presName="connectorText" presStyleLbl="sibTrans2D1" presStyleIdx="8" presStyleCnt="11"/>
      <dgm:spPr/>
      <dgm:t>
        <a:bodyPr/>
        <a:lstStyle/>
        <a:p/>
      </dgm:t>
    </dgm:pt>
    <dgm:pt modelId="{F20A6F4E-4C1E-429A-8B15-1635966775F5}" type="pres">
      <dgm:prSet presAssocID="{4D276CE3-4CC3-4B22-B2A8-F2DEB8503A59}" presName="node" presStyleLbl="node1" presStyleIdx="9" presStyleCnt="12" custScaleX="82501" custScaleY="44938">
        <dgm:presLayoutVars>
          <dgm:bulletEnabled val="1"/>
        </dgm:presLayoutVars>
      </dgm:prSet>
      <dgm:spPr/>
      <dgm:t>
        <a:bodyPr/>
        <a:lstStyle/>
        <a:p/>
      </dgm:t>
    </dgm:pt>
    <dgm:pt modelId="{7D6B168A-4144-4F42-9BB9-B0D2D8FAF293}" type="pres">
      <dgm:prSet presAssocID="{09200636-772B-4858-9505-E5C9C1A5897A}" presName="sibTrans" presStyleLbl="sibTrans2D1" presStyleIdx="9" presStyleCnt="11" custAng="522380" custScaleX="125545" custScaleY="75674"/>
      <dgm:spPr/>
      <dgm:t>
        <a:bodyPr/>
        <a:lstStyle/>
        <a:p/>
      </dgm:t>
    </dgm:pt>
    <dgm:pt modelId="{6834EF1B-1203-4E74-BCDA-EE081F84C1AB}" type="pres">
      <dgm:prSet presAssocID="{09200636-772B-4858-9505-E5C9C1A5897A}" presName="connectorText" presStyleLbl="sibTrans2D1" presStyleIdx="9" presStyleCnt="11"/>
      <dgm:spPr/>
      <dgm:t>
        <a:bodyPr/>
        <a:lstStyle/>
        <a:p/>
      </dgm:t>
    </dgm:pt>
    <dgm:pt modelId="{D7A30AD0-0477-44B5-B294-91379390531F}" type="pres">
      <dgm:prSet presAssocID="{7C911A9F-4BC0-466D-BB9C-72C537A8B34E}" presName="node" presStyleLbl="node1" presStyleIdx="10" presStyleCnt="12" custScaleX="108433" custScaleY="61223">
        <dgm:presLayoutVars>
          <dgm:bulletEnabled val="1"/>
        </dgm:presLayoutVars>
      </dgm:prSet>
      <dgm:spPr/>
      <dgm:t>
        <a:bodyPr/>
        <a:lstStyle/>
        <a:p/>
      </dgm:t>
    </dgm:pt>
    <dgm:pt modelId="{C3882F65-980C-43A4-A0D1-557165146BA7}" type="pres">
      <dgm:prSet presAssocID="{4031F258-FFFF-4A17-9A95-6A96C54A9F09}" presName="sibTrans" presStyleLbl="sibTrans2D1" presStyleIdx="10" presStyleCnt="11" custScaleX="125545" custScaleY="75674"/>
      <dgm:spPr/>
      <dgm:t>
        <a:bodyPr/>
        <a:lstStyle/>
        <a:p/>
      </dgm:t>
    </dgm:pt>
    <dgm:pt modelId="{8577629D-3F8F-4B71-BF1C-45194AEBECEC}" type="pres">
      <dgm:prSet presAssocID="{4031F258-FFFF-4A17-9A95-6A96C54A9F09}" presName="connectorText" presStyleLbl="sibTrans2D1" presStyleIdx="10" presStyleCnt="11"/>
      <dgm:spPr/>
      <dgm:t>
        <a:bodyPr/>
        <a:lstStyle/>
        <a:p/>
      </dgm:t>
    </dgm:pt>
    <dgm:pt modelId="{BDE6F50E-EFFC-4913-9BCC-01AB9A71D479}" type="pres">
      <dgm:prSet presAssocID="{58A0CA2F-577F-4541-9E7E-D2F56DF62CB9}" presName="node" presStyleLbl="node1" presStyleIdx="11" presStyleCnt="12" custScaleX="82501" custScaleY="71579">
        <dgm:presLayoutVars>
          <dgm:bulletEnabled val="1"/>
        </dgm:presLayoutVars>
      </dgm:prSet>
      <dgm:spPr/>
      <dgm:t>
        <a:bodyPr/>
        <a:lstStyle/>
        <a:p/>
      </dgm:t>
    </dgm:pt>
  </dgm:ptLst>
  <dgm:cxnLst>
    <dgm:cxn modelId="{A2F25870-FE7F-4298-8591-9869448C2A05}" srcId="{A44C5291-050D-4E48-A270-4C6350D01245}" destId="{58108CBE-802F-4DC6-A771-1F39D6272DE1}" srcOrd="0" destOrd="0" parTransId="{DB3920AF-9A05-49E2-8E5F-89425AC319D9}" sibTransId="{5949B7FA-D541-4073-9BF9-EAB79F24CF66}"/>
    <dgm:cxn modelId="{D1A49B09-6484-4208-AEB5-7A07406BD938}" srcId="{58108CBE-802F-4DC6-A771-1F39D6272DE1}" destId="{1A9448AC-A4F6-46DE-B71E-C934CE850B0B}" srcOrd="0" destOrd="0" parTransId="{ACAB1567-2A75-4900-BC92-65235D321C0C}" sibTransId="{7F0B12C7-D104-4673-A961-3B08D9F0D52A}"/>
    <dgm:cxn modelId="{F1DAEAF7-4D0F-49D4-82AF-CDF79122B17C}" srcId="{58108CBE-802F-4DC6-A771-1F39D6272DE1}" destId="{4E162487-1488-4AFC-8C33-9E0CA9A0E7D5}" srcOrd="1" destOrd="0" parTransId="{678C3A28-C7E3-4BB6-8828-596555C61FA2}" sibTransId="{AAD1E22D-B29B-4C17-B63B-BF7A7F1F0EAF}"/>
    <dgm:cxn modelId="{A9F25540-1899-41A3-AFD3-F75C7E2AD29F}" srcId="{A44C5291-050D-4E48-A270-4C6350D01245}" destId="{CD167E06-7E91-4111-88D1-2266DC3D3A65}" srcOrd="1" destOrd="0" parTransId="{AB811554-6000-439C-A541-DB9F04042F96}" sibTransId="{9C8C9A8E-652F-4164-9794-921813A80E8E}"/>
    <dgm:cxn modelId="{0951B6E2-F180-4E9A-B26E-29A1009EF4C3}" srcId="{CD167E06-7E91-4111-88D1-2266DC3D3A65}" destId="{8A1A0114-52D9-4FE4-9A81-AF9C6E37F23D}" srcOrd="0" destOrd="0" parTransId="{D54D63BD-C9D8-487E-A51C-7F2152AF4A87}" sibTransId="{0EC4AF02-AD2C-4BA5-8373-9AA2103E33C0}"/>
    <dgm:cxn modelId="{560FC306-084E-404F-B76D-A26AA63D5E17}" srcId="{CD167E06-7E91-4111-88D1-2266DC3D3A65}" destId="{39EB22AF-3A7F-4D68-A1EA-A94727219794}" srcOrd="1" destOrd="0" parTransId="{8966926C-F67B-49C0-A74C-7549F98F6EC4}" sibTransId="{9037788C-2B2B-47FA-8F58-62366AB64815}"/>
    <dgm:cxn modelId="{814B8D23-0A7D-4220-B842-DDC4E67D283E}" srcId="{CD167E06-7E91-4111-88D1-2266DC3D3A65}" destId="{1F2D023A-D6C8-492E-B05A-437D627FA490}" srcOrd="2" destOrd="0" parTransId="{AAC3DE7C-BDB6-4514-BEAC-BBEC9E32ED39}" sibTransId="{9736E702-69E0-4CD0-B246-CD35DD4878A8}"/>
    <dgm:cxn modelId="{B54E6CA7-C77E-4319-9A1D-85999339146C}" srcId="{A44C5291-050D-4E48-A270-4C6350D01245}" destId="{375859E3-7E6C-46CF-AA36-FFA03527072E}" srcOrd="2" destOrd="0" parTransId="{D748DE4D-526D-46D2-9827-2C9C63C29288}" sibTransId="{0C03ED6B-8DBE-4DD7-B781-0C13848DAFEE}"/>
    <dgm:cxn modelId="{CEA7B7CC-BC11-427F-97DE-8EB2E42A600F}" srcId="{375859E3-7E6C-46CF-AA36-FFA03527072E}" destId="{F02AC74F-BFE6-4C1E-93A9-D8D328178373}" srcOrd="0" destOrd="0" parTransId="{7FA802F9-E352-4694-B127-1C63FBEA33D2}" sibTransId="{9B2AB0AD-71BC-4409-BBD6-3D8923532EE3}"/>
    <dgm:cxn modelId="{8B042C43-5CC0-4250-9014-1602F237CE8E}" srcId="{F02AC74F-BFE6-4C1E-93A9-D8D328178373}" destId="{C2712FD5-7C52-420D-957A-4930C1E5A972}" srcOrd="0" destOrd="0" parTransId="{B7381062-682D-44DF-8425-41D1CC9B2C37}" sibTransId="{2D1FFC82-B0F0-4DD4-A63D-0177E410C5C2}"/>
    <dgm:cxn modelId="{1D148DBC-EA31-4756-A031-35AF3D1B1112}" srcId="{F02AC74F-BFE6-4C1E-93A9-D8D328178373}" destId="{681B4A8D-342C-419E-A9C6-D8DB7CD89818}" srcOrd="1" destOrd="0" parTransId="{CFDBCEC8-6B20-4E6F-A2F0-8FDB16A3BBA1}" sibTransId="{FD6FDC46-B193-474C-B20A-F0D8CD0A1A6B}"/>
    <dgm:cxn modelId="{F9780B51-BD91-411A-B9B0-8C8F83249135}" srcId="{A44C5291-050D-4E48-A270-4C6350D01245}" destId="{D006319F-9ED8-433B-8FEA-2486086B59FC}" srcOrd="3" destOrd="0" parTransId="{BEE43CF2-A494-4309-956A-655992FE618B}" sibTransId="{CEB6E6E3-163C-4D48-BA1D-6609E05FE444}"/>
    <dgm:cxn modelId="{FE4BCD92-BAB5-447C-AD86-347F4B36D0FF}" srcId="{D006319F-9ED8-433B-8FEA-2486086B59FC}" destId="{73BCC280-F75E-4D48-8AC7-06267DA1B6CC}" srcOrd="0" destOrd="0" parTransId="{2D482346-2C34-4842-AB47-F36AD4C86735}" sibTransId="{8E706B3E-F00E-4F52-9DC4-148BF91566C7}"/>
    <dgm:cxn modelId="{7F4FA393-8F31-471B-9F0D-2FAF87EE5F37}" srcId="{D006319F-9ED8-433B-8FEA-2486086B59FC}" destId="{A5A52AF2-00D4-4F3D-8022-227C29633310}" srcOrd="1" destOrd="0" parTransId="{B57AC429-F924-45C1-95A3-0C25AC5CCAB4}" sibTransId="{CAD1BC56-CE22-42A3-8DA1-05C9CD98653A}"/>
    <dgm:cxn modelId="{D61EAC41-A62D-4262-8C67-0A7BADCF728F}" srcId="{A44C5291-050D-4E48-A270-4C6350D01245}" destId="{3085927C-FE52-45E7-9D8A-22023D73A2FB}" srcOrd="4" destOrd="0" parTransId="{E2EBDDDD-19E2-4A51-9DFD-7255CF592153}" sibTransId="{FA2605C2-7F31-41E8-860E-E8402748E424}"/>
    <dgm:cxn modelId="{7A3E2A4A-5495-429B-9439-AA8678FD00B7}" srcId="{A44C5291-050D-4E48-A270-4C6350D01245}" destId="{086EC85E-6DBB-4B5E-AE12-8DCB59A97DF7}" srcOrd="5" destOrd="0" parTransId="{970EF7D3-FEEF-49DE-9079-4408149EF5DD}" sibTransId="{840086C7-74C4-4A8E-889C-6A70CEB2D5E0}"/>
    <dgm:cxn modelId="{41114654-409E-4D99-9DA6-8DFC935E46AE}" srcId="{086EC85E-6DBB-4B5E-AE12-8DCB59A97DF7}" destId="{51C364B3-C7E7-4D6A-916B-A3F99C79CCD9}" srcOrd="0" destOrd="0" parTransId="{8EC8BC34-B257-47E4-86A0-BA1CA6B6E426}" sibTransId="{774B6ED6-AE7F-422D-9294-F79BE5D50B48}"/>
    <dgm:cxn modelId="{395E70FA-B456-44EC-9537-6C7C9268E5EA}" srcId="{A44C5291-050D-4E48-A270-4C6350D01245}" destId="{F773D1A4-5A4D-44CC-A5A5-00F779B7F01D}" srcOrd="6" destOrd="0" parTransId="{E3BFAC68-DBD1-4EC8-A04A-7E863A46DD05}" sibTransId="{192CE1A6-956A-423F-B182-B69606B14BD2}"/>
    <dgm:cxn modelId="{5DBFB154-0986-4DDE-83F2-17C358F77268}" srcId="{F773D1A4-5A4D-44CC-A5A5-00F779B7F01D}" destId="{29A8FA6F-43BE-4988-9FE3-06EA03DFA68A}" srcOrd="0" destOrd="0" parTransId="{4B6384B9-0391-4EC9-84B3-498EB4A34296}" sibTransId="{030AC546-2DE9-4F22-A31E-EED8F44A9082}"/>
    <dgm:cxn modelId="{163E78A4-F944-4B53-B00C-548DA7B6B005}" srcId="{A44C5291-050D-4E48-A270-4C6350D01245}" destId="{F2606FD2-26D3-4D19-A7E3-0450F17A63BF}" srcOrd="7" destOrd="0" parTransId="{E3C4DA87-AF74-49E2-BFB0-007BE1BB833E}" sibTransId="{92261D68-6846-423A-B98B-63F186AC34F3}"/>
    <dgm:cxn modelId="{6A61F551-8DF2-4FD6-BC86-E8580E8A6908}" srcId="{F2606FD2-26D3-4D19-A7E3-0450F17A63BF}" destId="{F9769435-3E00-43A2-8743-9D71A6E839EB}" srcOrd="0" destOrd="0" parTransId="{8F13919B-9D4C-4F2A-A729-35122C1206D8}" sibTransId="{2ADABA52-D2D6-419D-BC95-399613AAB5E2}"/>
    <dgm:cxn modelId="{B94AC20C-D976-4203-9128-3E2D28DACE15}" srcId="{F2606FD2-26D3-4D19-A7E3-0450F17A63BF}" destId="{DBE26284-5E9D-466D-94E8-0204F6D2F541}" srcOrd="1" destOrd="0" parTransId="{8C1C1F13-4119-4D3F-9046-C1478EE88C94}" sibTransId="{DC1718D4-366D-4E5F-AA0C-CBD01598F5F6}"/>
    <dgm:cxn modelId="{D4AA2CCA-8C84-4210-9E63-9B716EF017DE}" srcId="{A44C5291-050D-4E48-A270-4C6350D01245}" destId="{D6678C23-2A14-497E-ACC8-D54E0DD26828}" srcOrd="8" destOrd="0" parTransId="{7658E93C-287C-40C6-8F5F-A18B9890D724}" sibTransId="{FAA1DC77-7365-45CA-AC19-BCA6FA7E3BB5}"/>
    <dgm:cxn modelId="{E0241BEA-7E78-4927-AD58-AA5471B77302}" srcId="{A44C5291-050D-4E48-A270-4C6350D01245}" destId="{4D276CE3-4CC3-4B22-B2A8-F2DEB8503A59}" srcOrd="9" destOrd="0" parTransId="{1AD98583-8987-43CA-A9AC-BC61C54F6917}" sibTransId="{09200636-772B-4858-9505-E5C9C1A5897A}"/>
    <dgm:cxn modelId="{8443D91C-2855-441F-90D5-5B95597500D5}" srcId="{A44C5291-050D-4E48-A270-4C6350D01245}" destId="{7C911A9F-4BC0-466D-BB9C-72C537A8B34E}" srcOrd="10" destOrd="0" parTransId="{85D139D0-B997-48B2-B355-DDD72423C5F2}" sibTransId="{4031F258-FFFF-4A17-9A95-6A96C54A9F09}"/>
    <dgm:cxn modelId="{A3144C5F-1B9C-411B-AED6-A7DB253AE925}" srcId="{7C911A9F-4BC0-466D-BB9C-72C537A8B34E}" destId="{856B25B1-C182-4800-AB35-78792855930A}" srcOrd="0" destOrd="0" parTransId="{E4AA99E5-75AA-4EE8-A02D-CEBC74810E7D}" sibTransId="{10C27856-597F-4581-AD47-8CDB9FDF145B}"/>
    <dgm:cxn modelId="{50680AF4-FAE7-4B7E-9661-8E4253255280}" srcId="{7C911A9F-4BC0-466D-BB9C-72C537A8B34E}" destId="{026583C2-1FE8-4A94-82FC-99155775BC4A}" srcOrd="1" destOrd="0" parTransId="{84FD51D6-7C1B-49F8-B37F-AD7ABC686DED}" sibTransId="{2F67AB13-1EFF-4CBB-94D5-2D905220C3CB}"/>
    <dgm:cxn modelId="{9B344272-5946-45A0-BD6A-FEDA0ED31675}" srcId="{A44C5291-050D-4E48-A270-4C6350D01245}" destId="{58A0CA2F-577F-4541-9E7E-D2F56DF62CB9}" srcOrd="11" destOrd="0" parTransId="{E4A33A07-276E-45DB-BFBF-43883FD4DCC5}" sibTransId="{FB81A6B8-3C44-4E8D-B9E4-AE1BF4FA37B3}"/>
    <dgm:cxn modelId="{B016E38C-1167-4294-AED8-BC82A9518D5C}" srcId="{58A0CA2F-577F-4541-9E7E-D2F56DF62CB9}" destId="{65AE079A-8968-470B-A1DB-F9D044AEB08B}" srcOrd="0" destOrd="0" parTransId="{323E4EE4-B129-46F5-AAC1-952CEBAD7434}" sibTransId="{59D5FD1D-EA86-4EB8-AE88-1AEFE9BC5F89}"/>
    <dgm:cxn modelId="{52DB20EB-DE74-43CB-828D-4887F4327906}" type="presOf" srcId="{A44C5291-050D-4E48-A270-4C6350D01245}" destId="{2AC40FF1-42F5-4B41-90AA-E45F5884B458}" srcOrd="0" destOrd="0" presId="urn:microsoft.com/office/officeart/2005/8/layout/process5"/>
    <dgm:cxn modelId="{38671E18-0B66-461D-9301-365F50AE9878}" type="presParOf" srcId="{2AC40FF1-42F5-4B41-90AA-E45F5884B458}" destId="{7E3CF74D-D57F-4ADD-8A88-AC4B49978D81}" srcOrd="0" destOrd="0" presId="urn:microsoft.com/office/officeart/2005/8/layout/process5"/>
    <dgm:cxn modelId="{3290BA17-AEEC-4414-81C2-7E33DC0E8B71}" type="presOf" srcId="{58108CBE-802F-4DC6-A771-1F39D6272DE1}" destId="{7E3CF74D-D57F-4ADD-8A88-AC4B49978D81}" srcOrd="0" destOrd="0" presId="urn:microsoft.com/office/officeart/2005/8/layout/process5"/>
    <dgm:cxn modelId="{0148CE7E-A26D-48E1-9F92-252DC3F1847D}" type="presOf" srcId="{1A9448AC-A4F6-46DE-B71E-C934CE850B0B}" destId="{7E3CF74D-D57F-4ADD-8A88-AC4B49978D81}" srcOrd="0" destOrd="1" presId="urn:microsoft.com/office/officeart/2005/8/layout/process5"/>
    <dgm:cxn modelId="{CDA13A0B-82C6-433A-A142-B6E236C89B35}" type="presOf" srcId="{4E162487-1488-4AFC-8C33-9E0CA9A0E7D5}" destId="{7E3CF74D-D57F-4ADD-8A88-AC4B49978D81}" srcOrd="0" destOrd="2" presId="urn:microsoft.com/office/officeart/2005/8/layout/process5"/>
    <dgm:cxn modelId="{A334435E-DF90-4498-9AB9-75C0E0281B18}" type="presParOf" srcId="{2AC40FF1-42F5-4B41-90AA-E45F5884B458}" destId="{6EA377BA-079B-4026-8686-7A4F8F84979C}" srcOrd="1" destOrd="0" presId="urn:microsoft.com/office/officeart/2005/8/layout/process5"/>
    <dgm:cxn modelId="{261DD80F-5C34-437A-87DA-EAAE48AE65B1}" type="presOf" srcId="{5949B7FA-D541-4073-9BF9-EAB79F24CF66}" destId="{6EA377BA-079B-4026-8686-7A4F8F84979C}" srcOrd="0" destOrd="0" presId="urn:microsoft.com/office/officeart/2005/8/layout/process5"/>
    <dgm:cxn modelId="{5635E785-1E5C-4322-9B6B-93BCFF38F706}" type="presParOf" srcId="{6EA377BA-079B-4026-8686-7A4F8F84979C}" destId="{CB6DD450-2CCE-4408-B734-B9EBEC0329CA}" srcOrd="0" destOrd="0" presId="urn:microsoft.com/office/officeart/2005/8/layout/process5"/>
    <dgm:cxn modelId="{CB77D789-86A9-4DBF-9060-E356657886C1}" type="presOf" srcId="{5949B7FA-D541-4073-9BF9-EAB79F24CF66}" destId="{CB6DD450-2CCE-4408-B734-B9EBEC0329CA}" srcOrd="1" destOrd="0" presId="urn:microsoft.com/office/officeart/2005/8/layout/process5"/>
    <dgm:cxn modelId="{2210A900-D7E5-4FB8-8F23-E4D1820F6B58}" type="presParOf" srcId="{2AC40FF1-42F5-4B41-90AA-E45F5884B458}" destId="{519E32F0-A3AF-4396-B280-34A7C2F63821}" srcOrd="2" destOrd="0" presId="urn:microsoft.com/office/officeart/2005/8/layout/process5"/>
    <dgm:cxn modelId="{FB77FFED-81BA-43B8-B0BD-47C0DB9340E6}" type="presOf" srcId="{CD167E06-7E91-4111-88D1-2266DC3D3A65}" destId="{519E32F0-A3AF-4396-B280-34A7C2F63821}" srcOrd="0" destOrd="0" presId="urn:microsoft.com/office/officeart/2005/8/layout/process5"/>
    <dgm:cxn modelId="{514446AD-1981-4C23-A10C-342CEDE0031F}" type="presOf" srcId="{8A1A0114-52D9-4FE4-9A81-AF9C6E37F23D}" destId="{519E32F0-A3AF-4396-B280-34A7C2F63821}" srcOrd="0" destOrd="1" presId="urn:microsoft.com/office/officeart/2005/8/layout/process5"/>
    <dgm:cxn modelId="{E2ABA008-F0EA-4D52-94C4-8D459145D5BC}" type="presOf" srcId="{39EB22AF-3A7F-4D68-A1EA-A94727219794}" destId="{519E32F0-A3AF-4396-B280-34A7C2F63821}" srcOrd="0" destOrd="2" presId="urn:microsoft.com/office/officeart/2005/8/layout/process5"/>
    <dgm:cxn modelId="{2CFDCD85-EECC-4AB3-B2F0-B087CB9D1456}" type="presOf" srcId="{1F2D023A-D6C8-492E-B05A-437D627FA490}" destId="{519E32F0-A3AF-4396-B280-34A7C2F63821}" srcOrd="0" destOrd="3" presId="urn:microsoft.com/office/officeart/2005/8/layout/process5"/>
    <dgm:cxn modelId="{2529C2D1-02FD-4438-9170-67F9F2093A31}" type="presParOf" srcId="{2AC40FF1-42F5-4B41-90AA-E45F5884B458}" destId="{E346F29B-7332-4268-8D25-3430B323E53B}" srcOrd="3" destOrd="0" presId="urn:microsoft.com/office/officeart/2005/8/layout/process5"/>
    <dgm:cxn modelId="{C5653F78-4E0F-4769-AF4E-B82B01F607FA}" type="presOf" srcId="{9C8C9A8E-652F-4164-9794-921813A80E8E}" destId="{E346F29B-7332-4268-8D25-3430B323E53B}" srcOrd="0" destOrd="0" presId="urn:microsoft.com/office/officeart/2005/8/layout/process5"/>
    <dgm:cxn modelId="{44A8CF82-FE64-4B03-9AC6-6D9BD44A7D1F}" type="presParOf" srcId="{E346F29B-7332-4268-8D25-3430B323E53B}" destId="{9966AB20-3778-4FFF-B069-E2249523CE6D}" srcOrd="0" destOrd="0" presId="urn:microsoft.com/office/officeart/2005/8/layout/process5"/>
    <dgm:cxn modelId="{552FB360-50CF-4E17-8B01-DE3EC651CC99}" type="presOf" srcId="{9C8C9A8E-652F-4164-9794-921813A80E8E}" destId="{9966AB20-3778-4FFF-B069-E2249523CE6D}" srcOrd="1" destOrd="0" presId="urn:microsoft.com/office/officeart/2005/8/layout/process5"/>
    <dgm:cxn modelId="{DA7AFCF3-3832-4565-946F-D785CAD63665}" type="presParOf" srcId="{2AC40FF1-42F5-4B41-90AA-E45F5884B458}" destId="{102562A6-3953-42F9-9C5B-67C36D70B763}" srcOrd="4" destOrd="0" presId="urn:microsoft.com/office/officeart/2005/8/layout/process5"/>
    <dgm:cxn modelId="{C230B738-F0CB-49B5-8442-95B34853144C}" type="presOf" srcId="{375859E3-7E6C-46CF-AA36-FFA03527072E}" destId="{102562A6-3953-42F9-9C5B-67C36D70B763}" srcOrd="0" destOrd="0" presId="urn:microsoft.com/office/officeart/2005/8/layout/process5"/>
    <dgm:cxn modelId="{2132ECBF-EF17-4C4F-8853-B618E8279A77}" type="presOf" srcId="{F02AC74F-BFE6-4C1E-93A9-D8D328178373}" destId="{102562A6-3953-42F9-9C5B-67C36D70B763}" srcOrd="0" destOrd="1" presId="urn:microsoft.com/office/officeart/2005/8/layout/process5"/>
    <dgm:cxn modelId="{E349BAFE-B48D-4C68-B5ED-4BC6F1955C65}" type="presOf" srcId="{C2712FD5-7C52-420D-957A-4930C1E5A972}" destId="{102562A6-3953-42F9-9C5B-67C36D70B763}" srcOrd="0" destOrd="2" presId="urn:microsoft.com/office/officeart/2005/8/layout/process5"/>
    <dgm:cxn modelId="{EB0E178E-8EC2-408C-ACE4-CFD0D04988A7}" type="presOf" srcId="{681B4A8D-342C-419E-A9C6-D8DB7CD89818}" destId="{102562A6-3953-42F9-9C5B-67C36D70B763}" srcOrd="0" destOrd="3" presId="urn:microsoft.com/office/officeart/2005/8/layout/process5"/>
    <dgm:cxn modelId="{7E1961C6-812E-4622-8092-0AD5854C0C21}" type="presParOf" srcId="{2AC40FF1-42F5-4B41-90AA-E45F5884B458}" destId="{105A680D-C7FB-4FFC-814B-74CD80A00D4A}" srcOrd="5" destOrd="0" presId="urn:microsoft.com/office/officeart/2005/8/layout/process5"/>
    <dgm:cxn modelId="{AB27CEAD-6E1C-4664-BDAD-1E7623D0B010}" type="presOf" srcId="{0C03ED6B-8DBE-4DD7-B781-0C13848DAFEE}" destId="{105A680D-C7FB-4FFC-814B-74CD80A00D4A}" srcOrd="0" destOrd="0" presId="urn:microsoft.com/office/officeart/2005/8/layout/process5"/>
    <dgm:cxn modelId="{6C3899F9-3F61-49FF-8DA0-F80015D2BD08}" type="presParOf" srcId="{105A680D-C7FB-4FFC-814B-74CD80A00D4A}" destId="{ABFD7B58-8488-42A9-9030-A50CA0A8B641}" srcOrd="0" destOrd="0" presId="urn:microsoft.com/office/officeart/2005/8/layout/process5"/>
    <dgm:cxn modelId="{2F20A6DF-ADDF-4D9C-890A-1A379734AC59}" type="presOf" srcId="{0C03ED6B-8DBE-4DD7-B781-0C13848DAFEE}" destId="{ABFD7B58-8488-42A9-9030-A50CA0A8B641}" srcOrd="1" destOrd="0" presId="urn:microsoft.com/office/officeart/2005/8/layout/process5"/>
    <dgm:cxn modelId="{22CA4F2C-C436-4FAD-9C3F-49583958CE43}" type="presParOf" srcId="{2AC40FF1-42F5-4B41-90AA-E45F5884B458}" destId="{36209B11-D7CA-480E-8EE6-754F5BE0AD33}" srcOrd="6" destOrd="0" presId="urn:microsoft.com/office/officeart/2005/8/layout/process5"/>
    <dgm:cxn modelId="{E19368EE-AE47-4299-9B6C-1BFCF9B25038}" type="presOf" srcId="{D006319F-9ED8-433B-8FEA-2486086B59FC}" destId="{36209B11-D7CA-480E-8EE6-754F5BE0AD33}" srcOrd="0" destOrd="0" presId="urn:microsoft.com/office/officeart/2005/8/layout/process5"/>
    <dgm:cxn modelId="{F44D9208-687B-40AE-9386-0CCAE174F630}" type="presOf" srcId="{73BCC280-F75E-4D48-8AC7-06267DA1B6CC}" destId="{36209B11-D7CA-480E-8EE6-754F5BE0AD33}" srcOrd="0" destOrd="1" presId="urn:microsoft.com/office/officeart/2005/8/layout/process5"/>
    <dgm:cxn modelId="{5E7AB9FF-36AC-4A0C-BB63-540CEA692E97}" type="presOf" srcId="{A5A52AF2-00D4-4F3D-8022-227C29633310}" destId="{36209B11-D7CA-480E-8EE6-754F5BE0AD33}" srcOrd="0" destOrd="2" presId="urn:microsoft.com/office/officeart/2005/8/layout/process5"/>
    <dgm:cxn modelId="{777A0DE3-B630-493B-A39D-75C53DC3A611}" type="presParOf" srcId="{2AC40FF1-42F5-4B41-90AA-E45F5884B458}" destId="{FC61B779-14C1-4A06-94EE-46D438BCEE0D}" srcOrd="7" destOrd="0" presId="urn:microsoft.com/office/officeart/2005/8/layout/process5"/>
    <dgm:cxn modelId="{DAAA8D91-AEA8-40AF-855D-A3BE589727DD}" type="presOf" srcId="{CEB6E6E3-163C-4D48-BA1D-6609E05FE444}" destId="{FC61B779-14C1-4A06-94EE-46D438BCEE0D}" srcOrd="0" destOrd="0" presId="urn:microsoft.com/office/officeart/2005/8/layout/process5"/>
    <dgm:cxn modelId="{CC8CF6CB-B917-4E18-A683-7933FD2BDD89}" type="presParOf" srcId="{FC61B779-14C1-4A06-94EE-46D438BCEE0D}" destId="{F324F1E2-3F19-498E-A43B-F62045C9AD33}" srcOrd="0" destOrd="0" presId="urn:microsoft.com/office/officeart/2005/8/layout/process5"/>
    <dgm:cxn modelId="{F0F4651F-BDFF-4487-A446-71FCFF0F3F21}" type="presOf" srcId="{CEB6E6E3-163C-4D48-BA1D-6609E05FE444}" destId="{F324F1E2-3F19-498E-A43B-F62045C9AD33}" srcOrd="1" destOrd="0" presId="urn:microsoft.com/office/officeart/2005/8/layout/process5"/>
    <dgm:cxn modelId="{8412DAE8-A468-4186-B69E-1A127C22F2ED}" type="presParOf" srcId="{2AC40FF1-42F5-4B41-90AA-E45F5884B458}" destId="{7B514CBA-048E-45E6-B98D-D7DBE948FD98}" srcOrd="8" destOrd="0" presId="urn:microsoft.com/office/officeart/2005/8/layout/process5"/>
    <dgm:cxn modelId="{7F681C7F-BC25-48EC-9FB0-D60BE9FC0ADD}" type="presOf" srcId="{3085927C-FE52-45E7-9D8A-22023D73A2FB}" destId="{7B514CBA-048E-45E6-B98D-D7DBE948FD98}" srcOrd="0" destOrd="0" presId="urn:microsoft.com/office/officeart/2005/8/layout/process5"/>
    <dgm:cxn modelId="{4D48B05D-D9F6-41A3-866E-CE27F94FEDBB}" type="presParOf" srcId="{2AC40FF1-42F5-4B41-90AA-E45F5884B458}" destId="{E91B52B3-3859-436F-A0D5-43858D4987C8}" srcOrd="9" destOrd="0" presId="urn:microsoft.com/office/officeart/2005/8/layout/process5"/>
    <dgm:cxn modelId="{326B62BE-8362-466A-B94C-70B71732BA57}" type="presOf" srcId="{FA2605C2-7F31-41E8-860E-E8402748E424}" destId="{E91B52B3-3859-436F-A0D5-43858D4987C8}" srcOrd="0" destOrd="0" presId="urn:microsoft.com/office/officeart/2005/8/layout/process5"/>
    <dgm:cxn modelId="{180A977B-059E-4046-B60C-3294D3C5771C}" type="presParOf" srcId="{E91B52B3-3859-436F-A0D5-43858D4987C8}" destId="{8C48D9CC-E859-4B44-8A0F-F834BE2215F7}" srcOrd="0" destOrd="0" presId="urn:microsoft.com/office/officeart/2005/8/layout/process5"/>
    <dgm:cxn modelId="{2C09CC23-0E83-4B9B-97D7-9B6D44E4661D}" type="presOf" srcId="{FA2605C2-7F31-41E8-860E-E8402748E424}" destId="{8C48D9CC-E859-4B44-8A0F-F834BE2215F7}" srcOrd="1" destOrd="0" presId="urn:microsoft.com/office/officeart/2005/8/layout/process5"/>
    <dgm:cxn modelId="{A988A886-21D5-4A5D-A3AB-43B95A1ED0D9}" type="presParOf" srcId="{2AC40FF1-42F5-4B41-90AA-E45F5884B458}" destId="{750E77A6-DA15-42EC-BF3E-9DA263D1C103}" srcOrd="10" destOrd="0" presId="urn:microsoft.com/office/officeart/2005/8/layout/process5"/>
    <dgm:cxn modelId="{682F8EE2-A9FC-4189-AC26-DB35E28DD2AE}" type="presOf" srcId="{086EC85E-6DBB-4B5E-AE12-8DCB59A97DF7}" destId="{750E77A6-DA15-42EC-BF3E-9DA263D1C103}" srcOrd="0" destOrd="0" presId="urn:microsoft.com/office/officeart/2005/8/layout/process5"/>
    <dgm:cxn modelId="{A5FDABF8-9F80-4B63-A9A8-0A5F32AF06B2}" type="presOf" srcId="{51C364B3-C7E7-4D6A-916B-A3F99C79CCD9}" destId="{750E77A6-DA15-42EC-BF3E-9DA263D1C103}" srcOrd="0" destOrd="1" presId="urn:microsoft.com/office/officeart/2005/8/layout/process5"/>
    <dgm:cxn modelId="{A9ECA707-7AD7-49B9-AF6C-83A8D5DC94FE}" type="presParOf" srcId="{2AC40FF1-42F5-4B41-90AA-E45F5884B458}" destId="{83871BD6-FC6D-4DFF-8BCD-CBA753F29244}" srcOrd="11" destOrd="0" presId="urn:microsoft.com/office/officeart/2005/8/layout/process5"/>
    <dgm:cxn modelId="{06F183E6-626B-413A-9438-A00130FED5E1}" type="presOf" srcId="{840086C7-74C4-4A8E-889C-6A70CEB2D5E0}" destId="{83871BD6-FC6D-4DFF-8BCD-CBA753F29244}" srcOrd="0" destOrd="0" presId="urn:microsoft.com/office/officeart/2005/8/layout/process5"/>
    <dgm:cxn modelId="{D8F40C92-96D5-4676-AA92-7F9316EB0FD7}" type="presParOf" srcId="{83871BD6-FC6D-4DFF-8BCD-CBA753F29244}" destId="{990FD507-1BBC-4413-999B-B4E92103C019}" srcOrd="0" destOrd="0" presId="urn:microsoft.com/office/officeart/2005/8/layout/process5"/>
    <dgm:cxn modelId="{DDC557F4-E89B-43B8-8F68-CD0404CAE577}" type="presOf" srcId="{840086C7-74C4-4A8E-889C-6A70CEB2D5E0}" destId="{990FD507-1BBC-4413-999B-B4E92103C019}" srcOrd="1" destOrd="0" presId="urn:microsoft.com/office/officeart/2005/8/layout/process5"/>
    <dgm:cxn modelId="{F2485393-F279-44BB-BE08-E34A1B36B3FD}" type="presParOf" srcId="{2AC40FF1-42F5-4B41-90AA-E45F5884B458}" destId="{78400405-56DD-4C64-8AD5-660ED8981C78}" srcOrd="12" destOrd="0" presId="urn:microsoft.com/office/officeart/2005/8/layout/process5"/>
    <dgm:cxn modelId="{38F5629E-8A07-4EE9-A1C1-B4698651697B}" type="presOf" srcId="{F773D1A4-5A4D-44CC-A5A5-00F779B7F01D}" destId="{78400405-56DD-4C64-8AD5-660ED8981C78}" srcOrd="0" destOrd="0" presId="urn:microsoft.com/office/officeart/2005/8/layout/process5"/>
    <dgm:cxn modelId="{D33AA313-DAE6-4D08-8225-CBFBEFC53C6F}" type="presOf" srcId="{29A8FA6F-43BE-4988-9FE3-06EA03DFA68A}" destId="{78400405-56DD-4C64-8AD5-660ED8981C78}" srcOrd="0" destOrd="1" presId="urn:microsoft.com/office/officeart/2005/8/layout/process5"/>
    <dgm:cxn modelId="{929348D9-E76C-4720-A182-FF3B989D9984}" type="presParOf" srcId="{2AC40FF1-42F5-4B41-90AA-E45F5884B458}" destId="{708A11D8-12C8-4821-91FE-248EB00D137E}" srcOrd="13" destOrd="0" presId="urn:microsoft.com/office/officeart/2005/8/layout/process5"/>
    <dgm:cxn modelId="{2A43AAD2-CC93-43CE-BDE8-31E7D5915041}" type="presOf" srcId="{192CE1A6-956A-423F-B182-B69606B14BD2}" destId="{708A11D8-12C8-4821-91FE-248EB00D137E}" srcOrd="0" destOrd="0" presId="urn:microsoft.com/office/officeart/2005/8/layout/process5"/>
    <dgm:cxn modelId="{03433A42-5F40-4649-8481-0404CE189470}" type="presParOf" srcId="{708A11D8-12C8-4821-91FE-248EB00D137E}" destId="{C59A4B11-F017-4DE1-BFAA-F0A66B8CEFC9}" srcOrd="0" destOrd="0" presId="urn:microsoft.com/office/officeart/2005/8/layout/process5"/>
    <dgm:cxn modelId="{8AB341A0-CBCE-455C-BB47-DF94086C84C7}" type="presOf" srcId="{192CE1A6-956A-423F-B182-B69606B14BD2}" destId="{C59A4B11-F017-4DE1-BFAA-F0A66B8CEFC9}" srcOrd="1" destOrd="0" presId="urn:microsoft.com/office/officeart/2005/8/layout/process5"/>
    <dgm:cxn modelId="{69EDE53D-BACE-44F5-A362-EB74926DB7FA}" type="presParOf" srcId="{2AC40FF1-42F5-4B41-90AA-E45F5884B458}" destId="{ED184284-ABBA-4781-90DB-8FAA434475BA}" srcOrd="14" destOrd="0" presId="urn:microsoft.com/office/officeart/2005/8/layout/process5"/>
    <dgm:cxn modelId="{3309B95A-D6C0-4685-8ED1-97D57B06BCE6}" type="presOf" srcId="{F2606FD2-26D3-4D19-A7E3-0450F17A63BF}" destId="{ED184284-ABBA-4781-90DB-8FAA434475BA}" srcOrd="0" destOrd="0" presId="urn:microsoft.com/office/officeart/2005/8/layout/process5"/>
    <dgm:cxn modelId="{9C6563AC-EF3A-43DA-9FC2-22F1FDFF18C6}" type="presOf" srcId="{F9769435-3E00-43A2-8743-9D71A6E839EB}" destId="{ED184284-ABBA-4781-90DB-8FAA434475BA}" srcOrd="0" destOrd="1" presId="urn:microsoft.com/office/officeart/2005/8/layout/process5"/>
    <dgm:cxn modelId="{91D38B2F-9B11-4A23-AD90-AC5FCCB9FDD6}" type="presOf" srcId="{DBE26284-5E9D-466D-94E8-0204F6D2F541}" destId="{ED184284-ABBA-4781-90DB-8FAA434475BA}" srcOrd="0" destOrd="2" presId="urn:microsoft.com/office/officeart/2005/8/layout/process5"/>
    <dgm:cxn modelId="{4C40F723-5230-4E8A-9CA1-906686242D66}" type="presParOf" srcId="{2AC40FF1-42F5-4B41-90AA-E45F5884B458}" destId="{DACC001C-86B2-4CBF-8C93-F2CB736BF981}" srcOrd="15" destOrd="0" presId="urn:microsoft.com/office/officeart/2005/8/layout/process5"/>
    <dgm:cxn modelId="{08146B3B-5B98-4A22-A836-E360AF98778D}" type="presOf" srcId="{92261D68-6846-423A-B98B-63F186AC34F3}" destId="{DACC001C-86B2-4CBF-8C93-F2CB736BF981}" srcOrd="0" destOrd="0" presId="urn:microsoft.com/office/officeart/2005/8/layout/process5"/>
    <dgm:cxn modelId="{1506DFB0-38FB-4C4C-A61A-DC28154267EB}" type="presParOf" srcId="{DACC001C-86B2-4CBF-8C93-F2CB736BF981}" destId="{C9C80D94-3ED6-46E1-8381-537C318B9E68}" srcOrd="0" destOrd="0" presId="urn:microsoft.com/office/officeart/2005/8/layout/process5"/>
    <dgm:cxn modelId="{48D67B2C-D2A4-40B0-84F3-041FB250415B}" type="presOf" srcId="{92261D68-6846-423A-B98B-63F186AC34F3}" destId="{C9C80D94-3ED6-46E1-8381-537C318B9E68}" srcOrd="1" destOrd="0" presId="urn:microsoft.com/office/officeart/2005/8/layout/process5"/>
    <dgm:cxn modelId="{78D8835D-0C67-49C4-8AA1-BD3326A12B5B}" type="presParOf" srcId="{2AC40FF1-42F5-4B41-90AA-E45F5884B458}" destId="{E09A9DBB-B169-4147-A16D-5C6AB976EAB4}" srcOrd="16" destOrd="0" presId="urn:microsoft.com/office/officeart/2005/8/layout/process5"/>
    <dgm:cxn modelId="{71101E01-3159-4386-AE52-E41CAF5AFF58}" type="presOf" srcId="{D6678C23-2A14-497E-ACC8-D54E0DD26828}" destId="{E09A9DBB-B169-4147-A16D-5C6AB976EAB4}" srcOrd="0" destOrd="0" presId="urn:microsoft.com/office/officeart/2005/8/layout/process5"/>
    <dgm:cxn modelId="{116B27EA-600C-4D2A-AF8A-C2A8D33978C8}" type="presParOf" srcId="{2AC40FF1-42F5-4B41-90AA-E45F5884B458}" destId="{5DCB216F-59BC-4250-8E44-B5E4D0ED2029}" srcOrd="17" destOrd="0" presId="urn:microsoft.com/office/officeart/2005/8/layout/process5"/>
    <dgm:cxn modelId="{913BAA10-2D7A-4054-9646-E4883E4D2268}" type="presOf" srcId="{FAA1DC77-7365-45CA-AC19-BCA6FA7E3BB5}" destId="{5DCB216F-59BC-4250-8E44-B5E4D0ED2029}" srcOrd="0" destOrd="0" presId="urn:microsoft.com/office/officeart/2005/8/layout/process5"/>
    <dgm:cxn modelId="{FA14BF4C-FA75-48E4-9EFA-95A0D19BF910}" type="presParOf" srcId="{5DCB216F-59BC-4250-8E44-B5E4D0ED2029}" destId="{3020834D-C3C4-448D-A3A2-DD922A0AEE33}" srcOrd="0" destOrd="0" presId="urn:microsoft.com/office/officeart/2005/8/layout/process5"/>
    <dgm:cxn modelId="{0FD40B8E-AFB3-441E-A5A5-626030B8EDF2}" type="presOf" srcId="{FAA1DC77-7365-45CA-AC19-BCA6FA7E3BB5}" destId="{3020834D-C3C4-448D-A3A2-DD922A0AEE33}" srcOrd="1" destOrd="0" presId="urn:microsoft.com/office/officeart/2005/8/layout/process5"/>
    <dgm:cxn modelId="{44925D1A-52DE-4744-BDFD-B691C6DE86F1}" type="presParOf" srcId="{2AC40FF1-42F5-4B41-90AA-E45F5884B458}" destId="{F20A6F4E-4C1E-429A-8B15-1635966775F5}" srcOrd="18" destOrd="0" presId="urn:microsoft.com/office/officeart/2005/8/layout/process5"/>
    <dgm:cxn modelId="{ECA3055C-4B44-4251-A696-EEE23B1055FE}" type="presOf" srcId="{4D276CE3-4CC3-4B22-B2A8-F2DEB8503A59}" destId="{F20A6F4E-4C1E-429A-8B15-1635966775F5}" srcOrd="0" destOrd="0" presId="urn:microsoft.com/office/officeart/2005/8/layout/process5"/>
    <dgm:cxn modelId="{B61FC097-EDD9-4271-98CB-30F7E5A59163}" type="presParOf" srcId="{2AC40FF1-42F5-4B41-90AA-E45F5884B458}" destId="{7D6B168A-4144-4F42-9BB9-B0D2D8FAF293}" srcOrd="19" destOrd="0" presId="urn:microsoft.com/office/officeart/2005/8/layout/process5"/>
    <dgm:cxn modelId="{35A13489-B1D5-4636-9E62-890588181C11}" type="presOf" srcId="{09200636-772B-4858-9505-E5C9C1A5897A}" destId="{7D6B168A-4144-4F42-9BB9-B0D2D8FAF293}" srcOrd="0" destOrd="0" presId="urn:microsoft.com/office/officeart/2005/8/layout/process5"/>
    <dgm:cxn modelId="{5DBF4BD4-1D42-4B7C-B368-AC7F7CE60D08}" type="presParOf" srcId="{7D6B168A-4144-4F42-9BB9-B0D2D8FAF293}" destId="{6834EF1B-1203-4E74-BCDA-EE081F84C1AB}" srcOrd="0" destOrd="0" presId="urn:microsoft.com/office/officeart/2005/8/layout/process5"/>
    <dgm:cxn modelId="{1DEC4FCF-1F45-4E19-BCAD-A07AE4089DC6}" type="presOf" srcId="{09200636-772B-4858-9505-E5C9C1A5897A}" destId="{6834EF1B-1203-4E74-BCDA-EE081F84C1AB}" srcOrd="1" destOrd="0" presId="urn:microsoft.com/office/officeart/2005/8/layout/process5"/>
    <dgm:cxn modelId="{2D367B7D-7354-4471-92AF-C464B175D03E}" type="presParOf" srcId="{2AC40FF1-42F5-4B41-90AA-E45F5884B458}" destId="{D7A30AD0-0477-44B5-B294-91379390531F}" srcOrd="20" destOrd="0" presId="urn:microsoft.com/office/officeart/2005/8/layout/process5"/>
    <dgm:cxn modelId="{B37C9712-C7F5-45CF-9F79-5F09C87881DB}" type="presOf" srcId="{7C911A9F-4BC0-466D-BB9C-72C537A8B34E}" destId="{D7A30AD0-0477-44B5-B294-91379390531F}" srcOrd="0" destOrd="0" presId="urn:microsoft.com/office/officeart/2005/8/layout/process5"/>
    <dgm:cxn modelId="{25984919-3B80-48B5-BF59-961D3379085B}" type="presOf" srcId="{856B25B1-C182-4800-AB35-78792855930A}" destId="{D7A30AD0-0477-44B5-B294-91379390531F}" srcOrd="0" destOrd="1" presId="urn:microsoft.com/office/officeart/2005/8/layout/process5"/>
    <dgm:cxn modelId="{1ACCE849-2089-4BC1-9978-CB556F4FFABD}" type="presOf" srcId="{026583C2-1FE8-4A94-82FC-99155775BC4A}" destId="{D7A30AD0-0477-44B5-B294-91379390531F}" srcOrd="0" destOrd="2" presId="urn:microsoft.com/office/officeart/2005/8/layout/process5"/>
    <dgm:cxn modelId="{B15949A5-E0E9-41C8-B8B8-33CB64DD2EA4}" type="presParOf" srcId="{2AC40FF1-42F5-4B41-90AA-E45F5884B458}" destId="{C3882F65-980C-43A4-A0D1-557165146BA7}" srcOrd="21" destOrd="0" presId="urn:microsoft.com/office/officeart/2005/8/layout/process5"/>
    <dgm:cxn modelId="{A7DB657B-9B94-452C-AC6E-13FE4E1C72FC}" type="presOf" srcId="{4031F258-FFFF-4A17-9A95-6A96C54A9F09}" destId="{C3882F65-980C-43A4-A0D1-557165146BA7}" srcOrd="0" destOrd="0" presId="urn:microsoft.com/office/officeart/2005/8/layout/process5"/>
    <dgm:cxn modelId="{0EF2C50B-87B7-4430-985F-2A4ED276247E}" type="presParOf" srcId="{C3882F65-980C-43A4-A0D1-557165146BA7}" destId="{8577629D-3F8F-4B71-BF1C-45194AEBECEC}" srcOrd="0" destOrd="0" presId="urn:microsoft.com/office/officeart/2005/8/layout/process5"/>
    <dgm:cxn modelId="{39962BE9-4D24-4E30-82B6-491AE1743AAB}" type="presOf" srcId="{4031F258-FFFF-4A17-9A95-6A96C54A9F09}" destId="{8577629D-3F8F-4B71-BF1C-45194AEBECEC}" srcOrd="1" destOrd="0" presId="urn:microsoft.com/office/officeart/2005/8/layout/process5"/>
    <dgm:cxn modelId="{85BC22A3-4393-42CE-B229-AE726E8A622A}" type="presParOf" srcId="{2AC40FF1-42F5-4B41-90AA-E45F5884B458}" destId="{BDE6F50E-EFFC-4913-9BCC-01AB9A71D479}" srcOrd="22" destOrd="0" presId="urn:microsoft.com/office/officeart/2005/8/layout/process5"/>
    <dgm:cxn modelId="{C3BEDB7B-1FB6-44DB-ACF9-CE4E1E302844}" type="presOf" srcId="{58A0CA2F-577F-4541-9E7E-D2F56DF62CB9}" destId="{BDE6F50E-EFFC-4913-9BCC-01AB9A71D479}" srcOrd="0" destOrd="0" presId="urn:microsoft.com/office/officeart/2005/8/layout/process5"/>
    <dgm:cxn modelId="{9274A43B-5128-4F78-B318-CCE1BEA8B3C3}" type="presOf" srcId="{65AE079A-8968-470B-A1DB-F9D044AEB08B}" destId="{BDE6F50E-EFFC-4913-9BCC-01AB9A71D479}" srcOrd="0" destOrd="1" presId="urn:microsoft.com/office/officeart/2005/8/layout/process5"/>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10.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A0868D40-97B6-4ACD-BDBE-4B8504AA6123}">
      <dgm:prSet/>
      <dgm:spPr/>
      <dgm:t>
        <a:bodyPr/>
        <a:lstStyle/>
        <a:p>
          <a:endParaRPr lang="en-US"/>
        </a:p>
      </dgm:t>
    </dgm:pt>
    <dgm:pt modelId="{9BCE8557-797F-4C9D-BC33-93EC87745DC6}">
      <dgm:prSet phldrT="[Text]"/>
      <dgm:spPr/>
      <dgm:t>
        <a:bodyPr/>
        <a:lstStyle/>
        <a:p>
          <a:r>
            <a:rPr lang="en-US"/>
            <a:t>Thiết kế</a:t>
          </a:r>
        </a:p>
      </dgm:t>
    </dgm:pt>
    <dgm:pt modelId="{136524B0-A5C5-47FD-AE0A-9438FED0A7C0}" type="sibTrans" cxnId="{A0868D40-97B6-4ACD-BDBE-4B8504AA6123}">
      <dgm:prSet/>
      <dgm:spPr/>
      <dgm:t>
        <a:bodyPr/>
        <a:lstStyle/>
        <a:p>
          <a:endParaRPr lang="en-US"/>
        </a:p>
      </dgm:t>
    </dgm:pt>
    <dgm:pt modelId="{57F0FBD2-55A6-455A-9C09-C3F2392C0326}" type="parTrans" cxnId="{F0F3528B-1A5D-46E8-A766-99D4FF5411E1}">
      <dgm:prSet/>
      <dgm:spPr/>
      <dgm:t>
        <a:bodyPr/>
        <a:lstStyle/>
        <a:p>
          <a:endParaRPr lang="en-US"/>
        </a:p>
      </dgm:t>
    </dgm:pt>
    <dgm:pt modelId="{D2053BFA-49A9-4B2F-BBD9-007A57E23D51}">
      <dgm:prSet phldrT="[Text]"/>
      <dgm:spPr/>
      <dgm:t>
        <a:bodyPr/>
        <a:lstStyle/>
        <a:p>
          <a:r>
            <a:rPr lang="en-US"/>
            <a:t>Xây dựng rập mẫu</a:t>
          </a:r>
        </a:p>
      </dgm:t>
    </dgm:pt>
    <dgm:pt modelId="{C7BDA6FB-A06F-44CD-9A67-6A7D934727AD}" type="sibTrans" cxnId="{F0F3528B-1A5D-46E8-A766-99D4FF5411E1}">
      <dgm:prSet/>
      <dgm:spPr/>
      <dgm:t>
        <a:bodyPr/>
        <a:lstStyle/>
        <a:p>
          <a:endParaRPr lang="en-US"/>
        </a:p>
      </dgm:t>
    </dgm:pt>
    <dgm:pt modelId="{D0B53A34-3F58-44D8-AC09-9DDCFAE762DD}" type="parTrans" cxnId="{6121558B-543D-4534-A218-E86B5C243AB7}">
      <dgm:prSet/>
      <dgm:spPr/>
      <dgm:t>
        <a:bodyPr/>
        <a:lstStyle/>
        <a:p>
          <a:endParaRPr lang="en-US"/>
        </a:p>
      </dgm:t>
    </dgm:pt>
    <dgm:pt modelId="{215752CA-F3C0-4E2C-8551-E2B27D9C3DFE}">
      <dgm:prSet phldrT="[Text]"/>
      <dgm:spPr/>
      <dgm:t>
        <a:bodyPr/>
        <a:lstStyle/>
        <a:p>
          <a:r>
            <a:rPr lang="en-US"/>
            <a:t>Chuẩn bị cắt vải</a:t>
          </a:r>
        </a:p>
      </dgm:t>
    </dgm:pt>
    <dgm:pt modelId="{B9E16FDC-263F-41AB-B2B6-C8C2658685E2}" type="sibTrans" cxnId="{6121558B-543D-4534-A218-E86B5C243AB7}">
      <dgm:prSet/>
      <dgm:spPr/>
      <dgm:t>
        <a:bodyPr/>
        <a:lstStyle/>
        <a:p>
          <a:endParaRPr lang="en-US"/>
        </a:p>
      </dgm:t>
    </dgm:pt>
    <dgm:pt modelId="{F5134F67-1258-46E3-B33D-144CB144B069}" type="pres">
      <dgm:prSet presAssocID="{7A223F6D-81FD-41A2-B2E1-579117C20EE8}" presName="diagram">
        <dgm:presLayoutVars>
          <dgm:dir/>
          <dgm:resizeHandles val="exact"/>
        </dgm:presLayoutVars>
      </dgm:prSet>
      <dgm:spPr/>
      <dgm:t>
        <a:bodyPr/>
        <a:lstStyle/>
        <a:p/>
      </dgm:t>
    </dgm:pt>
    <dgm:pt modelId="{DDA261DC-E31C-4592-846F-6E9FA7BC67F5}" type="pres">
      <dgm:prSet presAssocID="{9BCE8557-797F-4C9D-BC33-93EC87745DC6}" presName="node" presStyleLbl="node1" presStyleCnt="3" custScaleX="150517" custScaleY="128741">
        <dgm:presLayoutVars>
          <dgm:bulletEnabled val="1"/>
        </dgm:presLayoutVars>
      </dgm:prSet>
      <dgm:spPr/>
      <dgm:t>
        <a:bodyPr/>
        <a:lstStyle/>
        <a:p/>
      </dgm:t>
    </dgm:pt>
    <dgm:pt modelId="{36901838-67B2-4708-B522-F29BB14C2494}" type="pres">
      <dgm:prSet presAssocID="{136524B0-A5C5-47FD-AE0A-9438FED0A7C0}" presName="sibTrans" presStyleLbl="sibTrans2D1" presStyleCnt="2" custScaleX="150517"/>
      <dgm:spPr/>
      <dgm:t>
        <a:bodyPr/>
        <a:lstStyle/>
        <a:p/>
      </dgm:t>
    </dgm:pt>
    <dgm:pt modelId="{5112356F-592B-4A98-A836-25CC37632877}" type="pres">
      <dgm:prSet presAssocID="{136524B0-A5C5-47FD-AE0A-9438FED0A7C0}" presName="connectorText" presStyleLbl="sibTrans2D1" presStyleCnt="2"/>
      <dgm:spPr/>
      <dgm:t>
        <a:bodyPr/>
        <a:lstStyle/>
        <a:p/>
      </dgm:t>
    </dgm:pt>
    <dgm:pt modelId="{1732852E-7A13-4E55-8031-A505CD0DAD2F}" type="pres">
      <dgm:prSet presAssocID="{D2053BFA-49A9-4B2F-BBD9-007A57E23D51}" presName="node" presStyleLbl="node1" presStyleIdx="1" presStyleCnt="3" custScaleX="150517" custScaleY="128741">
        <dgm:presLayoutVars>
          <dgm:bulletEnabled val="1"/>
        </dgm:presLayoutVars>
      </dgm:prSet>
      <dgm:spPr/>
      <dgm:t>
        <a:bodyPr/>
        <a:lstStyle/>
        <a:p/>
      </dgm:t>
    </dgm:pt>
    <dgm:pt modelId="{935518C2-97B8-49A5-9290-7BE87785D3EF}" type="pres">
      <dgm:prSet presAssocID="{C7BDA6FB-A06F-44CD-9A67-6A7D934727AD}" presName="sibTrans" presStyleLbl="sibTrans2D1" presStyleIdx="1" presStyleCnt="2" custScaleX="150517"/>
      <dgm:spPr/>
      <dgm:t>
        <a:bodyPr/>
        <a:lstStyle/>
        <a:p/>
      </dgm:t>
    </dgm:pt>
    <dgm:pt modelId="{F92EE68B-3687-428E-A336-432539ABBF31}" type="pres">
      <dgm:prSet presAssocID="{C7BDA6FB-A06F-44CD-9A67-6A7D934727AD}" presName="connectorText" presStyleLbl="sibTrans2D1" presStyleIdx="1" presStyleCnt="2"/>
      <dgm:spPr/>
      <dgm:t>
        <a:bodyPr/>
        <a:lstStyle/>
        <a:p/>
      </dgm:t>
    </dgm:pt>
    <dgm:pt modelId="{F4293AE6-AF80-4F25-997F-8A85DE815482}" type="pres">
      <dgm:prSet presAssocID="{215752CA-F3C0-4E2C-8551-E2B27D9C3DFE}" presName="node" presStyleLbl="node1" presStyleIdx="2" presStyleCnt="3" custScaleX="150517" custScaleY="128741">
        <dgm:presLayoutVars>
          <dgm:bulletEnabled val="1"/>
        </dgm:presLayoutVars>
      </dgm:prSet>
      <dgm:spPr/>
      <dgm:t>
        <a:bodyPr/>
        <a:lstStyle/>
        <a:p/>
      </dgm:t>
    </dgm:pt>
  </dgm:ptLst>
  <dgm:cxnLst>
    <dgm:cxn modelId="{A0868D40-97B6-4ACD-BDBE-4B8504AA6123}" srcId="{7A223F6D-81FD-41A2-B2E1-579117C20EE8}" destId="{9BCE8557-797F-4C9D-BC33-93EC87745DC6}" srcOrd="0" destOrd="0" parTransId="{F32476DB-F1FC-47CD-B04D-2619B60A1A93}" sibTransId="{136524B0-A5C5-47FD-AE0A-9438FED0A7C0}"/>
    <dgm:cxn modelId="{F0F3528B-1A5D-46E8-A766-99D4FF5411E1}" srcId="{7A223F6D-81FD-41A2-B2E1-579117C20EE8}" destId="{D2053BFA-49A9-4B2F-BBD9-007A57E23D51}" srcOrd="1" destOrd="0" parTransId="{57F0FBD2-55A6-455A-9C09-C3F2392C0326}" sibTransId="{C7BDA6FB-A06F-44CD-9A67-6A7D934727AD}"/>
    <dgm:cxn modelId="{6121558B-543D-4534-A218-E86B5C243AB7}" srcId="{7A223F6D-81FD-41A2-B2E1-579117C20EE8}" destId="{215752CA-F3C0-4E2C-8551-E2B27D9C3DFE}" srcOrd="2" destOrd="0" parTransId="{D0B53A34-3F58-44D8-AC09-9DDCFAE762DD}" sibTransId="{B9E16FDC-263F-41AB-B2B6-C8C2658685E2}"/>
    <dgm:cxn modelId="{199A069A-AE7D-41D7-B2C0-0888AC0DC2D5}" type="presOf" srcId="{7A223F6D-81FD-41A2-B2E1-579117C20EE8}" destId="{F5134F67-1258-46E3-B33D-144CB144B069}" srcOrd="0" destOrd="0" presId="urn:microsoft.com/office/officeart/2005/8/layout/process5"/>
    <dgm:cxn modelId="{93CC8FFA-3BDD-4002-AAC7-9D43B5874EBF}" type="presParOf" srcId="{F5134F67-1258-46E3-B33D-144CB144B069}" destId="{DDA261DC-E31C-4592-846F-6E9FA7BC67F5}" srcOrd="0" destOrd="0" presId="urn:microsoft.com/office/officeart/2005/8/layout/process5"/>
    <dgm:cxn modelId="{5EA66A5F-5E3B-4D41-B6EA-5A3EFA7F199A}" type="presOf" srcId="{9BCE8557-797F-4C9D-BC33-93EC87745DC6}" destId="{DDA261DC-E31C-4592-846F-6E9FA7BC67F5}" srcOrd="0" destOrd="0" presId="urn:microsoft.com/office/officeart/2005/8/layout/process5"/>
    <dgm:cxn modelId="{7F6AD0AD-BC09-4219-868C-9D370ECA2AF8}" type="presParOf" srcId="{F5134F67-1258-46E3-B33D-144CB144B069}" destId="{36901838-67B2-4708-B522-F29BB14C2494}" srcOrd="1" destOrd="0" presId="urn:microsoft.com/office/officeart/2005/8/layout/process5"/>
    <dgm:cxn modelId="{2402D8A7-815A-4761-A4DE-94DB6EDE1C44}" type="presOf" srcId="{136524B0-A5C5-47FD-AE0A-9438FED0A7C0}" destId="{36901838-67B2-4708-B522-F29BB14C2494}" srcOrd="0" destOrd="0" presId="urn:microsoft.com/office/officeart/2005/8/layout/process5"/>
    <dgm:cxn modelId="{56E546B4-3B86-4A48-8E74-D5D35FE6D99B}" type="presParOf" srcId="{36901838-67B2-4708-B522-F29BB14C2494}" destId="{5112356F-592B-4A98-A836-25CC37632877}" srcOrd="0" destOrd="0" presId="urn:microsoft.com/office/officeart/2005/8/layout/process5"/>
    <dgm:cxn modelId="{9B4C1853-B5B6-42A5-9796-935B3B93D3B1}" type="presOf" srcId="{136524B0-A5C5-47FD-AE0A-9438FED0A7C0}" destId="{5112356F-592B-4A98-A836-25CC37632877}" srcOrd="1" destOrd="0" presId="urn:microsoft.com/office/officeart/2005/8/layout/process5"/>
    <dgm:cxn modelId="{4739D310-CC2A-4CE9-9D2F-F6110BB17223}" type="presParOf" srcId="{F5134F67-1258-46E3-B33D-144CB144B069}" destId="{1732852E-7A13-4E55-8031-A505CD0DAD2F}" srcOrd="2" destOrd="0" presId="urn:microsoft.com/office/officeart/2005/8/layout/process5"/>
    <dgm:cxn modelId="{8572FC88-6351-4F7A-B91A-E1CB01BAC593}" type="presOf" srcId="{D2053BFA-49A9-4B2F-BBD9-007A57E23D51}" destId="{1732852E-7A13-4E55-8031-A505CD0DAD2F}" srcOrd="0" destOrd="0" presId="urn:microsoft.com/office/officeart/2005/8/layout/process5"/>
    <dgm:cxn modelId="{326360FB-B90E-41C3-AC43-7FBF7D342F1C}" type="presParOf" srcId="{F5134F67-1258-46E3-B33D-144CB144B069}" destId="{935518C2-97B8-49A5-9290-7BE87785D3EF}" srcOrd="3" destOrd="0" presId="urn:microsoft.com/office/officeart/2005/8/layout/process5"/>
    <dgm:cxn modelId="{8D01E3FA-1D91-42E9-8664-5A19B0532BB9}" type="presOf" srcId="{C7BDA6FB-A06F-44CD-9A67-6A7D934727AD}" destId="{935518C2-97B8-49A5-9290-7BE87785D3EF}" srcOrd="0" destOrd="0" presId="urn:microsoft.com/office/officeart/2005/8/layout/process5"/>
    <dgm:cxn modelId="{0A11AE5F-4BE5-4F81-A996-C790DF1A2AA2}" type="presParOf" srcId="{935518C2-97B8-49A5-9290-7BE87785D3EF}" destId="{F92EE68B-3687-428E-A336-432539ABBF31}" srcOrd="0" destOrd="0" presId="urn:microsoft.com/office/officeart/2005/8/layout/process5"/>
    <dgm:cxn modelId="{2BF654A0-D318-4292-95FA-E646051F9AA5}" type="presOf" srcId="{C7BDA6FB-A06F-44CD-9A67-6A7D934727AD}" destId="{F92EE68B-3687-428E-A336-432539ABBF31}" srcOrd="1" destOrd="0" presId="urn:microsoft.com/office/officeart/2005/8/layout/process5"/>
    <dgm:cxn modelId="{6D665591-DA8C-4F5B-A91A-5B944AB234BE}" type="presParOf" srcId="{F5134F67-1258-46E3-B33D-144CB144B069}" destId="{F4293AE6-AF80-4F25-997F-8A85DE815482}" srcOrd="4" destOrd="0" presId="urn:microsoft.com/office/officeart/2005/8/layout/process5"/>
    <dgm:cxn modelId="{0123E926-62F9-4CCD-993C-2978B6B7CE17}" type="presOf" srcId="{215752CA-F3C0-4E2C-8551-E2B27D9C3DFE}" destId="{F4293AE6-AF80-4F25-997F-8A85DE815482}" srcOrd="0" destOrd="0" presId="urn:microsoft.com/office/officeart/2005/8/layout/process5"/>
  </dgm:cxnLst>
  <dgm:bg/>
  <dgm:whole/>
  <dgm:extLst>
    <a:ext uri="http://schemas.microsoft.com/office/drawing/2008/diagram">
      <dsp:dataModelExt xmlns:dsp="http://schemas.microsoft.com/office/drawing/2008/diagram" relId="rId22" minVer="http://schemas.openxmlformats.org/drawingml/2006/main"/>
    </a:ext>
  </dgm:extLst>
</dgm:dataModel>
</file>

<file path=ppt/diagrams/data11.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68E7E26C-03FE-4726-8CA6-0F7581276E45}">
      <dgm:prSet/>
      <dgm:spPr/>
      <dgm:t>
        <a:bodyPr/>
        <a:lstStyle/>
        <a:p>
          <a:endParaRPr lang="en-US"/>
        </a:p>
      </dgm:t>
    </dgm:pt>
    <dgm:pt modelId="{9BCE8557-797F-4C9D-BC33-93EC87745DC6}">
      <dgm:prSet phldrT="[Text]"/>
      <dgm:spPr/>
      <dgm:t>
        <a:bodyPr/>
        <a:lstStyle/>
        <a:p>
          <a:r>
            <a:rPr lang="en-US"/>
            <a:t>Chia lô vải</a:t>
          </a:r>
        </a:p>
      </dgm:t>
    </dgm:pt>
    <dgm:pt modelId="{136524B0-A5C5-47FD-AE0A-9438FED0A7C0}" type="sibTrans" cxnId="{68E7E26C-03FE-4726-8CA6-0F7581276E45}">
      <dgm:prSet/>
      <dgm:spPr/>
      <dgm:t>
        <a:bodyPr/>
        <a:lstStyle/>
        <a:p>
          <a:endParaRPr lang="en-US"/>
        </a:p>
      </dgm:t>
    </dgm:pt>
    <dgm:pt modelId="{4027E2AA-A42D-4C9B-A86D-E12991C545BD}" type="parTrans" cxnId="{4AF42169-A93D-4345-99D2-33DD965EE906}">
      <dgm:prSet/>
      <dgm:spPr/>
      <dgm:t>
        <a:bodyPr/>
        <a:lstStyle/>
        <a:p>
          <a:endParaRPr lang="en-US"/>
        </a:p>
      </dgm:t>
    </dgm:pt>
    <dgm:pt modelId="{508E3C00-4B8B-41B0-A339-313082D31433}">
      <dgm:prSet phldrT="[Text]"/>
      <dgm:spPr/>
      <dgm:t>
        <a:bodyPr/>
        <a:lstStyle/>
        <a:p>
          <a:r>
            <a:rPr lang="en-US"/>
            <a:t>Gắn nhãn</a:t>
          </a:r>
        </a:p>
      </dgm:t>
    </dgm:pt>
    <dgm:pt modelId="{467A0564-B4D5-4839-B241-465645075A68}" type="sibTrans" cxnId="{4AF42169-A93D-4345-99D2-33DD965EE906}">
      <dgm:prSet/>
      <dgm:spPr/>
      <dgm:t>
        <a:bodyPr/>
        <a:lstStyle/>
        <a:p>
          <a:endParaRPr lang="en-US"/>
        </a:p>
      </dgm:t>
    </dgm:pt>
    <dgm:pt modelId="{F5134F67-1258-46E3-B33D-144CB144B069}" type="pres">
      <dgm:prSet presAssocID="{7A223F6D-81FD-41A2-B2E1-579117C20EE8}" presName="diagram">
        <dgm:presLayoutVars>
          <dgm:dir/>
          <dgm:resizeHandles val="exact"/>
        </dgm:presLayoutVars>
      </dgm:prSet>
      <dgm:spPr/>
      <dgm:t>
        <a:bodyPr/>
        <a:lstStyle/>
        <a:p/>
      </dgm:t>
    </dgm:pt>
    <dgm:pt modelId="{DDA261DC-E31C-4592-846F-6E9FA7BC67F5}" type="pres">
      <dgm:prSet presAssocID="{9BCE8557-797F-4C9D-BC33-93EC87745DC6}" presName="node" presStyleLbl="node1" presStyleCnt="2" custScaleX="139095">
        <dgm:presLayoutVars>
          <dgm:bulletEnabled val="1"/>
        </dgm:presLayoutVars>
      </dgm:prSet>
      <dgm:spPr/>
      <dgm:t>
        <a:bodyPr/>
        <a:lstStyle/>
        <a:p/>
      </dgm:t>
    </dgm:pt>
    <dgm:pt modelId="{6F10A4DB-FD19-4C05-A0F7-B1CC281D4AED}" type="pres">
      <dgm:prSet presAssocID="{136524B0-A5C5-47FD-AE0A-9438FED0A7C0}" presName="sibTrans" presStyleLbl="sibTrans2D1" presStyleCnt="1" custScaleX="139095"/>
      <dgm:spPr/>
      <dgm:t>
        <a:bodyPr/>
        <a:lstStyle/>
        <a:p/>
      </dgm:t>
    </dgm:pt>
    <dgm:pt modelId="{A2FB5C6D-A234-42EE-ACF6-AB99B6F47448}" type="pres">
      <dgm:prSet presAssocID="{136524B0-A5C5-47FD-AE0A-9438FED0A7C0}" presName="connectorText" presStyleLbl="sibTrans2D1" presStyleCnt="1"/>
      <dgm:spPr/>
      <dgm:t>
        <a:bodyPr/>
        <a:lstStyle/>
        <a:p/>
      </dgm:t>
    </dgm:pt>
    <dgm:pt modelId="{2318811B-1911-4902-92EB-BE124BF728A7}" type="pres">
      <dgm:prSet presAssocID="{508E3C00-4B8B-41B0-A339-313082D31433}" presName="node" presStyleLbl="node1" presStyleIdx="1" presStyleCnt="2" custScaleX="139095">
        <dgm:presLayoutVars>
          <dgm:bulletEnabled val="1"/>
        </dgm:presLayoutVars>
      </dgm:prSet>
      <dgm:spPr/>
      <dgm:t>
        <a:bodyPr/>
        <a:lstStyle/>
        <a:p/>
      </dgm:t>
    </dgm:pt>
  </dgm:ptLst>
  <dgm:cxnLst>
    <dgm:cxn modelId="{68E7E26C-03FE-4726-8CA6-0F7581276E45}" srcId="{7A223F6D-81FD-41A2-B2E1-579117C20EE8}" destId="{9BCE8557-797F-4C9D-BC33-93EC87745DC6}" srcOrd="0" destOrd="0" parTransId="{F32476DB-F1FC-47CD-B04D-2619B60A1A93}" sibTransId="{136524B0-A5C5-47FD-AE0A-9438FED0A7C0}"/>
    <dgm:cxn modelId="{4AF42169-A93D-4345-99D2-33DD965EE906}" srcId="{7A223F6D-81FD-41A2-B2E1-579117C20EE8}" destId="{508E3C00-4B8B-41B0-A339-313082D31433}" srcOrd="1" destOrd="0" parTransId="{4027E2AA-A42D-4C9B-A86D-E12991C545BD}" sibTransId="{467A0564-B4D5-4839-B241-465645075A68}"/>
    <dgm:cxn modelId="{8F2BE861-C3DD-40D0-AFB6-4E5191DEEA5A}" type="presOf" srcId="{7A223F6D-81FD-41A2-B2E1-579117C20EE8}" destId="{F5134F67-1258-46E3-B33D-144CB144B069}" srcOrd="0" destOrd="0" presId="urn:microsoft.com/office/officeart/2005/8/layout/process5"/>
    <dgm:cxn modelId="{B8DBD95A-86AB-4438-B296-D58F024B6236}" type="presParOf" srcId="{F5134F67-1258-46E3-B33D-144CB144B069}" destId="{DDA261DC-E31C-4592-846F-6E9FA7BC67F5}" srcOrd="0" destOrd="0" presId="urn:microsoft.com/office/officeart/2005/8/layout/process5"/>
    <dgm:cxn modelId="{02E14C0C-7D93-4299-8D12-3D3D1B3E0589}" type="presOf" srcId="{9BCE8557-797F-4C9D-BC33-93EC87745DC6}" destId="{DDA261DC-E31C-4592-846F-6E9FA7BC67F5}" srcOrd="0" destOrd="0" presId="urn:microsoft.com/office/officeart/2005/8/layout/process5"/>
    <dgm:cxn modelId="{AB67F8DA-D0FD-4F76-86D5-2098F27C56F3}" type="presParOf" srcId="{F5134F67-1258-46E3-B33D-144CB144B069}" destId="{6F10A4DB-FD19-4C05-A0F7-B1CC281D4AED}" srcOrd="1" destOrd="0" presId="urn:microsoft.com/office/officeart/2005/8/layout/process5"/>
    <dgm:cxn modelId="{F77DD154-DD21-49A2-BBAD-85EBFBEFE196}" type="presOf" srcId="{136524B0-A5C5-47FD-AE0A-9438FED0A7C0}" destId="{6F10A4DB-FD19-4C05-A0F7-B1CC281D4AED}" srcOrd="0" destOrd="0" presId="urn:microsoft.com/office/officeart/2005/8/layout/process5"/>
    <dgm:cxn modelId="{2165B967-913B-4130-BE8B-625CFC4AC397}" type="presParOf" srcId="{6F10A4DB-FD19-4C05-A0F7-B1CC281D4AED}" destId="{A2FB5C6D-A234-42EE-ACF6-AB99B6F47448}" srcOrd="0" destOrd="0" presId="urn:microsoft.com/office/officeart/2005/8/layout/process5"/>
    <dgm:cxn modelId="{57BBC3E6-58DE-40EB-B079-029436275A87}" type="presOf" srcId="{136524B0-A5C5-47FD-AE0A-9438FED0A7C0}" destId="{A2FB5C6D-A234-42EE-ACF6-AB99B6F47448}" srcOrd="1" destOrd="0" presId="urn:microsoft.com/office/officeart/2005/8/layout/process5"/>
    <dgm:cxn modelId="{950E7740-A068-4EF6-A626-6A6E7217CE6C}" type="presParOf" srcId="{F5134F67-1258-46E3-B33D-144CB144B069}" destId="{2318811B-1911-4902-92EB-BE124BF728A7}" srcOrd="2" destOrd="0" presId="urn:microsoft.com/office/officeart/2005/8/layout/process5"/>
    <dgm:cxn modelId="{37BDCF2D-EC77-4B51-81E8-D650FDEAEEAF}" type="presOf" srcId="{508E3C00-4B8B-41B0-A339-313082D31433}" destId="{2318811B-1911-4902-92EB-BE124BF728A7}" srcOrd="0" destOrd="0" presId="urn:microsoft.com/office/officeart/2005/8/layout/process5"/>
  </dgm:cxnLst>
  <dgm:bg>
    <a:noFill/>
  </dgm:bg>
  <dgm:whole/>
  <dgm:extLst>
    <a:ext uri="http://schemas.microsoft.com/office/drawing/2008/diagram">
      <dsp:dataModelExt xmlns:dsp="http://schemas.microsoft.com/office/drawing/2008/diagram" relId="rId2" minVer="http://schemas.openxmlformats.org/drawingml/2006/main"/>
    </a:ext>
  </dgm:extLst>
</dgm:dataModel>
</file>

<file path=ppt/diagrams/data12.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58B8BA0C-E87B-42AB-BBAA-7E5C31AFF229}">
      <dgm:prSet/>
      <dgm:spPr/>
      <dgm:t>
        <a:bodyPr/>
        <a:lstStyle/>
        <a:p>
          <a:endParaRPr lang="en-US"/>
        </a:p>
      </dgm:t>
    </dgm:pt>
    <dgm:pt modelId="{9BCE8557-797F-4C9D-BC33-93EC87745DC6}">
      <dgm:prSet phldrT="[Text]"/>
      <dgm:spPr/>
      <dgm:t>
        <a:bodyPr/>
        <a:lstStyle/>
        <a:p>
          <a:r>
            <a:rPr lang="en-US"/>
            <a:t>Ép keo</a:t>
          </a:r>
        </a:p>
      </dgm:t>
    </dgm:pt>
    <dgm:pt modelId="{136524B0-A5C5-47FD-AE0A-9438FED0A7C0}" type="sibTrans" cxnId="{58B8BA0C-E87B-42AB-BBAA-7E5C31AFF229}">
      <dgm:prSet/>
      <dgm:spPr/>
      <dgm:t>
        <a:bodyPr/>
        <a:lstStyle/>
        <a:p>
          <a:endParaRPr lang="en-US"/>
        </a:p>
      </dgm:t>
    </dgm:pt>
    <dgm:pt modelId="{4027E2AA-A42D-4C9B-A86D-E12991C545BD}" type="parTrans" cxnId="{1027F18D-FB75-497F-8525-14A36DF0B6CF}">
      <dgm:prSet/>
      <dgm:spPr/>
      <dgm:t>
        <a:bodyPr/>
        <a:lstStyle/>
        <a:p>
          <a:endParaRPr lang="en-US"/>
        </a:p>
      </dgm:t>
    </dgm:pt>
    <dgm:pt modelId="{508E3C00-4B8B-41B0-A339-313082D31433}">
      <dgm:prSet phldrT="[Text]"/>
      <dgm:spPr/>
      <dgm:t>
        <a:bodyPr/>
        <a:lstStyle/>
        <a:p>
          <a:r>
            <a:rPr lang="en-US"/>
            <a:t>In ấn</a:t>
          </a:r>
        </a:p>
      </dgm:t>
    </dgm:pt>
    <dgm:pt modelId="{467A0564-B4D5-4839-B241-465645075A68}" type="sibTrans" cxnId="{1027F18D-FB75-497F-8525-14A36DF0B6CF}">
      <dgm:prSet/>
      <dgm:spPr/>
      <dgm:t>
        <a:bodyPr/>
        <a:lstStyle/>
        <a:p>
          <a:endParaRPr lang="en-US"/>
        </a:p>
      </dgm:t>
    </dgm:pt>
    <dgm:pt modelId="{D977127E-237E-4463-B65E-13526E8AC7D9}" type="parTrans" cxnId="{448952E1-F5F3-424E-A69B-98A30B5B6AD7}">
      <dgm:prSet/>
      <dgm:spPr/>
      <dgm:t>
        <a:bodyPr/>
        <a:lstStyle/>
        <a:p>
          <a:endParaRPr lang="en-US"/>
        </a:p>
      </dgm:t>
    </dgm:pt>
    <dgm:pt modelId="{6DBFC051-39B4-4C18-9955-901BAF611456}">
      <dgm:prSet phldrT="[Text]"/>
      <dgm:spPr/>
      <dgm:t>
        <a:bodyPr/>
        <a:lstStyle/>
        <a:p>
          <a:r>
            <a:rPr lang="en-US"/>
            <a:t>Thêu</a:t>
          </a:r>
        </a:p>
      </dgm:t>
    </dgm:pt>
    <dgm:pt modelId="{8356644A-14EF-4C96-9BED-3358E76C8078}" type="sibTrans" cxnId="{448952E1-F5F3-424E-A69B-98A30B5B6AD7}">
      <dgm:prSet/>
      <dgm:spPr/>
      <dgm:t>
        <a:bodyPr/>
        <a:lstStyle/>
        <a:p>
          <a:endParaRPr lang="en-US"/>
        </a:p>
      </dgm:t>
    </dgm:pt>
    <dgm:pt modelId="{F3323ECC-C8FF-412C-9C2D-D9E543959E63}" type="pres">
      <dgm:prSet presAssocID="{7A223F6D-81FD-41A2-B2E1-579117C20EE8}" presName="diagram">
        <dgm:presLayoutVars>
          <dgm:dir/>
          <dgm:resizeHandles val="exact"/>
        </dgm:presLayoutVars>
      </dgm:prSet>
      <dgm:spPr/>
      <dgm:t>
        <a:bodyPr/>
        <a:lstStyle/>
        <a:p/>
      </dgm:t>
    </dgm:pt>
    <dgm:pt modelId="{C658EEAF-BC1F-476C-AB90-5A13DDF3CC8F}" type="pres">
      <dgm:prSet presAssocID="{9BCE8557-797F-4C9D-BC33-93EC87745DC6}" presName="node" presStyleLbl="node1" presStyleCnt="3">
        <dgm:presLayoutVars>
          <dgm:bulletEnabled val="1"/>
        </dgm:presLayoutVars>
      </dgm:prSet>
      <dgm:spPr/>
      <dgm:t>
        <a:bodyPr/>
        <a:lstStyle/>
        <a:p/>
      </dgm:t>
    </dgm:pt>
    <dgm:pt modelId="{5A7EE0FC-A084-42B5-AB38-BFB84FF3C401}" type="pres">
      <dgm:prSet presAssocID="{136524B0-A5C5-47FD-AE0A-9438FED0A7C0}" presName="sibTrans"/>
      <dgm:spPr/>
      <dgm:t>
        <a:bodyPr/>
        <a:lstStyle/>
        <a:p/>
      </dgm:t>
    </dgm:pt>
    <dgm:pt modelId="{D8A20875-E8F9-4F3B-8A87-3CDC834AA5E2}" type="pres">
      <dgm:prSet presAssocID="{508E3C00-4B8B-41B0-A339-313082D31433}" presName="node" presStyleLbl="node1" presStyleIdx="1" presStyleCnt="3">
        <dgm:presLayoutVars>
          <dgm:bulletEnabled val="1"/>
        </dgm:presLayoutVars>
      </dgm:prSet>
      <dgm:spPr/>
      <dgm:t>
        <a:bodyPr/>
        <a:lstStyle/>
        <a:p/>
      </dgm:t>
    </dgm:pt>
    <dgm:pt modelId="{9C538B70-B37E-44C5-AEEC-EE7D710CAB3D}" type="pres">
      <dgm:prSet presAssocID="{467A0564-B4D5-4839-B241-465645075A68}" presName="sibTrans"/>
      <dgm:spPr/>
      <dgm:t>
        <a:bodyPr/>
        <a:lstStyle/>
        <a:p/>
      </dgm:t>
    </dgm:pt>
    <dgm:pt modelId="{9CCC5F5C-8698-45F4-BB64-2A25955EC439}" type="pres">
      <dgm:prSet presAssocID="{6DBFC051-39B4-4C18-9955-901BAF611456}" presName="node" presStyleLbl="node1" presStyleIdx="2" presStyleCnt="3">
        <dgm:presLayoutVars>
          <dgm:bulletEnabled val="1"/>
        </dgm:presLayoutVars>
      </dgm:prSet>
      <dgm:spPr/>
      <dgm:t>
        <a:bodyPr/>
        <a:lstStyle/>
        <a:p/>
      </dgm:t>
    </dgm:pt>
  </dgm:ptLst>
  <dgm:cxnLst>
    <dgm:cxn modelId="{58B8BA0C-E87B-42AB-BBAA-7E5C31AFF229}" srcId="{7A223F6D-81FD-41A2-B2E1-579117C20EE8}" destId="{9BCE8557-797F-4C9D-BC33-93EC87745DC6}" srcOrd="0" destOrd="0" parTransId="{F32476DB-F1FC-47CD-B04D-2619B60A1A93}" sibTransId="{136524B0-A5C5-47FD-AE0A-9438FED0A7C0}"/>
    <dgm:cxn modelId="{1027F18D-FB75-497F-8525-14A36DF0B6CF}" srcId="{7A223F6D-81FD-41A2-B2E1-579117C20EE8}" destId="{508E3C00-4B8B-41B0-A339-313082D31433}" srcOrd="1" destOrd="0" parTransId="{4027E2AA-A42D-4C9B-A86D-E12991C545BD}" sibTransId="{467A0564-B4D5-4839-B241-465645075A68}"/>
    <dgm:cxn modelId="{448952E1-F5F3-424E-A69B-98A30B5B6AD7}" srcId="{7A223F6D-81FD-41A2-B2E1-579117C20EE8}" destId="{6DBFC051-39B4-4C18-9955-901BAF611456}" srcOrd="2" destOrd="0" parTransId="{D977127E-237E-4463-B65E-13526E8AC7D9}" sibTransId="{8356644A-14EF-4C96-9BED-3358E76C8078}"/>
    <dgm:cxn modelId="{847A533C-AC50-4583-BDB7-FCB9644D69AB}" type="presOf" srcId="{7A223F6D-81FD-41A2-B2E1-579117C20EE8}" destId="{F3323ECC-C8FF-412C-9C2D-D9E543959E63}" srcOrd="0" destOrd="0" presId="urn:microsoft.com/office/officeart/2005/8/layout/default"/>
    <dgm:cxn modelId="{633CC5B6-45B7-4D60-8BC3-1471A916BB6F}" type="presParOf" srcId="{F3323ECC-C8FF-412C-9C2D-D9E543959E63}" destId="{C658EEAF-BC1F-476C-AB90-5A13DDF3CC8F}" srcOrd="0" destOrd="0" presId="urn:microsoft.com/office/officeart/2005/8/layout/default"/>
    <dgm:cxn modelId="{6AC0AE6C-4508-429E-AC00-4ECA6B6E8E46}" type="presOf" srcId="{9BCE8557-797F-4C9D-BC33-93EC87745DC6}" destId="{C658EEAF-BC1F-476C-AB90-5A13DDF3CC8F}" srcOrd="0" destOrd="0" presId="urn:microsoft.com/office/officeart/2005/8/layout/default"/>
    <dgm:cxn modelId="{C9F4FF91-BC84-4438-8D45-2009A6CF4836}" type="presParOf" srcId="{F3323ECC-C8FF-412C-9C2D-D9E543959E63}" destId="{5A7EE0FC-A084-42B5-AB38-BFB84FF3C401}" srcOrd="1" destOrd="0" presId="urn:microsoft.com/office/officeart/2005/8/layout/default"/>
    <dgm:cxn modelId="{6D6D5E10-489D-442F-9432-632D2DA44AF7}" type="presParOf" srcId="{F3323ECC-C8FF-412C-9C2D-D9E543959E63}" destId="{D8A20875-E8F9-4F3B-8A87-3CDC834AA5E2}" srcOrd="2" destOrd="0" presId="urn:microsoft.com/office/officeart/2005/8/layout/default"/>
    <dgm:cxn modelId="{86EC167D-C5F0-4E16-BA50-2DF535828E9F}" type="presOf" srcId="{508E3C00-4B8B-41B0-A339-313082D31433}" destId="{D8A20875-E8F9-4F3B-8A87-3CDC834AA5E2}" srcOrd="0" destOrd="0" presId="urn:microsoft.com/office/officeart/2005/8/layout/default"/>
    <dgm:cxn modelId="{625D52EC-E51B-4CE1-A09E-2C443CB21B3D}" type="presParOf" srcId="{F3323ECC-C8FF-412C-9C2D-D9E543959E63}" destId="{9C538B70-B37E-44C5-AEEC-EE7D710CAB3D}" srcOrd="3" destOrd="0" presId="urn:microsoft.com/office/officeart/2005/8/layout/default"/>
    <dgm:cxn modelId="{2C6DA2A6-C4BC-48B1-A3F0-084552734B87}" type="presParOf" srcId="{F3323ECC-C8FF-412C-9C2D-D9E543959E63}" destId="{9CCC5F5C-8698-45F4-BB64-2A25955EC439}" srcOrd="4" destOrd="0" presId="urn:microsoft.com/office/officeart/2005/8/layout/default"/>
    <dgm:cxn modelId="{D08CB6AB-26DC-4962-8637-DFBD3C8AAC28}" type="presOf" srcId="{6DBFC051-39B4-4C18-9955-901BAF611456}" destId="{9CCC5F5C-8698-45F4-BB64-2A25955EC439}" srcOrd="0" destOrd="0" presId="urn:microsoft.com/office/officeart/2005/8/layout/default"/>
  </dgm:cxnLst>
  <dgm:bg>
    <a:noFill/>
  </dgm:bg>
  <dgm:whole/>
  <dgm:extLst>
    <a:ext uri="http://schemas.microsoft.com/office/drawing/2008/diagram">
      <dsp:dataModelExt xmlns:dsp="http://schemas.microsoft.com/office/drawing/2008/diagram" relId="rId7" minVer="http://schemas.openxmlformats.org/drawingml/2006/main"/>
    </a:ext>
  </dgm:extLst>
</dgm:dataModel>
</file>

<file path=ppt/diagrams/data13.xml><?xml version="1.0" encoding="utf-8"?>
<dgm:dataModel xmlns:a="http://schemas.openxmlformats.org/drawingml/2006/main" xmlns:r="http://schemas.openxmlformats.org/officeDocument/2006/relationships" xmlns:dgm="http://schemas.openxmlformats.org/drawingml/2006/diagram">
  <dgm:ptLst>
    <dgm:pt modelId="{E88CE84E-7DF8-4543-92EC-2CF6AF285FE4}"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C613CAAA-1517-4993-9363-513FD604B8D5}" type="parTrans" cxnId="{05CEA8AF-8D85-4B67-9ABF-2AAB0525C6A5}">
      <dgm:prSet/>
      <dgm:spPr/>
      <dgm:t>
        <a:bodyPr/>
        <a:lstStyle/>
        <a:p>
          <a:endParaRPr lang="en-US"/>
        </a:p>
      </dgm:t>
    </dgm:pt>
    <dgm:pt modelId="{1A3F0DD1-215F-478E-836A-09ECC5ABA116}">
      <dgm:prSet phldrT="[Text]"/>
      <dgm:spPr/>
      <dgm:t>
        <a:bodyPr/>
        <a:lstStyle/>
        <a:p>
          <a:r>
            <a:rPr lang="en-US"/>
            <a:t>Ép trung gian</a:t>
          </a:r>
        </a:p>
      </dgm:t>
    </dgm:pt>
    <dgm:pt modelId="{58F7B00E-5FFC-4C39-AB1D-5A2D35B6F241}" type="sibTrans" cxnId="{05CEA8AF-8D85-4B67-9ABF-2AAB0525C6A5}">
      <dgm:prSet/>
      <dgm:spPr/>
      <dgm:t>
        <a:bodyPr/>
        <a:lstStyle/>
        <a:p>
          <a:endParaRPr lang="en-US"/>
        </a:p>
      </dgm:t>
    </dgm:pt>
    <dgm:pt modelId="{0FF64201-BA35-4C74-8DE8-8DF68A050767}" type="parTrans" cxnId="{9A222683-4E2A-4B0B-9149-2DFD18A5CB8F}">
      <dgm:prSet/>
      <dgm:spPr/>
      <dgm:t>
        <a:bodyPr/>
        <a:lstStyle/>
        <a:p>
          <a:endParaRPr lang="en-US"/>
        </a:p>
      </dgm:t>
    </dgm:pt>
    <dgm:pt modelId="{B4A0228D-3A4F-4C8C-BE3E-A0183E278066}">
      <dgm:prSet phldrT="[Text]"/>
      <dgm:spPr/>
      <dgm:t>
        <a:bodyPr/>
        <a:lstStyle/>
        <a:p>
          <a:r>
            <a:rPr lang="en-US"/>
            <a:t>Cắt chỉ</a:t>
          </a:r>
        </a:p>
      </dgm:t>
    </dgm:pt>
    <dgm:pt modelId="{B5C472FA-06CD-428D-B0B6-E040D77C6547}" type="sibTrans" cxnId="{9A222683-4E2A-4B0B-9149-2DFD18A5CB8F}">
      <dgm:prSet/>
      <dgm:spPr/>
      <dgm:t>
        <a:bodyPr/>
        <a:lstStyle/>
        <a:p>
          <a:endParaRPr lang="en-US"/>
        </a:p>
      </dgm:t>
    </dgm:pt>
    <dgm:pt modelId="{8A16B3B4-AEF5-4B56-9558-E0FB8428CF35}" type="parTrans" cxnId="{11072583-F721-4941-96A4-E9D52E5BDF83}">
      <dgm:prSet/>
      <dgm:spPr/>
      <dgm:t>
        <a:bodyPr/>
        <a:lstStyle/>
        <a:p>
          <a:endParaRPr lang="en-US"/>
        </a:p>
      </dgm:t>
    </dgm:pt>
    <dgm:pt modelId="{56594C24-A1CC-44F3-A0BE-D3731569103F}">
      <dgm:prSet phldrT="[Text]"/>
      <dgm:spPr/>
      <dgm:t>
        <a:bodyPr/>
        <a:lstStyle/>
        <a:p>
          <a:r>
            <a:rPr lang="en-US"/>
            <a:t>Kiểm tra chất lượng</a:t>
          </a:r>
        </a:p>
      </dgm:t>
    </dgm:pt>
    <dgm:pt modelId="{6E1EF32B-E366-4A24-AFEF-346085AB7811}" type="sibTrans" cxnId="{11072583-F721-4941-96A4-E9D52E5BDF83}">
      <dgm:prSet/>
      <dgm:spPr/>
      <dgm:t>
        <a:bodyPr/>
        <a:lstStyle/>
        <a:p>
          <a:endParaRPr lang="en-US"/>
        </a:p>
      </dgm:t>
    </dgm:pt>
    <dgm:pt modelId="{00234B3C-12FA-40E1-9E74-5E2834787DB4}" type="parTrans" cxnId="{0D6E2974-B6B6-4D68-9F4E-79D7D7F06261}">
      <dgm:prSet/>
      <dgm:spPr/>
      <dgm:t>
        <a:bodyPr/>
        <a:lstStyle/>
        <a:p>
          <a:endParaRPr lang="en-US"/>
        </a:p>
      </dgm:t>
    </dgm:pt>
    <dgm:pt modelId="{8C7BAFBF-442E-4907-BB8C-5EFD708391C2}">
      <dgm:prSet phldrT="[Text]"/>
      <dgm:spPr/>
      <dgm:t>
        <a:bodyPr/>
        <a:lstStyle/>
        <a:p>
          <a:r>
            <a:rPr lang="en-US"/>
            <a:t>Tẩy vết bẩn</a:t>
          </a:r>
        </a:p>
      </dgm:t>
    </dgm:pt>
    <dgm:pt modelId="{B1372FF2-735D-430D-BF00-BB80BE404DBD}" type="sibTrans" cxnId="{0D6E2974-B6B6-4D68-9F4E-79D7D7F06261}">
      <dgm:prSet/>
      <dgm:spPr/>
      <dgm:t>
        <a:bodyPr/>
        <a:lstStyle/>
        <a:p>
          <a:endParaRPr lang="en-US"/>
        </a:p>
      </dgm:t>
    </dgm:pt>
    <dgm:pt modelId="{5FA8BD74-8747-4F44-BCA5-DD55FE24F318}" type="parTrans" cxnId="{41941690-A1ED-4651-AB16-CC88A5C91B9E}">
      <dgm:prSet/>
      <dgm:spPr/>
      <dgm:t>
        <a:bodyPr/>
        <a:lstStyle/>
        <a:p>
          <a:endParaRPr lang="en-US"/>
        </a:p>
      </dgm:t>
    </dgm:pt>
    <dgm:pt modelId="{DBE2EB92-E7F5-4488-B262-104875A659BF}">
      <dgm:prSet phldrT="[Text]"/>
      <dgm:spPr/>
      <dgm:t>
        <a:bodyPr/>
        <a:lstStyle/>
        <a:p>
          <a:r>
            <a:rPr lang="en-US"/>
            <a:t>Ép sản phẩm</a:t>
          </a:r>
        </a:p>
      </dgm:t>
    </dgm:pt>
    <dgm:pt modelId="{326A103D-46AF-45B5-9739-586F48903F70}" type="sibTrans" cxnId="{41941690-A1ED-4651-AB16-CC88A5C91B9E}">
      <dgm:prSet/>
      <dgm:spPr/>
      <dgm:t>
        <a:bodyPr/>
        <a:lstStyle/>
        <a:p>
          <a:endParaRPr lang="en-US"/>
        </a:p>
      </dgm:t>
    </dgm:pt>
    <dgm:pt modelId="{B136D2D3-82BC-4AAA-9AE6-D6C76E9BEA41}" type="parTrans" cxnId="{342990F1-CAD1-4D8C-974F-13DA6A58AFD9}">
      <dgm:prSet/>
      <dgm:spPr/>
      <dgm:t>
        <a:bodyPr/>
        <a:lstStyle/>
        <a:p>
          <a:endParaRPr lang="en-US"/>
        </a:p>
      </dgm:t>
    </dgm:pt>
    <dgm:pt modelId="{68F3E3AD-6F8C-4019-BEB4-3DB530B23A45}">
      <dgm:prSet phldrT="[Text]"/>
      <dgm:spPr/>
      <dgm:t>
        <a:bodyPr/>
        <a:lstStyle/>
        <a:p>
          <a:r>
            <a:rPr lang="en-US"/>
            <a:t>Gấp sản phẩm</a:t>
          </a:r>
        </a:p>
      </dgm:t>
    </dgm:pt>
    <dgm:pt modelId="{62EB64BB-BE8A-46CC-9071-6851D25B4B43}" type="sibTrans" cxnId="{342990F1-CAD1-4D8C-974F-13DA6A58AFD9}">
      <dgm:prSet/>
      <dgm:spPr/>
      <dgm:t>
        <a:bodyPr/>
        <a:lstStyle/>
        <a:p>
          <a:endParaRPr lang="en-US"/>
        </a:p>
      </dgm:t>
    </dgm:pt>
    <dgm:pt modelId="{ED904E68-02CA-444A-A340-C11F95839C03}" type="parTrans" cxnId="{1888DBB2-9D57-466F-A955-32C07A811F7E}">
      <dgm:prSet/>
      <dgm:spPr/>
      <dgm:t>
        <a:bodyPr/>
        <a:lstStyle/>
        <a:p>
          <a:endParaRPr lang="en-US"/>
        </a:p>
      </dgm:t>
    </dgm:pt>
    <dgm:pt modelId="{F90CCE05-0E5A-4666-8D0F-94FA626A3CF6}">
      <dgm:prSet phldrT="[Text]"/>
      <dgm:spPr/>
      <dgm:t>
        <a:bodyPr/>
        <a:lstStyle/>
        <a:p>
          <a:r>
            <a:rPr lang="en-US"/>
            <a:t>Dán nhãn</a:t>
          </a:r>
        </a:p>
      </dgm:t>
    </dgm:pt>
    <dgm:pt modelId="{7D78D9E0-8021-46E1-ADF3-34D5DADD69B2}" type="sibTrans" cxnId="{1888DBB2-9D57-466F-A955-32C07A811F7E}">
      <dgm:prSet/>
      <dgm:spPr/>
      <dgm:t>
        <a:bodyPr/>
        <a:lstStyle/>
        <a:p>
          <a:endParaRPr lang="en-US"/>
        </a:p>
      </dgm:t>
    </dgm:pt>
    <dgm:pt modelId="{50947DE7-0444-4E89-BCA1-F099A17EC512}" type="parTrans" cxnId="{E962D9A9-E05D-4CAB-A22C-38D72C36EFDD}">
      <dgm:prSet/>
      <dgm:spPr/>
      <dgm:t>
        <a:bodyPr/>
        <a:lstStyle/>
        <a:p>
          <a:endParaRPr lang="en-US"/>
        </a:p>
      </dgm:t>
    </dgm:pt>
    <dgm:pt modelId="{F4865EE7-D913-44FA-A1E9-ECBFCCF3BD62}">
      <dgm:prSet phldrT="[Text]"/>
      <dgm:spPr/>
      <dgm:t>
        <a:bodyPr/>
        <a:lstStyle/>
        <a:p>
          <a:r>
            <a:rPr lang="en-US"/>
            <a:t>Đóng gói</a:t>
          </a:r>
        </a:p>
      </dgm:t>
    </dgm:pt>
    <dgm:pt modelId="{344EEDE5-55C2-4BE4-AFB7-18B89EF9D15E}" type="sibTrans" cxnId="{E962D9A9-E05D-4CAB-A22C-38D72C36EFDD}">
      <dgm:prSet/>
      <dgm:spPr/>
      <dgm:t>
        <a:bodyPr/>
        <a:lstStyle/>
        <a:p>
          <a:endParaRPr lang="en-US"/>
        </a:p>
      </dgm:t>
    </dgm:pt>
    <dgm:pt modelId="{FAAE816B-96E3-48BA-90B9-7445D201B649}" type="pres">
      <dgm:prSet presAssocID="{E88CE84E-7DF8-4543-92EC-2CF6AF285FE4}" presName="diagram">
        <dgm:presLayoutVars>
          <dgm:dir/>
          <dgm:resizeHandles val="exact"/>
        </dgm:presLayoutVars>
      </dgm:prSet>
      <dgm:spPr/>
      <dgm:t>
        <a:bodyPr/>
        <a:lstStyle/>
        <a:p/>
      </dgm:t>
    </dgm:pt>
    <dgm:pt modelId="{D778FC31-3F5F-47C9-B9A3-1394431667DE}" type="pres">
      <dgm:prSet presAssocID="{1A3F0DD1-215F-478E-836A-09ECC5ABA116}" presName="node" presStyleLbl="node1" presStyleCnt="8">
        <dgm:presLayoutVars>
          <dgm:bulletEnabled val="1"/>
        </dgm:presLayoutVars>
      </dgm:prSet>
      <dgm:spPr/>
      <dgm:t>
        <a:bodyPr/>
        <a:lstStyle/>
        <a:p/>
      </dgm:t>
    </dgm:pt>
    <dgm:pt modelId="{B7F17AEC-A56A-4AA7-8091-3D72F7AC5169}" type="pres">
      <dgm:prSet presAssocID="{58F7B00E-5FFC-4C39-AB1D-5A2D35B6F241}" presName="sibTrans" presStyleLbl="sibTrans2D1" presStyleCnt="7"/>
      <dgm:spPr/>
      <dgm:t>
        <a:bodyPr/>
        <a:lstStyle/>
        <a:p/>
      </dgm:t>
    </dgm:pt>
    <dgm:pt modelId="{51BF1064-CF7D-4900-A39A-51D09A01045E}" type="pres">
      <dgm:prSet presAssocID="{58F7B00E-5FFC-4C39-AB1D-5A2D35B6F241}" presName="connectorText" presStyleLbl="sibTrans2D1" presStyleCnt="7"/>
      <dgm:spPr/>
      <dgm:t>
        <a:bodyPr/>
        <a:lstStyle/>
        <a:p/>
      </dgm:t>
    </dgm:pt>
    <dgm:pt modelId="{B7967C8D-ECE7-4975-B554-CD47330230AB}" type="pres">
      <dgm:prSet presAssocID="{B4A0228D-3A4F-4C8C-BE3E-A0183E278066}" presName="node" presStyleLbl="node1" presStyleIdx="1" presStyleCnt="8">
        <dgm:presLayoutVars>
          <dgm:bulletEnabled val="1"/>
        </dgm:presLayoutVars>
      </dgm:prSet>
      <dgm:spPr/>
      <dgm:t>
        <a:bodyPr/>
        <a:lstStyle/>
        <a:p/>
      </dgm:t>
    </dgm:pt>
    <dgm:pt modelId="{FC570BD1-2076-482A-9C86-15BA960D3E8C}" type="pres">
      <dgm:prSet presAssocID="{B5C472FA-06CD-428D-B0B6-E040D77C6547}" presName="sibTrans" presStyleLbl="sibTrans2D1" presStyleIdx="1" presStyleCnt="7"/>
      <dgm:spPr/>
      <dgm:t>
        <a:bodyPr/>
        <a:lstStyle/>
        <a:p/>
      </dgm:t>
    </dgm:pt>
    <dgm:pt modelId="{41ACE029-12C0-43F2-9239-89814142875F}" type="pres">
      <dgm:prSet presAssocID="{B5C472FA-06CD-428D-B0B6-E040D77C6547}" presName="connectorText" presStyleLbl="sibTrans2D1" presStyleIdx="1" presStyleCnt="7"/>
      <dgm:spPr/>
      <dgm:t>
        <a:bodyPr/>
        <a:lstStyle/>
        <a:p/>
      </dgm:t>
    </dgm:pt>
    <dgm:pt modelId="{604CC464-6CAF-46AE-B66A-B8A0639733FC}" type="pres">
      <dgm:prSet presAssocID="{56594C24-A1CC-44F3-A0BE-D3731569103F}" presName="node" presStyleLbl="node1" presStyleIdx="2" presStyleCnt="8">
        <dgm:presLayoutVars>
          <dgm:bulletEnabled val="1"/>
        </dgm:presLayoutVars>
      </dgm:prSet>
      <dgm:spPr/>
      <dgm:t>
        <a:bodyPr/>
        <a:lstStyle/>
        <a:p/>
      </dgm:t>
    </dgm:pt>
    <dgm:pt modelId="{39BB2DA4-D2E7-493F-BD12-4138386F98F1}" type="pres">
      <dgm:prSet presAssocID="{6E1EF32B-E366-4A24-AFEF-346085AB7811}" presName="sibTrans" presStyleLbl="sibTrans2D1" presStyleIdx="2" presStyleCnt="7"/>
      <dgm:spPr/>
      <dgm:t>
        <a:bodyPr/>
        <a:lstStyle/>
        <a:p/>
      </dgm:t>
    </dgm:pt>
    <dgm:pt modelId="{C79C14B6-78E9-4279-AACA-E86E386B2391}" type="pres">
      <dgm:prSet presAssocID="{6E1EF32B-E366-4A24-AFEF-346085AB7811}" presName="connectorText" presStyleLbl="sibTrans2D1" presStyleIdx="2" presStyleCnt="7"/>
      <dgm:spPr/>
      <dgm:t>
        <a:bodyPr/>
        <a:lstStyle/>
        <a:p/>
      </dgm:t>
    </dgm:pt>
    <dgm:pt modelId="{38872908-9A79-4058-BB0E-76DCE2FA30D0}" type="pres">
      <dgm:prSet presAssocID="{8C7BAFBF-442E-4907-BB8C-5EFD708391C2}" presName="node" presStyleLbl="node1" presStyleIdx="3" presStyleCnt="8">
        <dgm:presLayoutVars>
          <dgm:bulletEnabled val="1"/>
        </dgm:presLayoutVars>
      </dgm:prSet>
      <dgm:spPr/>
      <dgm:t>
        <a:bodyPr/>
        <a:lstStyle/>
        <a:p/>
      </dgm:t>
    </dgm:pt>
    <dgm:pt modelId="{45D106F9-8AFB-4FE1-8300-43FDF8AB5F62}" type="pres">
      <dgm:prSet presAssocID="{B1372FF2-735D-430D-BF00-BB80BE404DBD}" presName="sibTrans" presStyleLbl="sibTrans2D1" presStyleIdx="3" presStyleCnt="7"/>
      <dgm:spPr/>
      <dgm:t>
        <a:bodyPr/>
        <a:lstStyle/>
        <a:p/>
      </dgm:t>
    </dgm:pt>
    <dgm:pt modelId="{45D74295-CD22-4489-A161-82873DD723CA}" type="pres">
      <dgm:prSet presAssocID="{B1372FF2-735D-430D-BF00-BB80BE404DBD}" presName="connectorText" presStyleLbl="sibTrans2D1" presStyleIdx="3" presStyleCnt="7"/>
      <dgm:spPr/>
      <dgm:t>
        <a:bodyPr/>
        <a:lstStyle/>
        <a:p/>
      </dgm:t>
    </dgm:pt>
    <dgm:pt modelId="{8C0A83CB-CD0D-45EB-B3C9-6FBFDD025CD7}" type="pres">
      <dgm:prSet presAssocID="{DBE2EB92-E7F5-4488-B262-104875A659BF}" presName="node" presStyleLbl="node1" presStyleIdx="4" presStyleCnt="8">
        <dgm:presLayoutVars>
          <dgm:bulletEnabled val="1"/>
        </dgm:presLayoutVars>
      </dgm:prSet>
      <dgm:spPr/>
      <dgm:t>
        <a:bodyPr/>
        <a:lstStyle/>
        <a:p/>
      </dgm:t>
    </dgm:pt>
    <dgm:pt modelId="{E4C1BF0D-F056-4900-AD88-94B3547AFC52}" type="pres">
      <dgm:prSet presAssocID="{326A103D-46AF-45B5-9739-586F48903F70}" presName="sibTrans" presStyleLbl="sibTrans2D1" presStyleIdx="4" presStyleCnt="7"/>
      <dgm:spPr/>
      <dgm:t>
        <a:bodyPr/>
        <a:lstStyle/>
        <a:p/>
      </dgm:t>
    </dgm:pt>
    <dgm:pt modelId="{7B1C84B3-4352-4633-9CCF-B7C18DD2BD6B}" type="pres">
      <dgm:prSet presAssocID="{326A103D-46AF-45B5-9739-586F48903F70}" presName="connectorText" presStyleLbl="sibTrans2D1" presStyleIdx="4" presStyleCnt="7"/>
      <dgm:spPr/>
      <dgm:t>
        <a:bodyPr/>
        <a:lstStyle/>
        <a:p/>
      </dgm:t>
    </dgm:pt>
    <dgm:pt modelId="{BA784D8B-36BF-426E-BD31-295863E32631}" type="pres">
      <dgm:prSet presAssocID="{68F3E3AD-6F8C-4019-BEB4-3DB530B23A45}" presName="node" presStyleLbl="node1" presStyleIdx="5" presStyleCnt="8">
        <dgm:presLayoutVars>
          <dgm:bulletEnabled val="1"/>
        </dgm:presLayoutVars>
      </dgm:prSet>
      <dgm:spPr/>
      <dgm:t>
        <a:bodyPr/>
        <a:lstStyle/>
        <a:p/>
      </dgm:t>
    </dgm:pt>
    <dgm:pt modelId="{AC12DB06-54C3-4563-AE1B-BC0069EFD3C2}" type="pres">
      <dgm:prSet presAssocID="{62EB64BB-BE8A-46CC-9071-6851D25B4B43}" presName="sibTrans" presStyleLbl="sibTrans2D1" presStyleIdx="5" presStyleCnt="7"/>
      <dgm:spPr/>
      <dgm:t>
        <a:bodyPr/>
        <a:lstStyle/>
        <a:p/>
      </dgm:t>
    </dgm:pt>
    <dgm:pt modelId="{3E057005-5D44-424F-91E9-DD6D83787539}" type="pres">
      <dgm:prSet presAssocID="{62EB64BB-BE8A-46CC-9071-6851D25B4B43}" presName="connectorText" presStyleLbl="sibTrans2D1" presStyleIdx="5" presStyleCnt="7"/>
      <dgm:spPr/>
      <dgm:t>
        <a:bodyPr/>
        <a:lstStyle/>
        <a:p/>
      </dgm:t>
    </dgm:pt>
    <dgm:pt modelId="{F5CC7CDF-750E-457D-B62E-2776D8F2E19F}" type="pres">
      <dgm:prSet presAssocID="{F90CCE05-0E5A-4666-8D0F-94FA626A3CF6}" presName="node" presStyleLbl="node1" presStyleIdx="6" presStyleCnt="8">
        <dgm:presLayoutVars>
          <dgm:bulletEnabled val="1"/>
        </dgm:presLayoutVars>
      </dgm:prSet>
      <dgm:spPr/>
      <dgm:t>
        <a:bodyPr/>
        <a:lstStyle/>
        <a:p/>
      </dgm:t>
    </dgm:pt>
    <dgm:pt modelId="{3B352948-F1F3-4D36-B939-D60E0703D6EB}" type="pres">
      <dgm:prSet presAssocID="{7D78D9E0-8021-46E1-ADF3-34D5DADD69B2}" presName="sibTrans" presStyleLbl="sibTrans2D1" presStyleIdx="6" presStyleCnt="7"/>
      <dgm:spPr/>
      <dgm:t>
        <a:bodyPr/>
        <a:lstStyle/>
        <a:p/>
      </dgm:t>
    </dgm:pt>
    <dgm:pt modelId="{CFB54AE3-D54D-4F00-8951-25C032C330BE}" type="pres">
      <dgm:prSet presAssocID="{7D78D9E0-8021-46E1-ADF3-34D5DADD69B2}" presName="connectorText" presStyleLbl="sibTrans2D1" presStyleIdx="6" presStyleCnt="7"/>
      <dgm:spPr/>
      <dgm:t>
        <a:bodyPr/>
        <a:lstStyle/>
        <a:p/>
      </dgm:t>
    </dgm:pt>
    <dgm:pt modelId="{43C44ABE-FB03-455A-871B-E9795AE2D9BD}" type="pres">
      <dgm:prSet presAssocID="{F4865EE7-D913-44FA-A1E9-ECBFCCF3BD62}" presName="node" presStyleLbl="node1" presStyleIdx="7" presStyleCnt="8">
        <dgm:presLayoutVars>
          <dgm:bulletEnabled val="1"/>
        </dgm:presLayoutVars>
      </dgm:prSet>
      <dgm:spPr/>
      <dgm:t>
        <a:bodyPr/>
        <a:lstStyle/>
        <a:p/>
      </dgm:t>
    </dgm:pt>
  </dgm:ptLst>
  <dgm:cxnLst>
    <dgm:cxn modelId="{05CEA8AF-8D85-4B67-9ABF-2AAB0525C6A5}" srcId="{E88CE84E-7DF8-4543-92EC-2CF6AF285FE4}" destId="{1A3F0DD1-215F-478E-836A-09ECC5ABA116}" srcOrd="0" destOrd="0" parTransId="{C613CAAA-1517-4993-9363-513FD604B8D5}" sibTransId="{58F7B00E-5FFC-4C39-AB1D-5A2D35B6F241}"/>
    <dgm:cxn modelId="{9A222683-4E2A-4B0B-9149-2DFD18A5CB8F}" srcId="{E88CE84E-7DF8-4543-92EC-2CF6AF285FE4}" destId="{B4A0228D-3A4F-4C8C-BE3E-A0183E278066}" srcOrd="1" destOrd="0" parTransId="{0FF64201-BA35-4C74-8DE8-8DF68A050767}" sibTransId="{B5C472FA-06CD-428D-B0B6-E040D77C6547}"/>
    <dgm:cxn modelId="{11072583-F721-4941-96A4-E9D52E5BDF83}" srcId="{E88CE84E-7DF8-4543-92EC-2CF6AF285FE4}" destId="{56594C24-A1CC-44F3-A0BE-D3731569103F}" srcOrd="2" destOrd="0" parTransId="{8A16B3B4-AEF5-4B56-9558-E0FB8428CF35}" sibTransId="{6E1EF32B-E366-4A24-AFEF-346085AB7811}"/>
    <dgm:cxn modelId="{0D6E2974-B6B6-4D68-9F4E-79D7D7F06261}" srcId="{E88CE84E-7DF8-4543-92EC-2CF6AF285FE4}" destId="{8C7BAFBF-442E-4907-BB8C-5EFD708391C2}" srcOrd="3" destOrd="0" parTransId="{00234B3C-12FA-40E1-9E74-5E2834787DB4}" sibTransId="{B1372FF2-735D-430D-BF00-BB80BE404DBD}"/>
    <dgm:cxn modelId="{41941690-A1ED-4651-AB16-CC88A5C91B9E}" srcId="{E88CE84E-7DF8-4543-92EC-2CF6AF285FE4}" destId="{DBE2EB92-E7F5-4488-B262-104875A659BF}" srcOrd="4" destOrd="0" parTransId="{5FA8BD74-8747-4F44-BCA5-DD55FE24F318}" sibTransId="{326A103D-46AF-45B5-9739-586F48903F70}"/>
    <dgm:cxn modelId="{342990F1-CAD1-4D8C-974F-13DA6A58AFD9}" srcId="{E88CE84E-7DF8-4543-92EC-2CF6AF285FE4}" destId="{68F3E3AD-6F8C-4019-BEB4-3DB530B23A45}" srcOrd="5" destOrd="0" parTransId="{B136D2D3-82BC-4AAA-9AE6-D6C76E9BEA41}" sibTransId="{62EB64BB-BE8A-46CC-9071-6851D25B4B43}"/>
    <dgm:cxn modelId="{1888DBB2-9D57-466F-A955-32C07A811F7E}" srcId="{E88CE84E-7DF8-4543-92EC-2CF6AF285FE4}" destId="{F90CCE05-0E5A-4666-8D0F-94FA626A3CF6}" srcOrd="6" destOrd="0" parTransId="{ED904E68-02CA-444A-A340-C11F95839C03}" sibTransId="{7D78D9E0-8021-46E1-ADF3-34D5DADD69B2}"/>
    <dgm:cxn modelId="{E962D9A9-E05D-4CAB-A22C-38D72C36EFDD}" srcId="{E88CE84E-7DF8-4543-92EC-2CF6AF285FE4}" destId="{F4865EE7-D913-44FA-A1E9-ECBFCCF3BD62}" srcOrd="7" destOrd="0" parTransId="{50947DE7-0444-4E89-BCA1-F099A17EC512}" sibTransId="{344EEDE5-55C2-4BE4-AFB7-18B89EF9D15E}"/>
    <dgm:cxn modelId="{21644839-6C5B-41D6-99CD-37C63F45D40C}" type="presOf" srcId="{E88CE84E-7DF8-4543-92EC-2CF6AF285FE4}" destId="{FAAE816B-96E3-48BA-90B9-7445D201B649}" srcOrd="0" destOrd="0" presId="urn:microsoft.com/office/officeart/2005/8/layout/process5"/>
    <dgm:cxn modelId="{0C895B76-CE36-4701-BEBD-269FC94D3DAC}" type="presParOf" srcId="{FAAE816B-96E3-48BA-90B9-7445D201B649}" destId="{D778FC31-3F5F-47C9-B9A3-1394431667DE}" srcOrd="0" destOrd="0" presId="urn:microsoft.com/office/officeart/2005/8/layout/process5"/>
    <dgm:cxn modelId="{3DC127C0-F705-4FE0-8405-FC3CD452BDFC}" type="presOf" srcId="{1A3F0DD1-215F-478E-836A-09ECC5ABA116}" destId="{D778FC31-3F5F-47C9-B9A3-1394431667DE}" srcOrd="0" destOrd="0" presId="urn:microsoft.com/office/officeart/2005/8/layout/process5"/>
    <dgm:cxn modelId="{33946551-6345-4FBA-AC84-1B0B6248EA85}" type="presParOf" srcId="{FAAE816B-96E3-48BA-90B9-7445D201B649}" destId="{B7F17AEC-A56A-4AA7-8091-3D72F7AC5169}" srcOrd="1" destOrd="0" presId="urn:microsoft.com/office/officeart/2005/8/layout/process5"/>
    <dgm:cxn modelId="{BBA36F4C-09BF-4402-BB3C-F60175F618F7}" type="presOf" srcId="{58F7B00E-5FFC-4C39-AB1D-5A2D35B6F241}" destId="{B7F17AEC-A56A-4AA7-8091-3D72F7AC5169}" srcOrd="0" destOrd="0" presId="urn:microsoft.com/office/officeart/2005/8/layout/process5"/>
    <dgm:cxn modelId="{0D53D6C4-0354-4115-A0BE-B74DBD9F4C5F}" type="presParOf" srcId="{B7F17AEC-A56A-4AA7-8091-3D72F7AC5169}" destId="{51BF1064-CF7D-4900-A39A-51D09A01045E}" srcOrd="0" destOrd="0" presId="urn:microsoft.com/office/officeart/2005/8/layout/process5"/>
    <dgm:cxn modelId="{16E00649-B72B-40F6-81FE-E856B598141B}" type="presOf" srcId="{58F7B00E-5FFC-4C39-AB1D-5A2D35B6F241}" destId="{51BF1064-CF7D-4900-A39A-51D09A01045E}" srcOrd="1" destOrd="0" presId="urn:microsoft.com/office/officeart/2005/8/layout/process5"/>
    <dgm:cxn modelId="{D1083C89-3D93-4AB9-825E-85EDCC4713E0}" type="presParOf" srcId="{FAAE816B-96E3-48BA-90B9-7445D201B649}" destId="{B7967C8D-ECE7-4975-B554-CD47330230AB}" srcOrd="2" destOrd="0" presId="urn:microsoft.com/office/officeart/2005/8/layout/process5"/>
    <dgm:cxn modelId="{496395D9-E288-45B7-9ECC-AD54CA63F101}" type="presOf" srcId="{B4A0228D-3A4F-4C8C-BE3E-A0183E278066}" destId="{B7967C8D-ECE7-4975-B554-CD47330230AB}" srcOrd="0" destOrd="0" presId="urn:microsoft.com/office/officeart/2005/8/layout/process5"/>
    <dgm:cxn modelId="{D1A31B30-D42A-4819-822C-6BBFC28AE4E2}" type="presParOf" srcId="{FAAE816B-96E3-48BA-90B9-7445D201B649}" destId="{FC570BD1-2076-482A-9C86-15BA960D3E8C}" srcOrd="3" destOrd="0" presId="urn:microsoft.com/office/officeart/2005/8/layout/process5"/>
    <dgm:cxn modelId="{B4418101-8281-41D3-9483-314C248B7132}" type="presOf" srcId="{B5C472FA-06CD-428D-B0B6-E040D77C6547}" destId="{FC570BD1-2076-482A-9C86-15BA960D3E8C}" srcOrd="0" destOrd="0" presId="urn:microsoft.com/office/officeart/2005/8/layout/process5"/>
    <dgm:cxn modelId="{A952F8C3-E9DE-4730-9C7D-4877807B3698}" type="presParOf" srcId="{FC570BD1-2076-482A-9C86-15BA960D3E8C}" destId="{41ACE029-12C0-43F2-9239-89814142875F}" srcOrd="0" destOrd="0" presId="urn:microsoft.com/office/officeart/2005/8/layout/process5"/>
    <dgm:cxn modelId="{CBB52FFF-1E52-418F-8616-B75D9C391940}" type="presOf" srcId="{B5C472FA-06CD-428D-B0B6-E040D77C6547}" destId="{41ACE029-12C0-43F2-9239-89814142875F}" srcOrd="1" destOrd="0" presId="urn:microsoft.com/office/officeart/2005/8/layout/process5"/>
    <dgm:cxn modelId="{A79CDA3C-C57B-46B8-90F7-03D2575ECF1D}" type="presParOf" srcId="{FAAE816B-96E3-48BA-90B9-7445D201B649}" destId="{604CC464-6CAF-46AE-B66A-B8A0639733FC}" srcOrd="4" destOrd="0" presId="urn:microsoft.com/office/officeart/2005/8/layout/process5"/>
    <dgm:cxn modelId="{63ADEDE9-E6C8-47DE-AAB2-5133FAF52380}" type="presOf" srcId="{56594C24-A1CC-44F3-A0BE-D3731569103F}" destId="{604CC464-6CAF-46AE-B66A-B8A0639733FC}" srcOrd="0" destOrd="0" presId="urn:microsoft.com/office/officeart/2005/8/layout/process5"/>
    <dgm:cxn modelId="{B53BCBB3-DBD2-4DBC-854D-73D9FC092C47}" type="presParOf" srcId="{FAAE816B-96E3-48BA-90B9-7445D201B649}" destId="{39BB2DA4-D2E7-493F-BD12-4138386F98F1}" srcOrd="5" destOrd="0" presId="urn:microsoft.com/office/officeart/2005/8/layout/process5"/>
    <dgm:cxn modelId="{0525B367-8BB4-42DC-A34E-B3ACE2FC118D}" type="presOf" srcId="{6E1EF32B-E366-4A24-AFEF-346085AB7811}" destId="{39BB2DA4-D2E7-493F-BD12-4138386F98F1}" srcOrd="0" destOrd="0" presId="urn:microsoft.com/office/officeart/2005/8/layout/process5"/>
    <dgm:cxn modelId="{60B1112B-B129-4F14-8833-9989160CE1E4}" type="presParOf" srcId="{39BB2DA4-D2E7-493F-BD12-4138386F98F1}" destId="{C79C14B6-78E9-4279-AACA-E86E386B2391}" srcOrd="0" destOrd="0" presId="urn:microsoft.com/office/officeart/2005/8/layout/process5"/>
    <dgm:cxn modelId="{D9803138-C664-4177-8A86-335A3B0C0B1D}" type="presOf" srcId="{6E1EF32B-E366-4A24-AFEF-346085AB7811}" destId="{C79C14B6-78E9-4279-AACA-E86E386B2391}" srcOrd="1" destOrd="0" presId="urn:microsoft.com/office/officeart/2005/8/layout/process5"/>
    <dgm:cxn modelId="{35CBF661-872A-447A-95BD-1288B988FE04}" type="presParOf" srcId="{FAAE816B-96E3-48BA-90B9-7445D201B649}" destId="{38872908-9A79-4058-BB0E-76DCE2FA30D0}" srcOrd="6" destOrd="0" presId="urn:microsoft.com/office/officeart/2005/8/layout/process5"/>
    <dgm:cxn modelId="{76A4ECDF-57BB-4249-8D90-44BDB1ABBA06}" type="presOf" srcId="{8C7BAFBF-442E-4907-BB8C-5EFD708391C2}" destId="{38872908-9A79-4058-BB0E-76DCE2FA30D0}" srcOrd="0" destOrd="0" presId="urn:microsoft.com/office/officeart/2005/8/layout/process5"/>
    <dgm:cxn modelId="{62968356-4DE0-431A-8EA8-62B9B4E54A01}" type="presParOf" srcId="{FAAE816B-96E3-48BA-90B9-7445D201B649}" destId="{45D106F9-8AFB-4FE1-8300-43FDF8AB5F62}" srcOrd="7" destOrd="0" presId="urn:microsoft.com/office/officeart/2005/8/layout/process5"/>
    <dgm:cxn modelId="{045A7CF1-50C5-4048-A6FF-0FB69E642E43}" type="presOf" srcId="{B1372FF2-735D-430D-BF00-BB80BE404DBD}" destId="{45D106F9-8AFB-4FE1-8300-43FDF8AB5F62}" srcOrd="0" destOrd="0" presId="urn:microsoft.com/office/officeart/2005/8/layout/process5"/>
    <dgm:cxn modelId="{84C8FF7D-A36C-4EF7-8106-C4C61EBF087F}" type="presParOf" srcId="{45D106F9-8AFB-4FE1-8300-43FDF8AB5F62}" destId="{45D74295-CD22-4489-A161-82873DD723CA}" srcOrd="0" destOrd="0" presId="urn:microsoft.com/office/officeart/2005/8/layout/process5"/>
    <dgm:cxn modelId="{D84E3B27-4FC6-425F-9C9D-725795CD0EC1}" type="presOf" srcId="{B1372FF2-735D-430D-BF00-BB80BE404DBD}" destId="{45D74295-CD22-4489-A161-82873DD723CA}" srcOrd="1" destOrd="0" presId="urn:microsoft.com/office/officeart/2005/8/layout/process5"/>
    <dgm:cxn modelId="{62449838-8EC2-4017-867D-93ACFDB25658}" type="presParOf" srcId="{FAAE816B-96E3-48BA-90B9-7445D201B649}" destId="{8C0A83CB-CD0D-45EB-B3C9-6FBFDD025CD7}" srcOrd="8" destOrd="0" presId="urn:microsoft.com/office/officeart/2005/8/layout/process5"/>
    <dgm:cxn modelId="{7AD73689-09FA-4056-8912-5D5EF1829E3C}" type="presOf" srcId="{DBE2EB92-E7F5-4488-B262-104875A659BF}" destId="{8C0A83CB-CD0D-45EB-B3C9-6FBFDD025CD7}" srcOrd="0" destOrd="0" presId="urn:microsoft.com/office/officeart/2005/8/layout/process5"/>
    <dgm:cxn modelId="{31685768-FD9D-4AEA-B5AC-D93797387D4F}" type="presParOf" srcId="{FAAE816B-96E3-48BA-90B9-7445D201B649}" destId="{E4C1BF0D-F056-4900-AD88-94B3547AFC52}" srcOrd="9" destOrd="0" presId="urn:microsoft.com/office/officeart/2005/8/layout/process5"/>
    <dgm:cxn modelId="{3AE60C78-3BC6-4C78-8DB4-E7C405F37ADE}" type="presOf" srcId="{326A103D-46AF-45B5-9739-586F48903F70}" destId="{E4C1BF0D-F056-4900-AD88-94B3547AFC52}" srcOrd="0" destOrd="0" presId="urn:microsoft.com/office/officeart/2005/8/layout/process5"/>
    <dgm:cxn modelId="{7BE3431F-8C68-4A5A-82CE-0941154ABE3B}" type="presParOf" srcId="{E4C1BF0D-F056-4900-AD88-94B3547AFC52}" destId="{7B1C84B3-4352-4633-9CCF-B7C18DD2BD6B}" srcOrd="0" destOrd="0" presId="urn:microsoft.com/office/officeart/2005/8/layout/process5"/>
    <dgm:cxn modelId="{F3D21635-91CC-4A6F-8793-9730D89654E6}" type="presOf" srcId="{326A103D-46AF-45B5-9739-586F48903F70}" destId="{7B1C84B3-4352-4633-9CCF-B7C18DD2BD6B}" srcOrd="1" destOrd="0" presId="urn:microsoft.com/office/officeart/2005/8/layout/process5"/>
    <dgm:cxn modelId="{75158C5D-728E-4047-B19B-12A64909509B}" type="presParOf" srcId="{FAAE816B-96E3-48BA-90B9-7445D201B649}" destId="{BA784D8B-36BF-426E-BD31-295863E32631}" srcOrd="10" destOrd="0" presId="urn:microsoft.com/office/officeart/2005/8/layout/process5"/>
    <dgm:cxn modelId="{3A157B4D-86F2-4199-A592-BED0ADE87EF2}" type="presOf" srcId="{68F3E3AD-6F8C-4019-BEB4-3DB530B23A45}" destId="{BA784D8B-36BF-426E-BD31-295863E32631}" srcOrd="0" destOrd="0" presId="urn:microsoft.com/office/officeart/2005/8/layout/process5"/>
    <dgm:cxn modelId="{D8D2D4A8-2D2E-46FB-ABEF-CA4CE8846F74}" type="presParOf" srcId="{FAAE816B-96E3-48BA-90B9-7445D201B649}" destId="{AC12DB06-54C3-4563-AE1B-BC0069EFD3C2}" srcOrd="11" destOrd="0" presId="urn:microsoft.com/office/officeart/2005/8/layout/process5"/>
    <dgm:cxn modelId="{F1D75C0D-5E86-45F7-81A6-081889241B10}" type="presOf" srcId="{62EB64BB-BE8A-46CC-9071-6851D25B4B43}" destId="{AC12DB06-54C3-4563-AE1B-BC0069EFD3C2}" srcOrd="0" destOrd="0" presId="urn:microsoft.com/office/officeart/2005/8/layout/process5"/>
    <dgm:cxn modelId="{40E82E5A-6231-4931-BA19-865DFA759A56}" type="presParOf" srcId="{AC12DB06-54C3-4563-AE1B-BC0069EFD3C2}" destId="{3E057005-5D44-424F-91E9-DD6D83787539}" srcOrd="0" destOrd="0" presId="urn:microsoft.com/office/officeart/2005/8/layout/process5"/>
    <dgm:cxn modelId="{A5B18208-1447-4FC8-8F43-857068A4220B}" type="presOf" srcId="{62EB64BB-BE8A-46CC-9071-6851D25B4B43}" destId="{3E057005-5D44-424F-91E9-DD6D83787539}" srcOrd="1" destOrd="0" presId="urn:microsoft.com/office/officeart/2005/8/layout/process5"/>
    <dgm:cxn modelId="{530F665C-F357-4C7C-BE9A-62C9D83AA183}" type="presParOf" srcId="{FAAE816B-96E3-48BA-90B9-7445D201B649}" destId="{F5CC7CDF-750E-457D-B62E-2776D8F2E19F}" srcOrd="12" destOrd="0" presId="urn:microsoft.com/office/officeart/2005/8/layout/process5"/>
    <dgm:cxn modelId="{E7B4FA66-82FA-4F51-8C16-FA4ADFA4D1A3}" type="presOf" srcId="{F90CCE05-0E5A-4666-8D0F-94FA626A3CF6}" destId="{F5CC7CDF-750E-457D-B62E-2776D8F2E19F}" srcOrd="0" destOrd="0" presId="urn:microsoft.com/office/officeart/2005/8/layout/process5"/>
    <dgm:cxn modelId="{6E3A9CB0-5F66-4A64-ACD0-4CC87E01F5FA}" type="presParOf" srcId="{FAAE816B-96E3-48BA-90B9-7445D201B649}" destId="{3B352948-F1F3-4D36-B939-D60E0703D6EB}" srcOrd="13" destOrd="0" presId="urn:microsoft.com/office/officeart/2005/8/layout/process5"/>
    <dgm:cxn modelId="{4CB03EEB-7794-4D60-B8C8-D796D9EC59F9}" type="presOf" srcId="{7D78D9E0-8021-46E1-ADF3-34D5DADD69B2}" destId="{3B352948-F1F3-4D36-B939-D60E0703D6EB}" srcOrd="0" destOrd="0" presId="urn:microsoft.com/office/officeart/2005/8/layout/process5"/>
    <dgm:cxn modelId="{281AAED7-9C45-4DE7-98F6-E3FB910C8B76}" type="presParOf" srcId="{3B352948-F1F3-4D36-B939-D60E0703D6EB}" destId="{CFB54AE3-D54D-4F00-8951-25C032C330BE}" srcOrd="0" destOrd="0" presId="urn:microsoft.com/office/officeart/2005/8/layout/process5"/>
    <dgm:cxn modelId="{C631A445-00CC-408C-84E4-C8D6177F081E}" type="presOf" srcId="{7D78D9E0-8021-46E1-ADF3-34D5DADD69B2}" destId="{CFB54AE3-D54D-4F00-8951-25C032C330BE}" srcOrd="1" destOrd="0" presId="urn:microsoft.com/office/officeart/2005/8/layout/process5"/>
    <dgm:cxn modelId="{4B7B4F80-16AE-400E-84C8-CC655DE4A086}" type="presParOf" srcId="{FAAE816B-96E3-48BA-90B9-7445D201B649}" destId="{43C44ABE-FB03-455A-871B-E9795AE2D9BD}" srcOrd="14" destOrd="0" presId="urn:microsoft.com/office/officeart/2005/8/layout/process5"/>
    <dgm:cxn modelId="{6DC510E1-99E2-4F7C-B5C6-10AE60608924}" type="presOf" srcId="{F4865EE7-D913-44FA-A1E9-ECBFCCF3BD62}" destId="{43C44ABE-FB03-455A-871B-E9795AE2D9BD}" srcOrd="0" destOrd="0" presId="urn:microsoft.com/office/officeart/2005/8/layout/process5"/>
  </dgm:cxnLst>
  <dgm:bg/>
  <dgm:whole/>
  <dgm:extLst>
    <a:ext uri="http://schemas.microsoft.com/office/drawing/2008/diagram">
      <dsp:dataModelExt xmlns:dsp="http://schemas.microsoft.com/office/drawing/2008/diagram" relId="rId12" minVer="http://schemas.openxmlformats.org/drawingml/2006/main"/>
    </a:ext>
  </dgm:extLst>
</dgm:dataModel>
</file>

<file path=ppt/diagrams/data14.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09F84383-AFCC-45BF-A7F5-53CB01631CD0}">
      <dgm:prSet/>
      <dgm:spPr/>
      <dgm:t>
        <a:bodyPr/>
        <a:lstStyle/>
        <a:p>
          <a:endParaRPr lang="en-US"/>
        </a:p>
      </dgm:t>
    </dgm:pt>
    <dgm:pt modelId="{9BCE8557-797F-4C9D-BC33-93EC87745DC6}">
      <dgm:prSet phldrT="[Text]"/>
      <dgm:spPr/>
      <dgm:t>
        <a:bodyPr/>
        <a:lstStyle/>
        <a:p>
          <a:r>
            <a:rPr lang="en-US"/>
            <a:t>Trải vải</a:t>
          </a:r>
        </a:p>
      </dgm:t>
    </dgm:pt>
    <dgm:pt modelId="{136524B0-A5C5-47FD-AE0A-9438FED0A7C0}" type="sibTrans" cxnId="{09F84383-AFCC-45BF-A7F5-53CB01631CD0}">
      <dgm:prSet/>
      <dgm:spPr/>
      <dgm:t>
        <a:bodyPr/>
        <a:lstStyle/>
        <a:p>
          <a:endParaRPr lang="en-US"/>
        </a:p>
      </dgm:t>
    </dgm:pt>
    <dgm:pt modelId="{4027E2AA-A42D-4C9B-A86D-E12991C545BD}" type="parTrans" cxnId="{01AFBD89-16CE-42EF-9416-9C3980E9B90B}">
      <dgm:prSet/>
      <dgm:spPr/>
      <dgm:t>
        <a:bodyPr/>
        <a:lstStyle/>
        <a:p>
          <a:endParaRPr lang="en-US"/>
        </a:p>
      </dgm:t>
    </dgm:pt>
    <dgm:pt modelId="{508E3C00-4B8B-41B0-A339-313082D31433}">
      <dgm:prSet phldrT="[Text]"/>
      <dgm:spPr/>
      <dgm:t>
        <a:bodyPr/>
        <a:lstStyle/>
        <a:p>
          <a:r>
            <a:rPr lang="en-US"/>
            <a:t>Cắt vải</a:t>
          </a:r>
        </a:p>
      </dgm:t>
    </dgm:pt>
    <dgm:pt modelId="{467A0564-B4D5-4839-B241-465645075A68}" type="sibTrans" cxnId="{01AFBD89-16CE-42EF-9416-9C3980E9B90B}">
      <dgm:prSet/>
      <dgm:spPr/>
      <dgm:t>
        <a:bodyPr/>
        <a:lstStyle/>
        <a:p>
          <a:endParaRPr lang="en-US"/>
        </a:p>
      </dgm:t>
    </dgm:pt>
    <dgm:pt modelId="{F5134F67-1258-46E3-B33D-144CB144B069}" type="pres">
      <dgm:prSet presAssocID="{7A223F6D-81FD-41A2-B2E1-579117C20EE8}" presName="diagram">
        <dgm:presLayoutVars>
          <dgm:dir/>
          <dgm:resizeHandles val="exact"/>
        </dgm:presLayoutVars>
      </dgm:prSet>
      <dgm:spPr/>
      <dgm:t>
        <a:bodyPr/>
        <a:lstStyle/>
        <a:p/>
      </dgm:t>
    </dgm:pt>
    <dgm:pt modelId="{DDA261DC-E31C-4592-846F-6E9FA7BC67F5}" type="pres">
      <dgm:prSet presAssocID="{9BCE8557-797F-4C9D-BC33-93EC87745DC6}" presName="node" presStyleLbl="node1" presStyleCnt="2" custScaleX="139095">
        <dgm:presLayoutVars>
          <dgm:bulletEnabled val="1"/>
        </dgm:presLayoutVars>
      </dgm:prSet>
      <dgm:spPr/>
      <dgm:t>
        <a:bodyPr/>
        <a:lstStyle/>
        <a:p/>
      </dgm:t>
    </dgm:pt>
    <dgm:pt modelId="{6F10A4DB-FD19-4C05-A0F7-B1CC281D4AED}" type="pres">
      <dgm:prSet presAssocID="{136524B0-A5C5-47FD-AE0A-9438FED0A7C0}" presName="sibTrans" presStyleLbl="sibTrans2D1" presStyleCnt="1" custScaleX="139095"/>
      <dgm:spPr/>
      <dgm:t>
        <a:bodyPr/>
        <a:lstStyle/>
        <a:p/>
      </dgm:t>
    </dgm:pt>
    <dgm:pt modelId="{A2FB5C6D-A234-42EE-ACF6-AB99B6F47448}" type="pres">
      <dgm:prSet presAssocID="{136524B0-A5C5-47FD-AE0A-9438FED0A7C0}" presName="connectorText" presStyleLbl="sibTrans2D1" presStyleCnt="1"/>
      <dgm:spPr/>
      <dgm:t>
        <a:bodyPr/>
        <a:lstStyle/>
        <a:p/>
      </dgm:t>
    </dgm:pt>
    <dgm:pt modelId="{2318811B-1911-4902-92EB-BE124BF728A7}" type="pres">
      <dgm:prSet presAssocID="{508E3C00-4B8B-41B0-A339-313082D31433}" presName="node" presStyleLbl="node1" presStyleIdx="1" presStyleCnt="2" custScaleX="139095">
        <dgm:presLayoutVars>
          <dgm:bulletEnabled val="1"/>
        </dgm:presLayoutVars>
      </dgm:prSet>
      <dgm:spPr/>
      <dgm:t>
        <a:bodyPr/>
        <a:lstStyle/>
        <a:p/>
      </dgm:t>
    </dgm:pt>
  </dgm:ptLst>
  <dgm:cxnLst>
    <dgm:cxn modelId="{09F84383-AFCC-45BF-A7F5-53CB01631CD0}" srcId="{7A223F6D-81FD-41A2-B2E1-579117C20EE8}" destId="{9BCE8557-797F-4C9D-BC33-93EC87745DC6}" srcOrd="0" destOrd="0" parTransId="{F32476DB-F1FC-47CD-B04D-2619B60A1A93}" sibTransId="{136524B0-A5C5-47FD-AE0A-9438FED0A7C0}"/>
    <dgm:cxn modelId="{01AFBD89-16CE-42EF-9416-9C3980E9B90B}" srcId="{7A223F6D-81FD-41A2-B2E1-579117C20EE8}" destId="{508E3C00-4B8B-41B0-A339-313082D31433}" srcOrd="1" destOrd="0" parTransId="{4027E2AA-A42D-4C9B-A86D-E12991C545BD}" sibTransId="{467A0564-B4D5-4839-B241-465645075A68}"/>
    <dgm:cxn modelId="{93AC21A3-2821-4408-9056-66C1FFB3D530}" type="presOf" srcId="{7A223F6D-81FD-41A2-B2E1-579117C20EE8}" destId="{F5134F67-1258-46E3-B33D-144CB144B069}" srcOrd="0" destOrd="0" presId="urn:microsoft.com/office/officeart/2005/8/layout/process5"/>
    <dgm:cxn modelId="{8225EB46-1D41-41CC-A2CD-86E872FB4634}" type="presParOf" srcId="{F5134F67-1258-46E3-B33D-144CB144B069}" destId="{DDA261DC-E31C-4592-846F-6E9FA7BC67F5}" srcOrd="0" destOrd="0" presId="urn:microsoft.com/office/officeart/2005/8/layout/process5"/>
    <dgm:cxn modelId="{1A4EBCA6-A509-4784-B94D-B71840C4A370}" type="presOf" srcId="{9BCE8557-797F-4C9D-BC33-93EC87745DC6}" destId="{DDA261DC-E31C-4592-846F-6E9FA7BC67F5}" srcOrd="0" destOrd="0" presId="urn:microsoft.com/office/officeart/2005/8/layout/process5"/>
    <dgm:cxn modelId="{A96DE029-907D-4807-9F15-D61B44CA1B5F}" type="presParOf" srcId="{F5134F67-1258-46E3-B33D-144CB144B069}" destId="{6F10A4DB-FD19-4C05-A0F7-B1CC281D4AED}" srcOrd="1" destOrd="0" presId="urn:microsoft.com/office/officeart/2005/8/layout/process5"/>
    <dgm:cxn modelId="{20CE17C4-D9A7-4BD8-8A3D-12031A8317B1}" type="presOf" srcId="{136524B0-A5C5-47FD-AE0A-9438FED0A7C0}" destId="{6F10A4DB-FD19-4C05-A0F7-B1CC281D4AED}" srcOrd="0" destOrd="0" presId="urn:microsoft.com/office/officeart/2005/8/layout/process5"/>
    <dgm:cxn modelId="{C0B32AA5-9CB3-482E-943B-010779788DEB}" type="presParOf" srcId="{6F10A4DB-FD19-4C05-A0F7-B1CC281D4AED}" destId="{A2FB5C6D-A234-42EE-ACF6-AB99B6F47448}" srcOrd="0" destOrd="0" presId="urn:microsoft.com/office/officeart/2005/8/layout/process5"/>
    <dgm:cxn modelId="{A82DE725-A156-4640-BF53-1CF0FE3AE206}" type="presOf" srcId="{136524B0-A5C5-47FD-AE0A-9438FED0A7C0}" destId="{A2FB5C6D-A234-42EE-ACF6-AB99B6F47448}" srcOrd="1" destOrd="0" presId="urn:microsoft.com/office/officeart/2005/8/layout/process5"/>
    <dgm:cxn modelId="{EBB938A7-8407-4553-A9C4-7A830CC171EF}" type="presParOf" srcId="{F5134F67-1258-46E3-B33D-144CB144B069}" destId="{2318811B-1911-4902-92EB-BE124BF728A7}" srcOrd="2" destOrd="0" presId="urn:microsoft.com/office/officeart/2005/8/layout/process5"/>
    <dgm:cxn modelId="{C20BCB52-A608-4234-B92A-5165E47565C1}" type="presOf" srcId="{508E3C00-4B8B-41B0-A339-313082D31433}" destId="{2318811B-1911-4902-92EB-BE124BF728A7}" srcOrd="0" destOrd="0" presId="urn:microsoft.com/office/officeart/2005/8/layout/process5"/>
  </dgm:cxnLst>
  <dgm:bg>
    <a:noFill/>
  </dgm:bg>
  <dgm:whole/>
  <dgm:extLst>
    <a:ext uri="http://schemas.microsoft.com/office/drawing/2008/diagram">
      <dsp:dataModelExt xmlns:dsp="http://schemas.microsoft.com/office/drawing/2008/diagram" relId="rId17" minVer="http://schemas.openxmlformats.org/drawingml/2006/main"/>
    </a:ext>
  </dgm:extLst>
</dgm:dataModel>
</file>

<file path=ppt/diagrams/data15.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73E4B3AF-73D0-4A82-B4ED-304AA42179A4}">
      <dgm:prSet/>
      <dgm:spPr/>
      <dgm:t>
        <a:bodyPr/>
        <a:lstStyle/>
        <a:p>
          <a:endParaRPr lang="en-US"/>
        </a:p>
      </dgm:t>
    </dgm:pt>
    <dgm:pt modelId="{9BCE8557-797F-4C9D-BC33-93EC87745DC6}">
      <dgm:prSet phldrT="[Text]"/>
      <dgm:spPr/>
      <dgm:t>
        <a:bodyPr/>
        <a:lstStyle/>
        <a:p>
          <a:r>
            <a:rPr lang="en-US"/>
            <a:t>Thiết kế</a:t>
          </a:r>
        </a:p>
      </dgm:t>
    </dgm:pt>
    <dgm:pt modelId="{136524B0-A5C5-47FD-AE0A-9438FED0A7C0}" type="sibTrans" cxnId="{73E4B3AF-73D0-4A82-B4ED-304AA42179A4}">
      <dgm:prSet/>
      <dgm:spPr/>
      <dgm:t>
        <a:bodyPr/>
        <a:lstStyle/>
        <a:p>
          <a:endParaRPr lang="en-US"/>
        </a:p>
      </dgm:t>
    </dgm:pt>
    <dgm:pt modelId="{57F0FBD2-55A6-455A-9C09-C3F2392C0326}" type="parTrans" cxnId="{6968AB01-1F3F-4A24-9D6A-1A449A9F94C0}">
      <dgm:prSet/>
      <dgm:spPr/>
      <dgm:t>
        <a:bodyPr/>
        <a:lstStyle/>
        <a:p>
          <a:endParaRPr lang="en-US"/>
        </a:p>
      </dgm:t>
    </dgm:pt>
    <dgm:pt modelId="{D2053BFA-49A9-4B2F-BBD9-007A57E23D51}">
      <dgm:prSet phldrT="[Text]"/>
      <dgm:spPr/>
      <dgm:t>
        <a:bodyPr/>
        <a:lstStyle/>
        <a:p>
          <a:r>
            <a:rPr lang="en-US"/>
            <a:t>Xây dựng rập mẫu</a:t>
          </a:r>
        </a:p>
      </dgm:t>
    </dgm:pt>
    <dgm:pt modelId="{C7BDA6FB-A06F-44CD-9A67-6A7D934727AD}" type="sibTrans" cxnId="{6968AB01-1F3F-4A24-9D6A-1A449A9F94C0}">
      <dgm:prSet/>
      <dgm:spPr/>
      <dgm:t>
        <a:bodyPr/>
        <a:lstStyle/>
        <a:p>
          <a:endParaRPr lang="en-US"/>
        </a:p>
      </dgm:t>
    </dgm:pt>
    <dgm:pt modelId="{D0B53A34-3F58-44D8-AC09-9DDCFAE762DD}" type="parTrans" cxnId="{397767C1-8EC1-4D50-B3F4-9B5CD9F4C836}">
      <dgm:prSet/>
      <dgm:spPr/>
      <dgm:t>
        <a:bodyPr/>
        <a:lstStyle/>
        <a:p>
          <a:endParaRPr lang="en-US"/>
        </a:p>
      </dgm:t>
    </dgm:pt>
    <dgm:pt modelId="{215752CA-F3C0-4E2C-8551-E2B27D9C3DFE}">
      <dgm:prSet phldrT="[Text]"/>
      <dgm:spPr/>
      <dgm:t>
        <a:bodyPr/>
        <a:lstStyle/>
        <a:p>
          <a:r>
            <a:rPr lang="en-US"/>
            <a:t>Chuẩn bị cắt vải</a:t>
          </a:r>
        </a:p>
      </dgm:t>
    </dgm:pt>
    <dgm:pt modelId="{B9E16FDC-263F-41AB-B2B6-C8C2658685E2}" type="sibTrans" cxnId="{397767C1-8EC1-4D50-B3F4-9B5CD9F4C836}">
      <dgm:prSet/>
      <dgm:spPr/>
      <dgm:t>
        <a:bodyPr/>
        <a:lstStyle/>
        <a:p>
          <a:endParaRPr lang="en-US"/>
        </a:p>
      </dgm:t>
    </dgm:pt>
    <dgm:pt modelId="{F5134F67-1258-46E3-B33D-144CB144B069}" type="pres">
      <dgm:prSet presAssocID="{7A223F6D-81FD-41A2-B2E1-579117C20EE8}" presName="diagram">
        <dgm:presLayoutVars>
          <dgm:dir/>
          <dgm:resizeHandles val="exact"/>
        </dgm:presLayoutVars>
      </dgm:prSet>
      <dgm:spPr/>
      <dgm:t>
        <a:bodyPr/>
        <a:lstStyle/>
        <a:p/>
      </dgm:t>
    </dgm:pt>
    <dgm:pt modelId="{DDA261DC-E31C-4592-846F-6E9FA7BC67F5}" type="pres">
      <dgm:prSet presAssocID="{9BCE8557-797F-4C9D-BC33-93EC87745DC6}" presName="node" presStyleLbl="node1" presStyleCnt="3" custScaleX="150517" custScaleY="128741">
        <dgm:presLayoutVars>
          <dgm:bulletEnabled val="1"/>
        </dgm:presLayoutVars>
      </dgm:prSet>
      <dgm:spPr/>
      <dgm:t>
        <a:bodyPr/>
        <a:lstStyle/>
        <a:p/>
      </dgm:t>
    </dgm:pt>
    <dgm:pt modelId="{36901838-67B2-4708-B522-F29BB14C2494}" type="pres">
      <dgm:prSet presAssocID="{136524B0-A5C5-47FD-AE0A-9438FED0A7C0}" presName="sibTrans" presStyleLbl="sibTrans2D1" presStyleCnt="2" custScaleX="150517"/>
      <dgm:spPr/>
      <dgm:t>
        <a:bodyPr/>
        <a:lstStyle/>
        <a:p/>
      </dgm:t>
    </dgm:pt>
    <dgm:pt modelId="{5112356F-592B-4A98-A836-25CC37632877}" type="pres">
      <dgm:prSet presAssocID="{136524B0-A5C5-47FD-AE0A-9438FED0A7C0}" presName="connectorText" presStyleLbl="sibTrans2D1" presStyleCnt="2"/>
      <dgm:spPr/>
      <dgm:t>
        <a:bodyPr/>
        <a:lstStyle/>
        <a:p/>
      </dgm:t>
    </dgm:pt>
    <dgm:pt modelId="{1732852E-7A13-4E55-8031-A505CD0DAD2F}" type="pres">
      <dgm:prSet presAssocID="{D2053BFA-49A9-4B2F-BBD9-007A57E23D51}" presName="node" presStyleLbl="node1" presStyleIdx="1" presStyleCnt="3" custScaleX="150517" custScaleY="128741">
        <dgm:presLayoutVars>
          <dgm:bulletEnabled val="1"/>
        </dgm:presLayoutVars>
      </dgm:prSet>
      <dgm:spPr/>
      <dgm:t>
        <a:bodyPr/>
        <a:lstStyle/>
        <a:p/>
      </dgm:t>
    </dgm:pt>
    <dgm:pt modelId="{935518C2-97B8-49A5-9290-7BE87785D3EF}" type="pres">
      <dgm:prSet presAssocID="{C7BDA6FB-A06F-44CD-9A67-6A7D934727AD}" presName="sibTrans" presStyleLbl="sibTrans2D1" presStyleIdx="1" presStyleCnt="2" custScaleX="150517"/>
      <dgm:spPr/>
      <dgm:t>
        <a:bodyPr/>
        <a:lstStyle/>
        <a:p/>
      </dgm:t>
    </dgm:pt>
    <dgm:pt modelId="{F92EE68B-3687-428E-A336-432539ABBF31}" type="pres">
      <dgm:prSet presAssocID="{C7BDA6FB-A06F-44CD-9A67-6A7D934727AD}" presName="connectorText" presStyleLbl="sibTrans2D1" presStyleIdx="1" presStyleCnt="2"/>
      <dgm:spPr/>
      <dgm:t>
        <a:bodyPr/>
        <a:lstStyle/>
        <a:p/>
      </dgm:t>
    </dgm:pt>
    <dgm:pt modelId="{F4293AE6-AF80-4F25-997F-8A85DE815482}" type="pres">
      <dgm:prSet presAssocID="{215752CA-F3C0-4E2C-8551-E2B27D9C3DFE}" presName="node" presStyleLbl="node1" presStyleIdx="2" presStyleCnt="3" custScaleX="150517" custScaleY="128741">
        <dgm:presLayoutVars>
          <dgm:bulletEnabled val="1"/>
        </dgm:presLayoutVars>
      </dgm:prSet>
      <dgm:spPr/>
      <dgm:t>
        <a:bodyPr/>
        <a:lstStyle/>
        <a:p/>
      </dgm:t>
    </dgm:pt>
  </dgm:ptLst>
  <dgm:cxnLst>
    <dgm:cxn modelId="{73E4B3AF-73D0-4A82-B4ED-304AA42179A4}" srcId="{7A223F6D-81FD-41A2-B2E1-579117C20EE8}" destId="{9BCE8557-797F-4C9D-BC33-93EC87745DC6}" srcOrd="0" destOrd="0" parTransId="{F32476DB-F1FC-47CD-B04D-2619B60A1A93}" sibTransId="{136524B0-A5C5-47FD-AE0A-9438FED0A7C0}"/>
    <dgm:cxn modelId="{6968AB01-1F3F-4A24-9D6A-1A449A9F94C0}" srcId="{7A223F6D-81FD-41A2-B2E1-579117C20EE8}" destId="{D2053BFA-49A9-4B2F-BBD9-007A57E23D51}" srcOrd="1" destOrd="0" parTransId="{57F0FBD2-55A6-455A-9C09-C3F2392C0326}" sibTransId="{C7BDA6FB-A06F-44CD-9A67-6A7D934727AD}"/>
    <dgm:cxn modelId="{397767C1-8EC1-4D50-B3F4-9B5CD9F4C836}" srcId="{7A223F6D-81FD-41A2-B2E1-579117C20EE8}" destId="{215752CA-F3C0-4E2C-8551-E2B27D9C3DFE}" srcOrd="2" destOrd="0" parTransId="{D0B53A34-3F58-44D8-AC09-9DDCFAE762DD}" sibTransId="{B9E16FDC-263F-41AB-B2B6-C8C2658685E2}"/>
    <dgm:cxn modelId="{5E7A316A-0AA6-4E0F-AC28-6092F731B70B}" type="presOf" srcId="{7A223F6D-81FD-41A2-B2E1-579117C20EE8}" destId="{F5134F67-1258-46E3-B33D-144CB144B069}" srcOrd="0" destOrd="0" presId="urn:microsoft.com/office/officeart/2005/8/layout/process5"/>
    <dgm:cxn modelId="{D3CE4F29-7750-41D2-8634-794DAEC7DF94}" type="presParOf" srcId="{F5134F67-1258-46E3-B33D-144CB144B069}" destId="{DDA261DC-E31C-4592-846F-6E9FA7BC67F5}" srcOrd="0" destOrd="0" presId="urn:microsoft.com/office/officeart/2005/8/layout/process5"/>
    <dgm:cxn modelId="{77A1B457-9964-4E38-A884-8C012ECCA73D}" type="presOf" srcId="{9BCE8557-797F-4C9D-BC33-93EC87745DC6}" destId="{DDA261DC-E31C-4592-846F-6E9FA7BC67F5}" srcOrd="0" destOrd="0" presId="urn:microsoft.com/office/officeart/2005/8/layout/process5"/>
    <dgm:cxn modelId="{856892B8-9897-4DB3-B8F7-0D317385E38B}" type="presParOf" srcId="{F5134F67-1258-46E3-B33D-144CB144B069}" destId="{36901838-67B2-4708-B522-F29BB14C2494}" srcOrd="1" destOrd="0" presId="urn:microsoft.com/office/officeart/2005/8/layout/process5"/>
    <dgm:cxn modelId="{3E89F1EE-C9C8-4C73-BC8C-43A303EA902D}" type="presOf" srcId="{136524B0-A5C5-47FD-AE0A-9438FED0A7C0}" destId="{36901838-67B2-4708-B522-F29BB14C2494}" srcOrd="0" destOrd="0" presId="urn:microsoft.com/office/officeart/2005/8/layout/process5"/>
    <dgm:cxn modelId="{D1F3B8DB-BC30-4D90-8EAE-1C2709D4619D}" type="presParOf" srcId="{36901838-67B2-4708-B522-F29BB14C2494}" destId="{5112356F-592B-4A98-A836-25CC37632877}" srcOrd="0" destOrd="0" presId="urn:microsoft.com/office/officeart/2005/8/layout/process5"/>
    <dgm:cxn modelId="{0C1C2AE4-42F3-4563-B50B-50FBB4072D5E}" type="presOf" srcId="{136524B0-A5C5-47FD-AE0A-9438FED0A7C0}" destId="{5112356F-592B-4A98-A836-25CC37632877}" srcOrd="1" destOrd="0" presId="urn:microsoft.com/office/officeart/2005/8/layout/process5"/>
    <dgm:cxn modelId="{2CB7C4DC-19E6-48CF-B68D-BC448BEC1579}" type="presParOf" srcId="{F5134F67-1258-46E3-B33D-144CB144B069}" destId="{1732852E-7A13-4E55-8031-A505CD0DAD2F}" srcOrd="2" destOrd="0" presId="urn:microsoft.com/office/officeart/2005/8/layout/process5"/>
    <dgm:cxn modelId="{0FFCB2C1-B1E2-43D8-AD51-F7476933BB68}" type="presOf" srcId="{D2053BFA-49A9-4B2F-BBD9-007A57E23D51}" destId="{1732852E-7A13-4E55-8031-A505CD0DAD2F}" srcOrd="0" destOrd="0" presId="urn:microsoft.com/office/officeart/2005/8/layout/process5"/>
    <dgm:cxn modelId="{73145480-19D9-42D3-BE71-C6D070DDD870}" type="presParOf" srcId="{F5134F67-1258-46E3-B33D-144CB144B069}" destId="{935518C2-97B8-49A5-9290-7BE87785D3EF}" srcOrd="3" destOrd="0" presId="urn:microsoft.com/office/officeart/2005/8/layout/process5"/>
    <dgm:cxn modelId="{5C11069C-A545-4DD0-8BD3-DBF105740E3E}" type="presOf" srcId="{C7BDA6FB-A06F-44CD-9A67-6A7D934727AD}" destId="{935518C2-97B8-49A5-9290-7BE87785D3EF}" srcOrd="0" destOrd="0" presId="urn:microsoft.com/office/officeart/2005/8/layout/process5"/>
    <dgm:cxn modelId="{646A3B0E-2570-4141-A6BC-900302651582}" type="presParOf" srcId="{935518C2-97B8-49A5-9290-7BE87785D3EF}" destId="{F92EE68B-3687-428E-A336-432539ABBF31}" srcOrd="0" destOrd="0" presId="urn:microsoft.com/office/officeart/2005/8/layout/process5"/>
    <dgm:cxn modelId="{C8136F9C-7CCE-4707-A8B9-CE5E32922791}" type="presOf" srcId="{C7BDA6FB-A06F-44CD-9A67-6A7D934727AD}" destId="{F92EE68B-3687-428E-A336-432539ABBF31}" srcOrd="1" destOrd="0" presId="urn:microsoft.com/office/officeart/2005/8/layout/process5"/>
    <dgm:cxn modelId="{D78AE623-A115-4CAB-8856-7384A3D25F9B}" type="presParOf" srcId="{F5134F67-1258-46E3-B33D-144CB144B069}" destId="{F4293AE6-AF80-4F25-997F-8A85DE815482}" srcOrd="4" destOrd="0" presId="urn:microsoft.com/office/officeart/2005/8/layout/process5"/>
    <dgm:cxn modelId="{A46453E9-DF32-467C-8534-A1C57A40187E}" type="presOf" srcId="{215752CA-F3C0-4E2C-8551-E2B27D9C3DFE}" destId="{F4293AE6-AF80-4F25-997F-8A85DE815482}" srcOrd="0" destOrd="0" presId="urn:microsoft.com/office/officeart/2005/8/layout/process5"/>
  </dgm:cxnLst>
  <dgm:bg/>
  <dgm:whole/>
  <dgm:extLst>
    <a:ext uri="http://schemas.microsoft.com/office/drawing/2008/diagram">
      <dsp:dataModelExt xmlns:dsp="http://schemas.microsoft.com/office/drawing/2008/diagram" relId="rId22" minVer="http://schemas.openxmlformats.org/drawingml/2006/main"/>
    </a:ext>
  </dgm:extLst>
</dgm:dataModel>
</file>

<file path=ppt/diagrams/data2.xml><?xml version="1.0" encoding="utf-8"?>
<dgm:dataModel xmlns:a="http://schemas.openxmlformats.org/drawingml/2006/main" xmlns:r="http://schemas.openxmlformats.org/officeDocument/2006/relationships" xmlns:dgm="http://schemas.openxmlformats.org/drawingml/2006/diagram">
  <dgm:ptLst>
    <dgm:pt modelId="{F4F87734-777E-4964-AA82-E25902D3F578}" type="doc">
      <dgm:prSet loTypeId="urn:microsoft.com/office/officeart/2005/8/layout/bProcess3" loCatId="process" qsTypeId="urn:microsoft.com/office/officeart/2005/8/quickstyle/simple1" qsCatId="simple" csTypeId="urn:microsoft.com/office/officeart/2005/8/colors/accent2_1" csCatId="accent2" phldr="1"/>
      <dgm:spPr/>
      <dgm:t>
        <a:bodyPr/>
        <a:lstStyle/>
        <a:p>
          <a:endParaRPr lang="en-US"/>
        </a:p>
      </dgm:t>
    </dgm:pt>
    <dgm:pt modelId="{49C79456-4770-468E-884C-935E2DF97D0F}" type="parTrans" cxnId="{8E96F7F6-1823-4A1D-9478-F077B0675364}">
      <dgm:prSet custT="1"/>
      <dgm:spPr/>
      <dgm:t>
        <a:bodyPr/>
        <a:lstStyle/>
        <a:p>
          <a:endParaRPr lang="en-US" sz="1100"/>
        </a:p>
      </dgm:t>
    </dgm:pt>
    <dgm:pt modelId="{8D6B4409-8550-4423-AD9C-BD223DD39488}">
      <dgm:prSet phldrT="[Text]" custT="1"/>
      <dgm:spPr/>
      <dgm:t>
        <a:bodyPr/>
        <a:lstStyle/>
        <a:p>
          <a:r>
            <a:rPr lang="en-US" sz="1100" b="1"/>
            <a:t>Bông</a:t>
          </a:r>
        </a:p>
      </dgm:t>
    </dgm:pt>
    <dgm:pt modelId="{D29E46AA-40F2-4A82-A11E-7D55A7F300BC}" type="sibTrans" cxnId="{8E96F7F6-1823-4A1D-9478-F077B0675364}">
      <dgm:prSet custT="1"/>
      <dgm:spPr/>
      <dgm:t>
        <a:bodyPr/>
        <a:lstStyle/>
        <a:p>
          <a:endParaRPr lang="en-US" sz="1000"/>
        </a:p>
      </dgm:t>
    </dgm:pt>
    <dgm:pt modelId="{406228F0-6B52-431E-B79F-B4670CA8E037}" type="parTrans" cxnId="{6034E7CF-D893-4B5A-863F-061FA7D6E24E}">
      <dgm:prSet custT="1"/>
      <dgm:spPr/>
      <dgm:t>
        <a:bodyPr/>
        <a:lstStyle/>
        <a:p>
          <a:endParaRPr lang="en-US" sz="1100"/>
        </a:p>
      </dgm:t>
    </dgm:pt>
    <dgm:pt modelId="{3C172674-07FE-4F3B-B46F-E2862F6F7C50}">
      <dgm:prSet phldrT="[Text]" custT="1"/>
      <dgm:spPr/>
      <dgm:t>
        <a:bodyPr/>
        <a:lstStyle/>
        <a:p>
          <a:r>
            <a:rPr lang="en-US" sz="1100" b="1"/>
            <a:t>Xé mịn, trộn, chải</a:t>
          </a:r>
        </a:p>
      </dgm:t>
    </dgm:pt>
    <dgm:pt modelId="{C6E0069D-CBC6-4040-9BE7-250BFF0E96F7}" type="sibTrans" cxnId="{6034E7CF-D893-4B5A-863F-061FA7D6E24E}">
      <dgm:prSet custT="1"/>
      <dgm:spPr/>
      <dgm:t>
        <a:bodyPr/>
        <a:lstStyle/>
        <a:p>
          <a:endParaRPr lang="en-US" sz="1000"/>
        </a:p>
      </dgm:t>
    </dgm:pt>
    <dgm:pt modelId="{911C32B3-7470-4481-A889-37ACFA248967}" type="parTrans" cxnId="{EEC52583-E089-4135-82A1-CC91FAAFD511}">
      <dgm:prSet custT="1"/>
      <dgm:spPr/>
      <dgm:t>
        <a:bodyPr/>
        <a:lstStyle/>
        <a:p>
          <a:endParaRPr lang="en-US" sz="1100"/>
        </a:p>
      </dgm:t>
    </dgm:pt>
    <dgm:pt modelId="{6F5E36C5-1F75-4473-BEBC-41B47AD06E71}">
      <dgm:prSet phldrT="[Text]" custT="1"/>
      <dgm:spPr/>
      <dgm:t>
        <a:bodyPr/>
        <a:lstStyle/>
        <a:p>
          <a:r>
            <a:rPr lang="en-US" sz="1100" b="1"/>
            <a:t>Ghép sợi</a:t>
          </a:r>
        </a:p>
      </dgm:t>
    </dgm:pt>
    <dgm:pt modelId="{41E5A068-C23D-4B11-AE20-3EAAAF6DF436}" type="sibTrans" cxnId="{EEC52583-E089-4135-82A1-CC91FAAFD511}">
      <dgm:prSet custT="1"/>
      <dgm:spPr/>
      <dgm:t>
        <a:bodyPr/>
        <a:lstStyle/>
        <a:p>
          <a:endParaRPr lang="en-US" sz="1000"/>
        </a:p>
      </dgm:t>
    </dgm:pt>
    <dgm:pt modelId="{66355E1B-9A61-47AC-994D-952E895CDDAD}" type="parTrans" cxnId="{967FD5B4-213C-4383-96B7-FD8C9A045BD3}">
      <dgm:prSet custT="1"/>
      <dgm:spPr/>
      <dgm:t>
        <a:bodyPr/>
        <a:lstStyle/>
        <a:p>
          <a:endParaRPr lang="en-US" sz="1100"/>
        </a:p>
      </dgm:t>
    </dgm:pt>
    <dgm:pt modelId="{7149E263-1C48-4542-8D42-55E505D66727}">
      <dgm:prSet phldrT="[Text]" custT="1"/>
      <dgm:spPr/>
      <dgm:t>
        <a:bodyPr/>
        <a:lstStyle/>
        <a:p>
          <a:r>
            <a:rPr lang="en-US" sz="1100" b="1"/>
            <a:t>Sợi con</a:t>
          </a:r>
          <a:endParaRPr lang="en-US" sz="1100"/>
        </a:p>
      </dgm:t>
    </dgm:pt>
    <dgm:pt modelId="{4D391411-723D-4DAF-AAD5-930EDDB96BB5}" type="sibTrans" cxnId="{967FD5B4-213C-4383-96B7-FD8C9A045BD3}">
      <dgm:prSet custT="1"/>
      <dgm:spPr/>
      <dgm:t>
        <a:bodyPr/>
        <a:lstStyle/>
        <a:p>
          <a:endParaRPr lang="en-US" sz="1000"/>
        </a:p>
      </dgm:t>
    </dgm:pt>
    <dgm:pt modelId="{F1F10518-92C5-489E-AEEE-453DEFBE7B7D}" type="parTrans" cxnId="{1B42E7D3-1B1C-4D9B-881E-7A40C0202E81}">
      <dgm:prSet custT="1"/>
      <dgm:spPr/>
      <dgm:t>
        <a:bodyPr/>
        <a:lstStyle/>
        <a:p>
          <a:endParaRPr lang="en-US" sz="1100"/>
        </a:p>
      </dgm:t>
    </dgm:pt>
    <dgm:pt modelId="{A6617A1C-0C06-480C-B290-74DC0377F576}">
      <dgm:prSet phldrT="[Text]" custT="1"/>
      <dgm:spPr/>
      <dgm:t>
        <a:bodyPr/>
        <a:lstStyle/>
        <a:p>
          <a:r>
            <a:rPr lang="en-US" sz="1100"/>
            <a:t>Đánh ống</a:t>
          </a:r>
        </a:p>
      </dgm:t>
    </dgm:pt>
    <dgm:pt modelId="{B9547851-3716-4709-B3D6-575347C8AFCB}" type="sibTrans" cxnId="{1B42E7D3-1B1C-4D9B-881E-7A40C0202E81}">
      <dgm:prSet custT="1"/>
      <dgm:spPr/>
      <dgm:t>
        <a:bodyPr/>
        <a:lstStyle/>
        <a:p>
          <a:endParaRPr lang="en-US" sz="1000"/>
        </a:p>
      </dgm:t>
    </dgm:pt>
    <dgm:pt modelId="{02C06586-D6B7-4911-80A0-24EDF8A38B32}" type="parTrans" cxnId="{E0DC54A1-E186-4CFA-AB16-714E178EA3B0}">
      <dgm:prSet custT="1"/>
      <dgm:spPr/>
      <dgm:t>
        <a:bodyPr/>
        <a:lstStyle/>
        <a:p>
          <a:endParaRPr lang="en-US" sz="1100"/>
        </a:p>
      </dgm:t>
    </dgm:pt>
    <dgm:pt modelId="{2428ED87-8C4E-464A-A591-E28A1DCA3DD2}">
      <dgm:prSet phldrT="[Text]" custT="1"/>
      <dgm:spPr/>
      <dgm:t>
        <a:bodyPr/>
        <a:lstStyle/>
        <a:p>
          <a:r>
            <a:rPr lang="en-US" sz="1100" b="1"/>
            <a:t>Hấp định hình</a:t>
          </a:r>
          <a:endParaRPr lang="en-US" sz="1100"/>
        </a:p>
      </dgm:t>
    </dgm:pt>
    <dgm:pt modelId="{21DCA2A3-422B-43A5-A4BF-2DAAD96F3BC3}" type="sibTrans" cxnId="{E0DC54A1-E186-4CFA-AB16-714E178EA3B0}">
      <dgm:prSet custT="1"/>
      <dgm:spPr/>
      <dgm:t>
        <a:bodyPr/>
        <a:lstStyle/>
        <a:p>
          <a:endParaRPr lang="en-US" sz="1100"/>
        </a:p>
      </dgm:t>
    </dgm:pt>
    <dgm:pt modelId="{94F9492B-44BD-4271-82E8-D92017A69F8F}" type="parTrans" cxnId="{818AE469-C3D1-4F80-AEB2-DAB8F7E39136}">
      <dgm:prSet/>
      <dgm:spPr/>
      <dgm:t>
        <a:bodyPr/>
        <a:lstStyle/>
        <a:p>
          <a:endParaRPr lang="en-US"/>
        </a:p>
      </dgm:t>
    </dgm:pt>
    <dgm:pt modelId="{F033BC7A-E960-4D7F-8C64-9526B18F9815}">
      <dgm:prSet phldrT="[Text]" custT="1"/>
      <dgm:spPr/>
      <dgm:t>
        <a:bodyPr/>
        <a:lstStyle/>
        <a:p>
          <a:r>
            <a:rPr lang="en-US" sz="1100"/>
            <a:t>Sợi CD</a:t>
          </a:r>
        </a:p>
      </dgm:t>
    </dgm:pt>
    <dgm:pt modelId="{E1578FF5-46E5-4DF3-B4FF-0BF47D2C15E4}" type="sibTrans" cxnId="{818AE469-C3D1-4F80-AEB2-DAB8F7E39136}">
      <dgm:prSet/>
      <dgm:spPr/>
      <dgm:t>
        <a:bodyPr/>
        <a:lstStyle/>
        <a:p>
          <a:endParaRPr lang="en-US"/>
        </a:p>
      </dgm:t>
    </dgm:pt>
    <dgm:pt modelId="{764C7C8C-4816-418C-9BFE-573ED901B558}" type="pres">
      <dgm:prSet presAssocID="{F4F87734-777E-4964-AA82-E25902D3F578}" presName="Name0">
        <dgm:presLayoutVars>
          <dgm:dir/>
          <dgm:resizeHandles val="exact"/>
        </dgm:presLayoutVars>
      </dgm:prSet>
      <dgm:spPr/>
      <dgm:t>
        <a:bodyPr/>
        <a:lstStyle/>
        <a:p/>
      </dgm:t>
    </dgm:pt>
    <dgm:pt modelId="{F5E27129-1EE7-42A1-B013-0780746CD18E}" type="pres">
      <dgm:prSet presAssocID="{8D6B4409-8550-4423-AD9C-BD223DD39488}" presName="node" presStyleLbl="node1" presStyleCnt="7">
        <dgm:presLayoutVars>
          <dgm:bulletEnabled val="1"/>
        </dgm:presLayoutVars>
      </dgm:prSet>
      <dgm:spPr/>
      <dgm:t>
        <a:bodyPr/>
        <a:lstStyle/>
        <a:p/>
      </dgm:t>
    </dgm:pt>
    <dgm:pt modelId="{ED2FF0E7-9F8C-43FF-9AD2-FC1B341535F4}" type="pres">
      <dgm:prSet presAssocID="{D29E46AA-40F2-4A82-A11E-7D55A7F300BC}" presName="sibTrans" presStyleLbl="sibTrans1D1" presStyleCnt="6"/>
      <dgm:spPr/>
      <dgm:t>
        <a:bodyPr/>
        <a:lstStyle/>
        <a:p/>
      </dgm:t>
    </dgm:pt>
    <dgm:pt modelId="{44C8B89B-1CA7-48ED-B859-1B8F140D7CF3}" type="pres">
      <dgm:prSet presAssocID="{D29E46AA-40F2-4A82-A11E-7D55A7F300BC}" presName="connectorText" presStyleLbl="sibTrans2D1" presStyleCnt="6"/>
      <dgm:spPr/>
      <dgm:t>
        <a:bodyPr/>
        <a:lstStyle/>
        <a:p/>
      </dgm:t>
    </dgm:pt>
    <dgm:pt modelId="{53ADB919-8796-47D6-9A8A-B4DFF33887DD}" type="pres">
      <dgm:prSet presAssocID="{3C172674-07FE-4F3B-B46F-E2862F6F7C50}" presName="node" presStyleLbl="node1" presStyleIdx="1" presStyleCnt="7">
        <dgm:presLayoutVars>
          <dgm:bulletEnabled val="1"/>
        </dgm:presLayoutVars>
      </dgm:prSet>
      <dgm:spPr/>
      <dgm:t>
        <a:bodyPr/>
        <a:lstStyle/>
        <a:p/>
      </dgm:t>
    </dgm:pt>
    <dgm:pt modelId="{4D11E01E-F1F7-4BF8-8092-7FC32EE68356}" type="pres">
      <dgm:prSet presAssocID="{C6E0069D-CBC6-4040-9BE7-250BFF0E96F7}" presName="sibTrans" presStyleLbl="sibTrans1D1" presStyleIdx="1" presStyleCnt="6"/>
      <dgm:spPr/>
      <dgm:t>
        <a:bodyPr/>
        <a:lstStyle/>
        <a:p/>
      </dgm:t>
    </dgm:pt>
    <dgm:pt modelId="{905B36D6-9F45-409D-A913-E2C4D5C4EBAF}" type="pres">
      <dgm:prSet presAssocID="{C6E0069D-CBC6-4040-9BE7-250BFF0E96F7}" presName="connectorText" presStyleLbl="sibTrans2D1" presStyleIdx="1" presStyleCnt="6"/>
      <dgm:spPr/>
      <dgm:t>
        <a:bodyPr/>
        <a:lstStyle/>
        <a:p/>
      </dgm:t>
    </dgm:pt>
    <dgm:pt modelId="{F8DBB78B-AB13-418E-BAD2-24955B399B64}" type="pres">
      <dgm:prSet presAssocID="{6F5E36C5-1F75-4473-BEBC-41B47AD06E71}" presName="node" presStyleLbl="node1" presStyleIdx="2" presStyleCnt="7">
        <dgm:presLayoutVars>
          <dgm:bulletEnabled val="1"/>
        </dgm:presLayoutVars>
      </dgm:prSet>
      <dgm:spPr/>
      <dgm:t>
        <a:bodyPr/>
        <a:lstStyle/>
        <a:p/>
      </dgm:t>
    </dgm:pt>
    <dgm:pt modelId="{3D74B176-AAFC-4A64-9782-0C54F8B38AE8}" type="pres">
      <dgm:prSet presAssocID="{41E5A068-C23D-4B11-AE20-3EAAAF6DF436}" presName="sibTrans" presStyleLbl="sibTrans1D1" presStyleIdx="2" presStyleCnt="6"/>
      <dgm:spPr/>
      <dgm:t>
        <a:bodyPr/>
        <a:lstStyle/>
        <a:p/>
      </dgm:t>
    </dgm:pt>
    <dgm:pt modelId="{9E74D0B7-4441-4267-AD90-403E858127BF}" type="pres">
      <dgm:prSet presAssocID="{41E5A068-C23D-4B11-AE20-3EAAAF6DF436}" presName="connectorText" presStyleLbl="sibTrans2D1" presStyleIdx="2" presStyleCnt="6"/>
      <dgm:spPr/>
      <dgm:t>
        <a:bodyPr/>
        <a:lstStyle/>
        <a:p/>
      </dgm:t>
    </dgm:pt>
    <dgm:pt modelId="{70E9B34B-DFE5-4DDE-8D4F-D9F78D924146}" type="pres">
      <dgm:prSet presAssocID="{7149E263-1C48-4542-8D42-55E505D66727}" presName="node" presStyleLbl="node1" presStyleIdx="3" presStyleCnt="7">
        <dgm:presLayoutVars>
          <dgm:bulletEnabled val="1"/>
        </dgm:presLayoutVars>
      </dgm:prSet>
      <dgm:spPr/>
      <dgm:t>
        <a:bodyPr/>
        <a:lstStyle/>
        <a:p/>
      </dgm:t>
    </dgm:pt>
    <dgm:pt modelId="{083DFAA2-D488-4E52-B6EB-2558DEB6B9C7}" type="pres">
      <dgm:prSet presAssocID="{4D391411-723D-4DAF-AAD5-930EDDB96BB5}" presName="sibTrans" presStyleLbl="sibTrans1D1" presStyleIdx="3" presStyleCnt="6"/>
      <dgm:spPr/>
      <dgm:t>
        <a:bodyPr/>
        <a:lstStyle/>
        <a:p/>
      </dgm:t>
    </dgm:pt>
    <dgm:pt modelId="{05107AE5-6B65-4842-8D37-AD6D6085C233}" type="pres">
      <dgm:prSet presAssocID="{4D391411-723D-4DAF-AAD5-930EDDB96BB5}" presName="connectorText" presStyleLbl="sibTrans2D1" presStyleIdx="3" presStyleCnt="6"/>
      <dgm:spPr/>
      <dgm:t>
        <a:bodyPr/>
        <a:lstStyle/>
        <a:p/>
      </dgm:t>
    </dgm:pt>
    <dgm:pt modelId="{499D863B-44E0-434F-BAE8-7D15EA6056CE}" type="pres">
      <dgm:prSet presAssocID="{A6617A1C-0C06-480C-B290-74DC0377F576}" presName="node" presStyleLbl="node1" presStyleIdx="4" presStyleCnt="7">
        <dgm:presLayoutVars>
          <dgm:bulletEnabled val="1"/>
        </dgm:presLayoutVars>
      </dgm:prSet>
      <dgm:spPr/>
      <dgm:t>
        <a:bodyPr/>
        <a:lstStyle/>
        <a:p/>
      </dgm:t>
    </dgm:pt>
    <dgm:pt modelId="{9C5CF4D3-8F40-4334-BE73-51E3B01FF2C4}" type="pres">
      <dgm:prSet presAssocID="{B9547851-3716-4709-B3D6-575347C8AFCB}" presName="sibTrans" presStyleLbl="sibTrans1D1" presStyleIdx="4" presStyleCnt="6"/>
      <dgm:spPr/>
      <dgm:t>
        <a:bodyPr/>
        <a:lstStyle/>
        <a:p/>
      </dgm:t>
    </dgm:pt>
    <dgm:pt modelId="{5759684C-7A1A-4015-8662-C3AA9665CD17}" type="pres">
      <dgm:prSet presAssocID="{B9547851-3716-4709-B3D6-575347C8AFCB}" presName="connectorText" presStyleLbl="sibTrans2D1" presStyleIdx="4" presStyleCnt="6"/>
      <dgm:spPr/>
      <dgm:t>
        <a:bodyPr/>
        <a:lstStyle/>
        <a:p/>
      </dgm:t>
    </dgm:pt>
    <dgm:pt modelId="{1309355A-57EA-45CB-A0DE-8FE91681A4A6}" type="pres">
      <dgm:prSet presAssocID="{2428ED87-8C4E-464A-A591-E28A1DCA3DD2}" presName="node" presStyleLbl="node1" presStyleIdx="5" presStyleCnt="7">
        <dgm:presLayoutVars>
          <dgm:bulletEnabled val="1"/>
        </dgm:presLayoutVars>
      </dgm:prSet>
      <dgm:spPr/>
      <dgm:t>
        <a:bodyPr/>
        <a:lstStyle/>
        <a:p/>
      </dgm:t>
    </dgm:pt>
    <dgm:pt modelId="{B7B4BFD2-AE28-4BBF-9399-20944B4F64FC}" type="pres">
      <dgm:prSet presAssocID="{21DCA2A3-422B-43A5-A4BF-2DAAD96F3BC3}" presName="sibTrans" presStyleLbl="sibTrans1D1" presStyleIdx="5" presStyleCnt="6"/>
      <dgm:spPr/>
      <dgm:t>
        <a:bodyPr/>
        <a:lstStyle/>
        <a:p/>
      </dgm:t>
    </dgm:pt>
    <dgm:pt modelId="{B585CD75-184B-4A68-BE74-4BE781351BCA}" type="pres">
      <dgm:prSet presAssocID="{21DCA2A3-422B-43A5-A4BF-2DAAD96F3BC3}" presName="connectorText" presStyleLbl="sibTrans2D1" presStyleIdx="5" presStyleCnt="6"/>
      <dgm:spPr/>
      <dgm:t>
        <a:bodyPr/>
        <a:lstStyle/>
        <a:p/>
      </dgm:t>
    </dgm:pt>
    <dgm:pt modelId="{DA79F1EF-D323-40D2-9FF8-A54C6E389326}" type="pres">
      <dgm:prSet presAssocID="{F033BC7A-E960-4D7F-8C64-9526B18F9815}" presName="node" presStyleLbl="node1" presStyleIdx="6" presStyleCnt="7">
        <dgm:presLayoutVars>
          <dgm:bulletEnabled val="1"/>
        </dgm:presLayoutVars>
      </dgm:prSet>
      <dgm:spPr/>
      <dgm:t>
        <a:bodyPr/>
        <a:lstStyle/>
        <a:p/>
      </dgm:t>
    </dgm:pt>
  </dgm:ptLst>
  <dgm:cxnLst>
    <dgm:cxn modelId="{8E96F7F6-1823-4A1D-9478-F077B0675364}" srcId="{F4F87734-777E-4964-AA82-E25902D3F578}" destId="{8D6B4409-8550-4423-AD9C-BD223DD39488}" srcOrd="0" destOrd="0" parTransId="{49C79456-4770-468E-884C-935E2DF97D0F}" sibTransId="{D29E46AA-40F2-4A82-A11E-7D55A7F300BC}"/>
    <dgm:cxn modelId="{6034E7CF-D893-4B5A-863F-061FA7D6E24E}" srcId="{F4F87734-777E-4964-AA82-E25902D3F578}" destId="{3C172674-07FE-4F3B-B46F-E2862F6F7C50}" srcOrd="1" destOrd="0" parTransId="{406228F0-6B52-431E-B79F-B4670CA8E037}" sibTransId="{C6E0069D-CBC6-4040-9BE7-250BFF0E96F7}"/>
    <dgm:cxn modelId="{EEC52583-E089-4135-82A1-CC91FAAFD511}" srcId="{F4F87734-777E-4964-AA82-E25902D3F578}" destId="{6F5E36C5-1F75-4473-BEBC-41B47AD06E71}" srcOrd="2" destOrd="0" parTransId="{911C32B3-7470-4481-A889-37ACFA248967}" sibTransId="{41E5A068-C23D-4B11-AE20-3EAAAF6DF436}"/>
    <dgm:cxn modelId="{967FD5B4-213C-4383-96B7-FD8C9A045BD3}" srcId="{F4F87734-777E-4964-AA82-E25902D3F578}" destId="{7149E263-1C48-4542-8D42-55E505D66727}" srcOrd="3" destOrd="0" parTransId="{66355E1B-9A61-47AC-994D-952E895CDDAD}" sibTransId="{4D391411-723D-4DAF-AAD5-930EDDB96BB5}"/>
    <dgm:cxn modelId="{1B42E7D3-1B1C-4D9B-881E-7A40C0202E81}" srcId="{F4F87734-777E-4964-AA82-E25902D3F578}" destId="{A6617A1C-0C06-480C-B290-74DC0377F576}" srcOrd="4" destOrd="0" parTransId="{F1F10518-92C5-489E-AEEE-453DEFBE7B7D}" sibTransId="{B9547851-3716-4709-B3D6-575347C8AFCB}"/>
    <dgm:cxn modelId="{E0DC54A1-E186-4CFA-AB16-714E178EA3B0}" srcId="{F4F87734-777E-4964-AA82-E25902D3F578}" destId="{2428ED87-8C4E-464A-A591-E28A1DCA3DD2}" srcOrd="5" destOrd="0" parTransId="{02C06586-D6B7-4911-80A0-24EDF8A38B32}" sibTransId="{21DCA2A3-422B-43A5-A4BF-2DAAD96F3BC3}"/>
    <dgm:cxn modelId="{818AE469-C3D1-4F80-AEB2-DAB8F7E39136}" srcId="{F4F87734-777E-4964-AA82-E25902D3F578}" destId="{F033BC7A-E960-4D7F-8C64-9526B18F9815}" srcOrd="6" destOrd="0" parTransId="{94F9492B-44BD-4271-82E8-D92017A69F8F}" sibTransId="{E1578FF5-46E5-4DF3-B4FF-0BF47D2C15E4}"/>
    <dgm:cxn modelId="{36819330-AA1A-40AD-9B26-CF6818F32356}" type="presOf" srcId="{F4F87734-777E-4964-AA82-E25902D3F578}" destId="{764C7C8C-4816-418C-9BFE-573ED901B558}" srcOrd="0" destOrd="0" presId="urn:microsoft.com/office/officeart/2005/8/layout/bProcess3"/>
    <dgm:cxn modelId="{6A84ADA2-8C45-4D06-AD69-7B342F2F89F3}" type="presParOf" srcId="{764C7C8C-4816-418C-9BFE-573ED901B558}" destId="{F5E27129-1EE7-42A1-B013-0780746CD18E}" srcOrd="0" destOrd="0" presId="urn:microsoft.com/office/officeart/2005/8/layout/bProcess3"/>
    <dgm:cxn modelId="{E3EEACBA-5F8B-4C0D-8DD1-910062A96A89}" type="presOf" srcId="{8D6B4409-8550-4423-AD9C-BD223DD39488}" destId="{F5E27129-1EE7-42A1-B013-0780746CD18E}" srcOrd="0" destOrd="0" presId="urn:microsoft.com/office/officeart/2005/8/layout/bProcess3"/>
    <dgm:cxn modelId="{E0A6D7F5-57EC-4212-B57D-8DAD282B4528}" type="presParOf" srcId="{764C7C8C-4816-418C-9BFE-573ED901B558}" destId="{ED2FF0E7-9F8C-43FF-9AD2-FC1B341535F4}" srcOrd="1" destOrd="0" presId="urn:microsoft.com/office/officeart/2005/8/layout/bProcess3"/>
    <dgm:cxn modelId="{5B63B0CC-C0BC-41CD-81C0-6F22DA92491F}" type="presOf" srcId="{D29E46AA-40F2-4A82-A11E-7D55A7F300BC}" destId="{ED2FF0E7-9F8C-43FF-9AD2-FC1B341535F4}" srcOrd="0" destOrd="0" presId="urn:microsoft.com/office/officeart/2005/8/layout/bProcess3"/>
    <dgm:cxn modelId="{D6C35A75-2E1C-43C9-9BCA-FFE7222EA76A}" type="presParOf" srcId="{ED2FF0E7-9F8C-43FF-9AD2-FC1B341535F4}" destId="{44C8B89B-1CA7-48ED-B859-1B8F140D7CF3}" srcOrd="0" destOrd="0" presId="urn:microsoft.com/office/officeart/2005/8/layout/bProcess3"/>
    <dgm:cxn modelId="{41AC7957-107B-4394-B2FB-DA384CA76205}" type="presOf" srcId="{D29E46AA-40F2-4A82-A11E-7D55A7F300BC}" destId="{44C8B89B-1CA7-48ED-B859-1B8F140D7CF3}" srcOrd="1" destOrd="0" presId="urn:microsoft.com/office/officeart/2005/8/layout/bProcess3"/>
    <dgm:cxn modelId="{A6E11758-63BC-43CA-ADF3-E4EF4A74B4BF}" type="presParOf" srcId="{764C7C8C-4816-418C-9BFE-573ED901B558}" destId="{53ADB919-8796-47D6-9A8A-B4DFF33887DD}" srcOrd="2" destOrd="0" presId="urn:microsoft.com/office/officeart/2005/8/layout/bProcess3"/>
    <dgm:cxn modelId="{BB9091BA-711A-49A5-98E5-7E1638F52FD8}" type="presOf" srcId="{3C172674-07FE-4F3B-B46F-E2862F6F7C50}" destId="{53ADB919-8796-47D6-9A8A-B4DFF33887DD}" srcOrd="0" destOrd="0" presId="urn:microsoft.com/office/officeart/2005/8/layout/bProcess3"/>
    <dgm:cxn modelId="{6B33750A-C40D-4E9F-84F8-044659D60BF5}" type="presParOf" srcId="{764C7C8C-4816-418C-9BFE-573ED901B558}" destId="{4D11E01E-F1F7-4BF8-8092-7FC32EE68356}" srcOrd="3" destOrd="0" presId="urn:microsoft.com/office/officeart/2005/8/layout/bProcess3"/>
    <dgm:cxn modelId="{5B18D47F-5D1E-426B-9961-C66DDF9F7E57}" type="presOf" srcId="{C6E0069D-CBC6-4040-9BE7-250BFF0E96F7}" destId="{4D11E01E-F1F7-4BF8-8092-7FC32EE68356}" srcOrd="0" destOrd="0" presId="urn:microsoft.com/office/officeart/2005/8/layout/bProcess3"/>
    <dgm:cxn modelId="{1CA8BBEC-F717-4A8E-B2FE-107136A1EC3A}" type="presParOf" srcId="{4D11E01E-F1F7-4BF8-8092-7FC32EE68356}" destId="{905B36D6-9F45-409D-A913-E2C4D5C4EBAF}" srcOrd="0" destOrd="0" presId="urn:microsoft.com/office/officeart/2005/8/layout/bProcess3"/>
    <dgm:cxn modelId="{BDE3C830-A448-49C5-8D87-3E63494127A6}" type="presOf" srcId="{C6E0069D-CBC6-4040-9BE7-250BFF0E96F7}" destId="{905B36D6-9F45-409D-A913-E2C4D5C4EBAF}" srcOrd="1" destOrd="0" presId="urn:microsoft.com/office/officeart/2005/8/layout/bProcess3"/>
    <dgm:cxn modelId="{E8B24BDE-427A-4C6F-AD8A-284FCF36FBA1}" type="presParOf" srcId="{764C7C8C-4816-418C-9BFE-573ED901B558}" destId="{F8DBB78B-AB13-418E-BAD2-24955B399B64}" srcOrd="4" destOrd="0" presId="urn:microsoft.com/office/officeart/2005/8/layout/bProcess3"/>
    <dgm:cxn modelId="{8AC2FD9B-E562-4591-A866-FECB1E4D00EE}" type="presOf" srcId="{6F5E36C5-1F75-4473-BEBC-41B47AD06E71}" destId="{F8DBB78B-AB13-418E-BAD2-24955B399B64}" srcOrd="0" destOrd="0" presId="urn:microsoft.com/office/officeart/2005/8/layout/bProcess3"/>
    <dgm:cxn modelId="{B486A602-69EE-4EC0-86C8-CAF54B4B8293}" type="presParOf" srcId="{764C7C8C-4816-418C-9BFE-573ED901B558}" destId="{3D74B176-AAFC-4A64-9782-0C54F8B38AE8}" srcOrd="5" destOrd="0" presId="urn:microsoft.com/office/officeart/2005/8/layout/bProcess3"/>
    <dgm:cxn modelId="{2135B02E-DE58-4615-BBCA-17506BE028EF}" type="presOf" srcId="{41E5A068-C23D-4B11-AE20-3EAAAF6DF436}" destId="{3D74B176-AAFC-4A64-9782-0C54F8B38AE8}" srcOrd="0" destOrd="0" presId="urn:microsoft.com/office/officeart/2005/8/layout/bProcess3"/>
    <dgm:cxn modelId="{761BFB70-20E6-454B-B4C5-16A49CCF55FF}" type="presParOf" srcId="{3D74B176-AAFC-4A64-9782-0C54F8B38AE8}" destId="{9E74D0B7-4441-4267-AD90-403E858127BF}" srcOrd="0" destOrd="0" presId="urn:microsoft.com/office/officeart/2005/8/layout/bProcess3"/>
    <dgm:cxn modelId="{FB44B4AC-0EC1-40BE-92E5-06A8696D3692}" type="presOf" srcId="{41E5A068-C23D-4B11-AE20-3EAAAF6DF436}" destId="{9E74D0B7-4441-4267-AD90-403E858127BF}" srcOrd="1" destOrd="0" presId="urn:microsoft.com/office/officeart/2005/8/layout/bProcess3"/>
    <dgm:cxn modelId="{241AFCDA-8B7B-4CF0-97E2-BB1C4D51339A}" type="presParOf" srcId="{764C7C8C-4816-418C-9BFE-573ED901B558}" destId="{70E9B34B-DFE5-4DDE-8D4F-D9F78D924146}" srcOrd="6" destOrd="0" presId="urn:microsoft.com/office/officeart/2005/8/layout/bProcess3"/>
    <dgm:cxn modelId="{7F8A4F32-3447-421E-98D5-4E6ED8B98F81}" type="presOf" srcId="{7149E263-1C48-4542-8D42-55E505D66727}" destId="{70E9B34B-DFE5-4DDE-8D4F-D9F78D924146}" srcOrd="0" destOrd="0" presId="urn:microsoft.com/office/officeart/2005/8/layout/bProcess3"/>
    <dgm:cxn modelId="{8778C6AC-0B0D-454F-9332-EC205FB8B8A9}" type="presParOf" srcId="{764C7C8C-4816-418C-9BFE-573ED901B558}" destId="{083DFAA2-D488-4E52-B6EB-2558DEB6B9C7}" srcOrd="7" destOrd="0" presId="urn:microsoft.com/office/officeart/2005/8/layout/bProcess3"/>
    <dgm:cxn modelId="{E674449A-F195-44EC-9478-7A7AB5DCAF5A}" type="presOf" srcId="{4D391411-723D-4DAF-AAD5-930EDDB96BB5}" destId="{083DFAA2-D488-4E52-B6EB-2558DEB6B9C7}" srcOrd="0" destOrd="0" presId="urn:microsoft.com/office/officeart/2005/8/layout/bProcess3"/>
    <dgm:cxn modelId="{D8AAE092-405A-48DB-AEED-CA773682AE71}" type="presParOf" srcId="{083DFAA2-D488-4E52-B6EB-2558DEB6B9C7}" destId="{05107AE5-6B65-4842-8D37-AD6D6085C233}" srcOrd="0" destOrd="0" presId="urn:microsoft.com/office/officeart/2005/8/layout/bProcess3"/>
    <dgm:cxn modelId="{69788B41-8DFC-4FF4-8ED8-7FB05924FFE2}" type="presOf" srcId="{4D391411-723D-4DAF-AAD5-930EDDB96BB5}" destId="{05107AE5-6B65-4842-8D37-AD6D6085C233}" srcOrd="1" destOrd="0" presId="urn:microsoft.com/office/officeart/2005/8/layout/bProcess3"/>
    <dgm:cxn modelId="{51E2E3F8-92E3-4AE4-9CD8-BB5365DA00DF}" type="presParOf" srcId="{764C7C8C-4816-418C-9BFE-573ED901B558}" destId="{499D863B-44E0-434F-BAE8-7D15EA6056CE}" srcOrd="8" destOrd="0" presId="urn:microsoft.com/office/officeart/2005/8/layout/bProcess3"/>
    <dgm:cxn modelId="{2D94F49F-1647-499F-9C7C-FC07A8F04211}" type="presOf" srcId="{A6617A1C-0C06-480C-B290-74DC0377F576}" destId="{499D863B-44E0-434F-BAE8-7D15EA6056CE}" srcOrd="0" destOrd="0" presId="urn:microsoft.com/office/officeart/2005/8/layout/bProcess3"/>
    <dgm:cxn modelId="{80DBB9CA-9D6F-4BB0-81E3-41F4FE0895CD}" type="presParOf" srcId="{764C7C8C-4816-418C-9BFE-573ED901B558}" destId="{9C5CF4D3-8F40-4334-BE73-51E3B01FF2C4}" srcOrd="9" destOrd="0" presId="urn:microsoft.com/office/officeart/2005/8/layout/bProcess3"/>
    <dgm:cxn modelId="{EFD2949E-43C0-443A-A4AB-B2CF8FBAE73E}" type="presOf" srcId="{B9547851-3716-4709-B3D6-575347C8AFCB}" destId="{9C5CF4D3-8F40-4334-BE73-51E3B01FF2C4}" srcOrd="0" destOrd="0" presId="urn:microsoft.com/office/officeart/2005/8/layout/bProcess3"/>
    <dgm:cxn modelId="{B64795E2-F7F4-4C1B-B82D-A46BFC2EAC83}" type="presParOf" srcId="{9C5CF4D3-8F40-4334-BE73-51E3B01FF2C4}" destId="{5759684C-7A1A-4015-8662-C3AA9665CD17}" srcOrd="0" destOrd="0" presId="urn:microsoft.com/office/officeart/2005/8/layout/bProcess3"/>
    <dgm:cxn modelId="{14DE21DF-99E4-42E6-8FF9-08F9B31887A7}" type="presOf" srcId="{B9547851-3716-4709-B3D6-575347C8AFCB}" destId="{5759684C-7A1A-4015-8662-C3AA9665CD17}" srcOrd="1" destOrd="0" presId="urn:microsoft.com/office/officeart/2005/8/layout/bProcess3"/>
    <dgm:cxn modelId="{F2132004-9DE3-4115-B406-B29E8966C748}" type="presParOf" srcId="{764C7C8C-4816-418C-9BFE-573ED901B558}" destId="{1309355A-57EA-45CB-A0DE-8FE91681A4A6}" srcOrd="10" destOrd="0" presId="urn:microsoft.com/office/officeart/2005/8/layout/bProcess3"/>
    <dgm:cxn modelId="{F24D9C83-18E0-4020-97C0-D9FD53C4B5A4}" type="presOf" srcId="{2428ED87-8C4E-464A-A591-E28A1DCA3DD2}" destId="{1309355A-57EA-45CB-A0DE-8FE91681A4A6}" srcOrd="0" destOrd="0" presId="urn:microsoft.com/office/officeart/2005/8/layout/bProcess3"/>
    <dgm:cxn modelId="{68503A80-F7BC-4DAE-947F-6E593506F6EC}" type="presParOf" srcId="{764C7C8C-4816-418C-9BFE-573ED901B558}" destId="{B7B4BFD2-AE28-4BBF-9399-20944B4F64FC}" srcOrd="11" destOrd="0" presId="urn:microsoft.com/office/officeart/2005/8/layout/bProcess3"/>
    <dgm:cxn modelId="{BD1C6BB4-3F55-4E2D-9E52-1524DCF57253}" type="presOf" srcId="{21DCA2A3-422B-43A5-A4BF-2DAAD96F3BC3}" destId="{B7B4BFD2-AE28-4BBF-9399-20944B4F64FC}" srcOrd="0" destOrd="0" presId="urn:microsoft.com/office/officeart/2005/8/layout/bProcess3"/>
    <dgm:cxn modelId="{FDE00D3C-7F61-4235-921A-E57CEE6FB812}" type="presParOf" srcId="{B7B4BFD2-AE28-4BBF-9399-20944B4F64FC}" destId="{B585CD75-184B-4A68-BE74-4BE781351BCA}" srcOrd="0" destOrd="0" presId="urn:microsoft.com/office/officeart/2005/8/layout/bProcess3"/>
    <dgm:cxn modelId="{EC675561-51D5-4A16-84B3-01E38A8ADFFF}" type="presOf" srcId="{21DCA2A3-422B-43A5-A4BF-2DAAD96F3BC3}" destId="{B585CD75-184B-4A68-BE74-4BE781351BCA}" srcOrd="1" destOrd="0" presId="urn:microsoft.com/office/officeart/2005/8/layout/bProcess3"/>
    <dgm:cxn modelId="{7A3374DE-32F4-4C3B-AE76-154AD7449C8C}" type="presParOf" srcId="{764C7C8C-4816-418C-9BFE-573ED901B558}" destId="{DA79F1EF-D323-40D2-9FF8-A54C6E389326}" srcOrd="12" destOrd="0" presId="urn:microsoft.com/office/officeart/2005/8/layout/bProcess3"/>
    <dgm:cxn modelId="{7880F4DE-EBA9-4196-9AA7-F4B5CA3CCC3C}" type="presOf" srcId="{F033BC7A-E960-4D7F-8C64-9526B18F9815}" destId="{DA79F1EF-D323-40D2-9FF8-A54C6E389326}" srcOrd="0" destOrd="0" presId="urn:microsoft.com/office/officeart/2005/8/layout/bProcess3"/>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3.xml><?xml version="1.0" encoding="utf-8"?>
<dgm:dataModel xmlns:a="http://schemas.openxmlformats.org/drawingml/2006/main" xmlns:r="http://schemas.openxmlformats.org/officeDocument/2006/relationships" xmlns:dgm="http://schemas.openxmlformats.org/drawingml/2006/diagram">
  <dgm:ptLst>
    <dgm:pt modelId="{F4F87734-777E-4964-AA82-E25902D3F578}" type="doc">
      <dgm:prSet loTypeId="urn:microsoft.com/office/officeart/2005/8/layout/bProcess3" loCatId="process" qsTypeId="urn:microsoft.com/office/officeart/2005/8/quickstyle/simple1" qsCatId="simple" csTypeId="urn:microsoft.com/office/officeart/2005/8/colors/accent2_1" csCatId="accent2" phldr="1"/>
      <dgm:spPr/>
      <dgm:t>
        <a:bodyPr/>
        <a:lstStyle/>
        <a:p>
          <a:endParaRPr lang="en-US"/>
        </a:p>
      </dgm:t>
    </dgm:pt>
    <dgm:pt modelId="{49C79456-4770-468E-884C-935E2DF97D0F}" type="parTrans" cxnId="{2EF6BA77-C803-4ADC-89E9-AD6DED0CF7D8}">
      <dgm:prSet custT="1"/>
      <dgm:spPr/>
      <dgm:t>
        <a:bodyPr/>
        <a:lstStyle/>
        <a:p>
          <a:endParaRPr lang="en-US" sz="1100"/>
        </a:p>
      </dgm:t>
    </dgm:pt>
    <dgm:pt modelId="{8D6B4409-8550-4423-AD9C-BD223DD39488}">
      <dgm:prSet phldrT="[Text]" custT="1"/>
      <dgm:spPr/>
      <dgm:t>
        <a:bodyPr/>
        <a:lstStyle/>
        <a:p>
          <a:r>
            <a:rPr lang="en-US" sz="1100" b="1"/>
            <a:t>Bông</a:t>
          </a:r>
        </a:p>
      </dgm:t>
    </dgm:pt>
    <dgm:pt modelId="{D29E46AA-40F2-4A82-A11E-7D55A7F300BC}" type="sibTrans" cxnId="{2EF6BA77-C803-4ADC-89E9-AD6DED0CF7D8}">
      <dgm:prSet custT="1"/>
      <dgm:spPr/>
      <dgm:t>
        <a:bodyPr/>
        <a:lstStyle/>
        <a:p>
          <a:endParaRPr lang="en-US" sz="1000"/>
        </a:p>
      </dgm:t>
    </dgm:pt>
    <dgm:pt modelId="{406228F0-6B52-431E-B79F-B4670CA8E037}" type="parTrans" cxnId="{7E51BAEB-D592-48D0-8718-C03AB78D4167}">
      <dgm:prSet custT="1"/>
      <dgm:spPr/>
      <dgm:t>
        <a:bodyPr/>
        <a:lstStyle/>
        <a:p>
          <a:endParaRPr lang="en-US" sz="1100"/>
        </a:p>
      </dgm:t>
    </dgm:pt>
    <dgm:pt modelId="{3C172674-07FE-4F3B-B46F-E2862F6F7C50}">
      <dgm:prSet phldrT="[Text]" custT="1"/>
      <dgm:spPr/>
      <dgm:t>
        <a:bodyPr/>
        <a:lstStyle/>
        <a:p>
          <a:r>
            <a:rPr lang="en-US" sz="1100" b="1"/>
            <a:t>Xé mịn, trộn, chải</a:t>
          </a:r>
        </a:p>
      </dgm:t>
    </dgm:pt>
    <dgm:pt modelId="{C6E0069D-CBC6-4040-9BE7-250BFF0E96F7}" type="sibTrans" cxnId="{7E51BAEB-D592-48D0-8718-C03AB78D4167}">
      <dgm:prSet custT="1"/>
      <dgm:spPr/>
      <dgm:t>
        <a:bodyPr/>
        <a:lstStyle/>
        <a:p>
          <a:endParaRPr lang="en-US" sz="1000"/>
        </a:p>
      </dgm:t>
    </dgm:pt>
    <dgm:pt modelId="{911C32B3-7470-4481-A889-37ACFA248967}" type="parTrans" cxnId="{3A331678-1E8B-437B-89CB-8559E35659A0}">
      <dgm:prSet custT="1"/>
      <dgm:spPr/>
      <dgm:t>
        <a:bodyPr/>
        <a:lstStyle/>
        <a:p>
          <a:endParaRPr lang="en-US" sz="1100"/>
        </a:p>
      </dgm:t>
    </dgm:pt>
    <dgm:pt modelId="{6F5E36C5-1F75-4473-BEBC-41B47AD06E71}">
      <dgm:prSet phldrT="[Text]" custT="1"/>
      <dgm:spPr/>
      <dgm:t>
        <a:bodyPr/>
        <a:lstStyle/>
        <a:p>
          <a:r>
            <a:rPr lang="en-US" sz="1100" b="1"/>
            <a:t>Ghép sợi</a:t>
          </a:r>
        </a:p>
      </dgm:t>
    </dgm:pt>
    <dgm:pt modelId="{41E5A068-C23D-4B11-AE20-3EAAAF6DF436}" type="sibTrans" cxnId="{3A331678-1E8B-437B-89CB-8559E35659A0}">
      <dgm:prSet custT="1"/>
      <dgm:spPr/>
      <dgm:t>
        <a:bodyPr/>
        <a:lstStyle/>
        <a:p>
          <a:endParaRPr lang="en-US" sz="1000"/>
        </a:p>
      </dgm:t>
    </dgm:pt>
    <dgm:pt modelId="{66355E1B-9A61-47AC-994D-952E895CDDAD}" type="parTrans" cxnId="{EDC27009-0AD5-437D-AAE4-C63CC1BDF43A}">
      <dgm:prSet custT="1"/>
      <dgm:spPr/>
      <dgm:t>
        <a:bodyPr/>
        <a:lstStyle/>
        <a:p>
          <a:endParaRPr lang="en-US" sz="1100"/>
        </a:p>
      </dgm:t>
    </dgm:pt>
    <dgm:pt modelId="{7149E263-1C48-4542-8D42-55E505D66727}">
      <dgm:prSet phldrT="[Text]" custT="1"/>
      <dgm:spPr/>
      <dgm:t>
        <a:bodyPr/>
        <a:lstStyle/>
        <a:p>
          <a:r>
            <a:rPr lang="en-US" sz="1100" b="1"/>
            <a:t>Máy kéo sợi OE</a:t>
          </a:r>
          <a:endParaRPr lang="en-US" sz="1100"/>
        </a:p>
      </dgm:t>
    </dgm:pt>
    <dgm:pt modelId="{4D391411-723D-4DAF-AAD5-930EDDB96BB5}" type="sibTrans" cxnId="{EDC27009-0AD5-437D-AAE4-C63CC1BDF43A}">
      <dgm:prSet custT="1"/>
      <dgm:spPr/>
      <dgm:t>
        <a:bodyPr/>
        <a:lstStyle/>
        <a:p>
          <a:endParaRPr lang="en-US" sz="1000"/>
        </a:p>
      </dgm:t>
    </dgm:pt>
    <dgm:pt modelId="{F1F10518-92C5-489E-AEEE-453DEFBE7B7D}" type="parTrans" cxnId="{3AFC8CF1-CCD1-47D4-8CE9-53A4CCB6752E}">
      <dgm:prSet custT="1"/>
      <dgm:spPr/>
      <dgm:t>
        <a:bodyPr/>
        <a:lstStyle/>
        <a:p>
          <a:endParaRPr lang="en-US" sz="1100"/>
        </a:p>
      </dgm:t>
    </dgm:pt>
    <dgm:pt modelId="{A6617A1C-0C06-480C-B290-74DC0377F576}">
      <dgm:prSet phldrT="[Text]" custT="1"/>
      <dgm:spPr/>
      <dgm:t>
        <a:bodyPr/>
        <a:lstStyle/>
        <a:p>
          <a:r>
            <a:rPr lang="en-US" sz="1100"/>
            <a:t>Hấp định hình</a:t>
          </a:r>
        </a:p>
      </dgm:t>
    </dgm:pt>
    <dgm:pt modelId="{B9547851-3716-4709-B3D6-575347C8AFCB}" type="sibTrans" cxnId="{3AFC8CF1-CCD1-47D4-8CE9-53A4CCB6752E}">
      <dgm:prSet custT="1"/>
      <dgm:spPr/>
      <dgm:t>
        <a:bodyPr/>
        <a:lstStyle/>
        <a:p>
          <a:endParaRPr lang="en-US" sz="1000"/>
        </a:p>
      </dgm:t>
    </dgm:pt>
    <dgm:pt modelId="{02C06586-D6B7-4911-80A0-24EDF8A38B32}" type="parTrans" cxnId="{8A6475E1-1C61-47DB-89BA-4DAD7477511E}">
      <dgm:prSet custT="1"/>
      <dgm:spPr/>
      <dgm:t>
        <a:bodyPr/>
        <a:lstStyle/>
        <a:p>
          <a:endParaRPr lang="en-US" sz="1100"/>
        </a:p>
      </dgm:t>
    </dgm:pt>
    <dgm:pt modelId="{2428ED87-8C4E-464A-A591-E28A1DCA3DD2}">
      <dgm:prSet phldrT="[Text]" custT="1"/>
      <dgm:spPr/>
      <dgm:t>
        <a:bodyPr/>
        <a:lstStyle/>
        <a:p>
          <a:r>
            <a:rPr lang="en-US" sz="1100" b="1"/>
            <a:t>Sợi OE</a:t>
          </a:r>
          <a:endParaRPr lang="en-US" sz="1100"/>
        </a:p>
      </dgm:t>
    </dgm:pt>
    <dgm:pt modelId="{21DCA2A3-422B-43A5-A4BF-2DAAD96F3BC3}" type="sibTrans" cxnId="{8A6475E1-1C61-47DB-89BA-4DAD7477511E}">
      <dgm:prSet custT="1"/>
      <dgm:spPr/>
      <dgm:t>
        <a:bodyPr/>
        <a:lstStyle/>
        <a:p>
          <a:endParaRPr lang="en-US" sz="1100"/>
        </a:p>
      </dgm:t>
    </dgm:pt>
    <dgm:pt modelId="{764C7C8C-4816-418C-9BFE-573ED901B558}" type="pres">
      <dgm:prSet presAssocID="{F4F87734-777E-4964-AA82-E25902D3F578}" presName="Name0">
        <dgm:presLayoutVars>
          <dgm:dir/>
          <dgm:resizeHandles val="exact"/>
        </dgm:presLayoutVars>
      </dgm:prSet>
      <dgm:spPr/>
      <dgm:t>
        <a:bodyPr/>
        <a:lstStyle/>
        <a:p/>
      </dgm:t>
    </dgm:pt>
    <dgm:pt modelId="{F5E27129-1EE7-42A1-B013-0780746CD18E}" type="pres">
      <dgm:prSet presAssocID="{8D6B4409-8550-4423-AD9C-BD223DD39488}" presName="node" presStyleLbl="node1" presStyleCnt="6">
        <dgm:presLayoutVars>
          <dgm:bulletEnabled val="1"/>
        </dgm:presLayoutVars>
      </dgm:prSet>
      <dgm:spPr/>
      <dgm:t>
        <a:bodyPr/>
        <a:lstStyle/>
        <a:p/>
      </dgm:t>
    </dgm:pt>
    <dgm:pt modelId="{ED2FF0E7-9F8C-43FF-9AD2-FC1B341535F4}" type="pres">
      <dgm:prSet presAssocID="{D29E46AA-40F2-4A82-A11E-7D55A7F300BC}" presName="sibTrans" presStyleLbl="sibTrans1D1" presStyleCnt="5"/>
      <dgm:spPr/>
      <dgm:t>
        <a:bodyPr/>
        <a:lstStyle/>
        <a:p/>
      </dgm:t>
    </dgm:pt>
    <dgm:pt modelId="{44C8B89B-1CA7-48ED-B859-1B8F140D7CF3}" type="pres">
      <dgm:prSet presAssocID="{D29E46AA-40F2-4A82-A11E-7D55A7F300BC}" presName="connectorText" presStyleLbl="sibTrans2D1" presStyleCnt="5"/>
      <dgm:spPr/>
      <dgm:t>
        <a:bodyPr/>
        <a:lstStyle/>
        <a:p/>
      </dgm:t>
    </dgm:pt>
    <dgm:pt modelId="{53ADB919-8796-47D6-9A8A-B4DFF33887DD}" type="pres">
      <dgm:prSet presAssocID="{3C172674-07FE-4F3B-B46F-E2862F6F7C50}" presName="node" presStyleLbl="node1" presStyleIdx="1" presStyleCnt="6">
        <dgm:presLayoutVars>
          <dgm:bulletEnabled val="1"/>
        </dgm:presLayoutVars>
      </dgm:prSet>
      <dgm:spPr/>
      <dgm:t>
        <a:bodyPr/>
        <a:lstStyle/>
        <a:p/>
      </dgm:t>
    </dgm:pt>
    <dgm:pt modelId="{4D11E01E-F1F7-4BF8-8092-7FC32EE68356}" type="pres">
      <dgm:prSet presAssocID="{C6E0069D-CBC6-4040-9BE7-250BFF0E96F7}" presName="sibTrans" presStyleLbl="sibTrans1D1" presStyleIdx="1" presStyleCnt="5"/>
      <dgm:spPr/>
      <dgm:t>
        <a:bodyPr/>
        <a:lstStyle/>
        <a:p/>
      </dgm:t>
    </dgm:pt>
    <dgm:pt modelId="{905B36D6-9F45-409D-A913-E2C4D5C4EBAF}" type="pres">
      <dgm:prSet presAssocID="{C6E0069D-CBC6-4040-9BE7-250BFF0E96F7}" presName="connectorText" presStyleLbl="sibTrans2D1" presStyleIdx="1" presStyleCnt="5"/>
      <dgm:spPr/>
      <dgm:t>
        <a:bodyPr/>
        <a:lstStyle/>
        <a:p/>
      </dgm:t>
    </dgm:pt>
    <dgm:pt modelId="{F8DBB78B-AB13-418E-BAD2-24955B399B64}" type="pres">
      <dgm:prSet presAssocID="{6F5E36C5-1F75-4473-BEBC-41B47AD06E71}" presName="node" presStyleLbl="node1" presStyleIdx="2" presStyleCnt="6">
        <dgm:presLayoutVars>
          <dgm:bulletEnabled val="1"/>
        </dgm:presLayoutVars>
      </dgm:prSet>
      <dgm:spPr/>
      <dgm:t>
        <a:bodyPr/>
        <a:lstStyle/>
        <a:p/>
      </dgm:t>
    </dgm:pt>
    <dgm:pt modelId="{3D74B176-AAFC-4A64-9782-0C54F8B38AE8}" type="pres">
      <dgm:prSet presAssocID="{41E5A068-C23D-4B11-AE20-3EAAAF6DF436}" presName="sibTrans" presStyleLbl="sibTrans1D1" presStyleIdx="2" presStyleCnt="5"/>
      <dgm:spPr/>
      <dgm:t>
        <a:bodyPr/>
        <a:lstStyle/>
        <a:p/>
      </dgm:t>
    </dgm:pt>
    <dgm:pt modelId="{9E74D0B7-4441-4267-AD90-403E858127BF}" type="pres">
      <dgm:prSet presAssocID="{41E5A068-C23D-4B11-AE20-3EAAAF6DF436}" presName="connectorText" presStyleLbl="sibTrans2D1" presStyleIdx="2" presStyleCnt="5"/>
      <dgm:spPr/>
      <dgm:t>
        <a:bodyPr/>
        <a:lstStyle/>
        <a:p/>
      </dgm:t>
    </dgm:pt>
    <dgm:pt modelId="{70E9B34B-DFE5-4DDE-8D4F-D9F78D924146}" type="pres">
      <dgm:prSet presAssocID="{7149E263-1C48-4542-8D42-55E505D66727}" presName="node" presStyleLbl="node1" presStyleIdx="3" presStyleCnt="6">
        <dgm:presLayoutVars>
          <dgm:bulletEnabled val="1"/>
        </dgm:presLayoutVars>
      </dgm:prSet>
      <dgm:spPr/>
      <dgm:t>
        <a:bodyPr/>
        <a:lstStyle/>
        <a:p/>
      </dgm:t>
    </dgm:pt>
    <dgm:pt modelId="{083DFAA2-D488-4E52-B6EB-2558DEB6B9C7}" type="pres">
      <dgm:prSet presAssocID="{4D391411-723D-4DAF-AAD5-930EDDB96BB5}" presName="sibTrans" presStyleLbl="sibTrans1D1" presStyleIdx="3" presStyleCnt="5"/>
      <dgm:spPr/>
      <dgm:t>
        <a:bodyPr/>
        <a:lstStyle/>
        <a:p/>
      </dgm:t>
    </dgm:pt>
    <dgm:pt modelId="{05107AE5-6B65-4842-8D37-AD6D6085C233}" type="pres">
      <dgm:prSet presAssocID="{4D391411-723D-4DAF-AAD5-930EDDB96BB5}" presName="connectorText" presStyleLbl="sibTrans2D1" presStyleIdx="3" presStyleCnt="5"/>
      <dgm:spPr/>
      <dgm:t>
        <a:bodyPr/>
        <a:lstStyle/>
        <a:p/>
      </dgm:t>
    </dgm:pt>
    <dgm:pt modelId="{499D863B-44E0-434F-BAE8-7D15EA6056CE}" type="pres">
      <dgm:prSet presAssocID="{A6617A1C-0C06-480C-B290-74DC0377F576}" presName="node" presStyleLbl="node1" presStyleIdx="4" presStyleCnt="6">
        <dgm:presLayoutVars>
          <dgm:bulletEnabled val="1"/>
        </dgm:presLayoutVars>
      </dgm:prSet>
      <dgm:spPr/>
      <dgm:t>
        <a:bodyPr/>
        <a:lstStyle/>
        <a:p/>
      </dgm:t>
    </dgm:pt>
    <dgm:pt modelId="{9C5CF4D3-8F40-4334-BE73-51E3B01FF2C4}" type="pres">
      <dgm:prSet presAssocID="{B9547851-3716-4709-B3D6-575347C8AFCB}" presName="sibTrans" presStyleLbl="sibTrans1D1" presStyleIdx="4" presStyleCnt="5"/>
      <dgm:spPr/>
      <dgm:t>
        <a:bodyPr/>
        <a:lstStyle/>
        <a:p/>
      </dgm:t>
    </dgm:pt>
    <dgm:pt modelId="{5759684C-7A1A-4015-8662-C3AA9665CD17}" type="pres">
      <dgm:prSet presAssocID="{B9547851-3716-4709-B3D6-575347C8AFCB}" presName="connectorText" presStyleLbl="sibTrans2D1" presStyleIdx="4" presStyleCnt="5"/>
      <dgm:spPr/>
      <dgm:t>
        <a:bodyPr/>
        <a:lstStyle/>
        <a:p/>
      </dgm:t>
    </dgm:pt>
    <dgm:pt modelId="{1309355A-57EA-45CB-A0DE-8FE91681A4A6}" type="pres">
      <dgm:prSet presAssocID="{2428ED87-8C4E-464A-A591-E28A1DCA3DD2}" presName="node" presStyleLbl="node1" presStyleIdx="5" presStyleCnt="6">
        <dgm:presLayoutVars>
          <dgm:bulletEnabled val="1"/>
        </dgm:presLayoutVars>
      </dgm:prSet>
      <dgm:spPr/>
      <dgm:t>
        <a:bodyPr/>
        <a:lstStyle/>
        <a:p/>
      </dgm:t>
    </dgm:pt>
  </dgm:ptLst>
  <dgm:cxnLst>
    <dgm:cxn modelId="{2EF6BA77-C803-4ADC-89E9-AD6DED0CF7D8}" srcId="{F4F87734-777E-4964-AA82-E25902D3F578}" destId="{8D6B4409-8550-4423-AD9C-BD223DD39488}" srcOrd="0" destOrd="0" parTransId="{49C79456-4770-468E-884C-935E2DF97D0F}" sibTransId="{D29E46AA-40F2-4A82-A11E-7D55A7F300BC}"/>
    <dgm:cxn modelId="{7E51BAEB-D592-48D0-8718-C03AB78D4167}" srcId="{F4F87734-777E-4964-AA82-E25902D3F578}" destId="{3C172674-07FE-4F3B-B46F-E2862F6F7C50}" srcOrd="1" destOrd="0" parTransId="{406228F0-6B52-431E-B79F-B4670CA8E037}" sibTransId="{C6E0069D-CBC6-4040-9BE7-250BFF0E96F7}"/>
    <dgm:cxn modelId="{3A331678-1E8B-437B-89CB-8559E35659A0}" srcId="{F4F87734-777E-4964-AA82-E25902D3F578}" destId="{6F5E36C5-1F75-4473-BEBC-41B47AD06E71}" srcOrd="2" destOrd="0" parTransId="{911C32B3-7470-4481-A889-37ACFA248967}" sibTransId="{41E5A068-C23D-4B11-AE20-3EAAAF6DF436}"/>
    <dgm:cxn modelId="{EDC27009-0AD5-437D-AAE4-C63CC1BDF43A}" srcId="{F4F87734-777E-4964-AA82-E25902D3F578}" destId="{7149E263-1C48-4542-8D42-55E505D66727}" srcOrd="3" destOrd="0" parTransId="{66355E1B-9A61-47AC-994D-952E895CDDAD}" sibTransId="{4D391411-723D-4DAF-AAD5-930EDDB96BB5}"/>
    <dgm:cxn modelId="{3AFC8CF1-CCD1-47D4-8CE9-53A4CCB6752E}" srcId="{F4F87734-777E-4964-AA82-E25902D3F578}" destId="{A6617A1C-0C06-480C-B290-74DC0377F576}" srcOrd="4" destOrd="0" parTransId="{F1F10518-92C5-489E-AEEE-453DEFBE7B7D}" sibTransId="{B9547851-3716-4709-B3D6-575347C8AFCB}"/>
    <dgm:cxn modelId="{8A6475E1-1C61-47DB-89BA-4DAD7477511E}" srcId="{F4F87734-777E-4964-AA82-E25902D3F578}" destId="{2428ED87-8C4E-464A-A591-E28A1DCA3DD2}" srcOrd="5" destOrd="0" parTransId="{02C06586-D6B7-4911-80A0-24EDF8A38B32}" sibTransId="{21DCA2A3-422B-43A5-A4BF-2DAAD96F3BC3}"/>
    <dgm:cxn modelId="{3C1B3FA1-D625-4A46-BCA1-62CC5102E593}" type="presOf" srcId="{F4F87734-777E-4964-AA82-E25902D3F578}" destId="{764C7C8C-4816-418C-9BFE-573ED901B558}" srcOrd="0" destOrd="0" presId="urn:microsoft.com/office/officeart/2005/8/layout/bProcess3"/>
    <dgm:cxn modelId="{4DB2CEAD-09A1-4F20-87D9-4E249E46FC9D}" type="presParOf" srcId="{764C7C8C-4816-418C-9BFE-573ED901B558}" destId="{F5E27129-1EE7-42A1-B013-0780746CD18E}" srcOrd="0" destOrd="0" presId="urn:microsoft.com/office/officeart/2005/8/layout/bProcess3"/>
    <dgm:cxn modelId="{A6D1A0FF-92D9-4E4F-BADB-71F38CC6416C}" type="presOf" srcId="{8D6B4409-8550-4423-AD9C-BD223DD39488}" destId="{F5E27129-1EE7-42A1-B013-0780746CD18E}" srcOrd="0" destOrd="0" presId="urn:microsoft.com/office/officeart/2005/8/layout/bProcess3"/>
    <dgm:cxn modelId="{C2BE5F00-C4F8-454D-8D20-FA80B2E107B8}" type="presParOf" srcId="{764C7C8C-4816-418C-9BFE-573ED901B558}" destId="{ED2FF0E7-9F8C-43FF-9AD2-FC1B341535F4}" srcOrd="1" destOrd="0" presId="urn:microsoft.com/office/officeart/2005/8/layout/bProcess3"/>
    <dgm:cxn modelId="{6BBB991E-9819-4D46-A734-19264EA0B683}" type="presOf" srcId="{D29E46AA-40F2-4A82-A11E-7D55A7F300BC}" destId="{ED2FF0E7-9F8C-43FF-9AD2-FC1B341535F4}" srcOrd="0" destOrd="0" presId="urn:microsoft.com/office/officeart/2005/8/layout/bProcess3"/>
    <dgm:cxn modelId="{CC112724-5507-4983-9C98-AD7D2451F1E9}" type="presParOf" srcId="{ED2FF0E7-9F8C-43FF-9AD2-FC1B341535F4}" destId="{44C8B89B-1CA7-48ED-B859-1B8F140D7CF3}" srcOrd="0" destOrd="0" presId="urn:microsoft.com/office/officeart/2005/8/layout/bProcess3"/>
    <dgm:cxn modelId="{6562B1CB-6B98-4C5A-AA44-0B4EBE9FFABA}" type="presOf" srcId="{D29E46AA-40F2-4A82-A11E-7D55A7F300BC}" destId="{44C8B89B-1CA7-48ED-B859-1B8F140D7CF3}" srcOrd="1" destOrd="0" presId="urn:microsoft.com/office/officeart/2005/8/layout/bProcess3"/>
    <dgm:cxn modelId="{B2813C3A-65CE-4EFC-A4C6-C77C5F5C137A}" type="presParOf" srcId="{764C7C8C-4816-418C-9BFE-573ED901B558}" destId="{53ADB919-8796-47D6-9A8A-B4DFF33887DD}" srcOrd="2" destOrd="0" presId="urn:microsoft.com/office/officeart/2005/8/layout/bProcess3"/>
    <dgm:cxn modelId="{B50FFC31-0A48-4C11-8480-5E9AFE612AC7}" type="presOf" srcId="{3C172674-07FE-4F3B-B46F-E2862F6F7C50}" destId="{53ADB919-8796-47D6-9A8A-B4DFF33887DD}" srcOrd="0" destOrd="0" presId="urn:microsoft.com/office/officeart/2005/8/layout/bProcess3"/>
    <dgm:cxn modelId="{4117EFA9-5AEB-4C13-AF6D-7A17D2DA0B2C}" type="presParOf" srcId="{764C7C8C-4816-418C-9BFE-573ED901B558}" destId="{4D11E01E-F1F7-4BF8-8092-7FC32EE68356}" srcOrd="3" destOrd="0" presId="urn:microsoft.com/office/officeart/2005/8/layout/bProcess3"/>
    <dgm:cxn modelId="{E6CB3E72-A809-40E9-A7A2-E34EBD5C948F}" type="presOf" srcId="{C6E0069D-CBC6-4040-9BE7-250BFF0E96F7}" destId="{4D11E01E-F1F7-4BF8-8092-7FC32EE68356}" srcOrd="0" destOrd="0" presId="urn:microsoft.com/office/officeart/2005/8/layout/bProcess3"/>
    <dgm:cxn modelId="{F3843613-F102-4EA7-8E34-4FEB3D47914E}" type="presParOf" srcId="{4D11E01E-F1F7-4BF8-8092-7FC32EE68356}" destId="{905B36D6-9F45-409D-A913-E2C4D5C4EBAF}" srcOrd="0" destOrd="0" presId="urn:microsoft.com/office/officeart/2005/8/layout/bProcess3"/>
    <dgm:cxn modelId="{7E9B0E41-64E9-4191-BFA9-F45D040E93AB}" type="presOf" srcId="{C6E0069D-CBC6-4040-9BE7-250BFF0E96F7}" destId="{905B36D6-9F45-409D-A913-E2C4D5C4EBAF}" srcOrd="1" destOrd="0" presId="urn:microsoft.com/office/officeart/2005/8/layout/bProcess3"/>
    <dgm:cxn modelId="{0FBFE77F-249D-4BE8-AF0A-8ACB523153C9}" type="presParOf" srcId="{764C7C8C-4816-418C-9BFE-573ED901B558}" destId="{F8DBB78B-AB13-418E-BAD2-24955B399B64}" srcOrd="4" destOrd="0" presId="urn:microsoft.com/office/officeart/2005/8/layout/bProcess3"/>
    <dgm:cxn modelId="{AD0B6B32-2212-4E2E-B334-231850EC2B43}" type="presOf" srcId="{6F5E36C5-1F75-4473-BEBC-41B47AD06E71}" destId="{F8DBB78B-AB13-418E-BAD2-24955B399B64}" srcOrd="0" destOrd="0" presId="urn:microsoft.com/office/officeart/2005/8/layout/bProcess3"/>
    <dgm:cxn modelId="{FA2E880B-A741-4911-9D52-8CBBDF13CA77}" type="presParOf" srcId="{764C7C8C-4816-418C-9BFE-573ED901B558}" destId="{3D74B176-AAFC-4A64-9782-0C54F8B38AE8}" srcOrd="5" destOrd="0" presId="urn:microsoft.com/office/officeart/2005/8/layout/bProcess3"/>
    <dgm:cxn modelId="{7D854121-EB8D-43B3-861B-63D20EE0CFCE}" type="presOf" srcId="{41E5A068-C23D-4B11-AE20-3EAAAF6DF436}" destId="{3D74B176-AAFC-4A64-9782-0C54F8B38AE8}" srcOrd="0" destOrd="0" presId="urn:microsoft.com/office/officeart/2005/8/layout/bProcess3"/>
    <dgm:cxn modelId="{C776C28E-49FA-42ED-A293-335A66D3E6BD}" type="presParOf" srcId="{3D74B176-AAFC-4A64-9782-0C54F8B38AE8}" destId="{9E74D0B7-4441-4267-AD90-403E858127BF}" srcOrd="0" destOrd="0" presId="urn:microsoft.com/office/officeart/2005/8/layout/bProcess3"/>
    <dgm:cxn modelId="{A577E497-C34E-42C7-8EBD-2374F5CC12B4}" type="presOf" srcId="{41E5A068-C23D-4B11-AE20-3EAAAF6DF436}" destId="{9E74D0B7-4441-4267-AD90-403E858127BF}" srcOrd="1" destOrd="0" presId="urn:microsoft.com/office/officeart/2005/8/layout/bProcess3"/>
    <dgm:cxn modelId="{AFE6CF4F-CA4A-41BA-B563-83D04C9D9ECD}" type="presParOf" srcId="{764C7C8C-4816-418C-9BFE-573ED901B558}" destId="{70E9B34B-DFE5-4DDE-8D4F-D9F78D924146}" srcOrd="6" destOrd="0" presId="urn:microsoft.com/office/officeart/2005/8/layout/bProcess3"/>
    <dgm:cxn modelId="{B8A7F3FE-816A-4FBB-B586-7B205F8AA523}" type="presOf" srcId="{7149E263-1C48-4542-8D42-55E505D66727}" destId="{70E9B34B-DFE5-4DDE-8D4F-D9F78D924146}" srcOrd="0" destOrd="0" presId="urn:microsoft.com/office/officeart/2005/8/layout/bProcess3"/>
    <dgm:cxn modelId="{F9E77A5D-5E7D-4A3E-8639-4F6D1222E02C}" type="presParOf" srcId="{764C7C8C-4816-418C-9BFE-573ED901B558}" destId="{083DFAA2-D488-4E52-B6EB-2558DEB6B9C7}" srcOrd="7" destOrd="0" presId="urn:microsoft.com/office/officeart/2005/8/layout/bProcess3"/>
    <dgm:cxn modelId="{31BE699C-812F-4AF5-9282-B50619A116F3}" type="presOf" srcId="{4D391411-723D-4DAF-AAD5-930EDDB96BB5}" destId="{083DFAA2-D488-4E52-B6EB-2558DEB6B9C7}" srcOrd="0" destOrd="0" presId="urn:microsoft.com/office/officeart/2005/8/layout/bProcess3"/>
    <dgm:cxn modelId="{6942FB26-5EC1-4EF3-AB6E-79473881362A}" type="presParOf" srcId="{083DFAA2-D488-4E52-B6EB-2558DEB6B9C7}" destId="{05107AE5-6B65-4842-8D37-AD6D6085C233}" srcOrd="0" destOrd="0" presId="urn:microsoft.com/office/officeart/2005/8/layout/bProcess3"/>
    <dgm:cxn modelId="{1821043B-F75D-4B85-A3BF-BA91DF34FF8A}" type="presOf" srcId="{4D391411-723D-4DAF-AAD5-930EDDB96BB5}" destId="{05107AE5-6B65-4842-8D37-AD6D6085C233}" srcOrd="1" destOrd="0" presId="urn:microsoft.com/office/officeart/2005/8/layout/bProcess3"/>
    <dgm:cxn modelId="{F65122BA-FB29-4303-A7B1-8C7C55983A69}" type="presParOf" srcId="{764C7C8C-4816-418C-9BFE-573ED901B558}" destId="{499D863B-44E0-434F-BAE8-7D15EA6056CE}" srcOrd="8" destOrd="0" presId="urn:microsoft.com/office/officeart/2005/8/layout/bProcess3"/>
    <dgm:cxn modelId="{CDA847A2-3586-4D21-821F-9CAC5D9D0DAA}" type="presOf" srcId="{A6617A1C-0C06-480C-B290-74DC0377F576}" destId="{499D863B-44E0-434F-BAE8-7D15EA6056CE}" srcOrd="0" destOrd="0" presId="urn:microsoft.com/office/officeart/2005/8/layout/bProcess3"/>
    <dgm:cxn modelId="{077292E6-BE9F-4F37-A121-49F399E10CC2}" type="presParOf" srcId="{764C7C8C-4816-418C-9BFE-573ED901B558}" destId="{9C5CF4D3-8F40-4334-BE73-51E3B01FF2C4}" srcOrd="9" destOrd="0" presId="urn:microsoft.com/office/officeart/2005/8/layout/bProcess3"/>
    <dgm:cxn modelId="{C4564FD1-BD52-4880-A7DF-6A7B27BA5809}" type="presOf" srcId="{B9547851-3716-4709-B3D6-575347C8AFCB}" destId="{9C5CF4D3-8F40-4334-BE73-51E3B01FF2C4}" srcOrd="0" destOrd="0" presId="urn:microsoft.com/office/officeart/2005/8/layout/bProcess3"/>
    <dgm:cxn modelId="{CF472F2B-D2D2-413A-835E-59427EFE8DB8}" type="presParOf" srcId="{9C5CF4D3-8F40-4334-BE73-51E3B01FF2C4}" destId="{5759684C-7A1A-4015-8662-C3AA9665CD17}" srcOrd="0" destOrd="0" presId="urn:microsoft.com/office/officeart/2005/8/layout/bProcess3"/>
    <dgm:cxn modelId="{AAB6BF5F-B8FE-47D8-9444-DB0FDE66418E}" type="presOf" srcId="{B9547851-3716-4709-B3D6-575347C8AFCB}" destId="{5759684C-7A1A-4015-8662-C3AA9665CD17}" srcOrd="1" destOrd="0" presId="urn:microsoft.com/office/officeart/2005/8/layout/bProcess3"/>
    <dgm:cxn modelId="{DDFEDCAE-E04F-49A2-B23E-A96ACCAEA218}" type="presParOf" srcId="{764C7C8C-4816-418C-9BFE-573ED901B558}" destId="{1309355A-57EA-45CB-A0DE-8FE91681A4A6}" srcOrd="10" destOrd="0" presId="urn:microsoft.com/office/officeart/2005/8/layout/bProcess3"/>
    <dgm:cxn modelId="{2C76BF4F-4A8F-447B-AEA5-314CC772A5C2}" type="presOf" srcId="{2428ED87-8C4E-464A-A591-E28A1DCA3DD2}" destId="{1309355A-57EA-45CB-A0DE-8FE91681A4A6}" srcOrd="0"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4.xml><?xml version="1.0" encoding="utf-8"?>
<dgm:dataModel xmlns:a="http://schemas.openxmlformats.org/drawingml/2006/main" xmlns:r="http://schemas.openxmlformats.org/officeDocument/2006/relationships" xmlns:dgm="http://schemas.openxmlformats.org/drawingml/2006/diagram">
  <dgm:ptLst>
    <dgm:pt modelId="{DC4EA6AB-D06C-4ECB-B9FB-45B29F3498C1}" type="doc">
      <dgm:prSet loTypeId="urn:microsoft.com/office/officeart/2011/layout/InterconnectedBlockProcess" loCatId="process" qsTypeId="urn:microsoft.com/office/officeart/2005/8/quickstyle/simple1" qsCatId="simple" csTypeId="urn:microsoft.com/office/officeart/2005/8/colors/accent0_3" csCatId="mainScheme" phldr="1"/>
      <dgm:spPr/>
      <dgm:t>
        <a:bodyPr/>
        <a:lstStyle/>
        <a:p>
          <a:endParaRPr lang="en-US"/>
        </a:p>
      </dgm:t>
    </dgm:pt>
    <dgm:pt modelId="{40BCDCEA-5946-4859-820B-17AC6192E074}" type="parTrans" cxnId="{87FF9FA8-D78E-4ED5-8249-500C8B7F8F1B}">
      <dgm:prSet/>
      <dgm:spPr/>
      <dgm:t>
        <a:bodyPr/>
        <a:lstStyle/>
        <a:p>
          <a:pPr algn="just"/>
          <a:endParaRPr lang="en-US"/>
        </a:p>
      </dgm:t>
    </dgm:pt>
    <dgm:pt modelId="{C01AB401-3B4A-41F1-8A69-EA8875F8FCEF}">
      <dgm:prSet phldrT="[Text]"/>
      <dgm:spPr/>
      <dgm:t>
        <a:bodyPr/>
        <a:lstStyle/>
        <a:p>
          <a:pPr algn="just"/>
          <a:r>
            <a:rPr lang="en-US">
              <a:latin typeface="Calibri" panose="020f0502020204030204"/>
              <a:cs typeface="Calibri"/>
            </a:rPr>
            <a:t>Tiền</a:t>
          </a:r>
          <a:r>
            <a:rPr lang="en-US" spc="-26">
              <a:latin typeface="Calibri" panose="020f0502020204030204"/>
              <a:cs typeface="Calibri"/>
            </a:rPr>
            <a:t> </a:t>
          </a:r>
          <a:r>
            <a:rPr lang="en-US">
              <a:latin typeface="Calibri" panose="020f0502020204030204"/>
              <a:cs typeface="Calibri"/>
            </a:rPr>
            <a:t>xử</a:t>
          </a:r>
          <a:r>
            <a:rPr lang="en-US" spc="-30">
              <a:latin typeface="Calibri" panose="020f0502020204030204"/>
              <a:cs typeface="Calibri"/>
            </a:rPr>
            <a:t> </a:t>
          </a:r>
          <a:r>
            <a:rPr lang="en-US" spc="-19">
              <a:latin typeface="Calibri" panose="020f0502020204030204"/>
              <a:cs typeface="Calibri"/>
            </a:rPr>
            <a:t>lý</a:t>
          </a:r>
          <a:endParaRPr lang="en-US"/>
        </a:p>
      </dgm:t>
    </dgm:pt>
    <dgm:pt modelId="{5AFD4255-EDA1-4488-B4F6-5DD3DD3EA023}" type="parTrans" cxnId="{68938D0C-5168-4F7F-B0DE-B851B19A1E4E}">
      <dgm:prSet/>
      <dgm:spPr/>
      <dgm:t>
        <a:bodyPr/>
        <a:lstStyle/>
        <a:p>
          <a:pPr algn="just"/>
          <a:endParaRPr lang="en-US"/>
        </a:p>
      </dgm:t>
    </dgm:pt>
    <dgm:pt modelId="{B651ED76-4468-420C-A100-C52EA0E85B8E}">
      <dgm:prSet phldrT="[Text]"/>
      <dgm:spPr/>
      <dgm:t>
        <a:bodyPr/>
        <a:lstStyle/>
        <a:p>
          <a:pPr algn="just"/>
          <a:r>
            <a:rPr lang="en-US" b="0" spc="-19"/>
            <a:t>Cắt</a:t>
          </a:r>
        </a:p>
        <a:p>
          <a:pPr algn="just"/>
          <a:r>
            <a:rPr lang="en-US" b="0" spc="-15"/>
            <a:t>Chải</a:t>
          </a:r>
          <a:endParaRPr lang="en-US" b="0"/>
        </a:p>
      </dgm:t>
    </dgm:pt>
    <dgm:pt modelId="{8FB23A5F-ACB4-41B2-B659-C649612A108B}" type="sibTrans" cxnId="{68938D0C-5168-4F7F-B0DE-B851B19A1E4E}">
      <dgm:prSet/>
      <dgm:spPr/>
      <dgm:t>
        <a:bodyPr/>
        <a:lstStyle/>
        <a:p>
          <a:pPr algn="just"/>
          <a:endParaRPr lang="en-US"/>
        </a:p>
      </dgm:t>
    </dgm:pt>
    <dgm:pt modelId="{952AC032-DA32-47DA-B14A-108347E50EC7}" type="parTrans" cxnId="{D77AEFF7-D42C-428A-9B7A-80CDD23CDF0B}">
      <dgm:prSet/>
      <dgm:spPr/>
      <dgm:t>
        <a:bodyPr/>
        <a:lstStyle/>
        <a:p>
          <a:pPr algn="just"/>
          <a:endParaRPr lang="en-US"/>
        </a:p>
      </dgm:t>
    </dgm:pt>
    <dgm:pt modelId="{23C86441-AFF6-41BC-9BB7-86CC08833EE9}">
      <dgm:prSet/>
      <dgm:spPr/>
      <dgm:t>
        <a:bodyPr/>
        <a:lstStyle/>
        <a:p>
          <a:pPr algn="just"/>
          <a:r>
            <a:rPr lang="en-US" b="0">
              <a:solidFill>
                <a:srgbClr val="C00000"/>
              </a:solidFill>
            </a:rPr>
            <a:t>Đốt</a:t>
          </a:r>
          <a:r>
            <a:rPr lang="en-US" b="0" spc="-19">
              <a:solidFill>
                <a:srgbClr val="C00000"/>
              </a:solidFill>
            </a:rPr>
            <a:t> </a:t>
          </a:r>
          <a:r>
            <a:rPr lang="en-US" b="0">
              <a:solidFill>
                <a:srgbClr val="C00000"/>
              </a:solidFill>
            </a:rPr>
            <a:t>lông,</a:t>
          </a:r>
          <a:r>
            <a:rPr lang="en-US" b="0" spc="-19">
              <a:solidFill>
                <a:srgbClr val="C00000"/>
              </a:solidFill>
            </a:rPr>
            <a:t> </a:t>
          </a:r>
          <a:r>
            <a:rPr lang="en-US" b="0">
              <a:solidFill>
                <a:srgbClr val="C00000"/>
              </a:solidFill>
            </a:rPr>
            <a:t>Giũ</a:t>
          </a:r>
          <a:r>
            <a:rPr lang="en-US" b="0" spc="-19">
              <a:solidFill>
                <a:srgbClr val="C00000"/>
              </a:solidFill>
            </a:rPr>
            <a:t> hồ</a:t>
          </a:r>
        </a:p>
        <a:p>
          <a:pPr algn="just"/>
          <a:r>
            <a:rPr lang="en-US" b="0">
              <a:solidFill>
                <a:srgbClr val="C00000"/>
              </a:solidFill>
            </a:rPr>
            <a:t>Nấu,</a:t>
          </a:r>
          <a:r>
            <a:rPr lang="en-US" b="0" spc="-23">
              <a:solidFill>
                <a:srgbClr val="C00000"/>
              </a:solidFill>
            </a:rPr>
            <a:t> </a:t>
          </a:r>
          <a:r>
            <a:rPr lang="en-US" b="0">
              <a:solidFill>
                <a:srgbClr val="C00000"/>
              </a:solidFill>
            </a:rPr>
            <a:t>Tẩy</a:t>
          </a:r>
          <a:r>
            <a:rPr lang="en-US" b="0" spc="-26">
              <a:solidFill>
                <a:srgbClr val="C00000"/>
              </a:solidFill>
            </a:rPr>
            <a:t> </a:t>
          </a:r>
          <a:r>
            <a:rPr lang="en-US" b="0">
              <a:solidFill>
                <a:srgbClr val="C00000"/>
              </a:solidFill>
            </a:rPr>
            <a:t>trắng</a:t>
          </a:r>
          <a:r>
            <a:rPr lang="en-US" b="0" spc="-23">
              <a:solidFill>
                <a:srgbClr val="C00000"/>
              </a:solidFill>
            </a:rPr>
            <a:t> </a:t>
          </a:r>
          <a:r>
            <a:rPr lang="en-US" b="0">
              <a:solidFill>
                <a:srgbClr val="C00000"/>
              </a:solidFill>
            </a:rPr>
            <a:t>hoặc</a:t>
          </a:r>
          <a:r>
            <a:rPr lang="en-US" b="0" spc="-26">
              <a:solidFill>
                <a:srgbClr val="C00000"/>
              </a:solidFill>
            </a:rPr>
            <a:t> </a:t>
          </a:r>
          <a:r>
            <a:rPr lang="en-US" b="0" spc="-19">
              <a:solidFill>
                <a:srgbClr val="C00000"/>
              </a:solidFill>
            </a:rPr>
            <a:t>Nấu </a:t>
          </a:r>
          <a:r>
            <a:rPr lang="en-US" b="0">
              <a:solidFill>
                <a:srgbClr val="C00000"/>
              </a:solidFill>
            </a:rPr>
            <a:t>và</a:t>
          </a:r>
          <a:r>
            <a:rPr lang="en-US" b="0" spc="-23">
              <a:solidFill>
                <a:srgbClr val="C00000"/>
              </a:solidFill>
            </a:rPr>
            <a:t> </a:t>
          </a:r>
          <a:r>
            <a:rPr lang="en-US" b="0">
              <a:solidFill>
                <a:srgbClr val="C00000"/>
              </a:solidFill>
            </a:rPr>
            <a:t>Tẩy</a:t>
          </a:r>
          <a:r>
            <a:rPr lang="en-US" b="0" spc="-23">
              <a:solidFill>
                <a:srgbClr val="C00000"/>
              </a:solidFill>
            </a:rPr>
            <a:t> </a:t>
          </a:r>
          <a:r>
            <a:rPr lang="en-US" b="0">
              <a:solidFill>
                <a:srgbClr val="C00000"/>
              </a:solidFill>
            </a:rPr>
            <a:t>trắng</a:t>
          </a:r>
          <a:r>
            <a:rPr lang="en-US" b="0" spc="-19">
              <a:solidFill>
                <a:srgbClr val="C00000"/>
              </a:solidFill>
            </a:rPr>
            <a:t> </a:t>
          </a:r>
          <a:r>
            <a:rPr lang="en-US" b="0">
              <a:solidFill>
                <a:srgbClr val="C00000"/>
              </a:solidFill>
            </a:rPr>
            <a:t>cùng</a:t>
          </a:r>
          <a:r>
            <a:rPr lang="en-US" b="0" spc="-23">
              <a:solidFill>
                <a:srgbClr val="C00000"/>
              </a:solidFill>
            </a:rPr>
            <a:t> </a:t>
          </a:r>
          <a:r>
            <a:rPr lang="en-US" b="0" spc="-19">
              <a:solidFill>
                <a:srgbClr val="C00000"/>
              </a:solidFill>
            </a:rPr>
            <a:t>lúc </a:t>
          </a:r>
          <a:r>
            <a:rPr lang="en-US" b="0">
              <a:solidFill>
                <a:srgbClr val="C00000"/>
              </a:solidFill>
            </a:rPr>
            <a:t>(Solomatic</a:t>
          </a:r>
          <a:r>
            <a:rPr lang="en-US" b="0" spc="-41">
              <a:solidFill>
                <a:srgbClr val="C00000"/>
              </a:solidFill>
            </a:rPr>
            <a:t> </a:t>
          </a:r>
          <a:r>
            <a:rPr lang="en-US" b="0" spc="-8">
              <a:solidFill>
                <a:srgbClr val="C00000"/>
              </a:solidFill>
            </a:rPr>
            <a:t>Bleaching) </a:t>
          </a:r>
        </a:p>
        <a:p>
          <a:pPr algn="just"/>
          <a:r>
            <a:rPr lang="en-US" b="0" spc="-15">
              <a:solidFill>
                <a:srgbClr val="C00000"/>
              </a:solidFill>
            </a:rPr>
            <a:t>Giặt</a:t>
          </a:r>
          <a:endParaRPr lang="en-US" b="0">
            <a:solidFill>
              <a:srgbClr val="C00000"/>
            </a:solidFill>
          </a:endParaRPr>
        </a:p>
      </dgm:t>
    </dgm:pt>
    <dgm:pt modelId="{7EC44EC4-8C3C-4E3E-85DF-02926334A3F3}" type="sibTrans" cxnId="{D77AEFF7-D42C-428A-9B7A-80CDD23CDF0B}">
      <dgm:prSet/>
      <dgm:spPr/>
      <dgm:t>
        <a:bodyPr/>
        <a:lstStyle/>
        <a:p>
          <a:pPr algn="just"/>
          <a:endParaRPr lang="en-US"/>
        </a:p>
      </dgm:t>
    </dgm:pt>
    <dgm:pt modelId="{57937D98-B1FB-4800-9778-4C5983ACAB5A}" type="parTrans" cxnId="{7F1316BD-BDE2-45D4-9B37-65FC691A86AB}">
      <dgm:prSet/>
      <dgm:spPr/>
      <dgm:t>
        <a:bodyPr/>
        <a:lstStyle/>
        <a:p>
          <a:pPr algn="just"/>
          <a:endParaRPr lang="en-US"/>
        </a:p>
      </dgm:t>
    </dgm:pt>
    <dgm:pt modelId="{70D32C66-60AB-4562-9506-DC419724DCE5}">
      <dgm:prSet/>
      <dgm:spPr/>
      <dgm:t>
        <a:bodyPr/>
        <a:lstStyle/>
        <a:p>
          <a:pPr algn="just"/>
          <a:r>
            <a:rPr lang="en-US" b="0">
              <a:solidFill>
                <a:srgbClr val="C00000"/>
              </a:solidFill>
            </a:rPr>
            <a:t>Kiềm</a:t>
          </a:r>
          <a:r>
            <a:rPr lang="en-US" b="0" spc="-23">
              <a:solidFill>
                <a:srgbClr val="C00000"/>
              </a:solidFill>
            </a:rPr>
            <a:t> </a:t>
          </a:r>
          <a:r>
            <a:rPr lang="en-US" b="0">
              <a:solidFill>
                <a:srgbClr val="C00000"/>
              </a:solidFill>
            </a:rPr>
            <a:t>bóng,</a:t>
          </a:r>
          <a:r>
            <a:rPr lang="en-US" b="0" spc="-23">
              <a:solidFill>
                <a:srgbClr val="C00000"/>
              </a:solidFill>
            </a:rPr>
            <a:t> </a:t>
          </a:r>
          <a:r>
            <a:rPr lang="en-US" b="0">
              <a:solidFill>
                <a:srgbClr val="C00000"/>
              </a:solidFill>
            </a:rPr>
            <a:t>Sấy</a:t>
          </a:r>
          <a:r>
            <a:rPr lang="en-US" b="0" spc="-26">
              <a:solidFill>
                <a:srgbClr val="C00000"/>
              </a:solidFill>
            </a:rPr>
            <a:t> </a:t>
          </a:r>
          <a:r>
            <a:rPr lang="en-US" b="0" spc="-19">
              <a:solidFill>
                <a:srgbClr val="C00000"/>
              </a:solidFill>
            </a:rPr>
            <a:t>khô</a:t>
          </a:r>
          <a:endParaRPr lang="en-US" b="0">
            <a:solidFill>
              <a:srgbClr val="C00000"/>
            </a:solidFill>
          </a:endParaRPr>
        </a:p>
      </dgm:t>
    </dgm:pt>
    <dgm:pt modelId="{D4EF7377-4FB8-4BB8-BE70-6A9F83A66AA1}" type="sibTrans" cxnId="{7F1316BD-BDE2-45D4-9B37-65FC691A86AB}">
      <dgm:prSet/>
      <dgm:spPr/>
      <dgm:t>
        <a:bodyPr/>
        <a:lstStyle/>
        <a:p>
          <a:pPr algn="just"/>
          <a:endParaRPr lang="en-US"/>
        </a:p>
      </dgm:t>
    </dgm:pt>
    <dgm:pt modelId="{5D604A02-C9A3-403B-9F88-E041C1D7E050}" type="parTrans" cxnId="{86ACC696-91FE-43B4-AF79-2681EE80E325}">
      <dgm:prSet/>
      <dgm:spPr/>
      <dgm:t>
        <a:bodyPr/>
        <a:lstStyle/>
        <a:p>
          <a:pPr algn="just"/>
          <a:endParaRPr lang="en-US"/>
        </a:p>
      </dgm:t>
    </dgm:pt>
    <dgm:pt modelId="{86EC2A4C-0BC3-4600-BB37-C86796370199}">
      <dgm:prSet/>
      <dgm:spPr/>
      <dgm:t>
        <a:bodyPr/>
        <a:lstStyle/>
        <a:p>
          <a:pPr algn="just"/>
          <a:r>
            <a:rPr lang="en-US" b="0">
              <a:solidFill>
                <a:srgbClr val="C00000"/>
              </a:solidFill>
            </a:rPr>
            <a:t>Căng</a:t>
          </a:r>
          <a:r>
            <a:rPr lang="en-US" b="0" spc="-30">
              <a:solidFill>
                <a:srgbClr val="C00000"/>
              </a:solidFill>
            </a:rPr>
            <a:t> </a:t>
          </a:r>
          <a:r>
            <a:rPr lang="en-US" b="0">
              <a:solidFill>
                <a:srgbClr val="C00000"/>
              </a:solidFill>
            </a:rPr>
            <a:t>định</a:t>
          </a:r>
          <a:r>
            <a:rPr lang="en-US" b="0" spc="-23">
              <a:solidFill>
                <a:srgbClr val="C00000"/>
              </a:solidFill>
            </a:rPr>
            <a:t> </a:t>
          </a:r>
          <a:r>
            <a:rPr lang="en-US" b="0" spc="-15">
              <a:solidFill>
                <a:srgbClr val="C00000"/>
              </a:solidFill>
            </a:rPr>
            <a:t>hình</a:t>
          </a:r>
        </a:p>
        <a:p>
          <a:pPr algn="just"/>
          <a:r>
            <a:rPr lang="en-US" b="0"/>
            <a:t>Phòng</a:t>
          </a:r>
          <a:r>
            <a:rPr lang="en-US" b="0" spc="-30"/>
            <a:t> </a:t>
          </a:r>
          <a:r>
            <a:rPr lang="en-US" b="0" spc="-19"/>
            <a:t>co</a:t>
          </a:r>
          <a:endParaRPr lang="en-US" b="0"/>
        </a:p>
      </dgm:t>
    </dgm:pt>
    <dgm:pt modelId="{5C141585-3BA6-4975-B04A-305DF59125EB}" type="sibTrans" cxnId="{86ACC696-91FE-43B4-AF79-2681EE80E325}">
      <dgm:prSet/>
      <dgm:spPr/>
      <dgm:t>
        <a:bodyPr/>
        <a:lstStyle/>
        <a:p>
          <a:pPr algn="just"/>
          <a:endParaRPr lang="en-US"/>
        </a:p>
      </dgm:t>
    </dgm:pt>
    <dgm:pt modelId="{451B11FA-A8CB-447D-A57D-9CAA2213376A}" type="sibTrans" cxnId="{87FF9FA8-D78E-4ED5-8249-500C8B7F8F1B}">
      <dgm:prSet/>
      <dgm:spPr/>
      <dgm:t>
        <a:bodyPr/>
        <a:lstStyle/>
        <a:p>
          <a:pPr algn="just"/>
          <a:endParaRPr lang="en-US"/>
        </a:p>
      </dgm:t>
    </dgm:pt>
    <dgm:pt modelId="{B6C91395-A142-4A91-98D4-A4DB3F8BF64A}" type="parTrans" cxnId="{14C7C370-EA50-4789-9F05-ED94CEDBF8CB}">
      <dgm:prSet/>
      <dgm:spPr/>
      <dgm:t>
        <a:bodyPr/>
        <a:lstStyle/>
        <a:p>
          <a:pPr algn="just"/>
          <a:endParaRPr lang="en-US"/>
        </a:p>
      </dgm:t>
    </dgm:pt>
    <dgm:pt modelId="{26D5C179-2515-4DF6-B02C-3500865E0786}">
      <dgm:prSet phldrT="[Text]"/>
      <dgm:spPr/>
      <dgm:t>
        <a:bodyPr/>
        <a:lstStyle/>
        <a:p>
          <a:pPr algn="just"/>
          <a:r>
            <a:rPr lang="en-US">
              <a:latin typeface="Calibri" panose="020f0502020204030204"/>
              <a:cs typeface="Calibri"/>
            </a:rPr>
            <a:t>Nhuộm</a:t>
          </a:r>
          <a:r>
            <a:rPr lang="en-US" spc="-30">
              <a:latin typeface="Calibri" panose="020f0502020204030204"/>
              <a:cs typeface="Calibri"/>
            </a:rPr>
            <a:t> </a:t>
          </a:r>
          <a:r>
            <a:rPr lang="en-US">
              <a:latin typeface="Calibri" panose="020f0502020204030204"/>
              <a:cs typeface="Calibri"/>
            </a:rPr>
            <a:t>và</a:t>
          </a:r>
          <a:r>
            <a:rPr lang="en-US" spc="-23">
              <a:latin typeface="Calibri" panose="020f0502020204030204"/>
              <a:cs typeface="Calibri"/>
            </a:rPr>
            <a:t> </a:t>
          </a:r>
          <a:r>
            <a:rPr lang="en-US" spc="-19">
              <a:latin typeface="Calibri" panose="020f0502020204030204"/>
              <a:cs typeface="Calibri"/>
            </a:rPr>
            <a:t>in</a:t>
          </a:r>
          <a:endParaRPr lang="en-US"/>
        </a:p>
      </dgm:t>
    </dgm:pt>
    <dgm:pt modelId="{8F62CA69-23AC-40A0-A112-E971C8C798ED}" type="parTrans" cxnId="{39DE7787-F871-49F3-8B0D-6F1BD636345A}">
      <dgm:prSet/>
      <dgm:spPr/>
      <dgm:t>
        <a:bodyPr/>
        <a:lstStyle/>
        <a:p>
          <a:pPr algn="just"/>
          <a:endParaRPr lang="en-US"/>
        </a:p>
      </dgm:t>
    </dgm:pt>
    <dgm:pt modelId="{0D9FD1AD-F8F2-429F-B36C-508F903EE731}">
      <dgm:prSet phldrT="[Text]"/>
      <dgm:spPr/>
      <dgm:t>
        <a:bodyPr/>
        <a:lstStyle/>
        <a:p>
          <a:pPr algn="just"/>
          <a:r>
            <a:rPr lang="en-US" b="0" spc="-8">
              <a:solidFill>
                <a:srgbClr val="C00000"/>
              </a:solidFill>
            </a:rPr>
            <a:t>Nhuộm</a:t>
          </a:r>
          <a:r>
            <a:rPr lang="en-US" b="0" spc="-8"/>
            <a:t> </a:t>
          </a:r>
        </a:p>
        <a:p>
          <a:pPr algn="just"/>
          <a:r>
            <a:rPr lang="en-US" b="0" spc="-19"/>
            <a:t>In</a:t>
          </a:r>
          <a:endParaRPr lang="en-US" b="0"/>
        </a:p>
      </dgm:t>
    </dgm:pt>
    <dgm:pt modelId="{636841A0-4F2C-4A6E-9F80-FE41CEA81791}" type="sibTrans" cxnId="{39DE7787-F871-49F3-8B0D-6F1BD636345A}">
      <dgm:prSet/>
      <dgm:spPr/>
      <dgm:t>
        <a:bodyPr/>
        <a:lstStyle/>
        <a:p>
          <a:pPr algn="just"/>
          <a:endParaRPr lang="en-US"/>
        </a:p>
      </dgm:t>
    </dgm:pt>
    <dgm:pt modelId="{95CAB7DE-855A-4C93-A2BF-6765E0D6C4B2}" type="sibTrans" cxnId="{14C7C370-EA50-4789-9F05-ED94CEDBF8CB}">
      <dgm:prSet/>
      <dgm:spPr/>
      <dgm:t>
        <a:bodyPr/>
        <a:lstStyle/>
        <a:p>
          <a:pPr algn="just"/>
          <a:endParaRPr lang="en-US"/>
        </a:p>
      </dgm:t>
    </dgm:pt>
    <dgm:pt modelId="{1E70F0F2-1C48-4522-8A5C-F95147E1D085}" type="parTrans" cxnId="{BDF7CEB3-A6BA-4753-BCC1-EFFBC35F0EFC}">
      <dgm:prSet/>
      <dgm:spPr/>
      <dgm:t>
        <a:bodyPr/>
        <a:lstStyle/>
        <a:p>
          <a:pPr algn="just"/>
          <a:endParaRPr lang="en-US"/>
        </a:p>
      </dgm:t>
    </dgm:pt>
    <dgm:pt modelId="{4FADCCA4-EE66-4B78-93A3-2EA791A6015F}">
      <dgm:prSet phldrT="[Text]"/>
      <dgm:spPr/>
      <dgm:t>
        <a:bodyPr/>
        <a:lstStyle/>
        <a:p>
          <a:pPr algn="just"/>
          <a:r>
            <a:rPr lang="en-US">
              <a:latin typeface="Calibri" panose="020f0502020204030204"/>
              <a:cs typeface="Calibri"/>
            </a:rPr>
            <a:t>Hoàn</a:t>
          </a:r>
          <a:r>
            <a:rPr lang="en-US" spc="-34">
              <a:latin typeface="Calibri" panose="020f0502020204030204"/>
              <a:cs typeface="Calibri"/>
            </a:rPr>
            <a:t> </a:t>
          </a:r>
          <a:r>
            <a:rPr lang="en-US" spc="-19">
              <a:latin typeface="Calibri" panose="020f0502020204030204"/>
              <a:cs typeface="Calibri"/>
            </a:rPr>
            <a:t>tất</a:t>
          </a:r>
          <a:endParaRPr lang="en-US"/>
        </a:p>
      </dgm:t>
    </dgm:pt>
    <dgm:pt modelId="{55906297-A7A5-4749-8AE2-01287F8CA304}" type="parTrans" cxnId="{ECC5CA8F-7920-4829-BA3C-4ABA81DEEB9C}">
      <dgm:prSet/>
      <dgm:spPr/>
      <dgm:t>
        <a:bodyPr/>
        <a:lstStyle/>
        <a:p>
          <a:pPr algn="just"/>
          <a:endParaRPr lang="en-US"/>
        </a:p>
      </dgm:t>
    </dgm:pt>
    <dgm:pt modelId="{ED701FEF-410F-4BF4-88B3-E4351F55A0FF}">
      <dgm:prSet phldrT="[Text]"/>
      <dgm:spPr/>
      <dgm:t>
        <a:bodyPr/>
        <a:lstStyle/>
        <a:p>
          <a:pPr algn="just"/>
          <a:r>
            <a:rPr lang="vi-VN" b="0">
              <a:solidFill>
                <a:srgbClr val="C00000"/>
              </a:solidFill>
            </a:rPr>
            <a:t>Căng</a:t>
          </a:r>
          <a:r>
            <a:rPr lang="vi-VN" b="0" spc="-30">
              <a:solidFill>
                <a:srgbClr val="C00000"/>
              </a:solidFill>
            </a:rPr>
            <a:t> </a:t>
          </a:r>
          <a:r>
            <a:rPr lang="vi-VN" b="0">
              <a:solidFill>
                <a:srgbClr val="C00000"/>
              </a:solidFill>
            </a:rPr>
            <a:t>định</a:t>
          </a:r>
          <a:r>
            <a:rPr lang="vi-VN" b="0" spc="-23">
              <a:solidFill>
                <a:srgbClr val="C00000"/>
              </a:solidFill>
            </a:rPr>
            <a:t> </a:t>
          </a:r>
          <a:r>
            <a:rPr lang="vi-VN" b="0" spc="-15">
              <a:solidFill>
                <a:srgbClr val="C00000"/>
              </a:solidFill>
            </a:rPr>
            <a:t>hình</a:t>
          </a:r>
          <a:endParaRPr lang="en-US" b="0" spc="-15">
            <a:solidFill>
              <a:srgbClr val="C00000"/>
            </a:solidFill>
          </a:endParaRPr>
        </a:p>
        <a:p>
          <a:pPr algn="just"/>
          <a:r>
            <a:rPr lang="vi-VN" b="0"/>
            <a:t>Chống</a:t>
          </a:r>
          <a:r>
            <a:rPr lang="vi-VN" b="0" spc="-38"/>
            <a:t> </a:t>
          </a:r>
          <a:r>
            <a:rPr lang="vi-VN" b="0" spc="-15"/>
            <a:t>nước</a:t>
          </a:r>
          <a:endParaRPr lang="en-US" b="0" spc="-15"/>
        </a:p>
        <a:p>
          <a:pPr algn="just"/>
          <a:r>
            <a:rPr lang="vi-VN" b="0"/>
            <a:t>Chống</a:t>
          </a:r>
          <a:r>
            <a:rPr lang="vi-VN" b="0" spc="-30"/>
            <a:t> </a:t>
          </a:r>
          <a:r>
            <a:rPr lang="vi-VN" b="0" spc="-15"/>
            <a:t>nhăn</a:t>
          </a:r>
          <a:endParaRPr lang="en-US" b="0" spc="-15"/>
        </a:p>
        <a:p>
          <a:pPr algn="just"/>
          <a:r>
            <a:rPr lang="vi-VN" b="0"/>
            <a:t>Làm</a:t>
          </a:r>
          <a:r>
            <a:rPr lang="vi-VN" b="0" spc="-23"/>
            <a:t> </a:t>
          </a:r>
          <a:r>
            <a:rPr lang="vi-VN" b="0" spc="-19"/>
            <a:t>mềm</a:t>
          </a:r>
          <a:endParaRPr lang="en-US" b="0" spc="-19"/>
        </a:p>
        <a:p>
          <a:pPr algn="just"/>
          <a:r>
            <a:rPr lang="vi-VN" b="0"/>
            <a:t>Chống</a:t>
          </a:r>
          <a:r>
            <a:rPr lang="vi-VN" b="0" spc="-30"/>
            <a:t> </a:t>
          </a:r>
          <a:r>
            <a:rPr lang="vi-VN" b="0" spc="-19"/>
            <a:t>lửa</a:t>
          </a:r>
          <a:endParaRPr lang="en-US" b="0" spc="-19"/>
        </a:p>
        <a:p>
          <a:pPr algn="just"/>
          <a:r>
            <a:rPr lang="vi-VN" b="0"/>
            <a:t>Chống</a:t>
          </a:r>
          <a:r>
            <a:rPr lang="vi-VN" b="0" spc="-30"/>
            <a:t> </a:t>
          </a:r>
          <a:r>
            <a:rPr lang="vi-VN" b="0" spc="-19"/>
            <a:t>mùi</a:t>
          </a:r>
          <a:endParaRPr lang="en-US" b="0" spc="-19"/>
        </a:p>
        <a:p>
          <a:pPr algn="just"/>
          <a:r>
            <a:rPr lang="vi-VN" b="0"/>
            <a:t>Chống</a:t>
          </a:r>
          <a:r>
            <a:rPr lang="vi-VN" b="0" spc="-30"/>
            <a:t> </a:t>
          </a:r>
          <a:r>
            <a:rPr lang="vi-VN" b="0" spc="-19"/>
            <a:t>dầu</a:t>
          </a:r>
          <a:endParaRPr lang="en-US" b="0" spc="-19"/>
        </a:p>
        <a:p>
          <a:pPr algn="just"/>
          <a:r>
            <a:rPr lang="vi-VN" b="0"/>
            <a:t>Kháng</a:t>
          </a:r>
          <a:r>
            <a:rPr lang="vi-VN" b="0" spc="-26"/>
            <a:t> </a:t>
          </a:r>
          <a:r>
            <a:rPr lang="vi-VN" b="0" spc="-8"/>
            <a:t>khuẩn</a:t>
          </a:r>
          <a:endParaRPr lang="en-US" b="0" spc="-8"/>
        </a:p>
        <a:p>
          <a:pPr algn="just"/>
          <a:r>
            <a:rPr lang="vi-VN" b="0"/>
            <a:t>Cán</a:t>
          </a:r>
          <a:r>
            <a:rPr lang="vi-VN" b="0" spc="-23"/>
            <a:t> </a:t>
          </a:r>
          <a:r>
            <a:rPr lang="vi-VN" b="0" spc="-15"/>
            <a:t>láng</a:t>
          </a:r>
          <a:endParaRPr lang="en-US" b="0"/>
        </a:p>
      </dgm:t>
    </dgm:pt>
    <dgm:pt modelId="{5B5FDDF1-0A7B-4B9B-AB5E-62EC1DEAAE0F}" type="sibTrans" cxnId="{ECC5CA8F-7920-4829-BA3C-4ABA81DEEB9C}">
      <dgm:prSet/>
      <dgm:spPr/>
      <dgm:t>
        <a:bodyPr/>
        <a:lstStyle/>
        <a:p>
          <a:pPr algn="just"/>
          <a:endParaRPr lang="en-US"/>
        </a:p>
      </dgm:t>
    </dgm:pt>
    <dgm:pt modelId="{82CEE8FA-8884-424E-9764-CBF70F1D431E}" type="sibTrans" cxnId="{BDF7CEB3-A6BA-4753-BCC1-EFFBC35F0EFC}">
      <dgm:prSet/>
      <dgm:spPr/>
      <dgm:t>
        <a:bodyPr/>
        <a:lstStyle/>
        <a:p>
          <a:pPr algn="just"/>
          <a:endParaRPr lang="en-US"/>
        </a:p>
      </dgm:t>
    </dgm:pt>
    <dgm:pt modelId="{05547507-D7C2-4723-8E0C-9B647443D29B}" type="pres">
      <dgm:prSet presAssocID="{DC4EA6AB-D06C-4ECB-B9FB-45B29F3498C1}" presName="Name0">
        <dgm:presLayoutVars>
          <dgm:chMax val="7"/>
          <dgm:chPref val="5"/>
          <dgm:dir/>
          <dgm:animOne val="branch"/>
          <dgm:animLvl val="lvl"/>
        </dgm:presLayoutVars>
      </dgm:prSet>
      <dgm:spPr/>
      <dgm:t>
        <a:bodyPr/>
        <a:lstStyle/>
        <a:p/>
      </dgm:t>
    </dgm:pt>
    <dgm:pt modelId="{DBDA13B9-AA4F-49D7-8525-99A1C41B9145}" type="pres">
      <dgm:prSet presAssocID="{4FADCCA4-EE66-4B78-93A3-2EA791A6015F}" presName="ChildAccent3"/>
      <dgm:spPr/>
      <dgm:t>
        <a:bodyPr/>
        <a:lstStyle/>
        <a:p/>
      </dgm:t>
    </dgm:pt>
    <dgm:pt modelId="{D6F16734-F862-4B4E-A382-59F3E6E31E4E}" type="pres">
      <dgm:prSet presAssocID="{4FADCCA4-EE66-4B78-93A3-2EA791A6015F}" presName="ChildAccent" presStyleLbl="alignImgPlace1" presStyleCnt="3"/>
      <dgm:spPr/>
      <dgm:t>
        <a:bodyPr/>
        <a:lstStyle/>
        <a:p/>
      </dgm:t>
    </dgm:pt>
    <dgm:pt modelId="{7BE3DCF1-F918-4B0C-A96B-A307C189AFB3}" type="pres">
      <dgm:prSet presAssocID="{4FADCCA4-EE66-4B78-93A3-2EA791A6015F}" presName="Child3" presStyleLbl="revTx" presStyleCnt="3">
        <dgm:presLayoutVars>
          <dgm:chMax val="0"/>
          <dgm:chPref val="0"/>
          <dgm:bulletEnabled val="1"/>
        </dgm:presLayoutVars>
      </dgm:prSet>
      <dgm:spPr/>
      <dgm:t>
        <a:bodyPr/>
        <a:lstStyle/>
        <a:p/>
      </dgm:t>
    </dgm:pt>
    <dgm:pt modelId="{66B10463-B2DE-4093-82FF-AE62EE713E53}" type="pres">
      <dgm:prSet presAssocID="{4FADCCA4-EE66-4B78-93A3-2EA791A6015F}" presName="Parent3" presStyleLbl="node1" presStyleCnt="3">
        <dgm:presLayoutVars>
          <dgm:chMax val="2"/>
          <dgm:chPref val="1"/>
          <dgm:bulletEnabled val="1"/>
        </dgm:presLayoutVars>
      </dgm:prSet>
      <dgm:spPr/>
      <dgm:t>
        <a:bodyPr/>
        <a:lstStyle/>
        <a:p/>
      </dgm:t>
    </dgm:pt>
    <dgm:pt modelId="{C8C53A55-E652-47B5-B378-57BFB0B81891}" type="pres">
      <dgm:prSet presAssocID="{26D5C179-2515-4DF6-B02C-3500865E0786}" presName="ChildAccent2"/>
      <dgm:spPr/>
      <dgm:t>
        <a:bodyPr/>
        <a:lstStyle/>
        <a:p/>
      </dgm:t>
    </dgm:pt>
    <dgm:pt modelId="{EA8B714A-E0ED-4AC9-AC22-3EAA362C8BD1}" type="pres">
      <dgm:prSet presAssocID="{26D5C179-2515-4DF6-B02C-3500865E0786}" presName="ChildAccent" presStyleLbl="alignImgPlace1" presStyleIdx="1" presStyleCnt="3"/>
      <dgm:spPr/>
      <dgm:t>
        <a:bodyPr/>
        <a:lstStyle/>
        <a:p/>
      </dgm:t>
    </dgm:pt>
    <dgm:pt modelId="{C57D472E-45E2-49BC-9791-FDD77AF3020F}" type="pres">
      <dgm:prSet presAssocID="{26D5C179-2515-4DF6-B02C-3500865E0786}" presName="Child2" presStyleLbl="revTx" presStyleIdx="1" presStyleCnt="3">
        <dgm:presLayoutVars>
          <dgm:chMax val="0"/>
          <dgm:chPref val="0"/>
          <dgm:bulletEnabled val="1"/>
        </dgm:presLayoutVars>
      </dgm:prSet>
      <dgm:spPr/>
      <dgm:t>
        <a:bodyPr/>
        <a:lstStyle/>
        <a:p/>
      </dgm:t>
    </dgm:pt>
    <dgm:pt modelId="{1039350E-A7F0-474D-9E1F-247146C2264F}" type="pres">
      <dgm:prSet presAssocID="{26D5C179-2515-4DF6-B02C-3500865E0786}" presName="Parent2" presStyleLbl="node1" presStyleIdx="1" presStyleCnt="3">
        <dgm:presLayoutVars>
          <dgm:chMax val="2"/>
          <dgm:chPref val="1"/>
          <dgm:bulletEnabled val="1"/>
        </dgm:presLayoutVars>
      </dgm:prSet>
      <dgm:spPr/>
      <dgm:t>
        <a:bodyPr/>
        <a:lstStyle/>
        <a:p/>
      </dgm:t>
    </dgm:pt>
    <dgm:pt modelId="{2D90E835-6677-4446-B155-C9FB4D5432A1}" type="pres">
      <dgm:prSet presAssocID="{C01AB401-3B4A-41F1-8A69-EA8875F8FCEF}" presName="ChildAccent1"/>
      <dgm:spPr/>
      <dgm:t>
        <a:bodyPr/>
        <a:lstStyle/>
        <a:p/>
      </dgm:t>
    </dgm:pt>
    <dgm:pt modelId="{CA0C8B42-2537-487F-A045-932E91ECBA82}" type="pres">
      <dgm:prSet presAssocID="{C01AB401-3B4A-41F1-8A69-EA8875F8FCEF}" presName="ChildAccent" presStyleLbl="alignImgPlace1" presStyleIdx="2" presStyleCnt="3"/>
      <dgm:spPr/>
      <dgm:t>
        <a:bodyPr/>
        <a:lstStyle/>
        <a:p/>
      </dgm:t>
    </dgm:pt>
    <dgm:pt modelId="{A4B040B0-B164-4355-91C2-CBDD7D8886D4}" type="pres">
      <dgm:prSet presAssocID="{C01AB401-3B4A-41F1-8A69-EA8875F8FCEF}" presName="Child1" presStyleLbl="revTx" presStyleIdx="2" presStyleCnt="3">
        <dgm:presLayoutVars>
          <dgm:chMax val="0"/>
          <dgm:chPref val="0"/>
          <dgm:bulletEnabled val="1"/>
        </dgm:presLayoutVars>
      </dgm:prSet>
      <dgm:spPr/>
      <dgm:t>
        <a:bodyPr/>
        <a:lstStyle/>
        <a:p/>
      </dgm:t>
    </dgm:pt>
    <dgm:pt modelId="{F1D0FF85-565A-4C14-B98F-E398130DCC1C}" type="pres">
      <dgm:prSet presAssocID="{C01AB401-3B4A-41F1-8A69-EA8875F8FCEF}" presName="Parent1" presStyleLbl="node1" presStyleIdx="2" presStyleCnt="3">
        <dgm:presLayoutVars>
          <dgm:chMax val="2"/>
          <dgm:chPref val="1"/>
          <dgm:bulletEnabled val="1"/>
        </dgm:presLayoutVars>
      </dgm:prSet>
      <dgm:spPr/>
      <dgm:t>
        <a:bodyPr/>
        <a:lstStyle/>
        <a:p/>
      </dgm:t>
    </dgm:pt>
  </dgm:ptLst>
  <dgm:cxnLst>
    <dgm:cxn modelId="{87FF9FA8-D78E-4ED5-8249-500C8B7F8F1B}" srcId="{DC4EA6AB-D06C-4ECB-B9FB-45B29F3498C1}" destId="{C01AB401-3B4A-41F1-8A69-EA8875F8FCEF}" srcOrd="0" destOrd="0" parTransId="{40BCDCEA-5946-4859-820B-17AC6192E074}" sibTransId="{451B11FA-A8CB-447D-A57D-9CAA2213376A}"/>
    <dgm:cxn modelId="{68938D0C-5168-4F7F-B0DE-B851B19A1E4E}" srcId="{C01AB401-3B4A-41F1-8A69-EA8875F8FCEF}" destId="{B651ED76-4468-420C-A100-C52EA0E85B8E}" srcOrd="0" destOrd="0" parTransId="{5AFD4255-EDA1-4488-B4F6-5DD3DD3EA023}" sibTransId="{8FB23A5F-ACB4-41B2-B659-C649612A108B}"/>
    <dgm:cxn modelId="{D77AEFF7-D42C-428A-9B7A-80CDD23CDF0B}" srcId="{C01AB401-3B4A-41F1-8A69-EA8875F8FCEF}" destId="{23C86441-AFF6-41BC-9BB7-86CC08833EE9}" srcOrd="1" destOrd="0" parTransId="{952AC032-DA32-47DA-B14A-108347E50EC7}" sibTransId="{7EC44EC4-8C3C-4E3E-85DF-02926334A3F3}"/>
    <dgm:cxn modelId="{7F1316BD-BDE2-45D4-9B37-65FC691A86AB}" srcId="{C01AB401-3B4A-41F1-8A69-EA8875F8FCEF}" destId="{70D32C66-60AB-4562-9506-DC419724DCE5}" srcOrd="2" destOrd="0" parTransId="{57937D98-B1FB-4800-9778-4C5983ACAB5A}" sibTransId="{D4EF7377-4FB8-4BB8-BE70-6A9F83A66AA1}"/>
    <dgm:cxn modelId="{86ACC696-91FE-43B4-AF79-2681EE80E325}" srcId="{C01AB401-3B4A-41F1-8A69-EA8875F8FCEF}" destId="{86EC2A4C-0BC3-4600-BB37-C86796370199}" srcOrd="3" destOrd="0" parTransId="{5D604A02-C9A3-403B-9F88-E041C1D7E050}" sibTransId="{5C141585-3BA6-4975-B04A-305DF59125EB}"/>
    <dgm:cxn modelId="{14C7C370-EA50-4789-9F05-ED94CEDBF8CB}" srcId="{DC4EA6AB-D06C-4ECB-B9FB-45B29F3498C1}" destId="{26D5C179-2515-4DF6-B02C-3500865E0786}" srcOrd="1" destOrd="0" parTransId="{B6C91395-A142-4A91-98D4-A4DB3F8BF64A}" sibTransId="{95CAB7DE-855A-4C93-A2BF-6765E0D6C4B2}"/>
    <dgm:cxn modelId="{39DE7787-F871-49F3-8B0D-6F1BD636345A}" srcId="{26D5C179-2515-4DF6-B02C-3500865E0786}" destId="{0D9FD1AD-F8F2-429F-B36C-508F903EE731}" srcOrd="0" destOrd="0" parTransId="{8F62CA69-23AC-40A0-A112-E971C8C798ED}" sibTransId="{636841A0-4F2C-4A6E-9F80-FE41CEA81791}"/>
    <dgm:cxn modelId="{BDF7CEB3-A6BA-4753-BCC1-EFFBC35F0EFC}" srcId="{DC4EA6AB-D06C-4ECB-B9FB-45B29F3498C1}" destId="{4FADCCA4-EE66-4B78-93A3-2EA791A6015F}" srcOrd="2" destOrd="0" parTransId="{1E70F0F2-1C48-4522-8A5C-F95147E1D085}" sibTransId="{82CEE8FA-8884-424E-9764-CBF70F1D431E}"/>
    <dgm:cxn modelId="{ECC5CA8F-7920-4829-BA3C-4ABA81DEEB9C}" srcId="{4FADCCA4-EE66-4B78-93A3-2EA791A6015F}" destId="{ED701FEF-410F-4BF4-88B3-E4351F55A0FF}" srcOrd="0" destOrd="0" parTransId="{55906297-A7A5-4749-8AE2-01287F8CA304}" sibTransId="{5B5FDDF1-0A7B-4B9B-AB5E-62EC1DEAAE0F}"/>
    <dgm:cxn modelId="{8FFFFF13-675E-4F12-8FFD-D326E8AC20FB}" type="presOf" srcId="{DC4EA6AB-D06C-4ECB-B9FB-45B29F3498C1}" destId="{05547507-D7C2-4723-8E0C-9B647443D29B}" srcOrd="0" destOrd="0" presId="urn:microsoft.com/office/officeart/2011/layout/InterconnectedBlockProcess"/>
    <dgm:cxn modelId="{B512637E-442D-40B1-84B2-2ADEF6A4E4D9}" type="presParOf" srcId="{05547507-D7C2-4723-8E0C-9B647443D29B}" destId="{DBDA13B9-AA4F-49D7-8525-99A1C41B9145}" srcOrd="0" destOrd="0" presId="urn:microsoft.com/office/officeart/2011/layout/InterconnectedBlockProcess"/>
    <dgm:cxn modelId="{E5B3E3E1-AE05-437C-BA70-DE86561A6CD0}" type="presParOf" srcId="{DBDA13B9-AA4F-49D7-8525-99A1C41B9145}" destId="{D6F16734-F862-4B4E-A382-59F3E6E31E4E}" srcOrd="0" destOrd="0" presId="urn:microsoft.com/office/officeart/2011/layout/InterconnectedBlockProcess"/>
    <dgm:cxn modelId="{102C1EFE-37DC-4C9D-A0F4-D3CB72DE7F0A}" type="presOf" srcId="{ED701FEF-410F-4BF4-88B3-E4351F55A0FF}" destId="{D6F16734-F862-4B4E-A382-59F3E6E31E4E}" srcOrd="0" destOrd="0" presId="urn:microsoft.com/office/officeart/2011/layout/InterconnectedBlockProcess"/>
    <dgm:cxn modelId="{2B796F62-92A4-4471-9A9F-4303D546036B}" type="presParOf" srcId="{05547507-D7C2-4723-8E0C-9B647443D29B}" destId="{7BE3DCF1-F918-4B0C-A96B-A307C189AFB3}" srcOrd="1" destOrd="0" presId="urn:microsoft.com/office/officeart/2011/layout/InterconnectedBlockProcess"/>
    <dgm:cxn modelId="{6AFD6672-CD51-426A-8C9F-0C7DA5F33986}" type="presOf" srcId="{ED701FEF-410F-4BF4-88B3-E4351F55A0FF}" destId="{7BE3DCF1-F918-4B0C-A96B-A307C189AFB3}" srcOrd="1" destOrd="0" presId="urn:microsoft.com/office/officeart/2011/layout/InterconnectedBlockProcess"/>
    <dgm:cxn modelId="{0A06EFF9-96D2-4129-82BC-1018B24BA368}" type="presParOf" srcId="{05547507-D7C2-4723-8E0C-9B647443D29B}" destId="{66B10463-B2DE-4093-82FF-AE62EE713E53}" srcOrd="2" destOrd="0" presId="urn:microsoft.com/office/officeart/2011/layout/InterconnectedBlockProcess"/>
    <dgm:cxn modelId="{3C8B9B70-16CE-4AFA-B6B5-34AA7C2DFB9C}" type="presOf" srcId="{4FADCCA4-EE66-4B78-93A3-2EA791A6015F}" destId="{66B10463-B2DE-4093-82FF-AE62EE713E53}" srcOrd="0" destOrd="0" presId="urn:microsoft.com/office/officeart/2011/layout/InterconnectedBlockProcess"/>
    <dgm:cxn modelId="{0699B862-D305-438B-97E0-4853467C2BF9}" type="presParOf" srcId="{05547507-D7C2-4723-8E0C-9B647443D29B}" destId="{C8C53A55-E652-47B5-B378-57BFB0B81891}" srcOrd="3" destOrd="0" presId="urn:microsoft.com/office/officeart/2011/layout/InterconnectedBlockProcess"/>
    <dgm:cxn modelId="{EE84E33C-42B9-4FA5-938A-643F47D3FBD3}" type="presParOf" srcId="{C8C53A55-E652-47B5-B378-57BFB0B81891}" destId="{EA8B714A-E0ED-4AC9-AC22-3EAA362C8BD1}" srcOrd="0" destOrd="0" presId="urn:microsoft.com/office/officeart/2011/layout/InterconnectedBlockProcess"/>
    <dgm:cxn modelId="{EB9EB913-6652-4FFB-B8A6-F29A3BF75EE5}" type="presOf" srcId="{0D9FD1AD-F8F2-429F-B36C-508F903EE731}" destId="{EA8B714A-E0ED-4AC9-AC22-3EAA362C8BD1}" srcOrd="0" destOrd="0" presId="urn:microsoft.com/office/officeart/2011/layout/InterconnectedBlockProcess"/>
    <dgm:cxn modelId="{14AFE969-3AE5-440E-8771-79374DA42D33}" type="presParOf" srcId="{05547507-D7C2-4723-8E0C-9B647443D29B}" destId="{C57D472E-45E2-49BC-9791-FDD77AF3020F}" srcOrd="4" destOrd="0" presId="urn:microsoft.com/office/officeart/2011/layout/InterconnectedBlockProcess"/>
    <dgm:cxn modelId="{4019ABDD-A91C-497B-8E4B-C0630B10CA86}" type="presOf" srcId="{0D9FD1AD-F8F2-429F-B36C-508F903EE731}" destId="{C57D472E-45E2-49BC-9791-FDD77AF3020F}" srcOrd="1" destOrd="0" presId="urn:microsoft.com/office/officeart/2011/layout/InterconnectedBlockProcess"/>
    <dgm:cxn modelId="{F3F539BF-991A-47D1-AFF6-8E7FFFBF1127}" type="presParOf" srcId="{05547507-D7C2-4723-8E0C-9B647443D29B}" destId="{1039350E-A7F0-474D-9E1F-247146C2264F}" srcOrd="5" destOrd="0" presId="urn:microsoft.com/office/officeart/2011/layout/InterconnectedBlockProcess"/>
    <dgm:cxn modelId="{FCE5F7C6-DD9B-4D71-9711-5B2658602E8A}" type="presOf" srcId="{26D5C179-2515-4DF6-B02C-3500865E0786}" destId="{1039350E-A7F0-474D-9E1F-247146C2264F}" srcOrd="0" destOrd="0" presId="urn:microsoft.com/office/officeart/2011/layout/InterconnectedBlockProcess"/>
    <dgm:cxn modelId="{5CBE2882-805D-4F7A-86D2-1EDFD06496D2}" type="presParOf" srcId="{05547507-D7C2-4723-8E0C-9B647443D29B}" destId="{2D90E835-6677-4446-B155-C9FB4D5432A1}" srcOrd="6" destOrd="0" presId="urn:microsoft.com/office/officeart/2011/layout/InterconnectedBlockProcess"/>
    <dgm:cxn modelId="{862B20CD-BB73-4F1F-A343-9ECFF71A569D}" type="presParOf" srcId="{2D90E835-6677-4446-B155-C9FB4D5432A1}" destId="{CA0C8B42-2537-487F-A045-932E91ECBA82}" srcOrd="0" destOrd="0" presId="urn:microsoft.com/office/officeart/2011/layout/InterconnectedBlockProcess"/>
    <dgm:cxn modelId="{F8E87CFD-7706-4C29-9F13-F9AEE9124CE7}" type="presOf" srcId="{B651ED76-4468-420C-A100-C52EA0E85B8E}" destId="{CA0C8B42-2537-487F-A045-932E91ECBA82}" srcOrd="0" destOrd="0" presId="urn:microsoft.com/office/officeart/2011/layout/InterconnectedBlockProcess"/>
    <dgm:cxn modelId="{C583EB8E-45BA-4A1F-8B59-155B3A7F565E}" type="presOf" srcId="{23C86441-AFF6-41BC-9BB7-86CC08833EE9}" destId="{CA0C8B42-2537-487F-A045-932E91ECBA82}" srcOrd="0" destOrd="1" presId="urn:microsoft.com/office/officeart/2011/layout/InterconnectedBlockProcess"/>
    <dgm:cxn modelId="{8197DB58-3B03-42D1-B692-9A196D00D062}" type="presOf" srcId="{70D32C66-60AB-4562-9506-DC419724DCE5}" destId="{CA0C8B42-2537-487F-A045-932E91ECBA82}" srcOrd="0" destOrd="2" presId="urn:microsoft.com/office/officeart/2011/layout/InterconnectedBlockProcess"/>
    <dgm:cxn modelId="{301314E4-1B42-4588-B66F-5B1F6F146392}" type="presOf" srcId="{86EC2A4C-0BC3-4600-BB37-C86796370199}" destId="{CA0C8B42-2537-487F-A045-932E91ECBA82}" srcOrd="0" destOrd="3" presId="urn:microsoft.com/office/officeart/2011/layout/InterconnectedBlockProcess"/>
    <dgm:cxn modelId="{F790BF79-77F3-41F3-9AC0-AE571AD01CDE}" type="presParOf" srcId="{05547507-D7C2-4723-8E0C-9B647443D29B}" destId="{A4B040B0-B164-4355-91C2-CBDD7D8886D4}" srcOrd="7" destOrd="0" presId="urn:microsoft.com/office/officeart/2011/layout/InterconnectedBlockProcess"/>
    <dgm:cxn modelId="{3B75FD79-7BFE-4FBD-8BF3-A338598AA7E1}" type="presOf" srcId="{B651ED76-4468-420C-A100-C52EA0E85B8E}" destId="{A4B040B0-B164-4355-91C2-CBDD7D8886D4}" srcOrd="1" destOrd="0" presId="urn:microsoft.com/office/officeart/2011/layout/InterconnectedBlockProcess"/>
    <dgm:cxn modelId="{CFB46EB3-F551-4713-82C1-3AC27336D668}" type="presOf" srcId="{23C86441-AFF6-41BC-9BB7-86CC08833EE9}" destId="{A4B040B0-B164-4355-91C2-CBDD7D8886D4}" srcOrd="1" destOrd="1" presId="urn:microsoft.com/office/officeart/2011/layout/InterconnectedBlockProcess"/>
    <dgm:cxn modelId="{4E67659E-59F2-45A2-A692-BC8DD0852276}" type="presOf" srcId="{70D32C66-60AB-4562-9506-DC419724DCE5}" destId="{A4B040B0-B164-4355-91C2-CBDD7D8886D4}" srcOrd="1" destOrd="2" presId="urn:microsoft.com/office/officeart/2011/layout/InterconnectedBlockProcess"/>
    <dgm:cxn modelId="{3FCEE36F-45F0-4D40-94F0-92382DBF1223}" type="presOf" srcId="{86EC2A4C-0BC3-4600-BB37-C86796370199}" destId="{A4B040B0-B164-4355-91C2-CBDD7D8886D4}" srcOrd="1" destOrd="3" presId="urn:microsoft.com/office/officeart/2011/layout/InterconnectedBlockProcess"/>
    <dgm:cxn modelId="{1458FFD9-31D5-415F-A2AA-7C408569B4E7}" type="presParOf" srcId="{05547507-D7C2-4723-8E0C-9B647443D29B}" destId="{F1D0FF85-565A-4C14-B98F-E398130DCC1C}" srcOrd="8" destOrd="0" presId="urn:microsoft.com/office/officeart/2011/layout/InterconnectedBlockProcess"/>
    <dgm:cxn modelId="{B7002B49-D3F7-4843-A571-2330AD0A61E5}" type="presOf" srcId="{C01AB401-3B4A-41F1-8A69-EA8875F8FCEF}" destId="{F1D0FF85-565A-4C14-B98F-E398130DCC1C}" srcOrd="0" destOrd="0" presId="urn:microsoft.com/office/officeart/2011/layout/InterconnectedBlockProcess"/>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5.xml><?xml version="1.0" encoding="utf-8"?>
<dgm:dataModel xmlns:a="http://schemas.openxmlformats.org/drawingml/2006/main" xmlns:r="http://schemas.openxmlformats.org/officeDocument/2006/relationships" xmlns:dgm="http://schemas.openxmlformats.org/drawingml/2006/diagram">
  <dgm:ptLst>
    <dgm:pt modelId="{9F2F73C2-B427-4C9F-872A-75035FA5A56C}"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63A6B9ED-A677-4C7A-8889-69EE61D2E87D}" type="parTrans" cxnId="{F374419D-A37D-4607-9CD5-6A350C92AA18}">
      <dgm:prSet/>
      <dgm:spPr/>
      <dgm:t>
        <a:bodyPr/>
        <a:lstStyle/>
        <a:p>
          <a:endParaRPr lang="en-US"/>
        </a:p>
      </dgm:t>
    </dgm:pt>
    <dgm:pt modelId="{20AD4250-C81A-4BED-A93D-B69B6BC9D3A6}">
      <dgm:prSet phldrT="[Text]"/>
      <dgm:spPr/>
      <dgm:t>
        <a:bodyPr/>
        <a:lstStyle/>
        <a:p>
          <a:r>
            <a:rPr lang="en-US"/>
            <a:t>Kéo sợi, chải, ghép, đánh ống</a:t>
          </a:r>
        </a:p>
      </dgm:t>
    </dgm:pt>
    <dgm:pt modelId="{9B1E1D3A-4E41-45B8-8C10-B207C37BFF2E}" type="parTrans" cxnId="{0DEA2A44-0BCA-4293-B251-986540BBC824}">
      <dgm:prSet/>
      <dgm:spPr/>
      <dgm:t>
        <a:bodyPr/>
        <a:lstStyle/>
        <a:p>
          <a:endParaRPr lang="en-US"/>
        </a:p>
      </dgm:t>
    </dgm:pt>
    <dgm:pt modelId="{AA35A701-49F6-4B59-82E4-39427D7FCDC0}">
      <dgm:prSet phldrT="[Text]"/>
      <dgm:spPr/>
      <dgm:t>
        <a:bodyPr/>
        <a:lstStyle/>
        <a:p>
          <a:r>
            <a:rPr lang="en-US"/>
            <a:t>Nguyên liệu đầu vào</a:t>
          </a:r>
        </a:p>
      </dgm:t>
    </dgm:pt>
    <dgm:pt modelId="{A9915A50-434D-4E8E-BBD3-10127E0DBBB3}" type="sibTrans" cxnId="{0DEA2A44-0BCA-4293-B251-986540BBC824}">
      <dgm:prSet/>
      <dgm:spPr/>
      <dgm:t>
        <a:bodyPr/>
        <a:lstStyle/>
        <a:p>
          <a:endParaRPr lang="en-US"/>
        </a:p>
      </dgm:t>
    </dgm:pt>
    <dgm:pt modelId="{0E488BB9-DBCD-4427-8219-FE3995DAD909}" type="sibTrans" cxnId="{F374419D-A37D-4607-9CD5-6A350C92AA18}">
      <dgm:prSet/>
      <dgm:spPr/>
      <dgm:t>
        <a:bodyPr/>
        <a:lstStyle/>
        <a:p>
          <a:endParaRPr lang="en-US"/>
        </a:p>
      </dgm:t>
    </dgm:pt>
    <dgm:pt modelId="{62469FC6-825B-44DE-9211-45AC2B2565EE}" type="parTrans" cxnId="{690656EB-EC54-483B-A90E-1055B4850921}">
      <dgm:prSet/>
      <dgm:spPr/>
      <dgm:t>
        <a:bodyPr/>
        <a:lstStyle/>
        <a:p>
          <a:endParaRPr lang="en-US"/>
        </a:p>
      </dgm:t>
    </dgm:pt>
    <dgm:pt modelId="{F1DE3529-7B88-46E0-8511-D8439C59E426}">
      <dgm:prSet phldrT="[Text]"/>
      <dgm:spPr/>
      <dgm:t>
        <a:bodyPr/>
        <a:lstStyle/>
        <a:p>
          <a:r>
            <a:rPr lang="en-US"/>
            <a:t>Hồ sợi</a:t>
          </a:r>
        </a:p>
      </dgm:t>
    </dgm:pt>
    <dgm:pt modelId="{AB8D7F3F-8B55-4ACC-BC67-3215C5D33D0A}" type="parTrans" cxnId="{92B4B2D0-BE41-49BC-9750-17089DC69E97}">
      <dgm:prSet/>
      <dgm:spPr/>
      <dgm:t>
        <a:bodyPr/>
        <a:lstStyle/>
        <a:p>
          <a:endParaRPr lang="en-US"/>
        </a:p>
      </dgm:t>
    </dgm:pt>
    <dgm:pt modelId="{F178FDD9-4AEC-4212-B8B2-945D0A6F3B59}">
      <dgm:prSet phldrT="[Text]"/>
      <dgm:spPr/>
      <dgm:t>
        <a:bodyPr/>
        <a:lstStyle/>
        <a:p>
          <a:r>
            <a:rPr lang="en-US"/>
            <a:t>Nước, tinh bột, phụ gia, hơi nước</a:t>
          </a:r>
        </a:p>
      </dgm:t>
    </dgm:pt>
    <dgm:pt modelId="{918ACDB3-33F8-49E3-A5BF-938B0AB9C95A}" type="sibTrans" cxnId="{92B4B2D0-BE41-49BC-9750-17089DC69E97}">
      <dgm:prSet/>
      <dgm:spPr/>
      <dgm:t>
        <a:bodyPr/>
        <a:lstStyle/>
        <a:p>
          <a:endParaRPr lang="en-US"/>
        </a:p>
      </dgm:t>
    </dgm:pt>
    <dgm:pt modelId="{43E6D8B8-A337-4528-A771-DB70CDD00BDC}" type="sibTrans" cxnId="{690656EB-EC54-483B-A90E-1055B4850921}">
      <dgm:prSet/>
      <dgm:spPr/>
      <dgm:t>
        <a:bodyPr/>
        <a:lstStyle/>
        <a:p>
          <a:endParaRPr lang="en-US"/>
        </a:p>
      </dgm:t>
    </dgm:pt>
    <dgm:pt modelId="{076612A2-D646-4D09-A042-3059578622FF}" type="parTrans" cxnId="{67898E53-BADF-4E44-AB2D-CE9AF6F63E10}">
      <dgm:prSet/>
      <dgm:spPr/>
      <dgm:t>
        <a:bodyPr/>
        <a:lstStyle/>
        <a:p>
          <a:endParaRPr lang="en-US"/>
        </a:p>
      </dgm:t>
    </dgm:pt>
    <dgm:pt modelId="{D3F75AEF-139A-4658-BDB1-C9C13358B65F}">
      <dgm:prSet phldrT="[Text]"/>
      <dgm:spPr/>
      <dgm:t>
        <a:bodyPr/>
        <a:lstStyle/>
        <a:p>
          <a:r>
            <a:rPr lang="en-US"/>
            <a:t>Dệt vải</a:t>
          </a:r>
        </a:p>
      </dgm:t>
    </dgm:pt>
    <dgm:pt modelId="{27F94601-8A92-4AF3-9292-E6BBE3791A2E}" type="sibTrans" cxnId="{67898E53-BADF-4E44-AB2D-CE9AF6F63E10}">
      <dgm:prSet/>
      <dgm:spPr/>
      <dgm:t>
        <a:bodyPr/>
        <a:lstStyle/>
        <a:p>
          <a:endParaRPr lang="en-US"/>
        </a:p>
      </dgm:t>
    </dgm:pt>
    <dgm:pt modelId="{E5845ADB-CA44-4ECC-875C-1A6B8764A3A0}" type="parTrans" cxnId="{2CC738B5-ED68-4844-886E-0BE7D8A503A4}">
      <dgm:prSet/>
      <dgm:spPr/>
      <dgm:t>
        <a:bodyPr/>
        <a:lstStyle/>
        <a:p>
          <a:endParaRPr lang="en-US"/>
        </a:p>
      </dgm:t>
    </dgm:pt>
    <dgm:pt modelId="{AC6CCC12-3D66-43BA-B349-3EEDF1D401DE}">
      <dgm:prSet phldrT="[Text]"/>
      <dgm:spPr/>
      <dgm:t>
        <a:bodyPr/>
        <a:lstStyle/>
        <a:p>
          <a:r>
            <a:rPr lang="en-US"/>
            <a:t>Giũ hồ</a:t>
          </a:r>
        </a:p>
      </dgm:t>
    </dgm:pt>
    <dgm:pt modelId="{80A96790-2C1F-4670-9E64-36FD12025D3F}" type="parTrans" cxnId="{2275C3EF-AF00-4C52-AB7B-21661E08B2E4}">
      <dgm:prSet/>
      <dgm:spPr/>
      <dgm:t>
        <a:bodyPr/>
        <a:lstStyle/>
        <a:p>
          <a:endParaRPr lang="en-US"/>
        </a:p>
      </dgm:t>
    </dgm:pt>
    <dgm:pt modelId="{6DDECA61-8BA0-4280-A32F-8677CAFFE674}">
      <dgm:prSet phldrT="[Text]"/>
      <dgm:spPr/>
      <dgm:t>
        <a:bodyPr/>
        <a:lstStyle/>
        <a:p>
          <a:r>
            <a:rPr lang="en-US" err="1"/>
            <a:t>Enzym, NaOH</a:t>
          </a:r>
        </a:p>
      </dgm:t>
    </dgm:pt>
    <dgm:pt modelId="{09C3251B-8955-43AF-9638-1A54D2CB8D67}" type="sibTrans" cxnId="{2275C3EF-AF00-4C52-AB7B-21661E08B2E4}">
      <dgm:prSet/>
      <dgm:spPr/>
      <dgm:t>
        <a:bodyPr/>
        <a:lstStyle/>
        <a:p>
          <a:endParaRPr lang="en-US"/>
        </a:p>
      </dgm:t>
    </dgm:pt>
    <dgm:pt modelId="{4DC219DF-FAF1-49A3-96CC-B3C3738FA70D}" type="sibTrans" cxnId="{2CC738B5-ED68-4844-886E-0BE7D8A503A4}">
      <dgm:prSet/>
      <dgm:spPr/>
      <dgm:t>
        <a:bodyPr/>
        <a:lstStyle/>
        <a:p>
          <a:endParaRPr lang="en-US"/>
        </a:p>
      </dgm:t>
    </dgm:pt>
    <dgm:pt modelId="{A164EF92-7BFC-4AAE-BA8F-DA3CEFDE057C}" type="parTrans" cxnId="{C2003C5C-5076-4691-A5EA-78F7573F43CC}">
      <dgm:prSet/>
      <dgm:spPr/>
      <dgm:t>
        <a:bodyPr/>
        <a:lstStyle/>
        <a:p>
          <a:endParaRPr lang="en-US"/>
        </a:p>
      </dgm:t>
    </dgm:pt>
    <dgm:pt modelId="{3A42E225-0022-4B16-BE40-E8D18C302BDE}">
      <dgm:prSet phldrT="[Text]"/>
      <dgm:spPr/>
      <dgm:t>
        <a:bodyPr/>
        <a:lstStyle/>
        <a:p>
          <a:r>
            <a:rPr lang="en-US"/>
            <a:t>Nấu</a:t>
          </a:r>
        </a:p>
      </dgm:t>
    </dgm:pt>
    <dgm:pt modelId="{8DB6F734-3641-4F46-A073-5CC792C29022}" type="parTrans" cxnId="{686DF3C8-D706-4000-A893-BE0275DA35AD}">
      <dgm:prSet/>
      <dgm:spPr/>
      <dgm:t>
        <a:bodyPr/>
        <a:lstStyle/>
        <a:p>
          <a:endParaRPr lang="en-US"/>
        </a:p>
      </dgm:t>
    </dgm:pt>
    <dgm:pt modelId="{4DB1D065-4C56-44B8-84B6-71A80E7BEE6B}">
      <dgm:prSet phldrT="[Text]"/>
      <dgm:spPr/>
      <dgm:t>
        <a:bodyPr/>
        <a:lstStyle/>
        <a:p>
          <a:r>
            <a:rPr lang="en-US"/>
            <a:t>NaOH, hóa chất, hơi nước</a:t>
          </a:r>
        </a:p>
      </dgm:t>
    </dgm:pt>
    <dgm:pt modelId="{C7D0C0B1-7568-4999-9EB5-7183D40E404D}" type="sibTrans" cxnId="{686DF3C8-D706-4000-A893-BE0275DA35AD}">
      <dgm:prSet/>
      <dgm:spPr/>
      <dgm:t>
        <a:bodyPr/>
        <a:lstStyle/>
        <a:p>
          <a:endParaRPr lang="en-US"/>
        </a:p>
      </dgm:t>
    </dgm:pt>
    <dgm:pt modelId="{3B1F45F7-AC16-4B65-A424-13315751E493}" type="sibTrans" cxnId="{C2003C5C-5076-4691-A5EA-78F7573F43CC}">
      <dgm:prSet/>
      <dgm:spPr/>
      <dgm:t>
        <a:bodyPr/>
        <a:lstStyle/>
        <a:p>
          <a:endParaRPr lang="en-US"/>
        </a:p>
      </dgm:t>
    </dgm:pt>
    <dgm:pt modelId="{D80DEA01-37EB-4A71-B37D-748447A0CE3A}" type="parTrans" cxnId="{7AD9D668-3A7F-42BA-8B4D-C0DE279C8024}">
      <dgm:prSet/>
      <dgm:spPr/>
      <dgm:t>
        <a:bodyPr/>
        <a:lstStyle/>
        <a:p>
          <a:endParaRPr lang="en-US"/>
        </a:p>
      </dgm:t>
    </dgm:pt>
    <dgm:pt modelId="{66C41A50-D860-4C4C-870F-0C943F9C2002}">
      <dgm:prSet phldrT="[Text]"/>
      <dgm:spPr/>
      <dgm:t>
        <a:bodyPr/>
        <a:lstStyle/>
        <a:p>
          <a:r>
            <a:rPr lang="en-US"/>
            <a:t>Xử lý acid, giặt</a:t>
          </a:r>
        </a:p>
      </dgm:t>
    </dgm:pt>
    <dgm:pt modelId="{5F0D0979-CFE6-4592-AF8A-142FAEE64EB1}" type="parTrans" cxnId="{A152B198-B36B-4BE0-8434-E6A9EA3E71D4}">
      <dgm:prSet/>
      <dgm:spPr/>
      <dgm:t>
        <a:bodyPr/>
        <a:lstStyle/>
        <a:p>
          <a:endParaRPr lang="en-US"/>
        </a:p>
      </dgm:t>
    </dgm:pt>
    <dgm:pt modelId="{2F7FE0AB-F88E-4479-AE7D-6E637A31C67A}">
      <dgm:prSet phldrT="[Text]"/>
      <dgm:spPr/>
      <dgm:t>
        <a:bodyPr/>
        <a:lstStyle/>
        <a:p>
          <a:r>
            <a:rPr lang="en-US"/>
            <a:t>H2SO4, H2O2, chất tẩy giặt</a:t>
          </a:r>
        </a:p>
      </dgm:t>
    </dgm:pt>
    <dgm:pt modelId="{641FBD4C-FB70-4E6E-A66B-06B67216241A}" type="sibTrans" cxnId="{A152B198-B36B-4BE0-8434-E6A9EA3E71D4}">
      <dgm:prSet/>
      <dgm:spPr/>
      <dgm:t>
        <a:bodyPr/>
        <a:lstStyle/>
        <a:p>
          <a:endParaRPr lang="en-US"/>
        </a:p>
      </dgm:t>
    </dgm:pt>
    <dgm:pt modelId="{FDB78B31-38D1-4457-9B6E-95C2C9650288}" type="sibTrans" cxnId="{7AD9D668-3A7F-42BA-8B4D-C0DE279C8024}">
      <dgm:prSet/>
      <dgm:spPr/>
      <dgm:t>
        <a:bodyPr/>
        <a:lstStyle/>
        <a:p>
          <a:endParaRPr lang="en-US"/>
        </a:p>
      </dgm:t>
    </dgm:pt>
    <dgm:pt modelId="{16912697-E239-4B13-872D-B8D5146D9F73}" type="parTrans" cxnId="{E77D59D3-6FD9-48D5-A509-7F21456DA186}">
      <dgm:prSet/>
      <dgm:spPr/>
      <dgm:t>
        <a:bodyPr/>
        <a:lstStyle/>
        <a:p>
          <a:endParaRPr lang="en-US"/>
        </a:p>
      </dgm:t>
    </dgm:pt>
    <dgm:pt modelId="{8000F0D4-6363-45B2-9DD8-0213F02EE897}">
      <dgm:prSet phldrT="[Text]"/>
      <dgm:spPr/>
      <dgm:t>
        <a:bodyPr/>
        <a:lstStyle/>
        <a:p>
          <a:r>
            <a:rPr lang="en-US"/>
            <a:t>Tẩy trắng</a:t>
          </a:r>
        </a:p>
      </dgm:t>
    </dgm:pt>
    <dgm:pt modelId="{4BE48279-6968-440D-BE47-31494C713342}" type="parTrans" cxnId="{BE1B0374-5436-4044-B4A9-8A1861ABBF4A}">
      <dgm:prSet/>
      <dgm:spPr/>
      <dgm:t>
        <a:bodyPr/>
        <a:lstStyle/>
        <a:p>
          <a:endParaRPr lang="en-US"/>
        </a:p>
      </dgm:t>
    </dgm:pt>
    <dgm:pt modelId="{16BA2163-D0E7-4A6A-A655-CF8E058BD69D}">
      <dgm:prSet phldrT="[Text]"/>
      <dgm:spPr/>
      <dgm:t>
        <a:bodyPr/>
        <a:lstStyle/>
        <a:p>
          <a:r>
            <a:rPr lang="en-US"/>
            <a:t>H2SO4, CaOCl2 hóa chất</a:t>
          </a:r>
          <a:endParaRPr lang="en-US"/>
        </a:p>
      </dgm:t>
    </dgm:pt>
    <dgm:pt modelId="{5260C5EE-EFA1-4882-B48D-1FF663F55021}" type="sibTrans" cxnId="{BE1B0374-5436-4044-B4A9-8A1861ABBF4A}">
      <dgm:prSet/>
      <dgm:spPr/>
      <dgm:t>
        <a:bodyPr/>
        <a:lstStyle/>
        <a:p>
          <a:endParaRPr lang="en-US"/>
        </a:p>
      </dgm:t>
    </dgm:pt>
    <dgm:pt modelId="{AC2B0F42-7D25-4A8F-9B2E-83DDF3DD1984}" type="sibTrans" cxnId="{E77D59D3-6FD9-48D5-A509-7F21456DA186}">
      <dgm:prSet/>
      <dgm:spPr/>
      <dgm:t>
        <a:bodyPr/>
        <a:lstStyle/>
        <a:p>
          <a:endParaRPr lang="en-US"/>
        </a:p>
      </dgm:t>
    </dgm:pt>
    <dgm:pt modelId="{4B74407B-0938-40BA-A1C9-224A17594799}" type="parTrans" cxnId="{2509321C-EDD0-4A0B-9A6F-75F2125EC838}">
      <dgm:prSet/>
      <dgm:spPr/>
      <dgm:t>
        <a:bodyPr/>
        <a:lstStyle/>
        <a:p>
          <a:endParaRPr lang="en-US"/>
        </a:p>
      </dgm:t>
    </dgm:pt>
    <dgm:pt modelId="{B8FD8D1B-06C4-4332-953B-D108554566D1}">
      <dgm:prSet phldrT="[Text]"/>
      <dgm:spPr/>
      <dgm:t>
        <a:bodyPr/>
        <a:lstStyle/>
        <a:p>
          <a:r>
            <a:rPr lang="en-US"/>
            <a:t>Giặt</a:t>
          </a:r>
        </a:p>
      </dgm:t>
    </dgm:pt>
    <dgm:pt modelId="{05ED59B6-5A93-4193-B63D-DF9AF5D70C35}" type="parTrans" cxnId="{98DBD39E-F07C-4FBC-BB3B-628B9446EF54}">
      <dgm:prSet/>
      <dgm:spPr/>
      <dgm:t>
        <a:bodyPr/>
        <a:lstStyle/>
        <a:p>
          <a:endParaRPr lang="en-US"/>
        </a:p>
      </dgm:t>
    </dgm:pt>
    <dgm:pt modelId="{5E167CD2-88A2-4ED5-BA14-9A2854930C88}">
      <dgm:prSet phldrT="[Text]"/>
      <dgm:spPr/>
      <dgm:t>
        <a:bodyPr/>
        <a:lstStyle/>
        <a:p>
          <a:r>
            <a:rPr lang="en-US"/>
            <a:t>H2SO4, H2O2, chất tẩy giặt</a:t>
          </a:r>
        </a:p>
      </dgm:t>
    </dgm:pt>
    <dgm:pt modelId="{99E88180-8BFF-4B76-87C0-38AD96A42708}" type="sibTrans" cxnId="{98DBD39E-F07C-4FBC-BB3B-628B9446EF54}">
      <dgm:prSet/>
      <dgm:spPr/>
      <dgm:t>
        <a:bodyPr/>
        <a:lstStyle/>
        <a:p>
          <a:endParaRPr lang="en-US"/>
        </a:p>
      </dgm:t>
    </dgm:pt>
    <dgm:pt modelId="{65C12015-93AA-45D2-B6C1-9E4D62B59CB5}" type="sibTrans" cxnId="{2509321C-EDD0-4A0B-9A6F-75F2125EC838}">
      <dgm:prSet/>
      <dgm:spPr/>
      <dgm:t>
        <a:bodyPr/>
        <a:lstStyle/>
        <a:p>
          <a:endParaRPr lang="en-US"/>
        </a:p>
      </dgm:t>
    </dgm:pt>
    <dgm:pt modelId="{6BEEA498-108E-4865-8100-920213615AAA}" type="parTrans" cxnId="{C3DFC7B2-55BC-495E-89EC-C5C7FB5D190F}">
      <dgm:prSet/>
      <dgm:spPr/>
      <dgm:t>
        <a:bodyPr/>
        <a:lstStyle/>
        <a:p>
          <a:endParaRPr lang="en-US"/>
        </a:p>
      </dgm:t>
    </dgm:pt>
    <dgm:pt modelId="{140D0BC9-CD4F-4EA6-B669-A5C576A9A181}">
      <dgm:prSet phldrT="[Text]"/>
      <dgm:spPr/>
      <dgm:t>
        <a:bodyPr/>
        <a:lstStyle/>
        <a:p>
          <a:r>
            <a:rPr lang="en-US"/>
            <a:t>Làm bóng</a:t>
          </a:r>
        </a:p>
      </dgm:t>
    </dgm:pt>
    <dgm:pt modelId="{8462A452-D090-4CEC-872A-C1A8C20BF9C9}" type="parTrans" cxnId="{F8206426-F743-4E45-819C-167976D0FCFF}">
      <dgm:prSet/>
      <dgm:spPr/>
      <dgm:t>
        <a:bodyPr/>
        <a:lstStyle/>
        <a:p>
          <a:endParaRPr lang="en-US"/>
        </a:p>
      </dgm:t>
    </dgm:pt>
    <dgm:pt modelId="{6BC78358-97A9-4930-A20C-F818AA4089C9}">
      <dgm:prSet phldrT="[Text]"/>
      <dgm:spPr/>
      <dgm:t>
        <a:bodyPr/>
        <a:lstStyle/>
        <a:p>
          <a:r>
            <a:rPr lang="en-US"/>
            <a:t>NaOH, hóa chất</a:t>
          </a:r>
        </a:p>
      </dgm:t>
    </dgm:pt>
    <dgm:pt modelId="{346306A5-7B67-4569-A40D-FC81CB4F896D}" type="sibTrans" cxnId="{F8206426-F743-4E45-819C-167976D0FCFF}">
      <dgm:prSet/>
      <dgm:spPr/>
      <dgm:t>
        <a:bodyPr/>
        <a:lstStyle/>
        <a:p>
          <a:endParaRPr lang="en-US"/>
        </a:p>
      </dgm:t>
    </dgm:pt>
    <dgm:pt modelId="{EC653689-D3BB-4714-85B8-1B298F57CE04}" type="sibTrans" cxnId="{C3DFC7B2-55BC-495E-89EC-C5C7FB5D190F}">
      <dgm:prSet/>
      <dgm:spPr/>
      <dgm:t>
        <a:bodyPr/>
        <a:lstStyle/>
        <a:p>
          <a:endParaRPr lang="en-US"/>
        </a:p>
      </dgm:t>
    </dgm:pt>
    <dgm:pt modelId="{7E00FCE2-CA32-494F-AB94-B8138CC66139}" type="parTrans" cxnId="{2B302AAD-51F8-4060-B484-ACB9D3F21D76}">
      <dgm:prSet/>
      <dgm:spPr/>
      <dgm:t>
        <a:bodyPr/>
        <a:lstStyle/>
        <a:p>
          <a:endParaRPr lang="en-US"/>
        </a:p>
      </dgm:t>
    </dgm:pt>
    <dgm:pt modelId="{D046C0A4-2CF2-493B-B165-F673986B5FD3}">
      <dgm:prSet phldrT="[Text]"/>
      <dgm:spPr/>
      <dgm:t>
        <a:bodyPr/>
        <a:lstStyle/>
        <a:p>
          <a:r>
            <a:rPr lang="en-US"/>
            <a:t>Nhuộm, in hoa</a:t>
          </a:r>
        </a:p>
      </dgm:t>
    </dgm:pt>
    <dgm:pt modelId="{B195649E-D45B-4C7E-96E3-DC558439E0D0}" type="parTrans" cxnId="{546F90B7-FDF0-4079-B554-1307BAE9B361}">
      <dgm:prSet/>
      <dgm:spPr/>
      <dgm:t>
        <a:bodyPr/>
        <a:lstStyle/>
        <a:p>
          <a:endParaRPr lang="en-US"/>
        </a:p>
      </dgm:t>
    </dgm:pt>
    <dgm:pt modelId="{C6279BB9-67B6-4FD8-871E-6763C2549669}">
      <dgm:prSet phldrT="[Text]"/>
      <dgm:spPr/>
      <dgm:t>
        <a:bodyPr/>
        <a:lstStyle/>
        <a:p>
          <a:r>
            <a:rPr lang="en-US"/>
            <a:t>Dung dịch nhuộm</a:t>
          </a:r>
        </a:p>
      </dgm:t>
    </dgm:pt>
    <dgm:pt modelId="{DF77C6BE-148B-4BBD-994E-5A45F42F6311}" type="sibTrans" cxnId="{546F90B7-FDF0-4079-B554-1307BAE9B361}">
      <dgm:prSet/>
      <dgm:spPr/>
      <dgm:t>
        <a:bodyPr/>
        <a:lstStyle/>
        <a:p>
          <a:endParaRPr lang="en-US"/>
        </a:p>
      </dgm:t>
    </dgm:pt>
    <dgm:pt modelId="{C8C18374-A71B-472B-BD2A-61F43095ECE0}" type="sibTrans" cxnId="{2B302AAD-51F8-4060-B484-ACB9D3F21D76}">
      <dgm:prSet/>
      <dgm:spPr/>
      <dgm:t>
        <a:bodyPr/>
        <a:lstStyle/>
        <a:p>
          <a:endParaRPr lang="en-US"/>
        </a:p>
      </dgm:t>
    </dgm:pt>
    <dgm:pt modelId="{E8FD8FEA-D6A7-41B8-944C-15ED973FDED7}" type="parTrans" cxnId="{B4B79A39-DBA9-48A4-BC55-45C4F7E98E3B}">
      <dgm:prSet/>
      <dgm:spPr/>
      <dgm:t>
        <a:bodyPr/>
        <a:lstStyle/>
        <a:p>
          <a:endParaRPr lang="en-US"/>
        </a:p>
      </dgm:t>
    </dgm:pt>
    <dgm:pt modelId="{963E8670-E8AC-4FC2-8DD2-A31DCF5949B8}">
      <dgm:prSet phldrT="[Text]"/>
      <dgm:spPr/>
      <dgm:t>
        <a:bodyPr/>
        <a:lstStyle/>
        <a:p>
          <a:r>
            <a:rPr lang="en-US"/>
            <a:t>Giặt </a:t>
          </a:r>
        </a:p>
      </dgm:t>
    </dgm:pt>
    <dgm:pt modelId="{CE502034-1C64-42C6-9F15-058B7E2E92E9}" type="parTrans" cxnId="{F1373057-DF5D-4CB0-9598-E7D0D069F9F0}">
      <dgm:prSet/>
      <dgm:spPr/>
      <dgm:t>
        <a:bodyPr/>
        <a:lstStyle/>
        <a:p>
          <a:endParaRPr lang="en-US"/>
        </a:p>
      </dgm:t>
    </dgm:pt>
    <dgm:pt modelId="{0E7BE356-DD6B-444B-9818-F8D0213FD3C2}">
      <dgm:prSet phldrT="[Text]"/>
      <dgm:spPr/>
      <dgm:t>
        <a:bodyPr/>
        <a:lstStyle/>
        <a:p>
          <a:r>
            <a:rPr lang="en-US"/>
            <a:t>H2SO4, H2O2, chất tẩy giặt</a:t>
          </a:r>
        </a:p>
      </dgm:t>
    </dgm:pt>
    <dgm:pt modelId="{D48C1F7F-19AE-4902-B28D-9A46B515E3DF}" type="sibTrans" cxnId="{F1373057-DF5D-4CB0-9598-E7D0D069F9F0}">
      <dgm:prSet/>
      <dgm:spPr/>
      <dgm:t>
        <a:bodyPr/>
        <a:lstStyle/>
        <a:p>
          <a:endParaRPr lang="en-US"/>
        </a:p>
      </dgm:t>
    </dgm:pt>
    <dgm:pt modelId="{3676B046-3CB5-4F69-BDE0-1500AC2896A7}" type="sibTrans" cxnId="{B4B79A39-DBA9-48A4-BC55-45C4F7E98E3B}">
      <dgm:prSet/>
      <dgm:spPr/>
      <dgm:t>
        <a:bodyPr/>
        <a:lstStyle/>
        <a:p>
          <a:endParaRPr lang="en-US"/>
        </a:p>
      </dgm:t>
    </dgm:pt>
    <dgm:pt modelId="{2C860FB6-19A7-4C49-B665-5BD4A4087EDC}" type="parTrans" cxnId="{8867200E-8B18-4A86-A914-F45FB985713F}">
      <dgm:prSet/>
      <dgm:spPr/>
      <dgm:t>
        <a:bodyPr/>
        <a:lstStyle/>
        <a:p>
          <a:endParaRPr lang="en-US"/>
        </a:p>
      </dgm:t>
    </dgm:pt>
    <dgm:pt modelId="{7DCC8A35-9351-487C-A0FE-AF4F3113C90E}">
      <dgm:prSet phldrT="[Text]"/>
      <dgm:spPr/>
      <dgm:t>
        <a:bodyPr/>
        <a:lstStyle/>
        <a:p>
          <a:r>
            <a:rPr lang="en-US"/>
            <a:t>Hoàn tất, văng khô</a:t>
          </a:r>
        </a:p>
      </dgm:t>
    </dgm:pt>
    <dgm:pt modelId="{743A705B-B839-453C-B7B7-D2C309520F5D}" type="parTrans" cxnId="{48AAD4D4-AB11-4B00-A4E7-4D9739B0FB8B}">
      <dgm:prSet/>
      <dgm:spPr/>
      <dgm:t>
        <a:bodyPr/>
        <a:lstStyle/>
        <a:p>
          <a:endParaRPr lang="en-US"/>
        </a:p>
      </dgm:t>
    </dgm:pt>
    <dgm:pt modelId="{AAE2BD03-B655-408C-B14E-CAE61AA7FCBA}">
      <dgm:prSet phldrT="[Text]"/>
      <dgm:spPr/>
      <dgm:t>
        <a:bodyPr/>
        <a:lstStyle/>
        <a:p>
          <a:r>
            <a:rPr lang="en-US"/>
            <a:t>Hơi nước, hồ, Hóa chất</a:t>
          </a:r>
        </a:p>
      </dgm:t>
    </dgm:pt>
    <dgm:pt modelId="{73C2465D-3B87-4270-B55E-4E6B1EB99138}" type="sibTrans" cxnId="{48AAD4D4-AB11-4B00-A4E7-4D9739B0FB8B}">
      <dgm:prSet/>
      <dgm:spPr/>
      <dgm:t>
        <a:bodyPr/>
        <a:lstStyle/>
        <a:p>
          <a:endParaRPr lang="en-US"/>
        </a:p>
      </dgm:t>
    </dgm:pt>
    <dgm:pt modelId="{6748F30C-8E0C-4B7A-93EF-E0E3DF0E88C5}" type="sibTrans" cxnId="{8867200E-8B18-4A86-A914-F45FB985713F}">
      <dgm:prSet/>
      <dgm:spPr/>
      <dgm:t>
        <a:bodyPr/>
        <a:lstStyle/>
        <a:p>
          <a:endParaRPr lang="en-US"/>
        </a:p>
      </dgm:t>
    </dgm:pt>
    <dgm:pt modelId="{20818856-C725-4D9C-803A-B809ECD746E8}" type="parTrans" cxnId="{CDE91A5D-1B87-4AD5-B578-8F5250F0DA92}">
      <dgm:prSet/>
      <dgm:spPr/>
      <dgm:t>
        <a:bodyPr/>
        <a:lstStyle/>
        <a:p>
          <a:endParaRPr lang="en-US"/>
        </a:p>
      </dgm:t>
    </dgm:pt>
    <dgm:pt modelId="{6B3F5DFE-4052-4EF7-B064-C1BC21F937D9}">
      <dgm:prSet phldrT="[Text]"/>
      <dgm:spPr/>
      <dgm:t>
        <a:bodyPr/>
        <a:lstStyle/>
        <a:p>
          <a:r>
            <a:rPr lang="en-US"/>
            <a:t>Sản phẩm</a:t>
          </a:r>
        </a:p>
      </dgm:t>
    </dgm:pt>
    <dgm:pt modelId="{39FDBC62-04A3-442C-A24C-76393C9DAD6E}" type="sibTrans" cxnId="{CDE91A5D-1B87-4AD5-B578-8F5250F0DA92}">
      <dgm:prSet/>
      <dgm:spPr/>
      <dgm:t>
        <a:bodyPr/>
        <a:lstStyle/>
        <a:p>
          <a:endParaRPr lang="en-US"/>
        </a:p>
      </dgm:t>
    </dgm:pt>
    <dgm:pt modelId="{B4B2785F-83FC-47CA-8EB9-ED520BD8B3AA}" type="pres">
      <dgm:prSet presAssocID="{9F2F73C2-B427-4C9F-872A-75035FA5A56C}" presName="diagram">
        <dgm:presLayoutVars>
          <dgm:dir/>
          <dgm:resizeHandles val="exact"/>
        </dgm:presLayoutVars>
      </dgm:prSet>
      <dgm:spPr/>
      <dgm:t>
        <a:bodyPr/>
        <a:lstStyle/>
        <a:p/>
      </dgm:t>
    </dgm:pt>
    <dgm:pt modelId="{D681C13E-4356-458E-8730-343E10F31ABF}" type="pres">
      <dgm:prSet presAssocID="{20AD4250-C81A-4BED-A93D-B69B6BC9D3A6}" presName="node" presStyleLbl="node1" presStyleCnt="13">
        <dgm:presLayoutVars>
          <dgm:bulletEnabled val="1"/>
        </dgm:presLayoutVars>
      </dgm:prSet>
      <dgm:spPr/>
      <dgm:t>
        <a:bodyPr/>
        <a:lstStyle/>
        <a:p/>
      </dgm:t>
    </dgm:pt>
    <dgm:pt modelId="{4509276B-EC95-49A7-9832-CC605C042874}" type="pres">
      <dgm:prSet presAssocID="{0E488BB9-DBCD-4427-8219-FE3995DAD909}" presName="sibTrans" presStyleLbl="sibTrans2D1" presStyleCnt="12"/>
      <dgm:spPr/>
      <dgm:t>
        <a:bodyPr/>
        <a:lstStyle/>
        <a:p/>
      </dgm:t>
    </dgm:pt>
    <dgm:pt modelId="{EA6FDBC4-4034-4296-922E-29BBC89D1BF7}" type="pres">
      <dgm:prSet presAssocID="{0E488BB9-DBCD-4427-8219-FE3995DAD909}" presName="connectorText" presStyleLbl="sibTrans2D1" presStyleCnt="12"/>
      <dgm:spPr/>
      <dgm:t>
        <a:bodyPr/>
        <a:lstStyle/>
        <a:p/>
      </dgm:t>
    </dgm:pt>
    <dgm:pt modelId="{64454CCF-19EA-4E19-8454-A25E5FE85CF8}" type="pres">
      <dgm:prSet presAssocID="{F1DE3529-7B88-46E0-8511-D8439C59E426}" presName="node" presStyleLbl="node1" presStyleIdx="1" presStyleCnt="13">
        <dgm:presLayoutVars>
          <dgm:bulletEnabled val="1"/>
        </dgm:presLayoutVars>
      </dgm:prSet>
      <dgm:spPr/>
      <dgm:t>
        <a:bodyPr/>
        <a:lstStyle/>
        <a:p/>
      </dgm:t>
    </dgm:pt>
    <dgm:pt modelId="{ED06DBD7-AA0C-43BF-9453-7E691EE53EC8}" type="pres">
      <dgm:prSet presAssocID="{43E6D8B8-A337-4528-A771-DB70CDD00BDC}" presName="sibTrans" presStyleLbl="sibTrans2D1" presStyleIdx="1" presStyleCnt="12"/>
      <dgm:spPr/>
      <dgm:t>
        <a:bodyPr/>
        <a:lstStyle/>
        <a:p/>
      </dgm:t>
    </dgm:pt>
    <dgm:pt modelId="{C9D6FA03-943B-4175-B506-6C9EC1CEB439}" type="pres">
      <dgm:prSet presAssocID="{43E6D8B8-A337-4528-A771-DB70CDD00BDC}" presName="connectorText" presStyleLbl="sibTrans2D1" presStyleIdx="1" presStyleCnt="12"/>
      <dgm:spPr/>
      <dgm:t>
        <a:bodyPr/>
        <a:lstStyle/>
        <a:p/>
      </dgm:t>
    </dgm:pt>
    <dgm:pt modelId="{73AB3485-6515-4C38-BCC1-9907C453B34B}" type="pres">
      <dgm:prSet presAssocID="{D3F75AEF-139A-4658-BDB1-C9C13358B65F}" presName="node" presStyleLbl="node1" presStyleIdx="2" presStyleCnt="13">
        <dgm:presLayoutVars>
          <dgm:bulletEnabled val="1"/>
        </dgm:presLayoutVars>
      </dgm:prSet>
      <dgm:spPr/>
      <dgm:t>
        <a:bodyPr/>
        <a:lstStyle/>
        <a:p/>
      </dgm:t>
    </dgm:pt>
    <dgm:pt modelId="{14C5BA93-CEDA-4524-B67B-436C0ECD9E70}" type="pres">
      <dgm:prSet presAssocID="{27F94601-8A92-4AF3-9292-E6BBE3791A2E}" presName="sibTrans" presStyleLbl="sibTrans2D1" presStyleIdx="2" presStyleCnt="12"/>
      <dgm:spPr/>
      <dgm:t>
        <a:bodyPr/>
        <a:lstStyle/>
        <a:p/>
      </dgm:t>
    </dgm:pt>
    <dgm:pt modelId="{68790192-AA59-4A57-86E3-CDB7673322CB}" type="pres">
      <dgm:prSet presAssocID="{27F94601-8A92-4AF3-9292-E6BBE3791A2E}" presName="connectorText" presStyleLbl="sibTrans2D1" presStyleIdx="2" presStyleCnt="12"/>
      <dgm:spPr/>
      <dgm:t>
        <a:bodyPr/>
        <a:lstStyle/>
        <a:p/>
      </dgm:t>
    </dgm:pt>
    <dgm:pt modelId="{EF541734-0694-41A8-B140-A8B3D4FEF0FB}" type="pres">
      <dgm:prSet presAssocID="{AC6CCC12-3D66-43BA-B349-3EEDF1D401DE}" presName="node" presStyleLbl="node1" presStyleIdx="3" presStyleCnt="13">
        <dgm:presLayoutVars>
          <dgm:bulletEnabled val="1"/>
        </dgm:presLayoutVars>
      </dgm:prSet>
      <dgm:spPr/>
      <dgm:t>
        <a:bodyPr/>
        <a:lstStyle/>
        <a:p/>
      </dgm:t>
    </dgm:pt>
    <dgm:pt modelId="{017CEFFF-2000-47DE-9102-FD8E7493797C}" type="pres">
      <dgm:prSet presAssocID="{4DC219DF-FAF1-49A3-96CC-B3C3738FA70D}" presName="sibTrans" presStyleLbl="sibTrans2D1" presStyleIdx="3" presStyleCnt="12"/>
      <dgm:spPr/>
      <dgm:t>
        <a:bodyPr/>
        <a:lstStyle/>
        <a:p/>
      </dgm:t>
    </dgm:pt>
    <dgm:pt modelId="{E6469A0E-8CAE-4100-B960-69BF9110354F}" type="pres">
      <dgm:prSet presAssocID="{4DC219DF-FAF1-49A3-96CC-B3C3738FA70D}" presName="connectorText" presStyleLbl="sibTrans2D1" presStyleIdx="3" presStyleCnt="12"/>
      <dgm:spPr/>
      <dgm:t>
        <a:bodyPr/>
        <a:lstStyle/>
        <a:p/>
      </dgm:t>
    </dgm:pt>
    <dgm:pt modelId="{5150AA9C-1D07-468D-8E11-A5C6A9E47B60}" type="pres">
      <dgm:prSet presAssocID="{3A42E225-0022-4B16-BE40-E8D18C302BDE}" presName="node" presStyleLbl="node1" presStyleIdx="4" presStyleCnt="13">
        <dgm:presLayoutVars>
          <dgm:bulletEnabled val="1"/>
        </dgm:presLayoutVars>
      </dgm:prSet>
      <dgm:spPr/>
      <dgm:t>
        <a:bodyPr/>
        <a:lstStyle/>
        <a:p/>
      </dgm:t>
    </dgm:pt>
    <dgm:pt modelId="{9846621D-C3A3-459C-B938-3FDD65CABD62}" type="pres">
      <dgm:prSet presAssocID="{3B1F45F7-AC16-4B65-A424-13315751E493}" presName="sibTrans" presStyleLbl="sibTrans2D1" presStyleIdx="4" presStyleCnt="12"/>
      <dgm:spPr/>
      <dgm:t>
        <a:bodyPr/>
        <a:lstStyle/>
        <a:p/>
      </dgm:t>
    </dgm:pt>
    <dgm:pt modelId="{D8465ED9-1C3A-495F-B2E9-2076E9F0B1A9}" type="pres">
      <dgm:prSet presAssocID="{3B1F45F7-AC16-4B65-A424-13315751E493}" presName="connectorText" presStyleLbl="sibTrans2D1" presStyleIdx="4" presStyleCnt="12"/>
      <dgm:spPr/>
      <dgm:t>
        <a:bodyPr/>
        <a:lstStyle/>
        <a:p/>
      </dgm:t>
    </dgm:pt>
    <dgm:pt modelId="{236C88B9-538C-438E-8248-5B7737224664}" type="pres">
      <dgm:prSet presAssocID="{66C41A50-D860-4C4C-870F-0C943F9C2002}" presName="node" presStyleLbl="node1" presStyleIdx="5" presStyleCnt="13">
        <dgm:presLayoutVars>
          <dgm:bulletEnabled val="1"/>
        </dgm:presLayoutVars>
      </dgm:prSet>
      <dgm:spPr/>
      <dgm:t>
        <a:bodyPr/>
        <a:lstStyle/>
        <a:p/>
      </dgm:t>
    </dgm:pt>
    <dgm:pt modelId="{D740A96A-D897-44F2-836D-CCCB6C3243FB}" type="pres">
      <dgm:prSet presAssocID="{FDB78B31-38D1-4457-9B6E-95C2C9650288}" presName="sibTrans" presStyleLbl="sibTrans2D1" presStyleIdx="5" presStyleCnt="12"/>
      <dgm:spPr/>
      <dgm:t>
        <a:bodyPr/>
        <a:lstStyle/>
        <a:p/>
      </dgm:t>
    </dgm:pt>
    <dgm:pt modelId="{5D330177-C2FB-4AFE-8032-8000231C48C5}" type="pres">
      <dgm:prSet presAssocID="{FDB78B31-38D1-4457-9B6E-95C2C9650288}" presName="connectorText" presStyleLbl="sibTrans2D1" presStyleIdx="5" presStyleCnt="12"/>
      <dgm:spPr/>
      <dgm:t>
        <a:bodyPr/>
        <a:lstStyle/>
        <a:p/>
      </dgm:t>
    </dgm:pt>
    <dgm:pt modelId="{F5A90E86-C667-4BEB-B2CE-C65D95717DAA}" type="pres">
      <dgm:prSet presAssocID="{8000F0D4-6363-45B2-9DD8-0213F02EE897}" presName="node" presStyleLbl="node1" presStyleIdx="6" presStyleCnt="13">
        <dgm:presLayoutVars>
          <dgm:bulletEnabled val="1"/>
        </dgm:presLayoutVars>
      </dgm:prSet>
      <dgm:spPr/>
      <dgm:t>
        <a:bodyPr/>
        <a:lstStyle/>
        <a:p/>
      </dgm:t>
    </dgm:pt>
    <dgm:pt modelId="{D2131A91-48F4-45EC-BFDC-BC8BFD85B772}" type="pres">
      <dgm:prSet presAssocID="{AC2B0F42-7D25-4A8F-9B2E-83DDF3DD1984}" presName="sibTrans" presStyleLbl="sibTrans2D1" presStyleIdx="6" presStyleCnt="12"/>
      <dgm:spPr/>
      <dgm:t>
        <a:bodyPr/>
        <a:lstStyle/>
        <a:p/>
      </dgm:t>
    </dgm:pt>
    <dgm:pt modelId="{7A3F6971-DA39-44EA-ACA9-C7602002A4E7}" type="pres">
      <dgm:prSet presAssocID="{AC2B0F42-7D25-4A8F-9B2E-83DDF3DD1984}" presName="connectorText" presStyleLbl="sibTrans2D1" presStyleIdx="6" presStyleCnt="12"/>
      <dgm:spPr/>
      <dgm:t>
        <a:bodyPr/>
        <a:lstStyle/>
        <a:p/>
      </dgm:t>
    </dgm:pt>
    <dgm:pt modelId="{B493E074-83A6-4B63-8B0D-CCC9CB0A430D}" type="pres">
      <dgm:prSet presAssocID="{B8FD8D1B-06C4-4332-953B-D108554566D1}" presName="node" presStyleLbl="node1" presStyleIdx="7" presStyleCnt="13">
        <dgm:presLayoutVars>
          <dgm:bulletEnabled val="1"/>
        </dgm:presLayoutVars>
      </dgm:prSet>
      <dgm:spPr/>
      <dgm:t>
        <a:bodyPr/>
        <a:lstStyle/>
        <a:p/>
      </dgm:t>
    </dgm:pt>
    <dgm:pt modelId="{BAB416A4-4BE4-4DD2-AA26-76C95A810811}" type="pres">
      <dgm:prSet presAssocID="{65C12015-93AA-45D2-B6C1-9E4D62B59CB5}" presName="sibTrans" presStyleLbl="sibTrans2D1" presStyleIdx="7" presStyleCnt="12"/>
      <dgm:spPr/>
      <dgm:t>
        <a:bodyPr/>
        <a:lstStyle/>
        <a:p/>
      </dgm:t>
    </dgm:pt>
    <dgm:pt modelId="{EF86931F-B80E-4EC2-829A-9F495248CF72}" type="pres">
      <dgm:prSet presAssocID="{65C12015-93AA-45D2-B6C1-9E4D62B59CB5}" presName="connectorText" presStyleLbl="sibTrans2D1" presStyleIdx="7" presStyleCnt="12"/>
      <dgm:spPr/>
      <dgm:t>
        <a:bodyPr/>
        <a:lstStyle/>
        <a:p/>
      </dgm:t>
    </dgm:pt>
    <dgm:pt modelId="{32988DF2-7062-4D08-BBDB-C6F11C9B1397}" type="pres">
      <dgm:prSet presAssocID="{140D0BC9-CD4F-4EA6-B669-A5C576A9A181}" presName="node" presStyleLbl="node1" presStyleIdx="8" presStyleCnt="13">
        <dgm:presLayoutVars>
          <dgm:bulletEnabled val="1"/>
        </dgm:presLayoutVars>
      </dgm:prSet>
      <dgm:spPr/>
      <dgm:t>
        <a:bodyPr/>
        <a:lstStyle/>
        <a:p/>
      </dgm:t>
    </dgm:pt>
    <dgm:pt modelId="{C342CA4F-2C1D-44CB-AABA-204F865673E4}" type="pres">
      <dgm:prSet presAssocID="{EC653689-D3BB-4714-85B8-1B298F57CE04}" presName="sibTrans" presStyleLbl="sibTrans2D1" presStyleIdx="8" presStyleCnt="12"/>
      <dgm:spPr/>
      <dgm:t>
        <a:bodyPr/>
        <a:lstStyle/>
        <a:p/>
      </dgm:t>
    </dgm:pt>
    <dgm:pt modelId="{DD3BA6B6-070B-440A-A40B-02B5C696DF1F}" type="pres">
      <dgm:prSet presAssocID="{EC653689-D3BB-4714-85B8-1B298F57CE04}" presName="connectorText" presStyleLbl="sibTrans2D1" presStyleIdx="8" presStyleCnt="12"/>
      <dgm:spPr/>
      <dgm:t>
        <a:bodyPr/>
        <a:lstStyle/>
        <a:p/>
      </dgm:t>
    </dgm:pt>
    <dgm:pt modelId="{20A322D0-DBEC-443A-9179-FED072D38947}" type="pres">
      <dgm:prSet presAssocID="{D046C0A4-2CF2-493B-B165-F673986B5FD3}" presName="node" presStyleLbl="node1" presStyleIdx="9" presStyleCnt="13">
        <dgm:presLayoutVars>
          <dgm:bulletEnabled val="1"/>
        </dgm:presLayoutVars>
      </dgm:prSet>
      <dgm:spPr/>
      <dgm:t>
        <a:bodyPr/>
        <a:lstStyle/>
        <a:p/>
      </dgm:t>
    </dgm:pt>
    <dgm:pt modelId="{520DA249-D6EC-4FEA-A055-997D557C1E16}" type="pres">
      <dgm:prSet presAssocID="{C8C18374-A71B-472B-BD2A-61F43095ECE0}" presName="sibTrans" presStyleLbl="sibTrans2D1" presStyleIdx="9" presStyleCnt="12"/>
      <dgm:spPr/>
      <dgm:t>
        <a:bodyPr/>
        <a:lstStyle/>
        <a:p/>
      </dgm:t>
    </dgm:pt>
    <dgm:pt modelId="{AD7690B8-AAA6-40D4-9A2A-7C49856B7002}" type="pres">
      <dgm:prSet presAssocID="{C8C18374-A71B-472B-BD2A-61F43095ECE0}" presName="connectorText" presStyleLbl="sibTrans2D1" presStyleIdx="9" presStyleCnt="12"/>
      <dgm:spPr/>
      <dgm:t>
        <a:bodyPr/>
        <a:lstStyle/>
        <a:p/>
      </dgm:t>
    </dgm:pt>
    <dgm:pt modelId="{9A78EA4A-7E07-4CB4-94D2-E4DDAAB3E18D}" type="pres">
      <dgm:prSet presAssocID="{963E8670-E8AC-4FC2-8DD2-A31DCF5949B8}" presName="node" presStyleLbl="node1" presStyleIdx="10" presStyleCnt="13">
        <dgm:presLayoutVars>
          <dgm:bulletEnabled val="1"/>
        </dgm:presLayoutVars>
      </dgm:prSet>
      <dgm:spPr/>
      <dgm:t>
        <a:bodyPr/>
        <a:lstStyle/>
        <a:p/>
      </dgm:t>
    </dgm:pt>
    <dgm:pt modelId="{C3D0D202-CC26-41DF-AA44-2013FD7B40C9}" type="pres">
      <dgm:prSet presAssocID="{3676B046-3CB5-4F69-BDE0-1500AC2896A7}" presName="sibTrans" presStyleLbl="sibTrans2D1" presStyleIdx="10" presStyleCnt="12"/>
      <dgm:spPr/>
      <dgm:t>
        <a:bodyPr/>
        <a:lstStyle/>
        <a:p/>
      </dgm:t>
    </dgm:pt>
    <dgm:pt modelId="{31DEC439-EC74-45DE-BA79-BA47B8477A37}" type="pres">
      <dgm:prSet presAssocID="{3676B046-3CB5-4F69-BDE0-1500AC2896A7}" presName="connectorText" presStyleLbl="sibTrans2D1" presStyleIdx="10" presStyleCnt="12"/>
      <dgm:spPr/>
      <dgm:t>
        <a:bodyPr/>
        <a:lstStyle/>
        <a:p/>
      </dgm:t>
    </dgm:pt>
    <dgm:pt modelId="{5E1CDB74-FEF2-4B8D-82E8-4CEE76C517FA}" type="pres">
      <dgm:prSet presAssocID="{7DCC8A35-9351-487C-A0FE-AF4F3113C90E}" presName="node" presStyleLbl="node1" presStyleIdx="11" presStyleCnt="13" custScaleX="122058">
        <dgm:presLayoutVars>
          <dgm:bulletEnabled val="1"/>
        </dgm:presLayoutVars>
      </dgm:prSet>
      <dgm:spPr/>
      <dgm:t>
        <a:bodyPr/>
        <a:lstStyle/>
        <a:p/>
      </dgm:t>
    </dgm:pt>
    <dgm:pt modelId="{1C3FC38D-9A19-47F7-9DBF-27294D51FB40}" type="pres">
      <dgm:prSet presAssocID="{6748F30C-8E0C-4B7A-93EF-E0E3DF0E88C5}" presName="sibTrans" presStyleLbl="sibTrans2D1" presStyleIdx="11" presStyleCnt="12"/>
      <dgm:spPr/>
      <dgm:t>
        <a:bodyPr/>
        <a:lstStyle/>
        <a:p/>
      </dgm:t>
    </dgm:pt>
    <dgm:pt modelId="{56E44091-F52B-4734-AC4C-FD320E36DBBC}" type="pres">
      <dgm:prSet presAssocID="{6748F30C-8E0C-4B7A-93EF-E0E3DF0E88C5}" presName="connectorText" presStyleLbl="sibTrans2D1" presStyleIdx="11" presStyleCnt="12"/>
      <dgm:spPr/>
      <dgm:t>
        <a:bodyPr/>
        <a:lstStyle/>
        <a:p/>
      </dgm:t>
    </dgm:pt>
    <dgm:pt modelId="{2D37BE2D-994F-4E5A-9C03-492937828129}" type="pres">
      <dgm:prSet presAssocID="{6B3F5DFE-4052-4EF7-B064-C1BC21F937D9}" presName="node" presStyleLbl="node1" presStyleIdx="12" presStyleCnt="13">
        <dgm:presLayoutVars>
          <dgm:bulletEnabled val="1"/>
        </dgm:presLayoutVars>
      </dgm:prSet>
      <dgm:spPr/>
      <dgm:t>
        <a:bodyPr/>
        <a:lstStyle/>
        <a:p/>
      </dgm:t>
    </dgm:pt>
  </dgm:ptLst>
  <dgm:cxnLst>
    <dgm:cxn modelId="{F374419D-A37D-4607-9CD5-6A350C92AA18}" srcId="{9F2F73C2-B427-4C9F-872A-75035FA5A56C}" destId="{20AD4250-C81A-4BED-A93D-B69B6BC9D3A6}" srcOrd="0" destOrd="0" parTransId="{63A6B9ED-A677-4C7A-8889-69EE61D2E87D}" sibTransId="{0E488BB9-DBCD-4427-8219-FE3995DAD909}"/>
    <dgm:cxn modelId="{0DEA2A44-0BCA-4293-B251-986540BBC824}" srcId="{20AD4250-C81A-4BED-A93D-B69B6BC9D3A6}" destId="{AA35A701-49F6-4B59-82E4-39427D7FCDC0}" srcOrd="0" destOrd="0" parTransId="{9B1E1D3A-4E41-45B8-8C10-B207C37BFF2E}" sibTransId="{A9915A50-434D-4E8E-BBD3-10127E0DBBB3}"/>
    <dgm:cxn modelId="{690656EB-EC54-483B-A90E-1055B4850921}" srcId="{9F2F73C2-B427-4C9F-872A-75035FA5A56C}" destId="{F1DE3529-7B88-46E0-8511-D8439C59E426}" srcOrd="1" destOrd="0" parTransId="{62469FC6-825B-44DE-9211-45AC2B2565EE}" sibTransId="{43E6D8B8-A337-4528-A771-DB70CDD00BDC}"/>
    <dgm:cxn modelId="{92B4B2D0-BE41-49BC-9750-17089DC69E97}" srcId="{F1DE3529-7B88-46E0-8511-D8439C59E426}" destId="{F178FDD9-4AEC-4212-B8B2-945D0A6F3B59}" srcOrd="0" destOrd="0" parTransId="{AB8D7F3F-8B55-4ACC-BC67-3215C5D33D0A}" sibTransId="{918ACDB3-33F8-49E3-A5BF-938B0AB9C95A}"/>
    <dgm:cxn modelId="{67898E53-BADF-4E44-AB2D-CE9AF6F63E10}" srcId="{9F2F73C2-B427-4C9F-872A-75035FA5A56C}" destId="{D3F75AEF-139A-4658-BDB1-C9C13358B65F}" srcOrd="2" destOrd="0" parTransId="{076612A2-D646-4D09-A042-3059578622FF}" sibTransId="{27F94601-8A92-4AF3-9292-E6BBE3791A2E}"/>
    <dgm:cxn modelId="{2CC738B5-ED68-4844-886E-0BE7D8A503A4}" srcId="{9F2F73C2-B427-4C9F-872A-75035FA5A56C}" destId="{AC6CCC12-3D66-43BA-B349-3EEDF1D401DE}" srcOrd="3" destOrd="0" parTransId="{E5845ADB-CA44-4ECC-875C-1A6B8764A3A0}" sibTransId="{4DC219DF-FAF1-49A3-96CC-B3C3738FA70D}"/>
    <dgm:cxn modelId="{2275C3EF-AF00-4C52-AB7B-21661E08B2E4}" srcId="{AC6CCC12-3D66-43BA-B349-3EEDF1D401DE}" destId="{6DDECA61-8BA0-4280-A32F-8677CAFFE674}" srcOrd="0" destOrd="0" parTransId="{80A96790-2C1F-4670-9E64-36FD12025D3F}" sibTransId="{09C3251B-8955-43AF-9638-1A54D2CB8D67}"/>
    <dgm:cxn modelId="{C2003C5C-5076-4691-A5EA-78F7573F43CC}" srcId="{9F2F73C2-B427-4C9F-872A-75035FA5A56C}" destId="{3A42E225-0022-4B16-BE40-E8D18C302BDE}" srcOrd="4" destOrd="0" parTransId="{A164EF92-7BFC-4AAE-BA8F-DA3CEFDE057C}" sibTransId="{3B1F45F7-AC16-4B65-A424-13315751E493}"/>
    <dgm:cxn modelId="{686DF3C8-D706-4000-A893-BE0275DA35AD}" srcId="{3A42E225-0022-4B16-BE40-E8D18C302BDE}" destId="{4DB1D065-4C56-44B8-84B6-71A80E7BEE6B}" srcOrd="0" destOrd="0" parTransId="{8DB6F734-3641-4F46-A073-5CC792C29022}" sibTransId="{C7D0C0B1-7568-4999-9EB5-7183D40E404D}"/>
    <dgm:cxn modelId="{7AD9D668-3A7F-42BA-8B4D-C0DE279C8024}" srcId="{9F2F73C2-B427-4C9F-872A-75035FA5A56C}" destId="{66C41A50-D860-4C4C-870F-0C943F9C2002}" srcOrd="5" destOrd="0" parTransId="{D80DEA01-37EB-4A71-B37D-748447A0CE3A}" sibTransId="{FDB78B31-38D1-4457-9B6E-95C2C9650288}"/>
    <dgm:cxn modelId="{A152B198-B36B-4BE0-8434-E6A9EA3E71D4}" srcId="{66C41A50-D860-4C4C-870F-0C943F9C2002}" destId="{2F7FE0AB-F88E-4479-AE7D-6E637A31C67A}" srcOrd="0" destOrd="0" parTransId="{5F0D0979-CFE6-4592-AF8A-142FAEE64EB1}" sibTransId="{641FBD4C-FB70-4E6E-A66B-06B67216241A}"/>
    <dgm:cxn modelId="{E77D59D3-6FD9-48D5-A509-7F21456DA186}" srcId="{9F2F73C2-B427-4C9F-872A-75035FA5A56C}" destId="{8000F0D4-6363-45B2-9DD8-0213F02EE897}" srcOrd="6" destOrd="0" parTransId="{16912697-E239-4B13-872D-B8D5146D9F73}" sibTransId="{AC2B0F42-7D25-4A8F-9B2E-83DDF3DD1984}"/>
    <dgm:cxn modelId="{BE1B0374-5436-4044-B4A9-8A1861ABBF4A}" srcId="{8000F0D4-6363-45B2-9DD8-0213F02EE897}" destId="{16BA2163-D0E7-4A6A-A655-CF8E058BD69D}" srcOrd="0" destOrd="0" parTransId="{4BE48279-6968-440D-BE47-31494C713342}" sibTransId="{5260C5EE-EFA1-4882-B48D-1FF663F55021}"/>
    <dgm:cxn modelId="{2509321C-EDD0-4A0B-9A6F-75F2125EC838}" srcId="{9F2F73C2-B427-4C9F-872A-75035FA5A56C}" destId="{B8FD8D1B-06C4-4332-953B-D108554566D1}" srcOrd="7" destOrd="0" parTransId="{4B74407B-0938-40BA-A1C9-224A17594799}" sibTransId="{65C12015-93AA-45D2-B6C1-9E4D62B59CB5}"/>
    <dgm:cxn modelId="{98DBD39E-F07C-4FBC-BB3B-628B9446EF54}" srcId="{B8FD8D1B-06C4-4332-953B-D108554566D1}" destId="{5E167CD2-88A2-4ED5-BA14-9A2854930C88}" srcOrd="0" destOrd="0" parTransId="{05ED59B6-5A93-4193-B63D-DF9AF5D70C35}" sibTransId="{99E88180-8BFF-4B76-87C0-38AD96A42708}"/>
    <dgm:cxn modelId="{C3DFC7B2-55BC-495E-89EC-C5C7FB5D190F}" srcId="{9F2F73C2-B427-4C9F-872A-75035FA5A56C}" destId="{140D0BC9-CD4F-4EA6-B669-A5C576A9A181}" srcOrd="8" destOrd="0" parTransId="{6BEEA498-108E-4865-8100-920213615AAA}" sibTransId="{EC653689-D3BB-4714-85B8-1B298F57CE04}"/>
    <dgm:cxn modelId="{F8206426-F743-4E45-819C-167976D0FCFF}" srcId="{140D0BC9-CD4F-4EA6-B669-A5C576A9A181}" destId="{6BC78358-97A9-4930-A20C-F818AA4089C9}" srcOrd="0" destOrd="0" parTransId="{8462A452-D090-4CEC-872A-C1A8C20BF9C9}" sibTransId="{346306A5-7B67-4569-A40D-FC81CB4F896D}"/>
    <dgm:cxn modelId="{2B302AAD-51F8-4060-B484-ACB9D3F21D76}" srcId="{9F2F73C2-B427-4C9F-872A-75035FA5A56C}" destId="{D046C0A4-2CF2-493B-B165-F673986B5FD3}" srcOrd="9" destOrd="0" parTransId="{7E00FCE2-CA32-494F-AB94-B8138CC66139}" sibTransId="{C8C18374-A71B-472B-BD2A-61F43095ECE0}"/>
    <dgm:cxn modelId="{546F90B7-FDF0-4079-B554-1307BAE9B361}" srcId="{D046C0A4-2CF2-493B-B165-F673986B5FD3}" destId="{C6279BB9-67B6-4FD8-871E-6763C2549669}" srcOrd="0" destOrd="0" parTransId="{B195649E-D45B-4C7E-96E3-DC558439E0D0}" sibTransId="{DF77C6BE-148B-4BBD-994E-5A45F42F6311}"/>
    <dgm:cxn modelId="{B4B79A39-DBA9-48A4-BC55-45C4F7E98E3B}" srcId="{9F2F73C2-B427-4C9F-872A-75035FA5A56C}" destId="{963E8670-E8AC-4FC2-8DD2-A31DCF5949B8}" srcOrd="10" destOrd="0" parTransId="{E8FD8FEA-D6A7-41B8-944C-15ED973FDED7}" sibTransId="{3676B046-3CB5-4F69-BDE0-1500AC2896A7}"/>
    <dgm:cxn modelId="{F1373057-DF5D-4CB0-9598-E7D0D069F9F0}" srcId="{963E8670-E8AC-4FC2-8DD2-A31DCF5949B8}" destId="{0E7BE356-DD6B-444B-9818-F8D0213FD3C2}" srcOrd="0" destOrd="0" parTransId="{CE502034-1C64-42C6-9F15-058B7E2E92E9}" sibTransId="{D48C1F7F-19AE-4902-B28D-9A46B515E3DF}"/>
    <dgm:cxn modelId="{8867200E-8B18-4A86-A914-F45FB985713F}" srcId="{9F2F73C2-B427-4C9F-872A-75035FA5A56C}" destId="{7DCC8A35-9351-487C-A0FE-AF4F3113C90E}" srcOrd="11" destOrd="0" parTransId="{2C860FB6-19A7-4C49-B665-5BD4A4087EDC}" sibTransId="{6748F30C-8E0C-4B7A-93EF-E0E3DF0E88C5}"/>
    <dgm:cxn modelId="{48AAD4D4-AB11-4B00-A4E7-4D9739B0FB8B}" srcId="{7DCC8A35-9351-487C-A0FE-AF4F3113C90E}" destId="{AAE2BD03-B655-408C-B14E-CAE61AA7FCBA}" srcOrd="0" destOrd="0" parTransId="{743A705B-B839-453C-B7B7-D2C309520F5D}" sibTransId="{73C2465D-3B87-4270-B55E-4E6B1EB99138}"/>
    <dgm:cxn modelId="{CDE91A5D-1B87-4AD5-B578-8F5250F0DA92}" srcId="{9F2F73C2-B427-4C9F-872A-75035FA5A56C}" destId="{6B3F5DFE-4052-4EF7-B064-C1BC21F937D9}" srcOrd="12" destOrd="0" parTransId="{20818856-C725-4D9C-803A-B809ECD746E8}" sibTransId="{39FDBC62-04A3-442C-A24C-76393C9DAD6E}"/>
    <dgm:cxn modelId="{F8BA62F5-81B2-4E07-B768-9427B7AC4633}" type="presOf" srcId="{9F2F73C2-B427-4C9F-872A-75035FA5A56C}" destId="{B4B2785F-83FC-47CA-8EB9-ED520BD8B3AA}" srcOrd="0" destOrd="0" presId="urn:microsoft.com/office/officeart/2005/8/layout/process5"/>
    <dgm:cxn modelId="{367AFF01-CC6B-4706-9238-2840DEAE299C}" type="presParOf" srcId="{B4B2785F-83FC-47CA-8EB9-ED520BD8B3AA}" destId="{D681C13E-4356-458E-8730-343E10F31ABF}" srcOrd="0" destOrd="0" presId="urn:microsoft.com/office/officeart/2005/8/layout/process5"/>
    <dgm:cxn modelId="{08E777A2-455F-4920-B8A0-8291CA0EA969}" type="presOf" srcId="{20AD4250-C81A-4BED-A93D-B69B6BC9D3A6}" destId="{D681C13E-4356-458E-8730-343E10F31ABF}" srcOrd="0" destOrd="0" presId="urn:microsoft.com/office/officeart/2005/8/layout/process5"/>
    <dgm:cxn modelId="{6D3F392D-F7DC-4DD2-BF10-8620E11BDE1B}" type="presOf" srcId="{AA35A701-49F6-4B59-82E4-39427D7FCDC0}" destId="{D681C13E-4356-458E-8730-343E10F31ABF}" srcOrd="0" destOrd="1" presId="urn:microsoft.com/office/officeart/2005/8/layout/process5"/>
    <dgm:cxn modelId="{058E099E-12AB-48D5-8029-40237733238D}" type="presParOf" srcId="{B4B2785F-83FC-47CA-8EB9-ED520BD8B3AA}" destId="{4509276B-EC95-49A7-9832-CC605C042874}" srcOrd="1" destOrd="0" presId="urn:microsoft.com/office/officeart/2005/8/layout/process5"/>
    <dgm:cxn modelId="{E642B6D2-EFF7-4955-B7AE-0B192AF2AA59}" type="presOf" srcId="{0E488BB9-DBCD-4427-8219-FE3995DAD909}" destId="{4509276B-EC95-49A7-9832-CC605C042874}" srcOrd="0" destOrd="0" presId="urn:microsoft.com/office/officeart/2005/8/layout/process5"/>
    <dgm:cxn modelId="{49A48176-71EA-4BEC-BCC1-2ECFE1A3A0D2}" type="presParOf" srcId="{4509276B-EC95-49A7-9832-CC605C042874}" destId="{EA6FDBC4-4034-4296-922E-29BBC89D1BF7}" srcOrd="0" destOrd="0" presId="urn:microsoft.com/office/officeart/2005/8/layout/process5"/>
    <dgm:cxn modelId="{7E83EAC5-C364-42C6-8877-C86001021907}" type="presOf" srcId="{0E488BB9-DBCD-4427-8219-FE3995DAD909}" destId="{EA6FDBC4-4034-4296-922E-29BBC89D1BF7}" srcOrd="1" destOrd="0" presId="urn:microsoft.com/office/officeart/2005/8/layout/process5"/>
    <dgm:cxn modelId="{09ACB9B7-7AEA-4AD2-BCAB-49D886FB0731}" type="presParOf" srcId="{B4B2785F-83FC-47CA-8EB9-ED520BD8B3AA}" destId="{64454CCF-19EA-4E19-8454-A25E5FE85CF8}" srcOrd="2" destOrd="0" presId="urn:microsoft.com/office/officeart/2005/8/layout/process5"/>
    <dgm:cxn modelId="{61668C89-0F8D-4E7E-A57D-56B3ED28C02C}" type="presOf" srcId="{F1DE3529-7B88-46E0-8511-D8439C59E426}" destId="{64454CCF-19EA-4E19-8454-A25E5FE85CF8}" srcOrd="0" destOrd="0" presId="urn:microsoft.com/office/officeart/2005/8/layout/process5"/>
    <dgm:cxn modelId="{4DA6601A-0C4E-4141-BF31-8804C9C344C4}" type="presOf" srcId="{F178FDD9-4AEC-4212-B8B2-945D0A6F3B59}" destId="{64454CCF-19EA-4E19-8454-A25E5FE85CF8}" srcOrd="0" destOrd="1" presId="urn:microsoft.com/office/officeart/2005/8/layout/process5"/>
    <dgm:cxn modelId="{3801CC4E-77AA-4B8B-9F4C-C943C4540960}" type="presParOf" srcId="{B4B2785F-83FC-47CA-8EB9-ED520BD8B3AA}" destId="{ED06DBD7-AA0C-43BF-9453-7E691EE53EC8}" srcOrd="3" destOrd="0" presId="urn:microsoft.com/office/officeart/2005/8/layout/process5"/>
    <dgm:cxn modelId="{A64F4CA0-BBDB-4640-8A3A-9678DB9159E4}" type="presOf" srcId="{43E6D8B8-A337-4528-A771-DB70CDD00BDC}" destId="{ED06DBD7-AA0C-43BF-9453-7E691EE53EC8}" srcOrd="0" destOrd="0" presId="urn:microsoft.com/office/officeart/2005/8/layout/process5"/>
    <dgm:cxn modelId="{54E12652-04C2-4821-BC37-5C65162AD4A0}" type="presParOf" srcId="{ED06DBD7-AA0C-43BF-9453-7E691EE53EC8}" destId="{C9D6FA03-943B-4175-B506-6C9EC1CEB439}" srcOrd="0" destOrd="0" presId="urn:microsoft.com/office/officeart/2005/8/layout/process5"/>
    <dgm:cxn modelId="{27E6909B-8520-40E3-943F-C30A13B93C5E}" type="presOf" srcId="{43E6D8B8-A337-4528-A771-DB70CDD00BDC}" destId="{C9D6FA03-943B-4175-B506-6C9EC1CEB439}" srcOrd="1" destOrd="0" presId="urn:microsoft.com/office/officeart/2005/8/layout/process5"/>
    <dgm:cxn modelId="{7C37F243-DD2F-4F66-89A2-6703EDB7E0E3}" type="presParOf" srcId="{B4B2785F-83FC-47CA-8EB9-ED520BD8B3AA}" destId="{73AB3485-6515-4C38-BCC1-9907C453B34B}" srcOrd="4" destOrd="0" presId="urn:microsoft.com/office/officeart/2005/8/layout/process5"/>
    <dgm:cxn modelId="{FD1AD20E-8FBC-4B16-8926-12577F66B7AA}" type="presOf" srcId="{D3F75AEF-139A-4658-BDB1-C9C13358B65F}" destId="{73AB3485-6515-4C38-BCC1-9907C453B34B}" srcOrd="0" destOrd="0" presId="urn:microsoft.com/office/officeart/2005/8/layout/process5"/>
    <dgm:cxn modelId="{8B8AB712-B00E-4BC9-AB82-35A4840D1A3D}" type="presParOf" srcId="{B4B2785F-83FC-47CA-8EB9-ED520BD8B3AA}" destId="{14C5BA93-CEDA-4524-B67B-436C0ECD9E70}" srcOrd="5" destOrd="0" presId="urn:microsoft.com/office/officeart/2005/8/layout/process5"/>
    <dgm:cxn modelId="{68D20B1D-06BE-4D38-9CFF-49160A86ACFD}" type="presOf" srcId="{27F94601-8A92-4AF3-9292-E6BBE3791A2E}" destId="{14C5BA93-CEDA-4524-B67B-436C0ECD9E70}" srcOrd="0" destOrd="0" presId="urn:microsoft.com/office/officeart/2005/8/layout/process5"/>
    <dgm:cxn modelId="{8344C635-D06C-4080-A0C2-6B005581845E}" type="presParOf" srcId="{14C5BA93-CEDA-4524-B67B-436C0ECD9E70}" destId="{68790192-AA59-4A57-86E3-CDB7673322CB}" srcOrd="0" destOrd="0" presId="urn:microsoft.com/office/officeart/2005/8/layout/process5"/>
    <dgm:cxn modelId="{A922C1CF-9A4F-4EBF-8820-D45865A36249}" type="presOf" srcId="{27F94601-8A92-4AF3-9292-E6BBE3791A2E}" destId="{68790192-AA59-4A57-86E3-CDB7673322CB}" srcOrd="1" destOrd="0" presId="urn:microsoft.com/office/officeart/2005/8/layout/process5"/>
    <dgm:cxn modelId="{F8A4BE5B-310B-4841-A00F-EBCD246E7553}" type="presParOf" srcId="{B4B2785F-83FC-47CA-8EB9-ED520BD8B3AA}" destId="{EF541734-0694-41A8-B140-A8B3D4FEF0FB}" srcOrd="6" destOrd="0" presId="urn:microsoft.com/office/officeart/2005/8/layout/process5"/>
    <dgm:cxn modelId="{F1DB4F3A-3D32-478E-A05C-5A16DE152DD9}" type="presOf" srcId="{AC6CCC12-3D66-43BA-B349-3EEDF1D401DE}" destId="{EF541734-0694-41A8-B140-A8B3D4FEF0FB}" srcOrd="0" destOrd="0" presId="urn:microsoft.com/office/officeart/2005/8/layout/process5"/>
    <dgm:cxn modelId="{D9B82D28-FF47-4BD3-BDAB-7D896475E5B5}" type="presOf" srcId="{6DDECA61-8BA0-4280-A32F-8677CAFFE674}" destId="{EF541734-0694-41A8-B140-A8B3D4FEF0FB}" srcOrd="0" destOrd="1" presId="urn:microsoft.com/office/officeart/2005/8/layout/process5"/>
    <dgm:cxn modelId="{D6E6E0E5-346C-4986-ABFE-409EBADCB76F}" type="presParOf" srcId="{B4B2785F-83FC-47CA-8EB9-ED520BD8B3AA}" destId="{017CEFFF-2000-47DE-9102-FD8E7493797C}" srcOrd="7" destOrd="0" presId="urn:microsoft.com/office/officeart/2005/8/layout/process5"/>
    <dgm:cxn modelId="{CD655159-05EE-46C4-A2BB-720515E0DEAF}" type="presOf" srcId="{4DC219DF-FAF1-49A3-96CC-B3C3738FA70D}" destId="{017CEFFF-2000-47DE-9102-FD8E7493797C}" srcOrd="0" destOrd="0" presId="urn:microsoft.com/office/officeart/2005/8/layout/process5"/>
    <dgm:cxn modelId="{D3A08D69-6E43-4475-B42B-33C36ABDB184}" type="presParOf" srcId="{017CEFFF-2000-47DE-9102-FD8E7493797C}" destId="{E6469A0E-8CAE-4100-B960-69BF9110354F}" srcOrd="0" destOrd="0" presId="urn:microsoft.com/office/officeart/2005/8/layout/process5"/>
    <dgm:cxn modelId="{44E35658-B103-4B51-A277-CD3D47EA03F0}" type="presOf" srcId="{4DC219DF-FAF1-49A3-96CC-B3C3738FA70D}" destId="{E6469A0E-8CAE-4100-B960-69BF9110354F}" srcOrd="1" destOrd="0" presId="urn:microsoft.com/office/officeart/2005/8/layout/process5"/>
    <dgm:cxn modelId="{BFE54427-9A15-40F9-B2D8-F529F1FEE576}" type="presParOf" srcId="{B4B2785F-83FC-47CA-8EB9-ED520BD8B3AA}" destId="{5150AA9C-1D07-468D-8E11-A5C6A9E47B60}" srcOrd="8" destOrd="0" presId="urn:microsoft.com/office/officeart/2005/8/layout/process5"/>
    <dgm:cxn modelId="{FBA1192F-6D74-4029-B372-4AA1E20505A1}" type="presOf" srcId="{3A42E225-0022-4B16-BE40-E8D18C302BDE}" destId="{5150AA9C-1D07-468D-8E11-A5C6A9E47B60}" srcOrd="0" destOrd="0" presId="urn:microsoft.com/office/officeart/2005/8/layout/process5"/>
    <dgm:cxn modelId="{27B010A9-0B6B-491C-B24A-9B65C665403C}" type="presOf" srcId="{4DB1D065-4C56-44B8-84B6-71A80E7BEE6B}" destId="{5150AA9C-1D07-468D-8E11-A5C6A9E47B60}" srcOrd="0" destOrd="1" presId="urn:microsoft.com/office/officeart/2005/8/layout/process5"/>
    <dgm:cxn modelId="{257563E3-DCB4-4887-B3C9-3CEF868203B5}" type="presParOf" srcId="{B4B2785F-83FC-47CA-8EB9-ED520BD8B3AA}" destId="{9846621D-C3A3-459C-B938-3FDD65CABD62}" srcOrd="9" destOrd="0" presId="urn:microsoft.com/office/officeart/2005/8/layout/process5"/>
    <dgm:cxn modelId="{D16841BF-31AF-4AE4-9645-1BA12DDF01FF}" type="presOf" srcId="{3B1F45F7-AC16-4B65-A424-13315751E493}" destId="{9846621D-C3A3-459C-B938-3FDD65CABD62}" srcOrd="0" destOrd="0" presId="urn:microsoft.com/office/officeart/2005/8/layout/process5"/>
    <dgm:cxn modelId="{D1A8FD69-0AF4-4ED6-A66A-77530A0E5F48}" type="presParOf" srcId="{9846621D-C3A3-459C-B938-3FDD65CABD62}" destId="{D8465ED9-1C3A-495F-B2E9-2076E9F0B1A9}" srcOrd="0" destOrd="0" presId="urn:microsoft.com/office/officeart/2005/8/layout/process5"/>
    <dgm:cxn modelId="{E200A698-9B3B-49CD-94A7-C7BB81EA6EE6}" type="presOf" srcId="{3B1F45F7-AC16-4B65-A424-13315751E493}" destId="{D8465ED9-1C3A-495F-B2E9-2076E9F0B1A9}" srcOrd="1" destOrd="0" presId="urn:microsoft.com/office/officeart/2005/8/layout/process5"/>
    <dgm:cxn modelId="{A5520BF3-7C93-4898-8D85-BD6D6D1EEA9A}" type="presParOf" srcId="{B4B2785F-83FC-47CA-8EB9-ED520BD8B3AA}" destId="{236C88B9-538C-438E-8248-5B7737224664}" srcOrd="10" destOrd="0" presId="urn:microsoft.com/office/officeart/2005/8/layout/process5"/>
    <dgm:cxn modelId="{044376AC-4471-4D7E-BAE1-040425287946}" type="presOf" srcId="{66C41A50-D860-4C4C-870F-0C943F9C2002}" destId="{236C88B9-538C-438E-8248-5B7737224664}" srcOrd="0" destOrd="0" presId="urn:microsoft.com/office/officeart/2005/8/layout/process5"/>
    <dgm:cxn modelId="{1C91D613-976F-40F9-806C-28BB23C1E3EA}" type="presOf" srcId="{2F7FE0AB-F88E-4479-AE7D-6E637A31C67A}" destId="{236C88B9-538C-438E-8248-5B7737224664}" srcOrd="0" destOrd="1" presId="urn:microsoft.com/office/officeart/2005/8/layout/process5"/>
    <dgm:cxn modelId="{C8252039-9AA9-4E93-9091-2A889201E4C1}" type="presParOf" srcId="{B4B2785F-83FC-47CA-8EB9-ED520BD8B3AA}" destId="{D740A96A-D897-44F2-836D-CCCB6C3243FB}" srcOrd="11" destOrd="0" presId="urn:microsoft.com/office/officeart/2005/8/layout/process5"/>
    <dgm:cxn modelId="{EEC105B6-064B-4805-8774-4420B2714748}" type="presOf" srcId="{FDB78B31-38D1-4457-9B6E-95C2C9650288}" destId="{D740A96A-D897-44F2-836D-CCCB6C3243FB}" srcOrd="0" destOrd="0" presId="urn:microsoft.com/office/officeart/2005/8/layout/process5"/>
    <dgm:cxn modelId="{C26028AE-670A-4914-A637-829DE04C8DDA}" type="presParOf" srcId="{D740A96A-D897-44F2-836D-CCCB6C3243FB}" destId="{5D330177-C2FB-4AFE-8032-8000231C48C5}" srcOrd="0" destOrd="0" presId="urn:microsoft.com/office/officeart/2005/8/layout/process5"/>
    <dgm:cxn modelId="{B44F0056-CAAC-4D79-9943-7A9937AB6C46}" type="presOf" srcId="{FDB78B31-38D1-4457-9B6E-95C2C9650288}" destId="{5D330177-C2FB-4AFE-8032-8000231C48C5}" srcOrd="1" destOrd="0" presId="urn:microsoft.com/office/officeart/2005/8/layout/process5"/>
    <dgm:cxn modelId="{0DF6D30D-1B59-421D-9F69-2B83872606ED}" type="presParOf" srcId="{B4B2785F-83FC-47CA-8EB9-ED520BD8B3AA}" destId="{F5A90E86-C667-4BEB-B2CE-C65D95717DAA}" srcOrd="12" destOrd="0" presId="urn:microsoft.com/office/officeart/2005/8/layout/process5"/>
    <dgm:cxn modelId="{C56211FA-5D89-4BAA-9767-BA2763DDB1ED}" type="presOf" srcId="{8000F0D4-6363-45B2-9DD8-0213F02EE897}" destId="{F5A90E86-C667-4BEB-B2CE-C65D95717DAA}" srcOrd="0" destOrd="0" presId="urn:microsoft.com/office/officeart/2005/8/layout/process5"/>
    <dgm:cxn modelId="{9979C1DF-AA5A-40BF-B8C6-70BDC102104B}" type="presOf" srcId="{16BA2163-D0E7-4A6A-A655-CF8E058BD69D}" destId="{F5A90E86-C667-4BEB-B2CE-C65D95717DAA}" srcOrd="0" destOrd="1" presId="urn:microsoft.com/office/officeart/2005/8/layout/process5"/>
    <dgm:cxn modelId="{BF425200-B726-467C-8BAA-D7942775F831}" type="presParOf" srcId="{B4B2785F-83FC-47CA-8EB9-ED520BD8B3AA}" destId="{D2131A91-48F4-45EC-BFDC-BC8BFD85B772}" srcOrd="13" destOrd="0" presId="urn:microsoft.com/office/officeart/2005/8/layout/process5"/>
    <dgm:cxn modelId="{64F38A30-1EF6-4EAD-ACBE-3C05D7C7F939}" type="presOf" srcId="{AC2B0F42-7D25-4A8F-9B2E-83DDF3DD1984}" destId="{D2131A91-48F4-45EC-BFDC-BC8BFD85B772}" srcOrd="0" destOrd="0" presId="urn:microsoft.com/office/officeart/2005/8/layout/process5"/>
    <dgm:cxn modelId="{54E0D899-7F97-43D5-BE17-32C8CD7084B7}" type="presParOf" srcId="{D2131A91-48F4-45EC-BFDC-BC8BFD85B772}" destId="{7A3F6971-DA39-44EA-ACA9-C7602002A4E7}" srcOrd="0" destOrd="0" presId="urn:microsoft.com/office/officeart/2005/8/layout/process5"/>
    <dgm:cxn modelId="{4A2BE6CB-F4D5-4832-B4D6-092EE1F2BF58}" type="presOf" srcId="{AC2B0F42-7D25-4A8F-9B2E-83DDF3DD1984}" destId="{7A3F6971-DA39-44EA-ACA9-C7602002A4E7}" srcOrd="1" destOrd="0" presId="urn:microsoft.com/office/officeart/2005/8/layout/process5"/>
    <dgm:cxn modelId="{5EB15275-7029-4C85-A9AB-3470DAB22777}" type="presParOf" srcId="{B4B2785F-83FC-47CA-8EB9-ED520BD8B3AA}" destId="{B493E074-83A6-4B63-8B0D-CCC9CB0A430D}" srcOrd="14" destOrd="0" presId="urn:microsoft.com/office/officeart/2005/8/layout/process5"/>
    <dgm:cxn modelId="{74F2B42F-DF82-419B-8BC0-5AD124641AE9}" type="presOf" srcId="{B8FD8D1B-06C4-4332-953B-D108554566D1}" destId="{B493E074-83A6-4B63-8B0D-CCC9CB0A430D}" srcOrd="0" destOrd="0" presId="urn:microsoft.com/office/officeart/2005/8/layout/process5"/>
    <dgm:cxn modelId="{CE1454AE-F47C-4156-9D34-A811825E66B4}" type="presOf" srcId="{5E167CD2-88A2-4ED5-BA14-9A2854930C88}" destId="{B493E074-83A6-4B63-8B0D-CCC9CB0A430D}" srcOrd="0" destOrd="1" presId="urn:microsoft.com/office/officeart/2005/8/layout/process5"/>
    <dgm:cxn modelId="{1E7BF063-B45C-4D0B-8AAB-75F4B758A0A7}" type="presParOf" srcId="{B4B2785F-83FC-47CA-8EB9-ED520BD8B3AA}" destId="{BAB416A4-4BE4-4DD2-AA26-76C95A810811}" srcOrd="15" destOrd="0" presId="urn:microsoft.com/office/officeart/2005/8/layout/process5"/>
    <dgm:cxn modelId="{CCA7DD2A-9D4A-4490-9DCF-BD85524A3EF2}" type="presOf" srcId="{65C12015-93AA-45D2-B6C1-9E4D62B59CB5}" destId="{BAB416A4-4BE4-4DD2-AA26-76C95A810811}" srcOrd="0" destOrd="0" presId="urn:microsoft.com/office/officeart/2005/8/layout/process5"/>
    <dgm:cxn modelId="{059FF9D6-62D5-4550-AD60-C6E8E64EC593}" type="presParOf" srcId="{BAB416A4-4BE4-4DD2-AA26-76C95A810811}" destId="{EF86931F-B80E-4EC2-829A-9F495248CF72}" srcOrd="0" destOrd="0" presId="urn:microsoft.com/office/officeart/2005/8/layout/process5"/>
    <dgm:cxn modelId="{1AD78720-2274-4A9E-84EF-409983E1932B}" type="presOf" srcId="{65C12015-93AA-45D2-B6C1-9E4D62B59CB5}" destId="{EF86931F-B80E-4EC2-829A-9F495248CF72}" srcOrd="1" destOrd="0" presId="urn:microsoft.com/office/officeart/2005/8/layout/process5"/>
    <dgm:cxn modelId="{9E74F945-ED06-44A9-BFB4-47230FA210C1}" type="presParOf" srcId="{B4B2785F-83FC-47CA-8EB9-ED520BD8B3AA}" destId="{32988DF2-7062-4D08-BBDB-C6F11C9B1397}" srcOrd="16" destOrd="0" presId="urn:microsoft.com/office/officeart/2005/8/layout/process5"/>
    <dgm:cxn modelId="{CB44357C-18A0-46DC-86E7-3CD9CCBBC9B5}" type="presOf" srcId="{140D0BC9-CD4F-4EA6-B669-A5C576A9A181}" destId="{32988DF2-7062-4D08-BBDB-C6F11C9B1397}" srcOrd="0" destOrd="0" presId="urn:microsoft.com/office/officeart/2005/8/layout/process5"/>
    <dgm:cxn modelId="{8E30DC2F-E9B6-48E4-B039-11CA11A08F03}" type="presOf" srcId="{6BC78358-97A9-4930-A20C-F818AA4089C9}" destId="{32988DF2-7062-4D08-BBDB-C6F11C9B1397}" srcOrd="0" destOrd="1" presId="urn:microsoft.com/office/officeart/2005/8/layout/process5"/>
    <dgm:cxn modelId="{F11DC263-AEE2-4C68-8597-56ECBE067943}" type="presParOf" srcId="{B4B2785F-83FC-47CA-8EB9-ED520BD8B3AA}" destId="{C342CA4F-2C1D-44CB-AABA-204F865673E4}" srcOrd="17" destOrd="0" presId="urn:microsoft.com/office/officeart/2005/8/layout/process5"/>
    <dgm:cxn modelId="{7BD818E3-1ADB-4AF9-849A-D96AA7A2077F}" type="presOf" srcId="{EC653689-D3BB-4714-85B8-1B298F57CE04}" destId="{C342CA4F-2C1D-44CB-AABA-204F865673E4}" srcOrd="0" destOrd="0" presId="urn:microsoft.com/office/officeart/2005/8/layout/process5"/>
    <dgm:cxn modelId="{A581F4E9-6818-498E-9ACD-EC7B11BCD22F}" type="presParOf" srcId="{C342CA4F-2C1D-44CB-AABA-204F865673E4}" destId="{DD3BA6B6-070B-440A-A40B-02B5C696DF1F}" srcOrd="0" destOrd="0" presId="urn:microsoft.com/office/officeart/2005/8/layout/process5"/>
    <dgm:cxn modelId="{6C09F601-EA44-42E4-9C68-9AB5A63A2739}" type="presOf" srcId="{EC653689-D3BB-4714-85B8-1B298F57CE04}" destId="{DD3BA6B6-070B-440A-A40B-02B5C696DF1F}" srcOrd="1" destOrd="0" presId="urn:microsoft.com/office/officeart/2005/8/layout/process5"/>
    <dgm:cxn modelId="{C5E0B9BE-1EAC-4971-817A-D3C1A0C13A6B}" type="presParOf" srcId="{B4B2785F-83FC-47CA-8EB9-ED520BD8B3AA}" destId="{20A322D0-DBEC-443A-9179-FED072D38947}" srcOrd="18" destOrd="0" presId="urn:microsoft.com/office/officeart/2005/8/layout/process5"/>
    <dgm:cxn modelId="{BE14D45C-A30D-4D16-B612-207F093A7255}" type="presOf" srcId="{D046C0A4-2CF2-493B-B165-F673986B5FD3}" destId="{20A322D0-DBEC-443A-9179-FED072D38947}" srcOrd="0" destOrd="0" presId="urn:microsoft.com/office/officeart/2005/8/layout/process5"/>
    <dgm:cxn modelId="{B88DD2D1-30DE-413E-A202-406C8553F7CB}" type="presOf" srcId="{C6279BB9-67B6-4FD8-871E-6763C2549669}" destId="{20A322D0-DBEC-443A-9179-FED072D38947}" srcOrd="0" destOrd="1" presId="urn:microsoft.com/office/officeart/2005/8/layout/process5"/>
    <dgm:cxn modelId="{EFCFA5BE-C34C-482B-9BC8-B387D84A8B20}" type="presParOf" srcId="{B4B2785F-83FC-47CA-8EB9-ED520BD8B3AA}" destId="{520DA249-D6EC-4FEA-A055-997D557C1E16}" srcOrd="19" destOrd="0" presId="urn:microsoft.com/office/officeart/2005/8/layout/process5"/>
    <dgm:cxn modelId="{F25E694F-E5F5-4611-9B96-EF1FD8FF3EDA}" type="presOf" srcId="{C8C18374-A71B-472B-BD2A-61F43095ECE0}" destId="{520DA249-D6EC-4FEA-A055-997D557C1E16}" srcOrd="0" destOrd="0" presId="urn:microsoft.com/office/officeart/2005/8/layout/process5"/>
    <dgm:cxn modelId="{A455B251-D9EF-4A38-AB6C-69DE601A760C}" type="presParOf" srcId="{520DA249-D6EC-4FEA-A055-997D557C1E16}" destId="{AD7690B8-AAA6-40D4-9A2A-7C49856B7002}" srcOrd="0" destOrd="0" presId="urn:microsoft.com/office/officeart/2005/8/layout/process5"/>
    <dgm:cxn modelId="{9712572C-9C9F-47AA-A2B0-62FE27CF881E}" type="presOf" srcId="{C8C18374-A71B-472B-BD2A-61F43095ECE0}" destId="{AD7690B8-AAA6-40D4-9A2A-7C49856B7002}" srcOrd="1" destOrd="0" presId="urn:microsoft.com/office/officeart/2005/8/layout/process5"/>
    <dgm:cxn modelId="{AEB41A87-6280-4395-870E-AD505E22DE46}" type="presParOf" srcId="{B4B2785F-83FC-47CA-8EB9-ED520BD8B3AA}" destId="{9A78EA4A-7E07-4CB4-94D2-E4DDAAB3E18D}" srcOrd="20" destOrd="0" presId="urn:microsoft.com/office/officeart/2005/8/layout/process5"/>
    <dgm:cxn modelId="{8CE98A60-955D-458C-85EE-5288431CC53A}" type="presOf" srcId="{963E8670-E8AC-4FC2-8DD2-A31DCF5949B8}" destId="{9A78EA4A-7E07-4CB4-94D2-E4DDAAB3E18D}" srcOrd="0" destOrd="0" presId="urn:microsoft.com/office/officeart/2005/8/layout/process5"/>
    <dgm:cxn modelId="{C8DAF882-2692-490C-BA81-6ED2DA444802}" type="presOf" srcId="{0E7BE356-DD6B-444B-9818-F8D0213FD3C2}" destId="{9A78EA4A-7E07-4CB4-94D2-E4DDAAB3E18D}" srcOrd="0" destOrd="1" presId="urn:microsoft.com/office/officeart/2005/8/layout/process5"/>
    <dgm:cxn modelId="{676D47C6-DD45-4BE7-AAF5-727AC53B67B0}" type="presParOf" srcId="{B4B2785F-83FC-47CA-8EB9-ED520BD8B3AA}" destId="{C3D0D202-CC26-41DF-AA44-2013FD7B40C9}" srcOrd="21" destOrd="0" presId="urn:microsoft.com/office/officeart/2005/8/layout/process5"/>
    <dgm:cxn modelId="{7F6EB3DC-BF12-4461-867D-C1D33602F4EF}" type="presOf" srcId="{3676B046-3CB5-4F69-BDE0-1500AC2896A7}" destId="{C3D0D202-CC26-41DF-AA44-2013FD7B40C9}" srcOrd="0" destOrd="0" presId="urn:microsoft.com/office/officeart/2005/8/layout/process5"/>
    <dgm:cxn modelId="{582280D9-38E5-476B-B0AE-B9334C073260}" type="presParOf" srcId="{C3D0D202-CC26-41DF-AA44-2013FD7B40C9}" destId="{31DEC439-EC74-45DE-BA79-BA47B8477A37}" srcOrd="0" destOrd="0" presId="urn:microsoft.com/office/officeart/2005/8/layout/process5"/>
    <dgm:cxn modelId="{C501B130-6D61-418F-8F06-11237451D939}" type="presOf" srcId="{3676B046-3CB5-4F69-BDE0-1500AC2896A7}" destId="{31DEC439-EC74-45DE-BA79-BA47B8477A37}" srcOrd="1" destOrd="0" presId="urn:microsoft.com/office/officeart/2005/8/layout/process5"/>
    <dgm:cxn modelId="{ED5A1291-A7DF-404D-BEB9-E2735308D10B}" type="presParOf" srcId="{B4B2785F-83FC-47CA-8EB9-ED520BD8B3AA}" destId="{5E1CDB74-FEF2-4B8D-82E8-4CEE76C517FA}" srcOrd="22" destOrd="0" presId="urn:microsoft.com/office/officeart/2005/8/layout/process5"/>
    <dgm:cxn modelId="{20EE284B-5056-4F79-B5CA-39C699064165}" type="presOf" srcId="{7DCC8A35-9351-487C-A0FE-AF4F3113C90E}" destId="{5E1CDB74-FEF2-4B8D-82E8-4CEE76C517FA}" srcOrd="0" destOrd="0" presId="urn:microsoft.com/office/officeart/2005/8/layout/process5"/>
    <dgm:cxn modelId="{3FDF8549-FAD6-4871-90AC-51B88051B835}" type="presOf" srcId="{AAE2BD03-B655-408C-B14E-CAE61AA7FCBA}" destId="{5E1CDB74-FEF2-4B8D-82E8-4CEE76C517FA}" srcOrd="0" destOrd="1" presId="urn:microsoft.com/office/officeart/2005/8/layout/process5"/>
    <dgm:cxn modelId="{9CD7C77E-5C47-4357-8B9C-C4E64E22A5DC}" type="presParOf" srcId="{B4B2785F-83FC-47CA-8EB9-ED520BD8B3AA}" destId="{1C3FC38D-9A19-47F7-9DBF-27294D51FB40}" srcOrd="23" destOrd="0" presId="urn:microsoft.com/office/officeart/2005/8/layout/process5"/>
    <dgm:cxn modelId="{C6FFBD1D-D291-4279-967E-EAE36850054F}" type="presOf" srcId="{6748F30C-8E0C-4B7A-93EF-E0E3DF0E88C5}" destId="{1C3FC38D-9A19-47F7-9DBF-27294D51FB40}" srcOrd="0" destOrd="0" presId="urn:microsoft.com/office/officeart/2005/8/layout/process5"/>
    <dgm:cxn modelId="{BD21C3D6-CBEF-4ED8-A69E-FBD963625DDB}" type="presParOf" srcId="{1C3FC38D-9A19-47F7-9DBF-27294D51FB40}" destId="{56E44091-F52B-4734-AC4C-FD320E36DBBC}" srcOrd="0" destOrd="0" presId="urn:microsoft.com/office/officeart/2005/8/layout/process5"/>
    <dgm:cxn modelId="{C70AAAC6-B25D-4FA9-BB9B-07DC090DF1E3}" type="presOf" srcId="{6748F30C-8E0C-4B7A-93EF-E0E3DF0E88C5}" destId="{56E44091-F52B-4734-AC4C-FD320E36DBBC}" srcOrd="1" destOrd="0" presId="urn:microsoft.com/office/officeart/2005/8/layout/process5"/>
    <dgm:cxn modelId="{D4B42CBB-0EA0-45F9-913E-5F6D2B006089}" type="presParOf" srcId="{B4B2785F-83FC-47CA-8EB9-ED520BD8B3AA}" destId="{2D37BE2D-994F-4E5A-9C03-492937828129}" srcOrd="24" destOrd="0" presId="urn:microsoft.com/office/officeart/2005/8/layout/process5"/>
    <dgm:cxn modelId="{3B59D2A0-256A-4D5C-9369-2FE0B5528F60}" type="presOf" srcId="{6B3F5DFE-4052-4EF7-B064-C1BC21F937D9}" destId="{2D37BE2D-994F-4E5A-9C03-492937828129}" srcOrd="0" destOrd="0" presId="urn:microsoft.com/office/officeart/2005/8/layout/process5"/>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6.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3FB0EE95-7043-487B-8E50-6109860B482D}">
      <dgm:prSet/>
      <dgm:spPr/>
      <dgm:t>
        <a:bodyPr/>
        <a:lstStyle/>
        <a:p>
          <a:endParaRPr lang="en-US"/>
        </a:p>
      </dgm:t>
    </dgm:pt>
    <dgm:pt modelId="{9BCE8557-797F-4C9D-BC33-93EC87745DC6}">
      <dgm:prSet phldrT="[Text]"/>
      <dgm:spPr/>
      <dgm:t>
        <a:bodyPr/>
        <a:lstStyle/>
        <a:p>
          <a:r>
            <a:rPr lang="en-US"/>
            <a:t>Chia lô vải</a:t>
          </a:r>
        </a:p>
      </dgm:t>
    </dgm:pt>
    <dgm:pt modelId="{136524B0-A5C5-47FD-AE0A-9438FED0A7C0}" type="sibTrans" cxnId="{3FB0EE95-7043-487B-8E50-6109860B482D}">
      <dgm:prSet/>
      <dgm:spPr/>
      <dgm:t>
        <a:bodyPr/>
        <a:lstStyle/>
        <a:p>
          <a:endParaRPr lang="en-US"/>
        </a:p>
      </dgm:t>
    </dgm:pt>
    <dgm:pt modelId="{4027E2AA-A42D-4C9B-A86D-E12991C545BD}" type="parTrans" cxnId="{1BB465F3-B5B3-4E02-A49D-79B12CB2E746}">
      <dgm:prSet/>
      <dgm:spPr/>
      <dgm:t>
        <a:bodyPr/>
        <a:lstStyle/>
        <a:p>
          <a:endParaRPr lang="en-US"/>
        </a:p>
      </dgm:t>
    </dgm:pt>
    <dgm:pt modelId="{508E3C00-4B8B-41B0-A339-313082D31433}">
      <dgm:prSet phldrT="[Text]"/>
      <dgm:spPr/>
      <dgm:t>
        <a:bodyPr/>
        <a:lstStyle/>
        <a:p>
          <a:r>
            <a:rPr lang="en-US"/>
            <a:t>Gắn nhãn</a:t>
          </a:r>
        </a:p>
      </dgm:t>
    </dgm:pt>
    <dgm:pt modelId="{467A0564-B4D5-4839-B241-465645075A68}" type="sibTrans" cxnId="{1BB465F3-B5B3-4E02-A49D-79B12CB2E746}">
      <dgm:prSet/>
      <dgm:spPr/>
      <dgm:t>
        <a:bodyPr/>
        <a:lstStyle/>
        <a:p>
          <a:endParaRPr lang="en-US"/>
        </a:p>
      </dgm:t>
    </dgm:pt>
    <dgm:pt modelId="{F5134F67-1258-46E3-B33D-144CB144B069}" type="pres">
      <dgm:prSet presAssocID="{7A223F6D-81FD-41A2-B2E1-579117C20EE8}" presName="diagram">
        <dgm:presLayoutVars>
          <dgm:dir/>
          <dgm:resizeHandles val="exact"/>
        </dgm:presLayoutVars>
      </dgm:prSet>
      <dgm:spPr/>
      <dgm:t>
        <a:bodyPr/>
        <a:lstStyle/>
        <a:p/>
      </dgm:t>
    </dgm:pt>
    <dgm:pt modelId="{DDA261DC-E31C-4592-846F-6E9FA7BC67F5}" type="pres">
      <dgm:prSet presAssocID="{9BCE8557-797F-4C9D-BC33-93EC87745DC6}" presName="node" presStyleLbl="node1" presStyleCnt="2" custScaleX="139095">
        <dgm:presLayoutVars>
          <dgm:bulletEnabled val="1"/>
        </dgm:presLayoutVars>
      </dgm:prSet>
      <dgm:spPr/>
      <dgm:t>
        <a:bodyPr/>
        <a:lstStyle/>
        <a:p/>
      </dgm:t>
    </dgm:pt>
    <dgm:pt modelId="{6F10A4DB-FD19-4C05-A0F7-B1CC281D4AED}" type="pres">
      <dgm:prSet presAssocID="{136524B0-A5C5-47FD-AE0A-9438FED0A7C0}" presName="sibTrans" presStyleLbl="sibTrans2D1" presStyleCnt="1" custScaleX="139095"/>
      <dgm:spPr/>
      <dgm:t>
        <a:bodyPr/>
        <a:lstStyle/>
        <a:p/>
      </dgm:t>
    </dgm:pt>
    <dgm:pt modelId="{A2FB5C6D-A234-42EE-ACF6-AB99B6F47448}" type="pres">
      <dgm:prSet presAssocID="{136524B0-A5C5-47FD-AE0A-9438FED0A7C0}" presName="connectorText" presStyleLbl="sibTrans2D1" presStyleCnt="1"/>
      <dgm:spPr/>
      <dgm:t>
        <a:bodyPr/>
        <a:lstStyle/>
        <a:p/>
      </dgm:t>
    </dgm:pt>
    <dgm:pt modelId="{2318811B-1911-4902-92EB-BE124BF728A7}" type="pres">
      <dgm:prSet presAssocID="{508E3C00-4B8B-41B0-A339-313082D31433}" presName="node" presStyleLbl="node1" presStyleIdx="1" presStyleCnt="2" custScaleX="139095">
        <dgm:presLayoutVars>
          <dgm:bulletEnabled val="1"/>
        </dgm:presLayoutVars>
      </dgm:prSet>
      <dgm:spPr/>
      <dgm:t>
        <a:bodyPr/>
        <a:lstStyle/>
        <a:p/>
      </dgm:t>
    </dgm:pt>
  </dgm:ptLst>
  <dgm:cxnLst>
    <dgm:cxn modelId="{3FB0EE95-7043-487B-8E50-6109860B482D}" srcId="{7A223F6D-81FD-41A2-B2E1-579117C20EE8}" destId="{9BCE8557-797F-4C9D-BC33-93EC87745DC6}" srcOrd="0" destOrd="0" parTransId="{F32476DB-F1FC-47CD-B04D-2619B60A1A93}" sibTransId="{136524B0-A5C5-47FD-AE0A-9438FED0A7C0}"/>
    <dgm:cxn modelId="{1BB465F3-B5B3-4E02-A49D-79B12CB2E746}" srcId="{7A223F6D-81FD-41A2-B2E1-579117C20EE8}" destId="{508E3C00-4B8B-41B0-A339-313082D31433}" srcOrd="1" destOrd="0" parTransId="{4027E2AA-A42D-4C9B-A86D-E12991C545BD}" sibTransId="{467A0564-B4D5-4839-B241-465645075A68}"/>
    <dgm:cxn modelId="{9C79D1C4-18DC-4B68-8A7D-D5FA2E525CE7}" type="presOf" srcId="{7A223F6D-81FD-41A2-B2E1-579117C20EE8}" destId="{F5134F67-1258-46E3-B33D-144CB144B069}" srcOrd="0" destOrd="0" presId="urn:microsoft.com/office/officeart/2005/8/layout/process5"/>
    <dgm:cxn modelId="{47725A0B-4818-475B-AB0D-63D9E91343A5}" type="presParOf" srcId="{F5134F67-1258-46E3-B33D-144CB144B069}" destId="{DDA261DC-E31C-4592-846F-6E9FA7BC67F5}" srcOrd="0" destOrd="0" presId="urn:microsoft.com/office/officeart/2005/8/layout/process5"/>
    <dgm:cxn modelId="{FB06CA72-5250-42EE-84E7-90DF01790582}" type="presOf" srcId="{9BCE8557-797F-4C9D-BC33-93EC87745DC6}" destId="{DDA261DC-E31C-4592-846F-6E9FA7BC67F5}" srcOrd="0" destOrd="0" presId="urn:microsoft.com/office/officeart/2005/8/layout/process5"/>
    <dgm:cxn modelId="{15A98741-86F6-41E7-B56B-2C4F4A102673}" type="presParOf" srcId="{F5134F67-1258-46E3-B33D-144CB144B069}" destId="{6F10A4DB-FD19-4C05-A0F7-B1CC281D4AED}" srcOrd="1" destOrd="0" presId="urn:microsoft.com/office/officeart/2005/8/layout/process5"/>
    <dgm:cxn modelId="{E2C556CF-33AA-4D0C-B3A4-6B58FB29D51A}" type="presOf" srcId="{136524B0-A5C5-47FD-AE0A-9438FED0A7C0}" destId="{6F10A4DB-FD19-4C05-A0F7-B1CC281D4AED}" srcOrd="0" destOrd="0" presId="urn:microsoft.com/office/officeart/2005/8/layout/process5"/>
    <dgm:cxn modelId="{7DDEDF56-DDD8-412B-990E-56728A02DA35}" type="presParOf" srcId="{6F10A4DB-FD19-4C05-A0F7-B1CC281D4AED}" destId="{A2FB5C6D-A234-42EE-ACF6-AB99B6F47448}" srcOrd="0" destOrd="0" presId="urn:microsoft.com/office/officeart/2005/8/layout/process5"/>
    <dgm:cxn modelId="{7F1BAD46-CF99-46A6-83E5-E618B89DC09F}" type="presOf" srcId="{136524B0-A5C5-47FD-AE0A-9438FED0A7C0}" destId="{A2FB5C6D-A234-42EE-ACF6-AB99B6F47448}" srcOrd="1" destOrd="0" presId="urn:microsoft.com/office/officeart/2005/8/layout/process5"/>
    <dgm:cxn modelId="{2DF14D8C-C7E7-4EC5-A6A7-87644C00B535}" type="presParOf" srcId="{F5134F67-1258-46E3-B33D-144CB144B069}" destId="{2318811B-1911-4902-92EB-BE124BF728A7}" srcOrd="2" destOrd="0" presId="urn:microsoft.com/office/officeart/2005/8/layout/process5"/>
    <dgm:cxn modelId="{DB0DDF48-4C80-4B25-9FA5-27F70308FB17}" type="presOf" srcId="{508E3C00-4B8B-41B0-A339-313082D31433}" destId="{2318811B-1911-4902-92EB-BE124BF728A7}" srcOrd="0" destOrd="0" presId="urn:microsoft.com/office/officeart/2005/8/layout/process5"/>
  </dgm:cxnLst>
  <dgm:bg>
    <a:noFill/>
  </dgm:bg>
  <dgm:whole/>
  <dgm:extLst>
    <a:ext uri="http://schemas.microsoft.com/office/drawing/2008/diagram">
      <dsp:dataModelExt xmlns:dsp="http://schemas.microsoft.com/office/drawing/2008/diagram" relId="rId2" minVer="http://schemas.openxmlformats.org/drawingml/2006/main"/>
    </a:ext>
  </dgm:extLst>
</dgm:dataModel>
</file>

<file path=ppt/diagrams/data7.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default" loCatId="list"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2049DAE0-E062-4193-A67A-CB254D29485C}">
      <dgm:prSet/>
      <dgm:spPr/>
      <dgm:t>
        <a:bodyPr/>
        <a:lstStyle/>
        <a:p>
          <a:endParaRPr lang="en-US"/>
        </a:p>
      </dgm:t>
    </dgm:pt>
    <dgm:pt modelId="{9BCE8557-797F-4C9D-BC33-93EC87745DC6}">
      <dgm:prSet phldrT="[Text]"/>
      <dgm:spPr/>
      <dgm:t>
        <a:bodyPr/>
        <a:lstStyle/>
        <a:p>
          <a:r>
            <a:rPr lang="en-US"/>
            <a:t>Ép keo</a:t>
          </a:r>
        </a:p>
      </dgm:t>
    </dgm:pt>
    <dgm:pt modelId="{136524B0-A5C5-47FD-AE0A-9438FED0A7C0}" type="sibTrans" cxnId="{2049DAE0-E062-4193-A67A-CB254D29485C}">
      <dgm:prSet/>
      <dgm:spPr/>
      <dgm:t>
        <a:bodyPr/>
        <a:lstStyle/>
        <a:p>
          <a:endParaRPr lang="en-US"/>
        </a:p>
      </dgm:t>
    </dgm:pt>
    <dgm:pt modelId="{4027E2AA-A42D-4C9B-A86D-E12991C545BD}" type="parTrans" cxnId="{9B1AFC8D-A56D-4E9E-A4A2-2B44E6E3BFF7}">
      <dgm:prSet/>
      <dgm:spPr/>
      <dgm:t>
        <a:bodyPr/>
        <a:lstStyle/>
        <a:p>
          <a:endParaRPr lang="en-US"/>
        </a:p>
      </dgm:t>
    </dgm:pt>
    <dgm:pt modelId="{508E3C00-4B8B-41B0-A339-313082D31433}">
      <dgm:prSet phldrT="[Text]"/>
      <dgm:spPr/>
      <dgm:t>
        <a:bodyPr/>
        <a:lstStyle/>
        <a:p>
          <a:r>
            <a:rPr lang="en-US"/>
            <a:t>In ấn</a:t>
          </a:r>
        </a:p>
      </dgm:t>
    </dgm:pt>
    <dgm:pt modelId="{467A0564-B4D5-4839-B241-465645075A68}" type="sibTrans" cxnId="{9B1AFC8D-A56D-4E9E-A4A2-2B44E6E3BFF7}">
      <dgm:prSet/>
      <dgm:spPr/>
      <dgm:t>
        <a:bodyPr/>
        <a:lstStyle/>
        <a:p>
          <a:endParaRPr lang="en-US"/>
        </a:p>
      </dgm:t>
    </dgm:pt>
    <dgm:pt modelId="{D977127E-237E-4463-B65E-13526E8AC7D9}" type="parTrans" cxnId="{8B33A75E-3851-41E8-88E4-30EA2991104E}">
      <dgm:prSet/>
      <dgm:spPr/>
      <dgm:t>
        <a:bodyPr/>
        <a:lstStyle/>
        <a:p>
          <a:endParaRPr lang="en-US"/>
        </a:p>
      </dgm:t>
    </dgm:pt>
    <dgm:pt modelId="{6DBFC051-39B4-4C18-9955-901BAF611456}">
      <dgm:prSet phldrT="[Text]"/>
      <dgm:spPr/>
      <dgm:t>
        <a:bodyPr/>
        <a:lstStyle/>
        <a:p>
          <a:r>
            <a:rPr lang="en-US"/>
            <a:t>Thêu</a:t>
          </a:r>
        </a:p>
      </dgm:t>
    </dgm:pt>
    <dgm:pt modelId="{8356644A-14EF-4C96-9BED-3358E76C8078}" type="sibTrans" cxnId="{8B33A75E-3851-41E8-88E4-30EA2991104E}">
      <dgm:prSet/>
      <dgm:spPr/>
      <dgm:t>
        <a:bodyPr/>
        <a:lstStyle/>
        <a:p>
          <a:endParaRPr lang="en-US"/>
        </a:p>
      </dgm:t>
    </dgm:pt>
    <dgm:pt modelId="{F3323ECC-C8FF-412C-9C2D-D9E543959E63}" type="pres">
      <dgm:prSet presAssocID="{7A223F6D-81FD-41A2-B2E1-579117C20EE8}" presName="diagram">
        <dgm:presLayoutVars>
          <dgm:dir/>
          <dgm:resizeHandles val="exact"/>
        </dgm:presLayoutVars>
      </dgm:prSet>
      <dgm:spPr/>
      <dgm:t>
        <a:bodyPr/>
        <a:lstStyle/>
        <a:p/>
      </dgm:t>
    </dgm:pt>
    <dgm:pt modelId="{C658EEAF-BC1F-476C-AB90-5A13DDF3CC8F}" type="pres">
      <dgm:prSet presAssocID="{9BCE8557-797F-4C9D-BC33-93EC87745DC6}" presName="node" presStyleLbl="node1" presStyleCnt="3">
        <dgm:presLayoutVars>
          <dgm:bulletEnabled val="1"/>
        </dgm:presLayoutVars>
      </dgm:prSet>
      <dgm:spPr/>
      <dgm:t>
        <a:bodyPr/>
        <a:lstStyle/>
        <a:p/>
      </dgm:t>
    </dgm:pt>
    <dgm:pt modelId="{5A7EE0FC-A084-42B5-AB38-BFB84FF3C401}" type="pres">
      <dgm:prSet presAssocID="{136524B0-A5C5-47FD-AE0A-9438FED0A7C0}" presName="sibTrans"/>
      <dgm:spPr/>
      <dgm:t>
        <a:bodyPr/>
        <a:lstStyle/>
        <a:p/>
      </dgm:t>
    </dgm:pt>
    <dgm:pt modelId="{D8A20875-E8F9-4F3B-8A87-3CDC834AA5E2}" type="pres">
      <dgm:prSet presAssocID="{508E3C00-4B8B-41B0-A339-313082D31433}" presName="node" presStyleLbl="node1" presStyleIdx="1" presStyleCnt="3">
        <dgm:presLayoutVars>
          <dgm:bulletEnabled val="1"/>
        </dgm:presLayoutVars>
      </dgm:prSet>
      <dgm:spPr/>
      <dgm:t>
        <a:bodyPr/>
        <a:lstStyle/>
        <a:p/>
      </dgm:t>
    </dgm:pt>
    <dgm:pt modelId="{9C538B70-B37E-44C5-AEEC-EE7D710CAB3D}" type="pres">
      <dgm:prSet presAssocID="{467A0564-B4D5-4839-B241-465645075A68}" presName="sibTrans"/>
      <dgm:spPr/>
      <dgm:t>
        <a:bodyPr/>
        <a:lstStyle/>
        <a:p/>
      </dgm:t>
    </dgm:pt>
    <dgm:pt modelId="{9CCC5F5C-8698-45F4-BB64-2A25955EC439}" type="pres">
      <dgm:prSet presAssocID="{6DBFC051-39B4-4C18-9955-901BAF611456}" presName="node" presStyleLbl="node1" presStyleIdx="2" presStyleCnt="3">
        <dgm:presLayoutVars>
          <dgm:bulletEnabled val="1"/>
        </dgm:presLayoutVars>
      </dgm:prSet>
      <dgm:spPr/>
      <dgm:t>
        <a:bodyPr/>
        <a:lstStyle/>
        <a:p/>
      </dgm:t>
    </dgm:pt>
  </dgm:ptLst>
  <dgm:cxnLst>
    <dgm:cxn modelId="{2049DAE0-E062-4193-A67A-CB254D29485C}" srcId="{7A223F6D-81FD-41A2-B2E1-579117C20EE8}" destId="{9BCE8557-797F-4C9D-BC33-93EC87745DC6}" srcOrd="0" destOrd="0" parTransId="{F32476DB-F1FC-47CD-B04D-2619B60A1A93}" sibTransId="{136524B0-A5C5-47FD-AE0A-9438FED0A7C0}"/>
    <dgm:cxn modelId="{9B1AFC8D-A56D-4E9E-A4A2-2B44E6E3BFF7}" srcId="{7A223F6D-81FD-41A2-B2E1-579117C20EE8}" destId="{508E3C00-4B8B-41B0-A339-313082D31433}" srcOrd="1" destOrd="0" parTransId="{4027E2AA-A42D-4C9B-A86D-E12991C545BD}" sibTransId="{467A0564-B4D5-4839-B241-465645075A68}"/>
    <dgm:cxn modelId="{8B33A75E-3851-41E8-88E4-30EA2991104E}" srcId="{7A223F6D-81FD-41A2-B2E1-579117C20EE8}" destId="{6DBFC051-39B4-4C18-9955-901BAF611456}" srcOrd="2" destOrd="0" parTransId="{D977127E-237E-4463-B65E-13526E8AC7D9}" sibTransId="{8356644A-14EF-4C96-9BED-3358E76C8078}"/>
    <dgm:cxn modelId="{A7F7E53D-0EA9-457D-8CD5-519FB29E1B8D}" type="presOf" srcId="{7A223F6D-81FD-41A2-B2E1-579117C20EE8}" destId="{F3323ECC-C8FF-412C-9C2D-D9E543959E63}" srcOrd="0" destOrd="0" presId="urn:microsoft.com/office/officeart/2005/8/layout/default"/>
    <dgm:cxn modelId="{55E9CAD2-306D-4C88-8AE5-A21EA42E66A1}" type="presParOf" srcId="{F3323ECC-C8FF-412C-9C2D-D9E543959E63}" destId="{C658EEAF-BC1F-476C-AB90-5A13DDF3CC8F}" srcOrd="0" destOrd="0" presId="urn:microsoft.com/office/officeart/2005/8/layout/default"/>
    <dgm:cxn modelId="{BBAF5206-1062-4949-A834-CF379D2B0FC3}" type="presOf" srcId="{9BCE8557-797F-4C9D-BC33-93EC87745DC6}" destId="{C658EEAF-BC1F-476C-AB90-5A13DDF3CC8F}" srcOrd="0" destOrd="0" presId="urn:microsoft.com/office/officeart/2005/8/layout/default"/>
    <dgm:cxn modelId="{B882EDF1-A50A-4478-A5E9-83E43C512F17}" type="presParOf" srcId="{F3323ECC-C8FF-412C-9C2D-D9E543959E63}" destId="{5A7EE0FC-A084-42B5-AB38-BFB84FF3C401}" srcOrd="1" destOrd="0" presId="urn:microsoft.com/office/officeart/2005/8/layout/default"/>
    <dgm:cxn modelId="{66DC0BAF-D8F8-4E63-9ACA-58908E426AA8}" type="presParOf" srcId="{F3323ECC-C8FF-412C-9C2D-D9E543959E63}" destId="{D8A20875-E8F9-4F3B-8A87-3CDC834AA5E2}" srcOrd="2" destOrd="0" presId="urn:microsoft.com/office/officeart/2005/8/layout/default"/>
    <dgm:cxn modelId="{9633A1D4-DCEA-4201-BBB6-249C5EB44112}" type="presOf" srcId="{508E3C00-4B8B-41B0-A339-313082D31433}" destId="{D8A20875-E8F9-4F3B-8A87-3CDC834AA5E2}" srcOrd="0" destOrd="0" presId="urn:microsoft.com/office/officeart/2005/8/layout/default"/>
    <dgm:cxn modelId="{5AECAAC6-F1B9-4566-A2B4-EB92EECEC824}" type="presParOf" srcId="{F3323ECC-C8FF-412C-9C2D-D9E543959E63}" destId="{9C538B70-B37E-44C5-AEEC-EE7D710CAB3D}" srcOrd="3" destOrd="0" presId="urn:microsoft.com/office/officeart/2005/8/layout/default"/>
    <dgm:cxn modelId="{A5D8FD96-CDB9-4D86-BFAE-5B2361003F8C}" type="presParOf" srcId="{F3323ECC-C8FF-412C-9C2D-D9E543959E63}" destId="{9CCC5F5C-8698-45F4-BB64-2A25955EC439}" srcOrd="4" destOrd="0" presId="urn:microsoft.com/office/officeart/2005/8/layout/default"/>
    <dgm:cxn modelId="{5437B5A3-537F-4688-AC31-53EFAB69063B}" type="presOf" srcId="{6DBFC051-39B4-4C18-9955-901BAF611456}" destId="{9CCC5F5C-8698-45F4-BB64-2A25955EC439}" srcOrd="0" destOrd="0" presId="urn:microsoft.com/office/officeart/2005/8/layout/default"/>
  </dgm:cxnLst>
  <dgm:bg>
    <a:noFill/>
  </dgm:bg>
  <dgm:whole/>
  <dgm:extLst>
    <a:ext uri="http://schemas.microsoft.com/office/drawing/2008/diagram">
      <dsp:dataModelExt xmlns:dsp="http://schemas.microsoft.com/office/drawing/2008/diagram" relId="rId7" minVer="http://schemas.openxmlformats.org/drawingml/2006/main"/>
    </a:ext>
  </dgm:extLst>
</dgm:dataModel>
</file>

<file path=ppt/diagrams/data8.xml><?xml version="1.0" encoding="utf-8"?>
<dgm:dataModel xmlns:a="http://schemas.openxmlformats.org/drawingml/2006/main" xmlns:r="http://schemas.openxmlformats.org/officeDocument/2006/relationships" xmlns:dgm="http://schemas.openxmlformats.org/drawingml/2006/diagram">
  <dgm:ptLst>
    <dgm:pt modelId="{E88CE84E-7DF8-4543-92EC-2CF6AF285FE4}"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C613CAAA-1517-4993-9363-513FD604B8D5}" type="parTrans" cxnId="{61A1C393-F186-4488-A95D-53041D54CEB0}">
      <dgm:prSet/>
      <dgm:spPr/>
      <dgm:t>
        <a:bodyPr/>
        <a:lstStyle/>
        <a:p>
          <a:endParaRPr lang="en-US"/>
        </a:p>
      </dgm:t>
    </dgm:pt>
    <dgm:pt modelId="{1A3F0DD1-215F-478E-836A-09ECC5ABA116}">
      <dgm:prSet phldrT="[Text]"/>
      <dgm:spPr/>
      <dgm:t>
        <a:bodyPr/>
        <a:lstStyle/>
        <a:p>
          <a:r>
            <a:rPr lang="en-US"/>
            <a:t>Ép trung gian</a:t>
          </a:r>
        </a:p>
      </dgm:t>
    </dgm:pt>
    <dgm:pt modelId="{58F7B00E-5FFC-4C39-AB1D-5A2D35B6F241}" type="sibTrans" cxnId="{61A1C393-F186-4488-A95D-53041D54CEB0}">
      <dgm:prSet/>
      <dgm:spPr/>
      <dgm:t>
        <a:bodyPr/>
        <a:lstStyle/>
        <a:p>
          <a:endParaRPr lang="en-US"/>
        </a:p>
      </dgm:t>
    </dgm:pt>
    <dgm:pt modelId="{0FF64201-BA35-4C74-8DE8-8DF68A050767}" type="parTrans" cxnId="{180167E4-E11D-4B7B-BA42-8D3B0B3C16DA}">
      <dgm:prSet/>
      <dgm:spPr/>
      <dgm:t>
        <a:bodyPr/>
        <a:lstStyle/>
        <a:p>
          <a:endParaRPr lang="en-US"/>
        </a:p>
      </dgm:t>
    </dgm:pt>
    <dgm:pt modelId="{B4A0228D-3A4F-4C8C-BE3E-A0183E278066}">
      <dgm:prSet phldrT="[Text]"/>
      <dgm:spPr/>
      <dgm:t>
        <a:bodyPr/>
        <a:lstStyle/>
        <a:p>
          <a:r>
            <a:rPr lang="en-US"/>
            <a:t>Cắt chỉ</a:t>
          </a:r>
        </a:p>
      </dgm:t>
    </dgm:pt>
    <dgm:pt modelId="{B5C472FA-06CD-428D-B0B6-E040D77C6547}" type="sibTrans" cxnId="{180167E4-E11D-4B7B-BA42-8D3B0B3C16DA}">
      <dgm:prSet/>
      <dgm:spPr/>
      <dgm:t>
        <a:bodyPr/>
        <a:lstStyle/>
        <a:p>
          <a:endParaRPr lang="en-US"/>
        </a:p>
      </dgm:t>
    </dgm:pt>
    <dgm:pt modelId="{8A16B3B4-AEF5-4B56-9558-E0FB8428CF35}" type="parTrans" cxnId="{6863A269-C237-4AD9-B11C-2BD9CD1902BC}">
      <dgm:prSet/>
      <dgm:spPr/>
      <dgm:t>
        <a:bodyPr/>
        <a:lstStyle/>
        <a:p>
          <a:endParaRPr lang="en-US"/>
        </a:p>
      </dgm:t>
    </dgm:pt>
    <dgm:pt modelId="{56594C24-A1CC-44F3-A0BE-D3731569103F}">
      <dgm:prSet phldrT="[Text]"/>
      <dgm:spPr/>
      <dgm:t>
        <a:bodyPr/>
        <a:lstStyle/>
        <a:p>
          <a:r>
            <a:rPr lang="en-US"/>
            <a:t>Kiểm tra chất lượng</a:t>
          </a:r>
        </a:p>
      </dgm:t>
    </dgm:pt>
    <dgm:pt modelId="{6E1EF32B-E366-4A24-AFEF-346085AB7811}" type="sibTrans" cxnId="{6863A269-C237-4AD9-B11C-2BD9CD1902BC}">
      <dgm:prSet/>
      <dgm:spPr/>
      <dgm:t>
        <a:bodyPr/>
        <a:lstStyle/>
        <a:p>
          <a:endParaRPr lang="en-US"/>
        </a:p>
      </dgm:t>
    </dgm:pt>
    <dgm:pt modelId="{00234B3C-12FA-40E1-9E74-5E2834787DB4}" type="parTrans" cxnId="{81AD0125-02B4-4E74-9CAA-6826C303D779}">
      <dgm:prSet/>
      <dgm:spPr/>
      <dgm:t>
        <a:bodyPr/>
        <a:lstStyle/>
        <a:p>
          <a:endParaRPr lang="en-US"/>
        </a:p>
      </dgm:t>
    </dgm:pt>
    <dgm:pt modelId="{8C7BAFBF-442E-4907-BB8C-5EFD708391C2}">
      <dgm:prSet phldrT="[Text]"/>
      <dgm:spPr/>
      <dgm:t>
        <a:bodyPr/>
        <a:lstStyle/>
        <a:p>
          <a:r>
            <a:rPr lang="en-US"/>
            <a:t>Tẩy vết bẩn</a:t>
          </a:r>
        </a:p>
      </dgm:t>
    </dgm:pt>
    <dgm:pt modelId="{B1372FF2-735D-430D-BF00-BB80BE404DBD}" type="sibTrans" cxnId="{81AD0125-02B4-4E74-9CAA-6826C303D779}">
      <dgm:prSet/>
      <dgm:spPr/>
      <dgm:t>
        <a:bodyPr/>
        <a:lstStyle/>
        <a:p>
          <a:endParaRPr lang="en-US"/>
        </a:p>
      </dgm:t>
    </dgm:pt>
    <dgm:pt modelId="{5FA8BD74-8747-4F44-BCA5-DD55FE24F318}" type="parTrans" cxnId="{5701355E-7CE1-4D27-AA9B-8D062BD40922}">
      <dgm:prSet/>
      <dgm:spPr/>
      <dgm:t>
        <a:bodyPr/>
        <a:lstStyle/>
        <a:p>
          <a:endParaRPr lang="en-US"/>
        </a:p>
      </dgm:t>
    </dgm:pt>
    <dgm:pt modelId="{DBE2EB92-E7F5-4488-B262-104875A659BF}">
      <dgm:prSet phldrT="[Text]"/>
      <dgm:spPr/>
      <dgm:t>
        <a:bodyPr/>
        <a:lstStyle/>
        <a:p>
          <a:r>
            <a:rPr lang="en-US"/>
            <a:t>Ép sản phẩm</a:t>
          </a:r>
        </a:p>
      </dgm:t>
    </dgm:pt>
    <dgm:pt modelId="{326A103D-46AF-45B5-9739-586F48903F70}" type="sibTrans" cxnId="{5701355E-7CE1-4D27-AA9B-8D062BD40922}">
      <dgm:prSet/>
      <dgm:spPr/>
      <dgm:t>
        <a:bodyPr/>
        <a:lstStyle/>
        <a:p>
          <a:endParaRPr lang="en-US"/>
        </a:p>
      </dgm:t>
    </dgm:pt>
    <dgm:pt modelId="{B136D2D3-82BC-4AAA-9AE6-D6C76E9BEA41}" type="parTrans" cxnId="{E25F0507-A45E-4101-B7BF-C51CE8EE40F0}">
      <dgm:prSet/>
      <dgm:spPr/>
      <dgm:t>
        <a:bodyPr/>
        <a:lstStyle/>
        <a:p>
          <a:endParaRPr lang="en-US"/>
        </a:p>
      </dgm:t>
    </dgm:pt>
    <dgm:pt modelId="{68F3E3AD-6F8C-4019-BEB4-3DB530B23A45}">
      <dgm:prSet phldrT="[Text]"/>
      <dgm:spPr/>
      <dgm:t>
        <a:bodyPr/>
        <a:lstStyle/>
        <a:p>
          <a:r>
            <a:rPr lang="en-US"/>
            <a:t>Gấp sản phẩm</a:t>
          </a:r>
        </a:p>
      </dgm:t>
    </dgm:pt>
    <dgm:pt modelId="{62EB64BB-BE8A-46CC-9071-6851D25B4B43}" type="sibTrans" cxnId="{E25F0507-A45E-4101-B7BF-C51CE8EE40F0}">
      <dgm:prSet/>
      <dgm:spPr/>
      <dgm:t>
        <a:bodyPr/>
        <a:lstStyle/>
        <a:p>
          <a:endParaRPr lang="en-US"/>
        </a:p>
      </dgm:t>
    </dgm:pt>
    <dgm:pt modelId="{ED904E68-02CA-444A-A340-C11F95839C03}" type="parTrans" cxnId="{D2250E15-F299-48F5-9F0E-B8175D0DB6FD}">
      <dgm:prSet/>
      <dgm:spPr/>
      <dgm:t>
        <a:bodyPr/>
        <a:lstStyle/>
        <a:p>
          <a:endParaRPr lang="en-US"/>
        </a:p>
      </dgm:t>
    </dgm:pt>
    <dgm:pt modelId="{F90CCE05-0E5A-4666-8D0F-94FA626A3CF6}">
      <dgm:prSet phldrT="[Text]"/>
      <dgm:spPr/>
      <dgm:t>
        <a:bodyPr/>
        <a:lstStyle/>
        <a:p>
          <a:r>
            <a:rPr lang="en-US"/>
            <a:t>Dán nhãn</a:t>
          </a:r>
        </a:p>
      </dgm:t>
    </dgm:pt>
    <dgm:pt modelId="{7D78D9E0-8021-46E1-ADF3-34D5DADD69B2}" type="sibTrans" cxnId="{D2250E15-F299-48F5-9F0E-B8175D0DB6FD}">
      <dgm:prSet/>
      <dgm:spPr/>
      <dgm:t>
        <a:bodyPr/>
        <a:lstStyle/>
        <a:p>
          <a:endParaRPr lang="en-US"/>
        </a:p>
      </dgm:t>
    </dgm:pt>
    <dgm:pt modelId="{50947DE7-0444-4E89-BCA1-F099A17EC512}" type="parTrans" cxnId="{CDC2359E-E289-4A26-991A-C827DCE86538}">
      <dgm:prSet/>
      <dgm:spPr/>
      <dgm:t>
        <a:bodyPr/>
        <a:lstStyle/>
        <a:p>
          <a:endParaRPr lang="en-US"/>
        </a:p>
      </dgm:t>
    </dgm:pt>
    <dgm:pt modelId="{F4865EE7-D913-44FA-A1E9-ECBFCCF3BD62}">
      <dgm:prSet phldrT="[Text]"/>
      <dgm:spPr/>
      <dgm:t>
        <a:bodyPr/>
        <a:lstStyle/>
        <a:p>
          <a:r>
            <a:rPr lang="en-US"/>
            <a:t>Đóng gói</a:t>
          </a:r>
        </a:p>
      </dgm:t>
    </dgm:pt>
    <dgm:pt modelId="{344EEDE5-55C2-4BE4-AFB7-18B89EF9D15E}" type="sibTrans" cxnId="{CDC2359E-E289-4A26-991A-C827DCE86538}">
      <dgm:prSet/>
      <dgm:spPr/>
      <dgm:t>
        <a:bodyPr/>
        <a:lstStyle/>
        <a:p>
          <a:endParaRPr lang="en-US"/>
        </a:p>
      </dgm:t>
    </dgm:pt>
    <dgm:pt modelId="{FAAE816B-96E3-48BA-90B9-7445D201B649}" type="pres">
      <dgm:prSet presAssocID="{E88CE84E-7DF8-4543-92EC-2CF6AF285FE4}" presName="diagram">
        <dgm:presLayoutVars>
          <dgm:dir/>
          <dgm:resizeHandles val="exact"/>
        </dgm:presLayoutVars>
      </dgm:prSet>
      <dgm:spPr/>
      <dgm:t>
        <a:bodyPr/>
        <a:lstStyle/>
        <a:p/>
      </dgm:t>
    </dgm:pt>
    <dgm:pt modelId="{D778FC31-3F5F-47C9-B9A3-1394431667DE}" type="pres">
      <dgm:prSet presAssocID="{1A3F0DD1-215F-478E-836A-09ECC5ABA116}" presName="node" presStyleLbl="node1" presStyleCnt="8">
        <dgm:presLayoutVars>
          <dgm:bulletEnabled val="1"/>
        </dgm:presLayoutVars>
      </dgm:prSet>
      <dgm:spPr/>
      <dgm:t>
        <a:bodyPr/>
        <a:lstStyle/>
        <a:p/>
      </dgm:t>
    </dgm:pt>
    <dgm:pt modelId="{B7F17AEC-A56A-4AA7-8091-3D72F7AC5169}" type="pres">
      <dgm:prSet presAssocID="{58F7B00E-5FFC-4C39-AB1D-5A2D35B6F241}" presName="sibTrans" presStyleLbl="sibTrans2D1" presStyleCnt="7"/>
      <dgm:spPr/>
      <dgm:t>
        <a:bodyPr/>
        <a:lstStyle/>
        <a:p/>
      </dgm:t>
    </dgm:pt>
    <dgm:pt modelId="{51BF1064-CF7D-4900-A39A-51D09A01045E}" type="pres">
      <dgm:prSet presAssocID="{58F7B00E-5FFC-4C39-AB1D-5A2D35B6F241}" presName="connectorText" presStyleLbl="sibTrans2D1" presStyleCnt="7"/>
      <dgm:spPr/>
      <dgm:t>
        <a:bodyPr/>
        <a:lstStyle/>
        <a:p/>
      </dgm:t>
    </dgm:pt>
    <dgm:pt modelId="{B7967C8D-ECE7-4975-B554-CD47330230AB}" type="pres">
      <dgm:prSet presAssocID="{B4A0228D-3A4F-4C8C-BE3E-A0183E278066}" presName="node" presStyleLbl="node1" presStyleIdx="1" presStyleCnt="8">
        <dgm:presLayoutVars>
          <dgm:bulletEnabled val="1"/>
        </dgm:presLayoutVars>
      </dgm:prSet>
      <dgm:spPr/>
      <dgm:t>
        <a:bodyPr/>
        <a:lstStyle/>
        <a:p/>
      </dgm:t>
    </dgm:pt>
    <dgm:pt modelId="{FC570BD1-2076-482A-9C86-15BA960D3E8C}" type="pres">
      <dgm:prSet presAssocID="{B5C472FA-06CD-428D-B0B6-E040D77C6547}" presName="sibTrans" presStyleLbl="sibTrans2D1" presStyleIdx="1" presStyleCnt="7"/>
      <dgm:spPr/>
      <dgm:t>
        <a:bodyPr/>
        <a:lstStyle/>
        <a:p/>
      </dgm:t>
    </dgm:pt>
    <dgm:pt modelId="{41ACE029-12C0-43F2-9239-89814142875F}" type="pres">
      <dgm:prSet presAssocID="{B5C472FA-06CD-428D-B0B6-E040D77C6547}" presName="connectorText" presStyleLbl="sibTrans2D1" presStyleIdx="1" presStyleCnt="7"/>
      <dgm:spPr/>
      <dgm:t>
        <a:bodyPr/>
        <a:lstStyle/>
        <a:p/>
      </dgm:t>
    </dgm:pt>
    <dgm:pt modelId="{604CC464-6CAF-46AE-B66A-B8A0639733FC}" type="pres">
      <dgm:prSet presAssocID="{56594C24-A1CC-44F3-A0BE-D3731569103F}" presName="node" presStyleLbl="node1" presStyleIdx="2" presStyleCnt="8">
        <dgm:presLayoutVars>
          <dgm:bulletEnabled val="1"/>
        </dgm:presLayoutVars>
      </dgm:prSet>
      <dgm:spPr/>
      <dgm:t>
        <a:bodyPr/>
        <a:lstStyle/>
        <a:p/>
      </dgm:t>
    </dgm:pt>
    <dgm:pt modelId="{39BB2DA4-D2E7-493F-BD12-4138386F98F1}" type="pres">
      <dgm:prSet presAssocID="{6E1EF32B-E366-4A24-AFEF-346085AB7811}" presName="sibTrans" presStyleLbl="sibTrans2D1" presStyleIdx="2" presStyleCnt="7"/>
      <dgm:spPr/>
      <dgm:t>
        <a:bodyPr/>
        <a:lstStyle/>
        <a:p/>
      </dgm:t>
    </dgm:pt>
    <dgm:pt modelId="{C79C14B6-78E9-4279-AACA-E86E386B2391}" type="pres">
      <dgm:prSet presAssocID="{6E1EF32B-E366-4A24-AFEF-346085AB7811}" presName="connectorText" presStyleLbl="sibTrans2D1" presStyleIdx="2" presStyleCnt="7"/>
      <dgm:spPr/>
      <dgm:t>
        <a:bodyPr/>
        <a:lstStyle/>
        <a:p/>
      </dgm:t>
    </dgm:pt>
    <dgm:pt modelId="{38872908-9A79-4058-BB0E-76DCE2FA30D0}" type="pres">
      <dgm:prSet presAssocID="{8C7BAFBF-442E-4907-BB8C-5EFD708391C2}" presName="node" presStyleLbl="node1" presStyleIdx="3" presStyleCnt="8">
        <dgm:presLayoutVars>
          <dgm:bulletEnabled val="1"/>
        </dgm:presLayoutVars>
      </dgm:prSet>
      <dgm:spPr/>
      <dgm:t>
        <a:bodyPr/>
        <a:lstStyle/>
        <a:p/>
      </dgm:t>
    </dgm:pt>
    <dgm:pt modelId="{45D106F9-8AFB-4FE1-8300-43FDF8AB5F62}" type="pres">
      <dgm:prSet presAssocID="{B1372FF2-735D-430D-BF00-BB80BE404DBD}" presName="sibTrans" presStyleLbl="sibTrans2D1" presStyleIdx="3" presStyleCnt="7"/>
      <dgm:spPr/>
      <dgm:t>
        <a:bodyPr/>
        <a:lstStyle/>
        <a:p/>
      </dgm:t>
    </dgm:pt>
    <dgm:pt modelId="{45D74295-CD22-4489-A161-82873DD723CA}" type="pres">
      <dgm:prSet presAssocID="{B1372FF2-735D-430D-BF00-BB80BE404DBD}" presName="connectorText" presStyleLbl="sibTrans2D1" presStyleIdx="3" presStyleCnt="7"/>
      <dgm:spPr/>
      <dgm:t>
        <a:bodyPr/>
        <a:lstStyle/>
        <a:p/>
      </dgm:t>
    </dgm:pt>
    <dgm:pt modelId="{8C0A83CB-CD0D-45EB-B3C9-6FBFDD025CD7}" type="pres">
      <dgm:prSet presAssocID="{DBE2EB92-E7F5-4488-B262-104875A659BF}" presName="node" presStyleLbl="node1" presStyleIdx="4" presStyleCnt="8">
        <dgm:presLayoutVars>
          <dgm:bulletEnabled val="1"/>
        </dgm:presLayoutVars>
      </dgm:prSet>
      <dgm:spPr/>
      <dgm:t>
        <a:bodyPr/>
        <a:lstStyle/>
        <a:p/>
      </dgm:t>
    </dgm:pt>
    <dgm:pt modelId="{E4C1BF0D-F056-4900-AD88-94B3547AFC52}" type="pres">
      <dgm:prSet presAssocID="{326A103D-46AF-45B5-9739-586F48903F70}" presName="sibTrans" presStyleLbl="sibTrans2D1" presStyleIdx="4" presStyleCnt="7"/>
      <dgm:spPr/>
      <dgm:t>
        <a:bodyPr/>
        <a:lstStyle/>
        <a:p/>
      </dgm:t>
    </dgm:pt>
    <dgm:pt modelId="{7B1C84B3-4352-4633-9CCF-B7C18DD2BD6B}" type="pres">
      <dgm:prSet presAssocID="{326A103D-46AF-45B5-9739-586F48903F70}" presName="connectorText" presStyleLbl="sibTrans2D1" presStyleIdx="4" presStyleCnt="7"/>
      <dgm:spPr/>
      <dgm:t>
        <a:bodyPr/>
        <a:lstStyle/>
        <a:p/>
      </dgm:t>
    </dgm:pt>
    <dgm:pt modelId="{BA784D8B-36BF-426E-BD31-295863E32631}" type="pres">
      <dgm:prSet presAssocID="{68F3E3AD-6F8C-4019-BEB4-3DB530B23A45}" presName="node" presStyleLbl="node1" presStyleIdx="5" presStyleCnt="8">
        <dgm:presLayoutVars>
          <dgm:bulletEnabled val="1"/>
        </dgm:presLayoutVars>
      </dgm:prSet>
      <dgm:spPr/>
      <dgm:t>
        <a:bodyPr/>
        <a:lstStyle/>
        <a:p/>
      </dgm:t>
    </dgm:pt>
    <dgm:pt modelId="{AC12DB06-54C3-4563-AE1B-BC0069EFD3C2}" type="pres">
      <dgm:prSet presAssocID="{62EB64BB-BE8A-46CC-9071-6851D25B4B43}" presName="sibTrans" presStyleLbl="sibTrans2D1" presStyleIdx="5" presStyleCnt="7"/>
      <dgm:spPr/>
      <dgm:t>
        <a:bodyPr/>
        <a:lstStyle/>
        <a:p/>
      </dgm:t>
    </dgm:pt>
    <dgm:pt modelId="{3E057005-5D44-424F-91E9-DD6D83787539}" type="pres">
      <dgm:prSet presAssocID="{62EB64BB-BE8A-46CC-9071-6851D25B4B43}" presName="connectorText" presStyleLbl="sibTrans2D1" presStyleIdx="5" presStyleCnt="7"/>
      <dgm:spPr/>
      <dgm:t>
        <a:bodyPr/>
        <a:lstStyle/>
        <a:p/>
      </dgm:t>
    </dgm:pt>
    <dgm:pt modelId="{F5CC7CDF-750E-457D-B62E-2776D8F2E19F}" type="pres">
      <dgm:prSet presAssocID="{F90CCE05-0E5A-4666-8D0F-94FA626A3CF6}" presName="node" presStyleLbl="node1" presStyleIdx="6" presStyleCnt="8">
        <dgm:presLayoutVars>
          <dgm:bulletEnabled val="1"/>
        </dgm:presLayoutVars>
      </dgm:prSet>
      <dgm:spPr/>
      <dgm:t>
        <a:bodyPr/>
        <a:lstStyle/>
        <a:p/>
      </dgm:t>
    </dgm:pt>
    <dgm:pt modelId="{3B352948-F1F3-4D36-B939-D60E0703D6EB}" type="pres">
      <dgm:prSet presAssocID="{7D78D9E0-8021-46E1-ADF3-34D5DADD69B2}" presName="sibTrans" presStyleLbl="sibTrans2D1" presStyleIdx="6" presStyleCnt="7"/>
      <dgm:spPr/>
      <dgm:t>
        <a:bodyPr/>
        <a:lstStyle/>
        <a:p/>
      </dgm:t>
    </dgm:pt>
    <dgm:pt modelId="{CFB54AE3-D54D-4F00-8951-25C032C330BE}" type="pres">
      <dgm:prSet presAssocID="{7D78D9E0-8021-46E1-ADF3-34D5DADD69B2}" presName="connectorText" presStyleLbl="sibTrans2D1" presStyleIdx="6" presStyleCnt="7"/>
      <dgm:spPr/>
      <dgm:t>
        <a:bodyPr/>
        <a:lstStyle/>
        <a:p/>
      </dgm:t>
    </dgm:pt>
    <dgm:pt modelId="{43C44ABE-FB03-455A-871B-E9795AE2D9BD}" type="pres">
      <dgm:prSet presAssocID="{F4865EE7-D913-44FA-A1E9-ECBFCCF3BD62}" presName="node" presStyleLbl="node1" presStyleIdx="7" presStyleCnt="8">
        <dgm:presLayoutVars>
          <dgm:bulletEnabled val="1"/>
        </dgm:presLayoutVars>
      </dgm:prSet>
      <dgm:spPr/>
      <dgm:t>
        <a:bodyPr/>
        <a:lstStyle/>
        <a:p/>
      </dgm:t>
    </dgm:pt>
  </dgm:ptLst>
  <dgm:cxnLst>
    <dgm:cxn modelId="{61A1C393-F186-4488-A95D-53041D54CEB0}" srcId="{E88CE84E-7DF8-4543-92EC-2CF6AF285FE4}" destId="{1A3F0DD1-215F-478E-836A-09ECC5ABA116}" srcOrd="0" destOrd="0" parTransId="{C613CAAA-1517-4993-9363-513FD604B8D5}" sibTransId="{58F7B00E-5FFC-4C39-AB1D-5A2D35B6F241}"/>
    <dgm:cxn modelId="{180167E4-E11D-4B7B-BA42-8D3B0B3C16DA}" srcId="{E88CE84E-7DF8-4543-92EC-2CF6AF285FE4}" destId="{B4A0228D-3A4F-4C8C-BE3E-A0183E278066}" srcOrd="1" destOrd="0" parTransId="{0FF64201-BA35-4C74-8DE8-8DF68A050767}" sibTransId="{B5C472FA-06CD-428D-B0B6-E040D77C6547}"/>
    <dgm:cxn modelId="{6863A269-C237-4AD9-B11C-2BD9CD1902BC}" srcId="{E88CE84E-7DF8-4543-92EC-2CF6AF285FE4}" destId="{56594C24-A1CC-44F3-A0BE-D3731569103F}" srcOrd="2" destOrd="0" parTransId="{8A16B3B4-AEF5-4B56-9558-E0FB8428CF35}" sibTransId="{6E1EF32B-E366-4A24-AFEF-346085AB7811}"/>
    <dgm:cxn modelId="{81AD0125-02B4-4E74-9CAA-6826C303D779}" srcId="{E88CE84E-7DF8-4543-92EC-2CF6AF285FE4}" destId="{8C7BAFBF-442E-4907-BB8C-5EFD708391C2}" srcOrd="3" destOrd="0" parTransId="{00234B3C-12FA-40E1-9E74-5E2834787DB4}" sibTransId="{B1372FF2-735D-430D-BF00-BB80BE404DBD}"/>
    <dgm:cxn modelId="{5701355E-7CE1-4D27-AA9B-8D062BD40922}" srcId="{E88CE84E-7DF8-4543-92EC-2CF6AF285FE4}" destId="{DBE2EB92-E7F5-4488-B262-104875A659BF}" srcOrd="4" destOrd="0" parTransId="{5FA8BD74-8747-4F44-BCA5-DD55FE24F318}" sibTransId="{326A103D-46AF-45B5-9739-586F48903F70}"/>
    <dgm:cxn modelId="{E25F0507-A45E-4101-B7BF-C51CE8EE40F0}" srcId="{E88CE84E-7DF8-4543-92EC-2CF6AF285FE4}" destId="{68F3E3AD-6F8C-4019-BEB4-3DB530B23A45}" srcOrd="5" destOrd="0" parTransId="{B136D2D3-82BC-4AAA-9AE6-D6C76E9BEA41}" sibTransId="{62EB64BB-BE8A-46CC-9071-6851D25B4B43}"/>
    <dgm:cxn modelId="{D2250E15-F299-48F5-9F0E-B8175D0DB6FD}" srcId="{E88CE84E-7DF8-4543-92EC-2CF6AF285FE4}" destId="{F90CCE05-0E5A-4666-8D0F-94FA626A3CF6}" srcOrd="6" destOrd="0" parTransId="{ED904E68-02CA-444A-A340-C11F95839C03}" sibTransId="{7D78D9E0-8021-46E1-ADF3-34D5DADD69B2}"/>
    <dgm:cxn modelId="{CDC2359E-E289-4A26-991A-C827DCE86538}" srcId="{E88CE84E-7DF8-4543-92EC-2CF6AF285FE4}" destId="{F4865EE7-D913-44FA-A1E9-ECBFCCF3BD62}" srcOrd="7" destOrd="0" parTransId="{50947DE7-0444-4E89-BCA1-F099A17EC512}" sibTransId="{344EEDE5-55C2-4BE4-AFB7-18B89EF9D15E}"/>
    <dgm:cxn modelId="{3A63660A-F819-4E35-97AB-63EAC7A00298}" type="presOf" srcId="{E88CE84E-7DF8-4543-92EC-2CF6AF285FE4}" destId="{FAAE816B-96E3-48BA-90B9-7445D201B649}" srcOrd="0" destOrd="0" presId="urn:microsoft.com/office/officeart/2005/8/layout/process5"/>
    <dgm:cxn modelId="{6B3FDBB7-70AD-43C8-B5A0-3B5D44063B85}" type="presParOf" srcId="{FAAE816B-96E3-48BA-90B9-7445D201B649}" destId="{D778FC31-3F5F-47C9-B9A3-1394431667DE}" srcOrd="0" destOrd="0" presId="urn:microsoft.com/office/officeart/2005/8/layout/process5"/>
    <dgm:cxn modelId="{BB875D14-A2F3-468F-B107-62D8751BCE96}" type="presOf" srcId="{1A3F0DD1-215F-478E-836A-09ECC5ABA116}" destId="{D778FC31-3F5F-47C9-B9A3-1394431667DE}" srcOrd="0" destOrd="0" presId="urn:microsoft.com/office/officeart/2005/8/layout/process5"/>
    <dgm:cxn modelId="{AAE50065-7725-44B2-9939-6EA782D8E81B}" type="presParOf" srcId="{FAAE816B-96E3-48BA-90B9-7445D201B649}" destId="{B7F17AEC-A56A-4AA7-8091-3D72F7AC5169}" srcOrd="1" destOrd="0" presId="urn:microsoft.com/office/officeart/2005/8/layout/process5"/>
    <dgm:cxn modelId="{ED9B4ACD-2D4C-46B5-9FB5-F90FB7FE94C8}" type="presOf" srcId="{58F7B00E-5FFC-4C39-AB1D-5A2D35B6F241}" destId="{B7F17AEC-A56A-4AA7-8091-3D72F7AC5169}" srcOrd="0" destOrd="0" presId="urn:microsoft.com/office/officeart/2005/8/layout/process5"/>
    <dgm:cxn modelId="{290C9C1D-5762-4452-A04A-48A1E0083DF0}" type="presParOf" srcId="{B7F17AEC-A56A-4AA7-8091-3D72F7AC5169}" destId="{51BF1064-CF7D-4900-A39A-51D09A01045E}" srcOrd="0" destOrd="0" presId="urn:microsoft.com/office/officeart/2005/8/layout/process5"/>
    <dgm:cxn modelId="{271BC59B-6D5C-4E0A-8A0C-4E983E6751D5}" type="presOf" srcId="{58F7B00E-5FFC-4C39-AB1D-5A2D35B6F241}" destId="{51BF1064-CF7D-4900-A39A-51D09A01045E}" srcOrd="1" destOrd="0" presId="urn:microsoft.com/office/officeart/2005/8/layout/process5"/>
    <dgm:cxn modelId="{01A14779-EDC2-4475-A6EE-D46C89A1628A}" type="presParOf" srcId="{FAAE816B-96E3-48BA-90B9-7445D201B649}" destId="{B7967C8D-ECE7-4975-B554-CD47330230AB}" srcOrd="2" destOrd="0" presId="urn:microsoft.com/office/officeart/2005/8/layout/process5"/>
    <dgm:cxn modelId="{1888EA27-81A5-491B-A4E7-1CCFEE514B1D}" type="presOf" srcId="{B4A0228D-3A4F-4C8C-BE3E-A0183E278066}" destId="{B7967C8D-ECE7-4975-B554-CD47330230AB}" srcOrd="0" destOrd="0" presId="urn:microsoft.com/office/officeart/2005/8/layout/process5"/>
    <dgm:cxn modelId="{45AE0F8E-D39B-4A03-9323-B5CE3F5AF516}" type="presParOf" srcId="{FAAE816B-96E3-48BA-90B9-7445D201B649}" destId="{FC570BD1-2076-482A-9C86-15BA960D3E8C}" srcOrd="3" destOrd="0" presId="urn:microsoft.com/office/officeart/2005/8/layout/process5"/>
    <dgm:cxn modelId="{74BA66C4-2F0B-44B5-B15D-DC08FF027050}" type="presOf" srcId="{B5C472FA-06CD-428D-B0B6-E040D77C6547}" destId="{FC570BD1-2076-482A-9C86-15BA960D3E8C}" srcOrd="0" destOrd="0" presId="urn:microsoft.com/office/officeart/2005/8/layout/process5"/>
    <dgm:cxn modelId="{E0560A22-9AE2-4702-96DC-7F0DD380E0CF}" type="presParOf" srcId="{FC570BD1-2076-482A-9C86-15BA960D3E8C}" destId="{41ACE029-12C0-43F2-9239-89814142875F}" srcOrd="0" destOrd="0" presId="urn:microsoft.com/office/officeart/2005/8/layout/process5"/>
    <dgm:cxn modelId="{7AC277F4-DD5C-48B0-A442-23BB641005D1}" type="presOf" srcId="{B5C472FA-06CD-428D-B0B6-E040D77C6547}" destId="{41ACE029-12C0-43F2-9239-89814142875F}" srcOrd="1" destOrd="0" presId="urn:microsoft.com/office/officeart/2005/8/layout/process5"/>
    <dgm:cxn modelId="{23F833D8-DE3B-4271-B634-C42965B0CB5A}" type="presParOf" srcId="{FAAE816B-96E3-48BA-90B9-7445D201B649}" destId="{604CC464-6CAF-46AE-B66A-B8A0639733FC}" srcOrd="4" destOrd="0" presId="urn:microsoft.com/office/officeart/2005/8/layout/process5"/>
    <dgm:cxn modelId="{83B5C272-931C-4EA8-BE5D-EE712D64E651}" type="presOf" srcId="{56594C24-A1CC-44F3-A0BE-D3731569103F}" destId="{604CC464-6CAF-46AE-B66A-B8A0639733FC}" srcOrd="0" destOrd="0" presId="urn:microsoft.com/office/officeart/2005/8/layout/process5"/>
    <dgm:cxn modelId="{12808120-E56C-4BFB-86D8-713C37EB1FBA}" type="presParOf" srcId="{FAAE816B-96E3-48BA-90B9-7445D201B649}" destId="{39BB2DA4-D2E7-493F-BD12-4138386F98F1}" srcOrd="5" destOrd="0" presId="urn:microsoft.com/office/officeart/2005/8/layout/process5"/>
    <dgm:cxn modelId="{950BE6DF-6593-4106-9103-0E845A866333}" type="presOf" srcId="{6E1EF32B-E366-4A24-AFEF-346085AB7811}" destId="{39BB2DA4-D2E7-493F-BD12-4138386F98F1}" srcOrd="0" destOrd="0" presId="urn:microsoft.com/office/officeart/2005/8/layout/process5"/>
    <dgm:cxn modelId="{6157EBB7-CB4A-4511-A89A-16E70F0CE300}" type="presParOf" srcId="{39BB2DA4-D2E7-493F-BD12-4138386F98F1}" destId="{C79C14B6-78E9-4279-AACA-E86E386B2391}" srcOrd="0" destOrd="0" presId="urn:microsoft.com/office/officeart/2005/8/layout/process5"/>
    <dgm:cxn modelId="{0A6FDB25-7F94-4055-BE24-20F00D902A77}" type="presOf" srcId="{6E1EF32B-E366-4A24-AFEF-346085AB7811}" destId="{C79C14B6-78E9-4279-AACA-E86E386B2391}" srcOrd="1" destOrd="0" presId="urn:microsoft.com/office/officeart/2005/8/layout/process5"/>
    <dgm:cxn modelId="{C568902D-99BF-41B2-BD9D-C45BB3F14B37}" type="presParOf" srcId="{FAAE816B-96E3-48BA-90B9-7445D201B649}" destId="{38872908-9A79-4058-BB0E-76DCE2FA30D0}" srcOrd="6" destOrd="0" presId="urn:microsoft.com/office/officeart/2005/8/layout/process5"/>
    <dgm:cxn modelId="{5E88FBE1-11C0-4DBC-A02A-22811E2C05B9}" type="presOf" srcId="{8C7BAFBF-442E-4907-BB8C-5EFD708391C2}" destId="{38872908-9A79-4058-BB0E-76DCE2FA30D0}" srcOrd="0" destOrd="0" presId="urn:microsoft.com/office/officeart/2005/8/layout/process5"/>
    <dgm:cxn modelId="{8BC3242B-67DC-4E5F-B92D-AD8E17E8DE57}" type="presParOf" srcId="{FAAE816B-96E3-48BA-90B9-7445D201B649}" destId="{45D106F9-8AFB-4FE1-8300-43FDF8AB5F62}" srcOrd="7" destOrd="0" presId="urn:microsoft.com/office/officeart/2005/8/layout/process5"/>
    <dgm:cxn modelId="{2A60ACDF-2976-49F5-8963-E0FE3523AF45}" type="presOf" srcId="{B1372FF2-735D-430D-BF00-BB80BE404DBD}" destId="{45D106F9-8AFB-4FE1-8300-43FDF8AB5F62}" srcOrd="0" destOrd="0" presId="urn:microsoft.com/office/officeart/2005/8/layout/process5"/>
    <dgm:cxn modelId="{F178D622-04C3-4EF9-8936-29A3D5A26593}" type="presParOf" srcId="{45D106F9-8AFB-4FE1-8300-43FDF8AB5F62}" destId="{45D74295-CD22-4489-A161-82873DD723CA}" srcOrd="0" destOrd="0" presId="urn:microsoft.com/office/officeart/2005/8/layout/process5"/>
    <dgm:cxn modelId="{C6243DB3-7C01-40FB-BD86-69AA63E52FAB}" type="presOf" srcId="{B1372FF2-735D-430D-BF00-BB80BE404DBD}" destId="{45D74295-CD22-4489-A161-82873DD723CA}" srcOrd="1" destOrd="0" presId="urn:microsoft.com/office/officeart/2005/8/layout/process5"/>
    <dgm:cxn modelId="{D01C8B1D-226A-4245-A062-4CD1EB6386CD}" type="presParOf" srcId="{FAAE816B-96E3-48BA-90B9-7445D201B649}" destId="{8C0A83CB-CD0D-45EB-B3C9-6FBFDD025CD7}" srcOrd="8" destOrd="0" presId="urn:microsoft.com/office/officeart/2005/8/layout/process5"/>
    <dgm:cxn modelId="{470E0B37-9E7C-48F6-B9D3-DCD8E4745C04}" type="presOf" srcId="{DBE2EB92-E7F5-4488-B262-104875A659BF}" destId="{8C0A83CB-CD0D-45EB-B3C9-6FBFDD025CD7}" srcOrd="0" destOrd="0" presId="urn:microsoft.com/office/officeart/2005/8/layout/process5"/>
    <dgm:cxn modelId="{52357FBC-E34B-4864-A863-3E5585B11DD7}" type="presParOf" srcId="{FAAE816B-96E3-48BA-90B9-7445D201B649}" destId="{E4C1BF0D-F056-4900-AD88-94B3547AFC52}" srcOrd="9" destOrd="0" presId="urn:microsoft.com/office/officeart/2005/8/layout/process5"/>
    <dgm:cxn modelId="{689A09FC-D55E-47BE-BA02-091AC2A6B207}" type="presOf" srcId="{326A103D-46AF-45B5-9739-586F48903F70}" destId="{E4C1BF0D-F056-4900-AD88-94B3547AFC52}" srcOrd="0" destOrd="0" presId="urn:microsoft.com/office/officeart/2005/8/layout/process5"/>
    <dgm:cxn modelId="{F3E4E86F-85D1-4FF1-BCEA-5F49B0AF39D4}" type="presParOf" srcId="{E4C1BF0D-F056-4900-AD88-94B3547AFC52}" destId="{7B1C84B3-4352-4633-9CCF-B7C18DD2BD6B}" srcOrd="0" destOrd="0" presId="urn:microsoft.com/office/officeart/2005/8/layout/process5"/>
    <dgm:cxn modelId="{E6200F0F-D618-4D11-BDB8-BC48341614DA}" type="presOf" srcId="{326A103D-46AF-45B5-9739-586F48903F70}" destId="{7B1C84B3-4352-4633-9CCF-B7C18DD2BD6B}" srcOrd="1" destOrd="0" presId="urn:microsoft.com/office/officeart/2005/8/layout/process5"/>
    <dgm:cxn modelId="{4DF6A3C6-83F8-4AA6-B8FE-753403887B68}" type="presParOf" srcId="{FAAE816B-96E3-48BA-90B9-7445D201B649}" destId="{BA784D8B-36BF-426E-BD31-295863E32631}" srcOrd="10" destOrd="0" presId="urn:microsoft.com/office/officeart/2005/8/layout/process5"/>
    <dgm:cxn modelId="{8D8EF705-A873-4F9D-8C2B-E1037F029D5A}" type="presOf" srcId="{68F3E3AD-6F8C-4019-BEB4-3DB530B23A45}" destId="{BA784D8B-36BF-426E-BD31-295863E32631}" srcOrd="0" destOrd="0" presId="urn:microsoft.com/office/officeart/2005/8/layout/process5"/>
    <dgm:cxn modelId="{55A92A65-3630-4AD1-B588-B994E556EF57}" type="presParOf" srcId="{FAAE816B-96E3-48BA-90B9-7445D201B649}" destId="{AC12DB06-54C3-4563-AE1B-BC0069EFD3C2}" srcOrd="11" destOrd="0" presId="urn:microsoft.com/office/officeart/2005/8/layout/process5"/>
    <dgm:cxn modelId="{BBA04001-23FC-4457-9A0A-6DD6516F605E}" type="presOf" srcId="{62EB64BB-BE8A-46CC-9071-6851D25B4B43}" destId="{AC12DB06-54C3-4563-AE1B-BC0069EFD3C2}" srcOrd="0" destOrd="0" presId="urn:microsoft.com/office/officeart/2005/8/layout/process5"/>
    <dgm:cxn modelId="{2F1BAE26-1E1A-498B-8B78-6F71A8365B83}" type="presParOf" srcId="{AC12DB06-54C3-4563-AE1B-BC0069EFD3C2}" destId="{3E057005-5D44-424F-91E9-DD6D83787539}" srcOrd="0" destOrd="0" presId="urn:microsoft.com/office/officeart/2005/8/layout/process5"/>
    <dgm:cxn modelId="{0FD0A222-DC1A-4261-842C-2C7A23DF5620}" type="presOf" srcId="{62EB64BB-BE8A-46CC-9071-6851D25B4B43}" destId="{3E057005-5D44-424F-91E9-DD6D83787539}" srcOrd="1" destOrd="0" presId="urn:microsoft.com/office/officeart/2005/8/layout/process5"/>
    <dgm:cxn modelId="{F7784144-DCDE-4E4F-8389-8C3038CEC02D}" type="presParOf" srcId="{FAAE816B-96E3-48BA-90B9-7445D201B649}" destId="{F5CC7CDF-750E-457D-B62E-2776D8F2E19F}" srcOrd="12" destOrd="0" presId="urn:microsoft.com/office/officeart/2005/8/layout/process5"/>
    <dgm:cxn modelId="{F0AD55B7-B404-4904-A023-E1921921D6DE}" type="presOf" srcId="{F90CCE05-0E5A-4666-8D0F-94FA626A3CF6}" destId="{F5CC7CDF-750E-457D-B62E-2776D8F2E19F}" srcOrd="0" destOrd="0" presId="urn:microsoft.com/office/officeart/2005/8/layout/process5"/>
    <dgm:cxn modelId="{B5033D0A-3552-4173-9EEA-E357C38E1BAE}" type="presParOf" srcId="{FAAE816B-96E3-48BA-90B9-7445D201B649}" destId="{3B352948-F1F3-4D36-B939-D60E0703D6EB}" srcOrd="13" destOrd="0" presId="urn:microsoft.com/office/officeart/2005/8/layout/process5"/>
    <dgm:cxn modelId="{33D0EECF-7378-4AF6-84AE-7B14F050E2D0}" type="presOf" srcId="{7D78D9E0-8021-46E1-ADF3-34D5DADD69B2}" destId="{3B352948-F1F3-4D36-B939-D60E0703D6EB}" srcOrd="0" destOrd="0" presId="urn:microsoft.com/office/officeart/2005/8/layout/process5"/>
    <dgm:cxn modelId="{06E0EF05-104C-4A44-9F12-22CCEE53821F}" type="presParOf" srcId="{3B352948-F1F3-4D36-B939-D60E0703D6EB}" destId="{CFB54AE3-D54D-4F00-8951-25C032C330BE}" srcOrd="0" destOrd="0" presId="urn:microsoft.com/office/officeart/2005/8/layout/process5"/>
    <dgm:cxn modelId="{538604F9-7FF9-4965-8DFA-90DAF91C0F27}" type="presOf" srcId="{7D78D9E0-8021-46E1-ADF3-34D5DADD69B2}" destId="{CFB54AE3-D54D-4F00-8951-25C032C330BE}" srcOrd="1" destOrd="0" presId="urn:microsoft.com/office/officeart/2005/8/layout/process5"/>
    <dgm:cxn modelId="{E65057A2-C896-4BFA-A6A6-02B3825DCF8B}" type="presParOf" srcId="{FAAE816B-96E3-48BA-90B9-7445D201B649}" destId="{43C44ABE-FB03-455A-871B-E9795AE2D9BD}" srcOrd="14" destOrd="0" presId="urn:microsoft.com/office/officeart/2005/8/layout/process5"/>
    <dgm:cxn modelId="{16E84D0B-610F-431D-B3F4-CC05C58CA1B9}" type="presOf" srcId="{F4865EE7-D913-44FA-A1E9-ECBFCCF3BD62}" destId="{43C44ABE-FB03-455A-871B-E9795AE2D9BD}" srcOrd="0" destOrd="0" presId="urn:microsoft.com/office/officeart/2005/8/layout/process5"/>
  </dgm:cxnLst>
  <dgm:bg/>
  <dgm:whole/>
  <dgm:extLst>
    <a:ext uri="http://schemas.microsoft.com/office/drawing/2008/diagram">
      <dsp:dataModelExt xmlns:dsp="http://schemas.microsoft.com/office/drawing/2008/diagram" relId="rId12" minVer="http://schemas.openxmlformats.org/drawingml/2006/main"/>
    </a:ext>
  </dgm:extLst>
</dgm:dataModel>
</file>

<file path=ppt/diagrams/data9.xml><?xml version="1.0" encoding="utf-8"?>
<dgm:dataModel xmlns:a="http://schemas.openxmlformats.org/drawingml/2006/main" xmlns:r="http://schemas.openxmlformats.org/officeDocument/2006/relationships" xmlns:dgm="http://schemas.openxmlformats.org/drawingml/2006/diagram">
  <dgm:ptLst>
    <dgm:pt modelId="{7A223F6D-81FD-41A2-B2E1-579117C20EE8}" type="doc">
      <dgm:prSet loTypeId="urn:microsoft.com/office/officeart/2005/8/layout/process5" loCatId="process" qsTypeId="urn:microsoft.com/office/officeart/2005/8/quickstyle/simple1" qsCatId="simple" csTypeId="urn:microsoft.com/office/officeart/2005/8/colors/accent2_1" csCatId="accent2" phldr="1"/>
      <dgm:spPr/>
      <dgm:t>
        <a:bodyPr/>
        <a:lstStyle/>
        <a:p>
          <a:endParaRPr lang="en-US"/>
        </a:p>
      </dgm:t>
    </dgm:pt>
    <dgm:pt modelId="{F32476DB-F1FC-47CD-B04D-2619B60A1A93}" type="parTrans" cxnId="{BB899F83-7A63-49D3-8EDA-68A072DC69AE}">
      <dgm:prSet/>
      <dgm:spPr/>
      <dgm:t>
        <a:bodyPr/>
        <a:lstStyle/>
        <a:p>
          <a:endParaRPr lang="en-US"/>
        </a:p>
      </dgm:t>
    </dgm:pt>
    <dgm:pt modelId="{9BCE8557-797F-4C9D-BC33-93EC87745DC6}">
      <dgm:prSet phldrT="[Text]"/>
      <dgm:spPr/>
      <dgm:t>
        <a:bodyPr/>
        <a:lstStyle/>
        <a:p>
          <a:r>
            <a:rPr lang="en-US"/>
            <a:t>Trải vải</a:t>
          </a:r>
        </a:p>
      </dgm:t>
    </dgm:pt>
    <dgm:pt modelId="{136524B0-A5C5-47FD-AE0A-9438FED0A7C0}" type="sibTrans" cxnId="{BB899F83-7A63-49D3-8EDA-68A072DC69AE}">
      <dgm:prSet/>
      <dgm:spPr/>
      <dgm:t>
        <a:bodyPr/>
        <a:lstStyle/>
        <a:p>
          <a:endParaRPr lang="en-US"/>
        </a:p>
      </dgm:t>
    </dgm:pt>
    <dgm:pt modelId="{4027E2AA-A42D-4C9B-A86D-E12991C545BD}" type="parTrans" cxnId="{B2198C7A-6535-4E6F-B9E8-EE5BE5CA9E23}">
      <dgm:prSet/>
      <dgm:spPr/>
      <dgm:t>
        <a:bodyPr/>
        <a:lstStyle/>
        <a:p>
          <a:endParaRPr lang="en-US"/>
        </a:p>
      </dgm:t>
    </dgm:pt>
    <dgm:pt modelId="{508E3C00-4B8B-41B0-A339-313082D31433}">
      <dgm:prSet phldrT="[Text]"/>
      <dgm:spPr/>
      <dgm:t>
        <a:bodyPr/>
        <a:lstStyle/>
        <a:p>
          <a:r>
            <a:rPr lang="en-US"/>
            <a:t>Cắt vải</a:t>
          </a:r>
        </a:p>
      </dgm:t>
    </dgm:pt>
    <dgm:pt modelId="{467A0564-B4D5-4839-B241-465645075A68}" type="sibTrans" cxnId="{B2198C7A-6535-4E6F-B9E8-EE5BE5CA9E23}">
      <dgm:prSet/>
      <dgm:spPr/>
      <dgm:t>
        <a:bodyPr/>
        <a:lstStyle/>
        <a:p>
          <a:endParaRPr lang="en-US"/>
        </a:p>
      </dgm:t>
    </dgm:pt>
    <dgm:pt modelId="{F5134F67-1258-46E3-B33D-144CB144B069}" type="pres">
      <dgm:prSet presAssocID="{7A223F6D-81FD-41A2-B2E1-579117C20EE8}" presName="diagram">
        <dgm:presLayoutVars>
          <dgm:dir/>
          <dgm:resizeHandles val="exact"/>
        </dgm:presLayoutVars>
      </dgm:prSet>
      <dgm:spPr/>
      <dgm:t>
        <a:bodyPr/>
        <a:lstStyle/>
        <a:p/>
      </dgm:t>
    </dgm:pt>
    <dgm:pt modelId="{DDA261DC-E31C-4592-846F-6E9FA7BC67F5}" type="pres">
      <dgm:prSet presAssocID="{9BCE8557-797F-4C9D-BC33-93EC87745DC6}" presName="node" presStyleLbl="node1" presStyleCnt="2" custScaleX="139095">
        <dgm:presLayoutVars>
          <dgm:bulletEnabled val="1"/>
        </dgm:presLayoutVars>
      </dgm:prSet>
      <dgm:spPr/>
      <dgm:t>
        <a:bodyPr/>
        <a:lstStyle/>
        <a:p/>
      </dgm:t>
    </dgm:pt>
    <dgm:pt modelId="{6F10A4DB-FD19-4C05-A0F7-B1CC281D4AED}" type="pres">
      <dgm:prSet presAssocID="{136524B0-A5C5-47FD-AE0A-9438FED0A7C0}" presName="sibTrans" presStyleLbl="sibTrans2D1" presStyleCnt="1" custScaleX="139095"/>
      <dgm:spPr/>
      <dgm:t>
        <a:bodyPr/>
        <a:lstStyle/>
        <a:p/>
      </dgm:t>
    </dgm:pt>
    <dgm:pt modelId="{A2FB5C6D-A234-42EE-ACF6-AB99B6F47448}" type="pres">
      <dgm:prSet presAssocID="{136524B0-A5C5-47FD-AE0A-9438FED0A7C0}" presName="connectorText" presStyleLbl="sibTrans2D1" presStyleCnt="1"/>
      <dgm:spPr/>
      <dgm:t>
        <a:bodyPr/>
        <a:lstStyle/>
        <a:p/>
      </dgm:t>
    </dgm:pt>
    <dgm:pt modelId="{2318811B-1911-4902-92EB-BE124BF728A7}" type="pres">
      <dgm:prSet presAssocID="{508E3C00-4B8B-41B0-A339-313082D31433}" presName="node" presStyleLbl="node1" presStyleIdx="1" presStyleCnt="2" custScaleX="139095">
        <dgm:presLayoutVars>
          <dgm:bulletEnabled val="1"/>
        </dgm:presLayoutVars>
      </dgm:prSet>
      <dgm:spPr/>
      <dgm:t>
        <a:bodyPr/>
        <a:lstStyle/>
        <a:p/>
      </dgm:t>
    </dgm:pt>
  </dgm:ptLst>
  <dgm:cxnLst>
    <dgm:cxn modelId="{BB899F83-7A63-49D3-8EDA-68A072DC69AE}" srcId="{7A223F6D-81FD-41A2-B2E1-579117C20EE8}" destId="{9BCE8557-797F-4C9D-BC33-93EC87745DC6}" srcOrd="0" destOrd="0" parTransId="{F32476DB-F1FC-47CD-B04D-2619B60A1A93}" sibTransId="{136524B0-A5C5-47FD-AE0A-9438FED0A7C0}"/>
    <dgm:cxn modelId="{B2198C7A-6535-4E6F-B9E8-EE5BE5CA9E23}" srcId="{7A223F6D-81FD-41A2-B2E1-579117C20EE8}" destId="{508E3C00-4B8B-41B0-A339-313082D31433}" srcOrd="1" destOrd="0" parTransId="{4027E2AA-A42D-4C9B-A86D-E12991C545BD}" sibTransId="{467A0564-B4D5-4839-B241-465645075A68}"/>
    <dgm:cxn modelId="{D6430F25-5009-45EA-A1F8-4AC5867C0E92}" type="presOf" srcId="{7A223F6D-81FD-41A2-B2E1-579117C20EE8}" destId="{F5134F67-1258-46E3-B33D-144CB144B069}" srcOrd="0" destOrd="0" presId="urn:microsoft.com/office/officeart/2005/8/layout/process5"/>
    <dgm:cxn modelId="{31E403AD-7BEF-4D9B-885B-507D8E316D42}" type="presParOf" srcId="{F5134F67-1258-46E3-B33D-144CB144B069}" destId="{DDA261DC-E31C-4592-846F-6E9FA7BC67F5}" srcOrd="0" destOrd="0" presId="urn:microsoft.com/office/officeart/2005/8/layout/process5"/>
    <dgm:cxn modelId="{6D0B2859-B572-46A8-A26F-6C6C45B03D81}" type="presOf" srcId="{9BCE8557-797F-4C9D-BC33-93EC87745DC6}" destId="{DDA261DC-E31C-4592-846F-6E9FA7BC67F5}" srcOrd="0" destOrd="0" presId="urn:microsoft.com/office/officeart/2005/8/layout/process5"/>
    <dgm:cxn modelId="{686D7036-9FAE-4434-9AAF-FE6C397555B7}" type="presParOf" srcId="{F5134F67-1258-46E3-B33D-144CB144B069}" destId="{6F10A4DB-FD19-4C05-A0F7-B1CC281D4AED}" srcOrd="1" destOrd="0" presId="urn:microsoft.com/office/officeart/2005/8/layout/process5"/>
    <dgm:cxn modelId="{BECB3AF2-F7B8-4F03-847D-A255A08E1B5E}" type="presOf" srcId="{136524B0-A5C5-47FD-AE0A-9438FED0A7C0}" destId="{6F10A4DB-FD19-4C05-A0F7-B1CC281D4AED}" srcOrd="0" destOrd="0" presId="urn:microsoft.com/office/officeart/2005/8/layout/process5"/>
    <dgm:cxn modelId="{5332B439-36E7-41A6-9655-E0A4E98DC649}" type="presParOf" srcId="{6F10A4DB-FD19-4C05-A0F7-B1CC281D4AED}" destId="{A2FB5C6D-A234-42EE-ACF6-AB99B6F47448}" srcOrd="0" destOrd="0" presId="urn:microsoft.com/office/officeart/2005/8/layout/process5"/>
    <dgm:cxn modelId="{AD6F12C3-1B03-4215-9950-21B831D418EA}" type="presOf" srcId="{136524B0-A5C5-47FD-AE0A-9438FED0A7C0}" destId="{A2FB5C6D-A234-42EE-ACF6-AB99B6F47448}" srcOrd="1" destOrd="0" presId="urn:microsoft.com/office/officeart/2005/8/layout/process5"/>
    <dgm:cxn modelId="{8E5F00CD-4A88-46E5-83E5-922F00807F21}" type="presParOf" srcId="{F5134F67-1258-46E3-B33D-144CB144B069}" destId="{2318811B-1911-4902-92EB-BE124BF728A7}" srcOrd="2" destOrd="0" presId="urn:microsoft.com/office/officeart/2005/8/layout/process5"/>
    <dgm:cxn modelId="{AAC9C540-EE10-4A43-BD54-AAE03E8BF41F}" type="presOf" srcId="{508E3C00-4B8B-41B0-A339-313082D31433}" destId="{2318811B-1911-4902-92EB-BE124BF728A7}" srcOrd="0" destOrd="0" presId="urn:microsoft.com/office/officeart/2005/8/layout/process5"/>
  </dgm:cxnLst>
  <dgm:bg>
    <a:noFill/>
  </dgm:bg>
  <dgm:whole/>
  <dgm:extLst>
    <a:ext uri="http://schemas.microsoft.com/office/drawing/2008/diagram">
      <dsp:dataModelExt xmlns:dsp="http://schemas.microsoft.com/office/drawing/2008/diagram" relId="rId17" minVer="http://schemas.openxmlformats.org/drawingml/2006/main"/>
    </a:ext>
  </dgm:extLst>
</dgm:dataModel>
</file>

<file path=ppt/diagrams/drawing1.xml><?xml version="1.0" encoding="utf-8"?>
<dsp:drawing xmlns:a="http://schemas.openxmlformats.org/drawingml/2006/main" xmlns:r="http://schemas.openxmlformats.org/officeDocument/2006/relationships" xmlns:dsp="http://schemas.microsoft.com/office/drawing/2008/diagram">
  <dsp:spTree>
    <dsp:nvGrpSpPr>
      <dsp:cNvPr id="24" name=""/>
      <dsp:cNvGrpSpPr/>
    </dsp:nvGrpSpPr>
    <dsp:grpSpPr/>
    <dsp:sp modelId="{7E3CF74D-D57F-4ADD-8A88-AC4B49978D81}">
      <dsp:nvSpPr>
        <dsp:cNvPr id="25" name=""/>
        <dsp:cNvSpPr/>
      </dsp:nvSpPr>
      <dsp:spPr>
        <a:xfrm>
          <a:off x="513890" y="56255"/>
          <a:ext cx="1063576" cy="59291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Sợi thô</a:t>
          </a:r>
        </a:p>
        <a:p>
          <a:pPr marL="57150" lvl="1" indent="-57150" algn="l" defTabSz="311150">
            <a:lnSpc>
              <a:spcPct val="90000"/>
            </a:lnSpc>
            <a:spcBef>
              <a:spcPct val="0"/>
            </a:spcBef>
            <a:spcAft>
              <a:spcPct val="15000"/>
            </a:spcAft>
            <a:buChar char="•"/>
          </a:pPr>
          <a:r>
            <a:rPr lang="en-US" sz="710" kern="1200"/>
            <a:t>Thu hoạch, xử lý sợi tự nhiên (bông, lanh)</a:t>
          </a:r>
        </a:p>
        <a:p>
          <a:pPr marL="57150" lvl="1" indent="-57150" algn="l" defTabSz="311150">
            <a:lnSpc>
              <a:spcPct val="90000"/>
            </a:lnSpc>
            <a:spcBef>
              <a:spcPct val="0"/>
            </a:spcBef>
            <a:spcAft>
              <a:spcPct val="15000"/>
            </a:spcAft>
            <a:buChar char="•"/>
          </a:pPr>
          <a:r>
            <a:rPr lang="en-US" sz="710" kern="1200"/>
            <a:t>Sản xuất sợi tổng hợp.</a:t>
          </a:r>
        </a:p>
      </dsp:txBody>
      <dsp:txXfrm>
        <a:off x="531256" y="73621"/>
        <a:ext cx="1028844" cy="558179"/>
      </dsp:txXfrm>
    </dsp:sp>
    <dsp:sp modelId="{6EA377BA-079B-4026-8686-7A4F8F84979C}">
      <dsp:nvSpPr>
        <dsp:cNvPr id="26" name=""/>
        <dsp:cNvSpPr/>
      </dsp:nvSpPr>
      <dsp:spPr>
        <a:xfrm>
          <a:off x="1656005" y="231740"/>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1656005" y="280128"/>
        <a:ext cx="270537" cy="145164"/>
      </dsp:txXfrm>
    </dsp:sp>
    <dsp:sp modelId="{519E32F0-A3AF-4396-B280-34A7C2F63821}">
      <dsp:nvSpPr>
        <dsp:cNvPr id="27" name=""/>
        <dsp:cNvSpPr/>
      </dsp:nvSpPr>
      <dsp:spPr>
        <a:xfrm>
          <a:off x="2093133" y="346"/>
          <a:ext cx="1063576" cy="70472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Sợi</a:t>
          </a:r>
        </a:p>
        <a:p>
          <a:pPr marL="57150" lvl="1" indent="-57150" algn="l" defTabSz="311150">
            <a:lnSpc>
              <a:spcPct val="90000"/>
            </a:lnSpc>
            <a:spcBef>
              <a:spcPct val="0"/>
            </a:spcBef>
            <a:spcAft>
              <a:spcPct val="15000"/>
            </a:spcAft>
            <a:buChar char="•"/>
          </a:pPr>
          <a:r>
            <a:rPr lang="en-US" sz="710" kern="1200"/>
            <a:t>Kéo sợi</a:t>
          </a:r>
        </a:p>
        <a:p>
          <a:pPr marL="57150" lvl="1" indent="-57150" algn="l" defTabSz="311150">
            <a:lnSpc>
              <a:spcPct val="90000"/>
            </a:lnSpc>
            <a:spcBef>
              <a:spcPct val="0"/>
            </a:spcBef>
            <a:spcAft>
              <a:spcPct val="15000"/>
            </a:spcAft>
            <a:buChar char="•"/>
          </a:pPr>
          <a:r>
            <a:rPr lang="en-US" sz="710" kern="1200"/>
            <a:t>Xe xợi</a:t>
          </a:r>
          <a:endParaRPr lang="en-US" sz="700" kern="1200"/>
        </a:p>
        <a:p>
          <a:pPr marL="57150" lvl="1" indent="-57150" algn="l" defTabSz="311150">
            <a:lnSpc>
              <a:spcPct val="90000"/>
            </a:lnSpc>
            <a:spcBef>
              <a:spcPct val="0"/>
            </a:spcBef>
            <a:spcAft>
              <a:spcPct val="15000"/>
            </a:spcAft>
            <a:buChar char="•"/>
          </a:pPr>
          <a:r>
            <a:rPr lang="en-US" sz="710" kern="1200"/>
            <a:t>Xử lý sợi</a:t>
          </a:r>
        </a:p>
      </dsp:txBody>
      <dsp:txXfrm>
        <a:off x="2113774" y="20987"/>
        <a:ext cx="1022294" cy="663446"/>
      </dsp:txXfrm>
    </dsp:sp>
    <dsp:sp modelId="{E346F29B-7332-4268-8D25-3430B323E53B}">
      <dsp:nvSpPr>
        <dsp:cNvPr id="28" name=""/>
        <dsp:cNvSpPr/>
      </dsp:nvSpPr>
      <dsp:spPr>
        <a:xfrm>
          <a:off x="3235249" y="231740"/>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235249" y="280128"/>
        <a:ext cx="270537" cy="145164"/>
      </dsp:txXfrm>
    </dsp:sp>
    <dsp:sp modelId="{102562A6-3953-42F9-9C5B-67C36D70B763}">
      <dsp:nvSpPr>
        <dsp:cNvPr id="29" name=""/>
        <dsp:cNvSpPr/>
      </dsp:nvSpPr>
      <dsp:spPr>
        <a:xfrm>
          <a:off x="3672377" y="56255"/>
          <a:ext cx="1063576" cy="59291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Vải thô</a:t>
          </a:r>
        </a:p>
        <a:p>
          <a:pPr marL="57150" lvl="1" indent="-57150" algn="l" defTabSz="311150">
            <a:lnSpc>
              <a:spcPct val="90000"/>
            </a:lnSpc>
            <a:spcBef>
              <a:spcPct val="0"/>
            </a:spcBef>
            <a:spcAft>
              <a:spcPct val="15000"/>
            </a:spcAft>
            <a:buChar char="•"/>
          </a:pPr>
          <a:r>
            <a:rPr lang="en-US" sz="710" kern="1200"/>
            <a:t>Dệt hoặc đan vải</a:t>
          </a:r>
        </a:p>
        <a:p>
          <a:pPr marL="114300" lvl="2" indent="-57150" algn="l" defTabSz="311150">
            <a:lnSpc>
              <a:spcPct val="90000"/>
            </a:lnSpc>
            <a:spcBef>
              <a:spcPct val="0"/>
            </a:spcBef>
            <a:spcAft>
              <a:spcPct val="15000"/>
            </a:spcAft>
            <a:buChar char="•"/>
          </a:pPr>
          <a:r>
            <a:rPr lang="en-US" sz="710" kern="1200"/>
            <a:t>Dệt thoi</a:t>
          </a:r>
        </a:p>
        <a:p>
          <a:pPr marL="114300" lvl="2" indent="-57150" algn="l" defTabSz="311150">
            <a:lnSpc>
              <a:spcPct val="90000"/>
            </a:lnSpc>
            <a:spcBef>
              <a:spcPct val="0"/>
            </a:spcBef>
            <a:spcAft>
              <a:spcPct val="15000"/>
            </a:spcAft>
            <a:buChar char="•"/>
          </a:pPr>
          <a:r>
            <a:rPr lang="en-US" sz="710" kern="1200"/>
            <a:t>Dệt kim</a:t>
          </a:r>
        </a:p>
      </dsp:txBody>
      <dsp:txXfrm>
        <a:off x="3689743" y="73621"/>
        <a:ext cx="1028844" cy="558179"/>
      </dsp:txXfrm>
    </dsp:sp>
    <dsp:sp modelId="{105A680D-C7FB-4FFC-814B-74CD80A00D4A}">
      <dsp:nvSpPr>
        <dsp:cNvPr id="30" name=""/>
        <dsp:cNvSpPr/>
      </dsp:nvSpPr>
      <dsp:spPr>
        <a:xfrm>
          <a:off x="4814492" y="231740"/>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4814492" y="280128"/>
        <a:ext cx="270537" cy="145164"/>
      </dsp:txXfrm>
    </dsp:sp>
    <dsp:sp modelId="{36209B11-D7CA-480E-8EE6-754F5BE0AD33}">
      <dsp:nvSpPr>
        <dsp:cNvPr id="31" name=""/>
        <dsp:cNvSpPr/>
      </dsp:nvSpPr>
      <dsp:spPr>
        <a:xfrm>
          <a:off x="5251620" y="56255"/>
          <a:ext cx="1063576" cy="59291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Xử lý vải</a:t>
          </a:r>
        </a:p>
        <a:p>
          <a:pPr marL="57150" lvl="1" indent="-57150" algn="l" defTabSz="311150">
            <a:lnSpc>
              <a:spcPct val="90000"/>
            </a:lnSpc>
            <a:spcBef>
              <a:spcPct val="0"/>
            </a:spcBef>
            <a:spcAft>
              <a:spcPct val="15000"/>
            </a:spcAft>
            <a:buChar char="•"/>
          </a:pPr>
          <a:r>
            <a:rPr lang="en-US" sz="710" kern="1200"/>
            <a:t>Nhuộm, in hoa văn</a:t>
          </a:r>
        </a:p>
        <a:p>
          <a:pPr marL="57150" lvl="1" indent="-57150" algn="l" defTabSz="311150">
            <a:lnSpc>
              <a:spcPct val="90000"/>
            </a:lnSpc>
            <a:spcBef>
              <a:spcPct val="0"/>
            </a:spcBef>
            <a:spcAft>
              <a:spcPct val="15000"/>
            </a:spcAft>
            <a:buChar char="•"/>
          </a:pPr>
          <a:r>
            <a:rPr lang="en-US" sz="710" kern="1200"/>
            <a:t>Hoàn tất vải đạt yêu cầu kỹ thuật</a:t>
          </a:r>
        </a:p>
      </dsp:txBody>
      <dsp:txXfrm>
        <a:off x="5268986" y="73621"/>
        <a:ext cx="1028844" cy="558179"/>
      </dsp:txXfrm>
    </dsp:sp>
    <dsp:sp modelId="{FC61B779-14C1-4A06-94EE-46D438BCEE0D}">
      <dsp:nvSpPr>
        <dsp:cNvPr id="32" name=""/>
        <dsp:cNvSpPr/>
      </dsp:nvSpPr>
      <dsp:spPr>
        <a:xfrm>
          <a:off x="6393737" y="231740"/>
          <a:ext cx="343116"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6393737" y="280128"/>
        <a:ext cx="270534" cy="145164"/>
      </dsp:txXfrm>
    </dsp:sp>
    <dsp:sp modelId="{7B514CBA-048E-45E6-B98D-D7DBE948FD98}">
      <dsp:nvSpPr>
        <dsp:cNvPr id="33" name=""/>
        <dsp:cNvSpPr/>
      </dsp:nvSpPr>
      <dsp:spPr>
        <a:xfrm>
          <a:off x="6830864" y="178912"/>
          <a:ext cx="1063576" cy="3475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b="1" kern="1200">
              <a:solidFill>
                <a:srgbClr val="C00000"/>
              </a:solidFill>
            </a:rPr>
            <a:t>Vải đã xử lý</a:t>
          </a:r>
        </a:p>
      </dsp:txBody>
      <dsp:txXfrm>
        <a:off x="6841045" y="189093"/>
        <a:ext cx="1043215" cy="327234"/>
      </dsp:txXfrm>
    </dsp:sp>
    <dsp:sp modelId="{E91B52B3-3859-436F-A0D5-43858D4987C8}">
      <dsp:nvSpPr>
        <dsp:cNvPr id="34" name=""/>
        <dsp:cNvSpPr/>
      </dsp:nvSpPr>
      <dsp:spPr>
        <a:xfrm rot="5400000">
          <a:off x="7123838" y="753680"/>
          <a:ext cx="477627"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5400000">
        <a:off x="7290069" y="635837"/>
        <a:ext cx="145164" cy="405045"/>
      </dsp:txXfrm>
    </dsp:sp>
    <dsp:sp modelId="{750E77A6-DA15-42EC-BF3E-9DA263D1C103}">
      <dsp:nvSpPr>
        <dsp:cNvPr id="35" name=""/>
        <dsp:cNvSpPr/>
      </dsp:nvSpPr>
      <dsp:spPr>
        <a:xfrm>
          <a:off x="6830864" y="1244326"/>
          <a:ext cx="1063576" cy="55092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Thiết kế rập &amp; Cắt vải</a:t>
          </a:r>
        </a:p>
        <a:p>
          <a:pPr marL="57150" lvl="1" indent="-57150" algn="l" defTabSz="311150">
            <a:lnSpc>
              <a:spcPct val="90000"/>
            </a:lnSpc>
            <a:spcBef>
              <a:spcPct val="0"/>
            </a:spcBef>
            <a:spcAft>
              <a:spcPct val="15000"/>
            </a:spcAft>
            <a:buChar char="•"/>
          </a:pPr>
          <a:r>
            <a:rPr lang="en-US" sz="710" kern="1200"/>
            <a:t>Tạo mẫu rập và cắt vải theo thiết kế sản phẩm</a:t>
          </a:r>
        </a:p>
      </dsp:txBody>
      <dsp:txXfrm>
        <a:off x="6847000" y="1260462"/>
        <a:ext cx="1031304" cy="518653"/>
      </dsp:txXfrm>
    </dsp:sp>
    <dsp:sp modelId="{83871BD6-FC6D-4DFF-8BCD-CBA753F29244}">
      <dsp:nvSpPr>
        <dsp:cNvPr id="36" name=""/>
        <dsp:cNvSpPr/>
      </dsp:nvSpPr>
      <dsp:spPr>
        <a:xfrm rot="10800000">
          <a:off x="6409206" y="1398819"/>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6481788" y="1447207"/>
        <a:ext cx="270537" cy="145164"/>
      </dsp:txXfrm>
    </dsp:sp>
    <dsp:sp modelId="{78400405-56DD-4C64-8AD5-660ED8981C78}">
      <dsp:nvSpPr>
        <dsp:cNvPr id="37" name=""/>
        <dsp:cNvSpPr/>
      </dsp:nvSpPr>
      <dsp:spPr>
        <a:xfrm>
          <a:off x="5251620" y="1253453"/>
          <a:ext cx="1063576" cy="532671"/>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Gia công giá trị</a:t>
          </a:r>
        </a:p>
        <a:p>
          <a:pPr marL="57150" lvl="1" indent="-57150" algn="l" defTabSz="311150">
            <a:lnSpc>
              <a:spcPct val="90000"/>
            </a:lnSpc>
            <a:spcBef>
              <a:spcPct val="0"/>
            </a:spcBef>
            <a:spcAft>
              <a:spcPct val="15000"/>
            </a:spcAft>
            <a:buChar char="•"/>
          </a:pPr>
          <a:r>
            <a:rPr lang="en-US" sz="710" kern="1200"/>
            <a:t>Thêu, in ấn, hoặc trang trí để tăng tính thẩm mỹ</a:t>
          </a:r>
          <a:endParaRPr lang="en-US" sz="700" kern="1200"/>
        </a:p>
      </dsp:txBody>
      <dsp:txXfrm>
        <a:off x="5267221" y="1269054"/>
        <a:ext cx="1032373" cy="501468"/>
      </dsp:txXfrm>
    </dsp:sp>
    <dsp:sp modelId="{708A11D8-12C8-4821-91FE-248EB00D137E}">
      <dsp:nvSpPr>
        <dsp:cNvPr id="38" name=""/>
        <dsp:cNvSpPr/>
      </dsp:nvSpPr>
      <dsp:spPr>
        <a:xfrm rot="10800000">
          <a:off x="4829962" y="1398819"/>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4902544" y="1447207"/>
        <a:ext cx="270537" cy="145164"/>
      </dsp:txXfrm>
    </dsp:sp>
    <dsp:sp modelId="{ED184284-ABBA-4781-90DB-8FAA434475BA}">
      <dsp:nvSpPr>
        <dsp:cNvPr id="39" name=""/>
        <dsp:cNvSpPr/>
      </dsp:nvSpPr>
      <dsp:spPr>
        <a:xfrm>
          <a:off x="3672377" y="1220742"/>
          <a:ext cx="1063576" cy="598093"/>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May</a:t>
          </a:r>
        </a:p>
        <a:p>
          <a:pPr marL="57150" lvl="1" indent="-57150" algn="l" defTabSz="311150">
            <a:lnSpc>
              <a:spcPct val="90000"/>
            </a:lnSpc>
            <a:spcBef>
              <a:spcPct val="0"/>
            </a:spcBef>
            <a:spcAft>
              <a:spcPct val="15000"/>
            </a:spcAft>
            <a:buChar char="•"/>
          </a:pPr>
          <a:r>
            <a:rPr lang="en-US" sz="710" kern="1200"/>
            <a:t>Ráp lại bằng máy may công nghiệp</a:t>
          </a:r>
        </a:p>
        <a:p>
          <a:pPr marL="57150" lvl="1" indent="-57150" algn="l" defTabSz="311150">
            <a:lnSpc>
              <a:spcPct val="90000"/>
            </a:lnSpc>
            <a:spcBef>
              <a:spcPct val="0"/>
            </a:spcBef>
            <a:spcAft>
              <a:spcPct val="15000"/>
            </a:spcAft>
            <a:buChar char="•"/>
          </a:pPr>
          <a:r>
            <a:rPr lang="en-US" sz="710" kern="1200"/>
            <a:t>May viền, lắp khóa kéo, nút áo,…</a:t>
          </a:r>
        </a:p>
      </dsp:txBody>
      <dsp:txXfrm>
        <a:off x="3689895" y="1238260"/>
        <a:ext cx="1028541" cy="563058"/>
      </dsp:txXfrm>
    </dsp:sp>
    <dsp:sp modelId="{DACC001C-86B2-4CBF-8C93-F2CB736BF981}">
      <dsp:nvSpPr>
        <dsp:cNvPr id="40" name=""/>
        <dsp:cNvSpPr/>
      </dsp:nvSpPr>
      <dsp:spPr>
        <a:xfrm rot="10800000">
          <a:off x="3250720" y="1398819"/>
          <a:ext cx="343116"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3323302" y="1447207"/>
        <a:ext cx="270534" cy="145164"/>
      </dsp:txXfrm>
    </dsp:sp>
    <dsp:sp modelId="{E09A9DBB-B169-4147-A16D-5C6AB976EAB4}">
      <dsp:nvSpPr>
        <dsp:cNvPr id="41" name=""/>
        <dsp:cNvSpPr/>
      </dsp:nvSpPr>
      <dsp:spPr>
        <a:xfrm>
          <a:off x="2093133" y="1345991"/>
          <a:ext cx="1063576" cy="3475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b="1" kern="1200">
              <a:solidFill>
                <a:srgbClr val="C00000"/>
              </a:solidFill>
            </a:rPr>
            <a:t>Thành phẩm</a:t>
          </a:r>
        </a:p>
      </dsp:txBody>
      <dsp:txXfrm>
        <a:off x="2103314" y="1356172"/>
        <a:ext cx="1043215" cy="327234"/>
      </dsp:txXfrm>
    </dsp:sp>
    <dsp:sp modelId="{5DCB216F-59BC-4250-8E44-B5E4D0ED2029}">
      <dsp:nvSpPr>
        <dsp:cNvPr id="42" name=""/>
        <dsp:cNvSpPr/>
      </dsp:nvSpPr>
      <dsp:spPr>
        <a:xfrm rot="10800000">
          <a:off x="1671475" y="1398819"/>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10800000">
        <a:off x="1744057" y="1447207"/>
        <a:ext cx="270537" cy="145164"/>
      </dsp:txXfrm>
    </dsp:sp>
    <dsp:sp modelId="{F20A6F4E-4C1E-429A-8B15-1635966775F5}">
      <dsp:nvSpPr>
        <dsp:cNvPr id="43" name=""/>
        <dsp:cNvSpPr/>
      </dsp:nvSpPr>
      <dsp:spPr>
        <a:xfrm>
          <a:off x="513890" y="1345991"/>
          <a:ext cx="1063576" cy="34759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b="1" kern="1200">
              <a:solidFill>
                <a:srgbClr val="C00000"/>
              </a:solidFill>
            </a:rPr>
            <a:t>Kiểm tra &amp; Sửa lỗi</a:t>
          </a:r>
        </a:p>
      </dsp:txBody>
      <dsp:txXfrm>
        <a:off x="524071" y="1356172"/>
        <a:ext cx="1043215" cy="327234"/>
      </dsp:txXfrm>
    </dsp:sp>
    <dsp:sp modelId="{7D6B168A-4144-4F42-9BB9-B0D2D8FAF293}">
      <dsp:nvSpPr>
        <dsp:cNvPr id="44" name=""/>
        <dsp:cNvSpPr/>
      </dsp:nvSpPr>
      <dsp:spPr>
        <a:xfrm rot="5400000">
          <a:off x="893673" y="1902886"/>
          <a:ext cx="458390"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rot="-5400000">
        <a:off x="1050286" y="1794661"/>
        <a:ext cx="145164" cy="385808"/>
      </dsp:txXfrm>
    </dsp:sp>
    <dsp:sp modelId="{D7A30AD0-0477-44B5-B294-91379390531F}">
      <dsp:nvSpPr>
        <dsp:cNvPr id="45" name=""/>
        <dsp:cNvSpPr/>
      </dsp:nvSpPr>
      <dsp:spPr>
        <a:xfrm>
          <a:off x="513890" y="2374555"/>
          <a:ext cx="1397883" cy="473560"/>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Là (ủi) &amp; đóng gói</a:t>
          </a:r>
        </a:p>
        <a:p>
          <a:pPr marL="57150" lvl="1" indent="-57150" algn="l" defTabSz="311150">
            <a:lnSpc>
              <a:spcPct val="90000"/>
            </a:lnSpc>
            <a:spcBef>
              <a:spcPct val="0"/>
            </a:spcBef>
            <a:spcAft>
              <a:spcPct val="15000"/>
            </a:spcAft>
            <a:buChar char="•"/>
          </a:pPr>
          <a:r>
            <a:rPr lang="en-US" sz="710" kern="1200"/>
            <a:t>Ủi phẳng sản phẩm</a:t>
          </a:r>
        </a:p>
        <a:p>
          <a:pPr marL="57150" lvl="1" indent="-57150" algn="l" defTabSz="311150">
            <a:lnSpc>
              <a:spcPct val="90000"/>
            </a:lnSpc>
            <a:spcBef>
              <a:spcPct val="0"/>
            </a:spcBef>
            <a:spcAft>
              <a:spcPct val="15000"/>
            </a:spcAft>
            <a:buChar char="•"/>
          </a:pPr>
          <a:r>
            <a:rPr lang="en-US" sz="710" kern="1200"/>
            <a:t>Gắn nhãn mác, đóng gói sản phẩm</a:t>
          </a:r>
        </a:p>
      </dsp:txBody>
      <dsp:txXfrm>
        <a:off x="527760" y="2388425"/>
        <a:ext cx="1370143" cy="445820"/>
      </dsp:txXfrm>
    </dsp:sp>
    <dsp:sp modelId="{C3882F65-980C-43A4-A0D1-557165146BA7}">
      <dsp:nvSpPr>
        <dsp:cNvPr id="46" name=""/>
        <dsp:cNvSpPr/>
      </dsp:nvSpPr>
      <dsp:spPr>
        <a:xfrm>
          <a:off x="1990312" y="2490365"/>
          <a:ext cx="343119" cy="24194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1990312" y="2538753"/>
        <a:ext cx="270537" cy="145164"/>
      </dsp:txXfrm>
    </dsp:sp>
    <dsp:sp modelId="{BDE6F50E-EFFC-4913-9BCC-01AB9A71D479}">
      <dsp:nvSpPr>
        <dsp:cNvPr id="47" name=""/>
        <dsp:cNvSpPr/>
      </dsp:nvSpPr>
      <dsp:spPr>
        <a:xfrm>
          <a:off x="2427440" y="2334503"/>
          <a:ext cx="1063576" cy="553664"/>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10" b="1" kern="1200">
              <a:solidFill>
                <a:srgbClr val="C00000"/>
              </a:solidFill>
            </a:rPr>
            <a:t>Vận chuyển &amp; giao hàng</a:t>
          </a:r>
        </a:p>
        <a:p>
          <a:pPr marL="57150" lvl="1" indent="-57150" algn="l" defTabSz="311150">
            <a:lnSpc>
              <a:spcPct val="90000"/>
            </a:lnSpc>
            <a:spcBef>
              <a:spcPct val="0"/>
            </a:spcBef>
            <a:spcAft>
              <a:spcPct val="15000"/>
            </a:spcAft>
            <a:buChar char="•"/>
          </a:pPr>
          <a:r>
            <a:rPr lang="en-US" sz="710" kern="1200"/>
            <a:t>Phân phối đến cửa hàng/ xuất khẩu</a:t>
          </a:r>
        </a:p>
      </dsp:txBody>
      <dsp:txXfrm>
        <a:off x="2443656" y="2350719"/>
        <a:ext cx="1031143" cy="521232"/>
      </dsp:txXfrm>
    </dsp:sp>
  </dsp:spTree>
</dsp:drawing>
</file>

<file path=ppt/diagrams/drawing10.xml><?xml version="1.0" encoding="utf-8"?>
<dsp:drawing xmlns:a="http://schemas.openxmlformats.org/drawingml/2006/main" xmlns:r="http://schemas.openxmlformats.org/officeDocument/2006/relationships" xmlns:dsp="http://schemas.microsoft.com/office/drawing/2008/diagram">
  <dsp:spTree>
    <dsp:nvGrpSpPr>
      <dsp:cNvPr id="114" name=""/>
      <dsp:cNvGrpSpPr/>
    </dsp:nvGrpSpPr>
    <dsp:grpSpPr/>
    <dsp:sp modelId="{DDA261DC-E31C-4592-846F-6E9FA7BC67F5}">
      <dsp:nvSpPr>
        <dsp:cNvPr id="115" name=""/>
        <dsp:cNvSpPr/>
      </dsp:nvSpPr>
      <dsp:spPr>
        <a:xfrm>
          <a:off x="101937" y="533"/>
          <a:ext cx="558964" cy="28685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10" kern="1200"/>
            <a:t>Thiết kế</a:t>
          </a:r>
        </a:p>
      </dsp:txBody>
      <dsp:txXfrm>
        <a:off x="110339" y="8935"/>
        <a:ext cx="542161" cy="270054"/>
      </dsp:txXfrm>
    </dsp:sp>
    <dsp:sp modelId="{36901838-67B2-4708-B522-F29BB14C2494}">
      <dsp:nvSpPr>
        <dsp:cNvPr id="116" name=""/>
        <dsp:cNvSpPr/>
      </dsp:nvSpPr>
      <dsp:spPr>
        <a:xfrm rot="5400000">
          <a:off x="322169" y="313386"/>
          <a:ext cx="118500" cy="920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5400000">
        <a:off x="353790" y="300186"/>
        <a:ext cx="55258" cy="90871"/>
      </dsp:txXfrm>
    </dsp:sp>
    <dsp:sp modelId="{1732852E-7A13-4E55-8031-A505CD0DAD2F}">
      <dsp:nvSpPr>
        <dsp:cNvPr id="117" name=""/>
        <dsp:cNvSpPr/>
      </dsp:nvSpPr>
      <dsp:spPr>
        <a:xfrm>
          <a:off x="101937" y="435936"/>
          <a:ext cx="558964" cy="28685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10" kern="1200"/>
            <a:t>Xây dựng rập mẫu</a:t>
          </a:r>
        </a:p>
      </dsp:txBody>
      <dsp:txXfrm>
        <a:off x="110339" y="444338"/>
        <a:ext cx="542161" cy="270054"/>
      </dsp:txXfrm>
    </dsp:sp>
    <dsp:sp modelId="{935518C2-97B8-49A5-9290-7BE87785D3EF}">
      <dsp:nvSpPr>
        <dsp:cNvPr id="118" name=""/>
        <dsp:cNvSpPr/>
      </dsp:nvSpPr>
      <dsp:spPr>
        <a:xfrm rot="5400000">
          <a:off x="322169" y="748789"/>
          <a:ext cx="118500" cy="920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5400000">
        <a:off x="353790" y="735589"/>
        <a:ext cx="55258" cy="90871"/>
      </dsp:txXfrm>
    </dsp:sp>
    <dsp:sp modelId="{F4293AE6-AF80-4F25-997F-8A85DE815482}">
      <dsp:nvSpPr>
        <dsp:cNvPr id="119" name=""/>
        <dsp:cNvSpPr/>
      </dsp:nvSpPr>
      <dsp:spPr>
        <a:xfrm>
          <a:off x="101937" y="871339"/>
          <a:ext cx="558964" cy="286857"/>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10" kern="1200"/>
            <a:t>Chuẩn bị cắt vải</a:t>
          </a:r>
        </a:p>
      </dsp:txBody>
      <dsp:txXfrm>
        <a:off x="110339" y="879741"/>
        <a:ext cx="542161" cy="270054"/>
      </dsp:txXfrm>
    </dsp:sp>
  </dsp:spTree>
</dsp:drawing>
</file>

<file path=ppt/diagrams/drawing11.xml><?xml version="1.0" encoding="utf-8"?>
<dsp:drawing xmlns:a="http://schemas.openxmlformats.org/drawingml/2006/main" xmlns:r="http://schemas.openxmlformats.org/officeDocument/2006/relationships" xmlns:dsp="http://schemas.microsoft.com/office/drawing/2008/diagram">
  <dsp:spTree>
    <dsp:nvGrpSpPr>
      <dsp:cNvPr id="146" name=""/>
      <dsp:cNvGrpSpPr/>
    </dsp:nvGrpSpPr>
    <dsp:grpSpPr/>
    <dsp:sp modelId="{DDA261DC-E31C-4592-846F-6E9FA7BC67F5}">
      <dsp:nvSpPr>
        <dsp:cNvPr id="147" name=""/>
        <dsp:cNvSpPr/>
      </dsp:nvSpPr>
      <dsp:spPr>
        <a:xfrm>
          <a:off x="412" y="107170"/>
          <a:ext cx="361768" cy="15605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Chia lô vải</a:t>
          </a:r>
        </a:p>
      </dsp:txBody>
      <dsp:txXfrm>
        <a:off x="4983" y="111741"/>
        <a:ext cx="352627" cy="146911"/>
      </dsp:txXfrm>
    </dsp:sp>
    <dsp:sp modelId="{6F10A4DB-FD19-4C05-A0F7-B1CC281D4AED}">
      <dsp:nvSpPr>
        <dsp:cNvPr id="148" name=""/>
        <dsp:cNvSpPr/>
      </dsp:nvSpPr>
      <dsp:spPr>
        <a:xfrm>
          <a:off x="374290" y="152946"/>
          <a:ext cx="76694" cy="645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374290" y="165846"/>
        <a:ext cx="57344" cy="38701"/>
      </dsp:txXfrm>
    </dsp:sp>
    <dsp:sp modelId="{2318811B-1911-4902-92EB-BE124BF728A7}">
      <dsp:nvSpPr>
        <dsp:cNvPr id="149" name=""/>
        <dsp:cNvSpPr/>
      </dsp:nvSpPr>
      <dsp:spPr>
        <a:xfrm>
          <a:off x="466216" y="107170"/>
          <a:ext cx="361768" cy="156052"/>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Gắn nhãn</a:t>
          </a:r>
        </a:p>
      </dsp:txBody>
      <dsp:txXfrm>
        <a:off x="470787" y="111741"/>
        <a:ext cx="352627" cy="146911"/>
      </dsp:txXfrm>
    </dsp:sp>
  </dsp:spTree>
</dsp:drawing>
</file>

<file path=ppt/diagrams/drawing12.xml><?xml version="1.0" encoding="utf-8"?>
<dsp:drawing xmlns:a="http://schemas.openxmlformats.org/drawingml/2006/main" xmlns:r="http://schemas.openxmlformats.org/officeDocument/2006/relationships" xmlns:dsp="http://schemas.microsoft.com/office/drawing/2008/diagram">
  <dsp:spTree>
    <dsp:nvGrpSpPr>
      <dsp:cNvPr id="150" name=""/>
      <dsp:cNvGrpSpPr/>
    </dsp:nvGrpSpPr>
    <dsp:grpSpPr/>
    <dsp:sp modelId="{C658EEAF-BC1F-476C-AB90-5A13DDF3CC8F}">
      <dsp:nvSpPr>
        <dsp:cNvPr id="151" name=""/>
        <dsp:cNvSpPr/>
      </dsp:nvSpPr>
      <dsp:spPr>
        <a:xfrm>
          <a:off x="57" y="74079"/>
          <a:ext cx="223587" cy="134152"/>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Ép keo</a:t>
          </a:r>
        </a:p>
      </dsp:txBody>
      <dsp:txXfrm>
        <a:off x="57" y="74079"/>
        <a:ext cx="223587" cy="134152"/>
      </dsp:txXfrm>
    </dsp:sp>
    <dsp:sp modelId="{D8A20875-E8F9-4F3B-8A87-3CDC834AA5E2}">
      <dsp:nvSpPr>
        <dsp:cNvPr id="152" name=""/>
        <dsp:cNvSpPr/>
      </dsp:nvSpPr>
      <dsp:spPr>
        <a:xfrm>
          <a:off x="246003" y="74079"/>
          <a:ext cx="223587" cy="134152"/>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In ấn</a:t>
          </a:r>
        </a:p>
      </dsp:txBody>
      <dsp:txXfrm>
        <a:off x="246003" y="74079"/>
        <a:ext cx="223587" cy="134152"/>
      </dsp:txXfrm>
    </dsp:sp>
    <dsp:sp modelId="{9CCC5F5C-8698-45F4-BB64-2A25955EC439}">
      <dsp:nvSpPr>
        <dsp:cNvPr id="153" name=""/>
        <dsp:cNvSpPr/>
      </dsp:nvSpPr>
      <dsp:spPr>
        <a:xfrm>
          <a:off x="123030" y="230590"/>
          <a:ext cx="223587" cy="134152"/>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Thêu</a:t>
          </a:r>
        </a:p>
      </dsp:txBody>
      <dsp:txXfrm>
        <a:off x="123030" y="230590"/>
        <a:ext cx="223587" cy="134152"/>
      </dsp:txXfrm>
    </dsp:sp>
  </dsp:spTree>
</dsp:drawing>
</file>

<file path=ppt/diagrams/drawing13.xml><?xml version="1.0" encoding="utf-8"?>
<dsp:drawing xmlns:a="http://schemas.openxmlformats.org/drawingml/2006/main" xmlns:r="http://schemas.openxmlformats.org/officeDocument/2006/relationships" xmlns:dsp="http://schemas.microsoft.com/office/drawing/2008/diagram">
  <dsp:spTree>
    <dsp:nvGrpSpPr>
      <dsp:cNvPr id="154" name=""/>
      <dsp:cNvGrpSpPr/>
    </dsp:nvGrpSpPr>
    <dsp:grpSpPr/>
    <dsp:sp modelId="{D778FC31-3F5F-47C9-B9A3-1394431667DE}">
      <dsp:nvSpPr>
        <dsp:cNvPr id="155" name=""/>
        <dsp:cNvSpPr/>
      </dsp:nvSpPr>
      <dsp:spPr>
        <a:xfrm>
          <a:off x="134986" y="2"/>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Ép trung gian</a:t>
          </a:r>
        </a:p>
      </dsp:txBody>
      <dsp:txXfrm>
        <a:off x="141584" y="6600"/>
        <a:ext cx="362247" cy="212070"/>
      </dsp:txXfrm>
    </dsp:sp>
    <dsp:sp modelId="{B7F17AEC-A56A-4AA7-8091-3D72F7AC5169}">
      <dsp:nvSpPr>
        <dsp:cNvPr id="156" name=""/>
        <dsp:cNvSpPr/>
      </dsp:nvSpPr>
      <dsp:spPr>
        <a:xfrm>
          <a:off x="543468" y="66080"/>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543468" y="84702"/>
        <a:ext cx="55716" cy="55866"/>
      </dsp:txXfrm>
    </dsp:sp>
    <dsp:sp modelId="{B7967C8D-ECE7-4975-B554-CD47330230AB}">
      <dsp:nvSpPr>
        <dsp:cNvPr id="157" name=""/>
        <dsp:cNvSpPr/>
      </dsp:nvSpPr>
      <dsp:spPr>
        <a:xfrm>
          <a:off x="660607" y="2"/>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Cắt chỉ</a:t>
          </a:r>
        </a:p>
      </dsp:txBody>
      <dsp:txXfrm>
        <a:off x="667205" y="6600"/>
        <a:ext cx="362247" cy="212070"/>
      </dsp:txXfrm>
    </dsp:sp>
    <dsp:sp modelId="{FC570BD1-2076-482A-9C86-15BA960D3E8C}">
      <dsp:nvSpPr>
        <dsp:cNvPr id="158" name=""/>
        <dsp:cNvSpPr/>
      </dsp:nvSpPr>
      <dsp:spPr>
        <a:xfrm>
          <a:off x="1069089" y="66080"/>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1069089" y="84702"/>
        <a:ext cx="55716" cy="55866"/>
      </dsp:txXfrm>
    </dsp:sp>
    <dsp:sp modelId="{604CC464-6CAF-46AE-B66A-B8A0639733FC}">
      <dsp:nvSpPr>
        <dsp:cNvPr id="159" name=""/>
        <dsp:cNvSpPr/>
      </dsp:nvSpPr>
      <dsp:spPr>
        <a:xfrm>
          <a:off x="1186228" y="2"/>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Kiểm tra chất lượng</a:t>
          </a:r>
        </a:p>
      </dsp:txBody>
      <dsp:txXfrm>
        <a:off x="1192826" y="6600"/>
        <a:ext cx="362247" cy="212070"/>
      </dsp:txXfrm>
    </dsp:sp>
    <dsp:sp modelId="{39BB2DA4-D2E7-493F-BD12-4138386F98F1}">
      <dsp:nvSpPr>
        <dsp:cNvPr id="160" name=""/>
        <dsp:cNvSpPr/>
      </dsp:nvSpPr>
      <dsp:spPr>
        <a:xfrm>
          <a:off x="1594710" y="66080"/>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a:off x="1594710" y="84702"/>
        <a:ext cx="55716" cy="55866"/>
      </dsp:txXfrm>
    </dsp:sp>
    <dsp:sp modelId="{38872908-9A79-4058-BB0E-76DCE2FA30D0}">
      <dsp:nvSpPr>
        <dsp:cNvPr id="161" name=""/>
        <dsp:cNvSpPr/>
      </dsp:nvSpPr>
      <dsp:spPr>
        <a:xfrm>
          <a:off x="1711849" y="2"/>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Tẩy vết bẩn</a:t>
          </a:r>
        </a:p>
      </dsp:txBody>
      <dsp:txXfrm>
        <a:off x="1718447" y="6600"/>
        <a:ext cx="362247" cy="212070"/>
      </dsp:txXfrm>
    </dsp:sp>
    <dsp:sp modelId="{45D106F9-8AFB-4FE1-8300-43FDF8AB5F62}">
      <dsp:nvSpPr>
        <dsp:cNvPr id="162" name=""/>
        <dsp:cNvSpPr/>
      </dsp:nvSpPr>
      <dsp:spPr>
        <a:xfrm rot="5400000">
          <a:off x="1859774" y="251549"/>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5400000">
        <a:off x="1871638" y="258307"/>
        <a:ext cx="55866" cy="55716"/>
      </dsp:txXfrm>
    </dsp:sp>
    <dsp:sp modelId="{8C0A83CB-CD0D-45EB-B3C9-6FBFDD025CD7}">
      <dsp:nvSpPr>
        <dsp:cNvPr id="163" name=""/>
        <dsp:cNvSpPr/>
      </dsp:nvSpPr>
      <dsp:spPr>
        <a:xfrm>
          <a:off x="1711849" y="375445"/>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Ép sản phẩm</a:t>
          </a:r>
        </a:p>
      </dsp:txBody>
      <dsp:txXfrm>
        <a:off x="1718447" y="382043"/>
        <a:ext cx="362247" cy="212070"/>
      </dsp:txXfrm>
    </dsp:sp>
    <dsp:sp modelId="{E4C1BF0D-F056-4900-AD88-94B3547AFC52}">
      <dsp:nvSpPr>
        <dsp:cNvPr id="164" name=""/>
        <dsp:cNvSpPr/>
      </dsp:nvSpPr>
      <dsp:spPr>
        <a:xfrm rot="10800000">
          <a:off x="1599216" y="441523"/>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10800000">
        <a:off x="1623094" y="460145"/>
        <a:ext cx="55716" cy="55866"/>
      </dsp:txXfrm>
    </dsp:sp>
    <dsp:sp modelId="{BA784D8B-36BF-426E-BD31-295863E32631}">
      <dsp:nvSpPr>
        <dsp:cNvPr id="165" name=""/>
        <dsp:cNvSpPr/>
      </dsp:nvSpPr>
      <dsp:spPr>
        <a:xfrm>
          <a:off x="1186228" y="375445"/>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Gấp sản phẩm</a:t>
          </a:r>
        </a:p>
      </dsp:txBody>
      <dsp:txXfrm>
        <a:off x="1192826" y="382043"/>
        <a:ext cx="362247" cy="212070"/>
      </dsp:txXfrm>
    </dsp:sp>
    <dsp:sp modelId="{AC12DB06-54C3-4563-AE1B-BC0069EFD3C2}">
      <dsp:nvSpPr>
        <dsp:cNvPr id="166" name=""/>
        <dsp:cNvSpPr/>
      </dsp:nvSpPr>
      <dsp:spPr>
        <a:xfrm rot="10800000">
          <a:off x="1073595" y="441523"/>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10800000">
        <a:off x="1097473" y="460145"/>
        <a:ext cx="55716" cy="55866"/>
      </dsp:txXfrm>
    </dsp:sp>
    <dsp:sp modelId="{F5CC7CDF-750E-457D-B62E-2776D8F2E19F}">
      <dsp:nvSpPr>
        <dsp:cNvPr id="167" name=""/>
        <dsp:cNvSpPr/>
      </dsp:nvSpPr>
      <dsp:spPr>
        <a:xfrm>
          <a:off x="660607" y="375445"/>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Dán nhãn</a:t>
          </a:r>
        </a:p>
      </dsp:txBody>
      <dsp:txXfrm>
        <a:off x="667205" y="382043"/>
        <a:ext cx="362247" cy="212070"/>
      </dsp:txXfrm>
    </dsp:sp>
    <dsp:sp modelId="{3B352948-F1F3-4D36-B939-D60E0703D6EB}">
      <dsp:nvSpPr>
        <dsp:cNvPr id="168" name=""/>
        <dsp:cNvSpPr/>
      </dsp:nvSpPr>
      <dsp:spPr>
        <a:xfrm rot="10800000">
          <a:off x="547974" y="441523"/>
          <a:ext cx="79594" cy="93110"/>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10800000">
        <a:off x="571852" y="460145"/>
        <a:ext cx="55716" cy="55866"/>
      </dsp:txXfrm>
    </dsp:sp>
    <dsp:sp modelId="{43C44ABE-FB03-455A-871B-E9795AE2D9BD}">
      <dsp:nvSpPr>
        <dsp:cNvPr id="169" name=""/>
        <dsp:cNvSpPr/>
      </dsp:nvSpPr>
      <dsp:spPr>
        <a:xfrm>
          <a:off x="134986" y="375445"/>
          <a:ext cx="375443" cy="2252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Đóng gói</a:t>
          </a:r>
        </a:p>
      </dsp:txBody>
      <dsp:txXfrm>
        <a:off x="141584" y="382043"/>
        <a:ext cx="362247" cy="212070"/>
      </dsp:txXfrm>
    </dsp:sp>
  </dsp:spTree>
</dsp:drawing>
</file>

<file path=ppt/diagrams/drawing14.xml><?xml version="1.0" encoding="utf-8"?>
<dsp:drawing xmlns:a="http://schemas.openxmlformats.org/drawingml/2006/main" xmlns:r="http://schemas.openxmlformats.org/officeDocument/2006/relationships" xmlns:dsp="http://schemas.microsoft.com/office/drawing/2008/diagram">
  <dsp:spTree>
    <dsp:nvGrpSpPr>
      <dsp:cNvPr id="170" name=""/>
      <dsp:cNvGrpSpPr/>
    </dsp:nvGrpSpPr>
    <dsp:grpSpPr/>
    <dsp:sp modelId="{DDA261DC-E31C-4592-846F-6E9FA7BC67F5}">
      <dsp:nvSpPr>
        <dsp:cNvPr id="171" name=""/>
        <dsp:cNvSpPr/>
      </dsp:nvSpPr>
      <dsp:spPr>
        <a:xfrm>
          <a:off x="380" y="113197"/>
          <a:ext cx="333827" cy="14399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10" kern="1200"/>
            <a:t>Trải vải</a:t>
          </a:r>
        </a:p>
      </dsp:txBody>
      <dsp:txXfrm>
        <a:off x="4598" y="117415"/>
        <a:ext cx="325392" cy="135564"/>
      </dsp:txXfrm>
    </dsp:sp>
    <dsp:sp modelId="{6F10A4DB-FD19-4C05-A0F7-B1CC281D4AED}">
      <dsp:nvSpPr>
        <dsp:cNvPr id="172" name=""/>
        <dsp:cNvSpPr/>
      </dsp:nvSpPr>
      <dsp:spPr>
        <a:xfrm>
          <a:off x="345382" y="155437"/>
          <a:ext cx="70771" cy="59519"/>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5382" y="167341"/>
        <a:ext cx="52915" cy="35711"/>
      </dsp:txXfrm>
    </dsp:sp>
    <dsp:sp modelId="{2318811B-1911-4902-92EB-BE124BF728A7}">
      <dsp:nvSpPr>
        <dsp:cNvPr id="173" name=""/>
        <dsp:cNvSpPr/>
      </dsp:nvSpPr>
      <dsp:spPr>
        <a:xfrm>
          <a:off x="430207" y="113197"/>
          <a:ext cx="333827" cy="14399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10" kern="1200"/>
            <a:t>Cắt vải</a:t>
          </a:r>
        </a:p>
      </dsp:txBody>
      <dsp:txXfrm>
        <a:off x="434425" y="117415"/>
        <a:ext cx="325392" cy="135564"/>
      </dsp:txXfrm>
    </dsp:sp>
  </dsp:spTree>
</dsp:drawing>
</file>

<file path=ppt/diagrams/drawing15.xml><?xml version="1.0" encoding="utf-8"?>
<dsp:drawing xmlns:a="http://schemas.openxmlformats.org/drawingml/2006/main" xmlns:r="http://schemas.openxmlformats.org/officeDocument/2006/relationships" xmlns:dsp="http://schemas.microsoft.com/office/drawing/2008/diagram">
  <dsp:spTree>
    <dsp:nvGrpSpPr>
      <dsp:cNvPr id="174" name=""/>
      <dsp:cNvGrpSpPr/>
    </dsp:nvGrpSpPr>
    <dsp:grpSpPr/>
    <dsp:sp modelId="{DDA261DC-E31C-4592-846F-6E9FA7BC67F5}">
      <dsp:nvSpPr>
        <dsp:cNvPr id="175" name=""/>
        <dsp:cNvSpPr/>
      </dsp:nvSpPr>
      <dsp:spPr>
        <a:xfrm>
          <a:off x="64571" y="171"/>
          <a:ext cx="325325" cy="16695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Thiết kế</a:t>
          </a:r>
        </a:p>
      </dsp:txBody>
      <dsp:txXfrm>
        <a:off x="69461" y="5061"/>
        <a:ext cx="315545" cy="157175"/>
      </dsp:txXfrm>
    </dsp:sp>
    <dsp:sp modelId="{36901838-67B2-4708-B522-F29BB14C2494}">
      <dsp:nvSpPr>
        <dsp:cNvPr id="176" name=""/>
        <dsp:cNvSpPr/>
      </dsp:nvSpPr>
      <dsp:spPr>
        <a:xfrm rot="5400000">
          <a:off x="192749" y="182256"/>
          <a:ext cx="68968" cy="5360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5400000">
        <a:off x="211152" y="174574"/>
        <a:ext cx="32162" cy="52887"/>
      </dsp:txXfrm>
    </dsp:sp>
    <dsp:sp modelId="{1732852E-7A13-4E55-8031-A505CD0DAD2F}">
      <dsp:nvSpPr>
        <dsp:cNvPr id="177" name=""/>
        <dsp:cNvSpPr/>
      </dsp:nvSpPr>
      <dsp:spPr>
        <a:xfrm>
          <a:off x="64571" y="253582"/>
          <a:ext cx="325325" cy="16695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Xây dựng rập mẫu</a:t>
          </a:r>
        </a:p>
      </dsp:txBody>
      <dsp:txXfrm>
        <a:off x="69461" y="258472"/>
        <a:ext cx="315545" cy="157175"/>
      </dsp:txXfrm>
    </dsp:sp>
    <dsp:sp modelId="{935518C2-97B8-49A5-9290-7BE87785D3EF}">
      <dsp:nvSpPr>
        <dsp:cNvPr id="178" name=""/>
        <dsp:cNvSpPr/>
      </dsp:nvSpPr>
      <dsp:spPr>
        <a:xfrm rot="5400000">
          <a:off x="192749" y="435667"/>
          <a:ext cx="68968" cy="53602"/>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US" sz="400" kern="1200"/>
        </a:p>
      </dsp:txBody>
      <dsp:txXfrm rot="-5400000">
        <a:off x="211152" y="427985"/>
        <a:ext cx="32162" cy="52887"/>
      </dsp:txXfrm>
    </dsp:sp>
    <dsp:sp modelId="{F4293AE6-AF80-4F25-997F-8A85DE815482}">
      <dsp:nvSpPr>
        <dsp:cNvPr id="179" name=""/>
        <dsp:cNvSpPr/>
      </dsp:nvSpPr>
      <dsp:spPr>
        <a:xfrm>
          <a:off x="64571" y="506993"/>
          <a:ext cx="325325" cy="166955"/>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222250">
            <a:lnSpc>
              <a:spcPct val="90000"/>
            </a:lnSpc>
            <a:spcBef>
              <a:spcPct val="0"/>
            </a:spcBef>
            <a:spcAft>
              <a:spcPct val="35000"/>
            </a:spcAft>
            <a:buNone/>
          </a:pPr>
          <a:r>
            <a:rPr lang="en-US" sz="510" kern="1200"/>
            <a:t>Chuẩn bị cắt vải</a:t>
          </a:r>
        </a:p>
      </dsp:txBody>
      <dsp:txXfrm>
        <a:off x="69461" y="511883"/>
        <a:ext cx="315545" cy="157175"/>
      </dsp:txXfrm>
    </dsp:sp>
  </dsp:spTree>
</dsp:drawing>
</file>

<file path=ppt/diagrams/drawing2.xml><?xml version="1.0" encoding="utf-8"?>
<dsp:drawing xmlns:a="http://schemas.openxmlformats.org/drawingml/2006/main" xmlns:r="http://schemas.openxmlformats.org/officeDocument/2006/relationships" xmlns:dsp="http://schemas.microsoft.com/office/drawing/2008/diagram">
  <dsp:spTree>
    <dsp:nvGrpSpPr>
      <dsp:cNvPr id="9" name=""/>
      <dsp:cNvGrpSpPr/>
    </dsp:nvGrpSpPr>
    <dsp:grpSpPr/>
    <dsp:sp modelId="{ED2FF0E7-9F8C-43FF-9AD2-FC1B341535F4}">
      <dsp:nvSpPr>
        <dsp:cNvPr id="10" name=""/>
        <dsp:cNvSpPr/>
      </dsp:nvSpPr>
      <dsp:spPr>
        <a:xfrm>
          <a:off x="956174" y="386461"/>
          <a:ext cx="189200" cy="91440"/>
        </a:xfrm>
        <a:custGeom>
          <a:rect l="0" t="0" r="0" b="0"/>
          <a:pathLst>
            <a:path>
              <a:moveTo>
                <a:pt x="0" y="45720"/>
              </a:moveTo>
              <a:lnTo>
                <a:pt x="18920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045279" y="431082"/>
        <a:ext cx="10990" cy="2198"/>
      </dsp:txXfrm>
    </dsp:sp>
    <dsp:sp modelId="{F5E27129-1EE7-42A1-B013-0780746CD18E}">
      <dsp:nvSpPr>
        <dsp:cNvPr id="11" name=""/>
        <dsp:cNvSpPr/>
      </dsp:nvSpPr>
      <dsp:spPr>
        <a:xfrm>
          <a:off x="2318"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Bông</a:t>
          </a:r>
        </a:p>
      </dsp:txBody>
      <dsp:txXfrm>
        <a:off x="2318" y="145484"/>
        <a:ext cx="955655" cy="573393"/>
      </dsp:txXfrm>
    </dsp:sp>
    <dsp:sp modelId="{4D11E01E-F1F7-4BF8-8092-7FC32EE68356}">
      <dsp:nvSpPr>
        <dsp:cNvPr id="12" name=""/>
        <dsp:cNvSpPr/>
      </dsp:nvSpPr>
      <dsp:spPr>
        <a:xfrm>
          <a:off x="2131630" y="386461"/>
          <a:ext cx="189200" cy="91440"/>
        </a:xfrm>
        <a:custGeom>
          <a:rect l="0" t="0" r="0" b="0"/>
          <a:pathLst>
            <a:path>
              <a:moveTo>
                <a:pt x="0" y="45720"/>
              </a:moveTo>
              <a:lnTo>
                <a:pt x="18920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220736" y="431082"/>
        <a:ext cx="10990" cy="2198"/>
      </dsp:txXfrm>
    </dsp:sp>
    <dsp:sp modelId="{53ADB919-8796-47D6-9A8A-B4DFF33887DD}">
      <dsp:nvSpPr>
        <dsp:cNvPr id="13" name=""/>
        <dsp:cNvSpPr/>
      </dsp:nvSpPr>
      <dsp:spPr>
        <a:xfrm>
          <a:off x="1177774"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Xé mịn, trộn, chải</a:t>
          </a:r>
        </a:p>
      </dsp:txBody>
      <dsp:txXfrm>
        <a:off x="1177774" y="145484"/>
        <a:ext cx="955655" cy="573393"/>
      </dsp:txXfrm>
    </dsp:sp>
    <dsp:sp modelId="{3D74B176-AAFC-4A64-9782-0C54F8B38AE8}">
      <dsp:nvSpPr>
        <dsp:cNvPr id="14" name=""/>
        <dsp:cNvSpPr/>
      </dsp:nvSpPr>
      <dsp:spPr>
        <a:xfrm>
          <a:off x="3307087" y="386461"/>
          <a:ext cx="189200" cy="91440"/>
        </a:xfrm>
        <a:custGeom>
          <a:rect l="0" t="0" r="0" b="0"/>
          <a:pathLst>
            <a:path>
              <a:moveTo>
                <a:pt x="0" y="45720"/>
              </a:moveTo>
              <a:lnTo>
                <a:pt x="18920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396192" y="431082"/>
        <a:ext cx="10990" cy="2198"/>
      </dsp:txXfrm>
    </dsp:sp>
    <dsp:sp modelId="{F8DBB78B-AB13-418E-BAD2-24955B399B64}">
      <dsp:nvSpPr>
        <dsp:cNvPr id="15" name=""/>
        <dsp:cNvSpPr/>
      </dsp:nvSpPr>
      <dsp:spPr>
        <a:xfrm>
          <a:off x="2353231"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Ghép sợi</a:t>
          </a:r>
        </a:p>
      </dsp:txBody>
      <dsp:txXfrm>
        <a:off x="2353231" y="145484"/>
        <a:ext cx="955655" cy="573393"/>
      </dsp:txXfrm>
    </dsp:sp>
    <dsp:sp modelId="{083DFAA2-D488-4E52-B6EB-2558DEB6B9C7}">
      <dsp:nvSpPr>
        <dsp:cNvPr id="16" name=""/>
        <dsp:cNvSpPr/>
      </dsp:nvSpPr>
      <dsp:spPr>
        <a:xfrm>
          <a:off x="4482543" y="386461"/>
          <a:ext cx="189200" cy="91440"/>
        </a:xfrm>
        <a:custGeom>
          <a:rect l="0" t="0" r="0" b="0"/>
          <a:pathLst>
            <a:path>
              <a:moveTo>
                <a:pt x="0" y="45720"/>
              </a:moveTo>
              <a:lnTo>
                <a:pt x="18920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4571649" y="431082"/>
        <a:ext cx="10990" cy="2198"/>
      </dsp:txXfrm>
    </dsp:sp>
    <dsp:sp modelId="{70E9B34B-DFE5-4DDE-8D4F-D9F78D924146}">
      <dsp:nvSpPr>
        <dsp:cNvPr id="17" name=""/>
        <dsp:cNvSpPr/>
      </dsp:nvSpPr>
      <dsp:spPr>
        <a:xfrm>
          <a:off x="3528688"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Sợi con</a:t>
          </a:r>
          <a:endParaRPr lang="en-US" sz="1100" kern="1200"/>
        </a:p>
      </dsp:txBody>
      <dsp:txXfrm>
        <a:off x="3528688" y="145484"/>
        <a:ext cx="955655" cy="573393"/>
      </dsp:txXfrm>
    </dsp:sp>
    <dsp:sp modelId="{9C5CF4D3-8F40-4334-BE73-51E3B01FF2C4}">
      <dsp:nvSpPr>
        <dsp:cNvPr id="18" name=""/>
        <dsp:cNvSpPr/>
      </dsp:nvSpPr>
      <dsp:spPr>
        <a:xfrm>
          <a:off x="5658000" y="386461"/>
          <a:ext cx="189200" cy="91440"/>
        </a:xfrm>
        <a:custGeom>
          <a:rect l="0" t="0" r="0" b="0"/>
          <a:pathLst>
            <a:path>
              <a:moveTo>
                <a:pt x="0" y="45720"/>
              </a:moveTo>
              <a:lnTo>
                <a:pt x="18920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747105" y="431082"/>
        <a:ext cx="10990" cy="2198"/>
      </dsp:txXfrm>
    </dsp:sp>
    <dsp:sp modelId="{499D863B-44E0-434F-BAE8-7D15EA6056CE}">
      <dsp:nvSpPr>
        <dsp:cNvPr id="19" name=""/>
        <dsp:cNvSpPr/>
      </dsp:nvSpPr>
      <dsp:spPr>
        <a:xfrm>
          <a:off x="4704144"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kern="1200"/>
            <a:t>Đánh ống</a:t>
          </a:r>
        </a:p>
      </dsp:txBody>
      <dsp:txXfrm>
        <a:off x="4704144" y="145484"/>
        <a:ext cx="955655" cy="573393"/>
      </dsp:txXfrm>
    </dsp:sp>
    <dsp:sp modelId="{B7B4BFD2-AE28-4BBF-9399-20944B4F64FC}">
      <dsp:nvSpPr>
        <dsp:cNvPr id="20" name=""/>
        <dsp:cNvSpPr/>
      </dsp:nvSpPr>
      <dsp:spPr>
        <a:xfrm>
          <a:off x="6833457" y="386461"/>
          <a:ext cx="189200" cy="91440"/>
        </a:xfrm>
        <a:custGeom>
          <a:rect l="0" t="0" r="0" b="0"/>
          <a:pathLst>
            <a:path>
              <a:moveTo>
                <a:pt x="0" y="45720"/>
              </a:moveTo>
              <a:lnTo>
                <a:pt x="18920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922562" y="431082"/>
        <a:ext cx="10990" cy="2198"/>
      </dsp:txXfrm>
    </dsp:sp>
    <dsp:sp modelId="{1309355A-57EA-45CB-A0DE-8FE91681A4A6}">
      <dsp:nvSpPr>
        <dsp:cNvPr id="21" name=""/>
        <dsp:cNvSpPr/>
      </dsp:nvSpPr>
      <dsp:spPr>
        <a:xfrm>
          <a:off x="5879601"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Hấp định hình</a:t>
          </a:r>
          <a:endParaRPr lang="en-US" sz="1100" kern="1200"/>
        </a:p>
      </dsp:txBody>
      <dsp:txXfrm>
        <a:off x="5879601" y="145484"/>
        <a:ext cx="955655" cy="573393"/>
      </dsp:txXfrm>
    </dsp:sp>
    <dsp:sp modelId="{DA79F1EF-D323-40D2-9FF8-A54C6E389326}">
      <dsp:nvSpPr>
        <dsp:cNvPr id="22" name=""/>
        <dsp:cNvSpPr/>
      </dsp:nvSpPr>
      <dsp:spPr>
        <a:xfrm>
          <a:off x="7055057" y="145484"/>
          <a:ext cx="955655" cy="57339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kern="1200"/>
            <a:t>Sợi CD</a:t>
          </a:r>
        </a:p>
      </dsp:txBody>
      <dsp:txXfrm>
        <a:off x="7055057" y="145484"/>
        <a:ext cx="955655" cy="573393"/>
      </dsp:txXfrm>
    </dsp:sp>
  </dsp:spTree>
</dsp:drawing>
</file>

<file path=ppt/diagrams/drawing3.xml><?xml version="1.0" encoding="utf-8"?>
<dsp:drawing xmlns:a="http://schemas.openxmlformats.org/drawingml/2006/main" xmlns:r="http://schemas.openxmlformats.org/officeDocument/2006/relationships" xmlns:dsp="http://schemas.microsoft.com/office/drawing/2008/diagram">
  <dsp:spTree>
    <dsp:nvGrpSpPr>
      <dsp:cNvPr id="23" name=""/>
      <dsp:cNvGrpSpPr/>
    </dsp:nvGrpSpPr>
    <dsp:grpSpPr/>
    <dsp:sp modelId="{ED2FF0E7-9F8C-43FF-9AD2-FC1B341535F4}">
      <dsp:nvSpPr>
        <dsp:cNvPr id="24" name=""/>
        <dsp:cNvSpPr/>
      </dsp:nvSpPr>
      <dsp:spPr>
        <a:xfrm>
          <a:off x="1123272" y="386461"/>
          <a:ext cx="226771" cy="91440"/>
        </a:xfrm>
        <a:custGeom>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230223" y="430894"/>
        <a:ext cx="12868" cy="2573"/>
      </dsp:txXfrm>
    </dsp:sp>
    <dsp:sp modelId="{F5E27129-1EE7-42A1-B013-0780746CD18E}">
      <dsp:nvSpPr>
        <dsp:cNvPr id="25" name=""/>
        <dsp:cNvSpPr/>
      </dsp:nvSpPr>
      <dsp:spPr>
        <a:xfrm>
          <a:off x="6064"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Bông</a:t>
          </a:r>
        </a:p>
      </dsp:txBody>
      <dsp:txXfrm>
        <a:off x="6064" y="96479"/>
        <a:ext cx="1119007" cy="671404"/>
      </dsp:txXfrm>
    </dsp:sp>
    <dsp:sp modelId="{4D11E01E-F1F7-4BF8-8092-7FC32EE68356}">
      <dsp:nvSpPr>
        <dsp:cNvPr id="26" name=""/>
        <dsp:cNvSpPr/>
      </dsp:nvSpPr>
      <dsp:spPr>
        <a:xfrm>
          <a:off x="2499651" y="386461"/>
          <a:ext cx="226771" cy="91440"/>
        </a:xfrm>
        <a:custGeom>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606602" y="430894"/>
        <a:ext cx="12868" cy="2573"/>
      </dsp:txXfrm>
    </dsp:sp>
    <dsp:sp modelId="{53ADB919-8796-47D6-9A8A-B4DFF33887DD}">
      <dsp:nvSpPr>
        <dsp:cNvPr id="27" name=""/>
        <dsp:cNvSpPr/>
      </dsp:nvSpPr>
      <dsp:spPr>
        <a:xfrm>
          <a:off x="1382443"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Xé mịn, trộn, chải</a:t>
          </a:r>
        </a:p>
      </dsp:txBody>
      <dsp:txXfrm>
        <a:off x="1382443" y="96479"/>
        <a:ext cx="1119007" cy="671404"/>
      </dsp:txXfrm>
    </dsp:sp>
    <dsp:sp modelId="{3D74B176-AAFC-4A64-9782-0C54F8B38AE8}">
      <dsp:nvSpPr>
        <dsp:cNvPr id="28" name=""/>
        <dsp:cNvSpPr/>
      </dsp:nvSpPr>
      <dsp:spPr>
        <a:xfrm>
          <a:off x="3876030" y="386461"/>
          <a:ext cx="226771" cy="91440"/>
        </a:xfrm>
        <a:custGeom>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3982982" y="430894"/>
        <a:ext cx="12868" cy="2573"/>
      </dsp:txXfrm>
    </dsp:sp>
    <dsp:sp modelId="{F8DBB78B-AB13-418E-BAD2-24955B399B64}">
      <dsp:nvSpPr>
        <dsp:cNvPr id="29" name=""/>
        <dsp:cNvSpPr/>
      </dsp:nvSpPr>
      <dsp:spPr>
        <a:xfrm>
          <a:off x="2758823"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Ghép sợi</a:t>
          </a:r>
        </a:p>
      </dsp:txBody>
      <dsp:txXfrm>
        <a:off x="2758823" y="96479"/>
        <a:ext cx="1119007" cy="671404"/>
      </dsp:txXfrm>
    </dsp:sp>
    <dsp:sp modelId="{083DFAA2-D488-4E52-B6EB-2558DEB6B9C7}">
      <dsp:nvSpPr>
        <dsp:cNvPr id="30" name=""/>
        <dsp:cNvSpPr/>
      </dsp:nvSpPr>
      <dsp:spPr>
        <a:xfrm>
          <a:off x="5252409" y="386461"/>
          <a:ext cx="226771" cy="91440"/>
        </a:xfrm>
        <a:custGeom>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5359361" y="430894"/>
        <a:ext cx="12868" cy="2573"/>
      </dsp:txXfrm>
    </dsp:sp>
    <dsp:sp modelId="{70E9B34B-DFE5-4DDE-8D4F-D9F78D924146}">
      <dsp:nvSpPr>
        <dsp:cNvPr id="31" name=""/>
        <dsp:cNvSpPr/>
      </dsp:nvSpPr>
      <dsp:spPr>
        <a:xfrm>
          <a:off x="4135202"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Máy kéo sợi OE</a:t>
          </a:r>
          <a:endParaRPr lang="en-US" sz="1100" kern="1200"/>
        </a:p>
      </dsp:txBody>
      <dsp:txXfrm>
        <a:off x="4135202" y="96479"/>
        <a:ext cx="1119007" cy="671404"/>
      </dsp:txXfrm>
    </dsp:sp>
    <dsp:sp modelId="{9C5CF4D3-8F40-4334-BE73-51E3B01FF2C4}">
      <dsp:nvSpPr>
        <dsp:cNvPr id="32" name=""/>
        <dsp:cNvSpPr/>
      </dsp:nvSpPr>
      <dsp:spPr>
        <a:xfrm>
          <a:off x="6628789" y="386461"/>
          <a:ext cx="226771" cy="91440"/>
        </a:xfrm>
        <a:custGeom>
          <a:rect l="0" t="0" r="0" b="0"/>
          <a:pathLst>
            <a:path>
              <a:moveTo>
                <a:pt x="0" y="45720"/>
              </a:moveTo>
              <a:lnTo>
                <a:pt x="226771"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6735740" y="430894"/>
        <a:ext cx="12868" cy="2573"/>
      </dsp:txXfrm>
    </dsp:sp>
    <dsp:sp modelId="{499D863B-44E0-434F-BAE8-7D15EA6056CE}">
      <dsp:nvSpPr>
        <dsp:cNvPr id="33" name=""/>
        <dsp:cNvSpPr/>
      </dsp:nvSpPr>
      <dsp:spPr>
        <a:xfrm>
          <a:off x="5511581"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kern="1200"/>
            <a:t>Hấp định hình</a:t>
          </a:r>
        </a:p>
      </dsp:txBody>
      <dsp:txXfrm>
        <a:off x="5511581" y="96479"/>
        <a:ext cx="1119007" cy="671404"/>
      </dsp:txXfrm>
    </dsp:sp>
    <dsp:sp modelId="{1309355A-57EA-45CB-A0DE-8FE91681A4A6}">
      <dsp:nvSpPr>
        <dsp:cNvPr id="34" name=""/>
        <dsp:cNvSpPr/>
      </dsp:nvSpPr>
      <dsp:spPr>
        <a:xfrm>
          <a:off x="6887960" y="96479"/>
          <a:ext cx="1119007" cy="671404"/>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10" b="1" kern="1200"/>
            <a:t>Sợi OE</a:t>
          </a:r>
          <a:endParaRPr lang="en-US" sz="1100" kern="1200"/>
        </a:p>
      </dsp:txBody>
      <dsp:txXfrm>
        <a:off x="6887960" y="96479"/>
        <a:ext cx="1119007" cy="671404"/>
      </dsp:txXfrm>
    </dsp:sp>
  </dsp:spTree>
</dsp:drawing>
</file>

<file path=ppt/diagrams/drawing4.xml><?xml version="1.0" encoding="utf-8"?>
<dsp:drawing xmlns:a="http://schemas.openxmlformats.org/drawingml/2006/main" xmlns:r="http://schemas.openxmlformats.org/officeDocument/2006/relationships" xmlns:dsp="http://schemas.microsoft.com/office/drawing/2008/diagram">
  <dsp:spTree>
    <dsp:nvGrpSpPr>
      <dsp:cNvPr id="20" name=""/>
      <dsp:cNvGrpSpPr/>
    </dsp:nvGrpSpPr>
    <dsp:grpSpPr/>
    <dsp:sp modelId="{D6F16734-F862-4B4E-A382-59F3E6E31E4E}">
      <dsp:nvSpPr>
        <dsp:cNvPr id="21" name=""/>
        <dsp:cNvSpPr/>
      </dsp:nvSpPr>
      <dsp:spPr>
        <a:xfrm>
          <a:off x="5016016" y="725742"/>
          <a:ext cx="1532153" cy="3404834"/>
        </a:xfrm>
        <a:prstGeom prst="wedgeRectCallout">
          <a:avLst>
            <a:gd name="adj1" fmla="val 0"/>
            <a:gd name="adj2" fmla="val 0"/>
          </a:avLst>
        </a:prstGeom>
        <a:solidFill>
          <a:schemeClr val="dk2">
            <a:tint val="50000"/>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275" tIns="41275" rIns="41275" bIns="41275" numCol="1" spcCol="1270" anchor="t" anchorCtr="0">
          <a:noAutofit/>
        </a:bodyPr>
        <a:lstStyle/>
        <a:p>
          <a:pPr marL="0" lvl="0" indent="0" algn="just" defTabSz="577850">
            <a:lnSpc>
              <a:spcPct val="90000"/>
            </a:lnSpc>
            <a:spcBef>
              <a:spcPct val="0"/>
            </a:spcBef>
            <a:spcAft>
              <a:spcPct val="35000"/>
            </a:spcAft>
            <a:buNone/>
          </a:pPr>
          <a:r>
            <a:rPr lang="vi-VN" sz="1300" b="0" kern="1200">
              <a:solidFill>
                <a:srgbClr val="C00000"/>
              </a:solidFill>
            </a:rPr>
            <a:t>Căng</a:t>
          </a:r>
          <a:r>
            <a:rPr lang="vi-VN" sz="1300" b="0" kern="1200" spc="-30">
              <a:solidFill>
                <a:srgbClr val="C00000"/>
              </a:solidFill>
            </a:rPr>
            <a:t> </a:t>
          </a:r>
          <a:r>
            <a:rPr lang="vi-VN" sz="1300" b="0" kern="1200">
              <a:solidFill>
                <a:srgbClr val="C00000"/>
              </a:solidFill>
            </a:rPr>
            <a:t>định</a:t>
          </a:r>
          <a:r>
            <a:rPr lang="vi-VN" sz="1300" b="0" kern="1200" spc="-23">
              <a:solidFill>
                <a:srgbClr val="C00000"/>
              </a:solidFill>
            </a:rPr>
            <a:t> </a:t>
          </a:r>
          <a:r>
            <a:rPr lang="vi-VN" sz="1300" b="0" kern="1200" spc="-15">
              <a:solidFill>
                <a:srgbClr val="C00000"/>
              </a:solidFill>
            </a:rPr>
            <a:t>hình</a:t>
          </a:r>
          <a:endParaRPr lang="en-US" sz="1300" b="0" kern="1200" spc="-15">
            <a:solidFill>
              <a:srgbClr val="C00000"/>
            </a:solidFill>
          </a:endParaRPr>
        </a:p>
        <a:p>
          <a:pPr marL="0" lvl="0" indent="0" algn="just" defTabSz="577850">
            <a:lnSpc>
              <a:spcPct val="90000"/>
            </a:lnSpc>
            <a:spcBef>
              <a:spcPct val="0"/>
            </a:spcBef>
            <a:spcAft>
              <a:spcPct val="35000"/>
            </a:spcAft>
            <a:buNone/>
          </a:pPr>
          <a:r>
            <a:rPr lang="vi-VN" sz="1300" b="0" kern="1200"/>
            <a:t>Chống</a:t>
          </a:r>
          <a:r>
            <a:rPr lang="vi-VN" sz="1300" b="0" kern="1200" spc="-38"/>
            <a:t> </a:t>
          </a:r>
          <a:r>
            <a:rPr lang="vi-VN" sz="1300" b="0" kern="1200" spc="-15"/>
            <a:t>nước</a:t>
          </a:r>
          <a:endParaRPr lang="en-US" sz="1300" b="0" kern="1200" spc="-15"/>
        </a:p>
        <a:p>
          <a:pPr marL="0" lvl="0" indent="0" algn="just" defTabSz="577850">
            <a:lnSpc>
              <a:spcPct val="90000"/>
            </a:lnSpc>
            <a:spcBef>
              <a:spcPct val="0"/>
            </a:spcBef>
            <a:spcAft>
              <a:spcPct val="35000"/>
            </a:spcAft>
            <a:buNone/>
          </a:pPr>
          <a:r>
            <a:rPr lang="vi-VN" sz="1300" b="0" kern="1200"/>
            <a:t>Chống</a:t>
          </a:r>
          <a:r>
            <a:rPr lang="vi-VN" sz="1300" b="0" kern="1200" spc="-30"/>
            <a:t> </a:t>
          </a:r>
          <a:r>
            <a:rPr lang="vi-VN" sz="1300" b="0" kern="1200" spc="-15"/>
            <a:t>nhăn</a:t>
          </a:r>
          <a:endParaRPr lang="en-US" sz="1300" b="0" kern="1200" spc="-15"/>
        </a:p>
        <a:p>
          <a:pPr marL="0" lvl="0" indent="0" algn="just" defTabSz="577850">
            <a:lnSpc>
              <a:spcPct val="90000"/>
            </a:lnSpc>
            <a:spcBef>
              <a:spcPct val="0"/>
            </a:spcBef>
            <a:spcAft>
              <a:spcPct val="35000"/>
            </a:spcAft>
            <a:buNone/>
          </a:pPr>
          <a:r>
            <a:rPr lang="vi-VN" sz="1300" b="0" kern="1200"/>
            <a:t>Làm</a:t>
          </a:r>
          <a:r>
            <a:rPr lang="vi-VN" sz="1300" b="0" kern="1200" spc="-23"/>
            <a:t> </a:t>
          </a:r>
          <a:r>
            <a:rPr lang="vi-VN" sz="1300" b="0" kern="1200" spc="-19"/>
            <a:t>mềm</a:t>
          </a:r>
          <a:endParaRPr lang="en-US" sz="1300" b="0" kern="1200" spc="-19"/>
        </a:p>
        <a:p>
          <a:pPr marL="0" lvl="0" indent="0" algn="just" defTabSz="577850">
            <a:lnSpc>
              <a:spcPct val="90000"/>
            </a:lnSpc>
            <a:spcBef>
              <a:spcPct val="0"/>
            </a:spcBef>
            <a:spcAft>
              <a:spcPct val="35000"/>
            </a:spcAft>
            <a:buNone/>
          </a:pPr>
          <a:r>
            <a:rPr lang="vi-VN" sz="1300" b="0" kern="1200"/>
            <a:t>Chống</a:t>
          </a:r>
          <a:r>
            <a:rPr lang="vi-VN" sz="1300" b="0" kern="1200" spc="-30"/>
            <a:t> </a:t>
          </a:r>
          <a:r>
            <a:rPr lang="vi-VN" sz="1300" b="0" kern="1200" spc="-19"/>
            <a:t>lửa</a:t>
          </a:r>
          <a:endParaRPr lang="en-US" sz="1300" b="0" kern="1200" spc="-19"/>
        </a:p>
        <a:p>
          <a:pPr marL="0" lvl="0" indent="0" algn="just" defTabSz="577850">
            <a:lnSpc>
              <a:spcPct val="90000"/>
            </a:lnSpc>
            <a:spcBef>
              <a:spcPct val="0"/>
            </a:spcBef>
            <a:spcAft>
              <a:spcPct val="35000"/>
            </a:spcAft>
            <a:buNone/>
          </a:pPr>
          <a:r>
            <a:rPr lang="vi-VN" sz="1300" b="0" kern="1200"/>
            <a:t>Chống</a:t>
          </a:r>
          <a:r>
            <a:rPr lang="vi-VN" sz="1300" b="0" kern="1200" spc="-30"/>
            <a:t> </a:t>
          </a:r>
          <a:r>
            <a:rPr lang="vi-VN" sz="1300" b="0" kern="1200" spc="-19"/>
            <a:t>mùi</a:t>
          </a:r>
          <a:endParaRPr lang="en-US" sz="1300" b="0" kern="1200" spc="-19"/>
        </a:p>
        <a:p>
          <a:pPr marL="0" lvl="0" indent="0" algn="just" defTabSz="577850">
            <a:lnSpc>
              <a:spcPct val="90000"/>
            </a:lnSpc>
            <a:spcBef>
              <a:spcPct val="0"/>
            </a:spcBef>
            <a:spcAft>
              <a:spcPct val="35000"/>
            </a:spcAft>
            <a:buNone/>
          </a:pPr>
          <a:r>
            <a:rPr lang="vi-VN" sz="1300" b="0" kern="1200"/>
            <a:t>Chống</a:t>
          </a:r>
          <a:r>
            <a:rPr lang="vi-VN" sz="1300" b="0" kern="1200" spc="-30"/>
            <a:t> </a:t>
          </a:r>
          <a:r>
            <a:rPr lang="vi-VN" sz="1300" b="0" kern="1200" spc="-19"/>
            <a:t>dầu</a:t>
          </a:r>
          <a:endParaRPr lang="en-US" sz="1300" b="0" kern="1200" spc="-19"/>
        </a:p>
        <a:p>
          <a:pPr marL="0" lvl="0" indent="0" algn="just" defTabSz="577850">
            <a:lnSpc>
              <a:spcPct val="90000"/>
            </a:lnSpc>
            <a:spcBef>
              <a:spcPct val="0"/>
            </a:spcBef>
            <a:spcAft>
              <a:spcPct val="35000"/>
            </a:spcAft>
            <a:buNone/>
          </a:pPr>
          <a:r>
            <a:rPr lang="vi-VN" sz="1300" b="0" kern="1200"/>
            <a:t>Kháng</a:t>
          </a:r>
          <a:r>
            <a:rPr lang="vi-VN" sz="1300" b="0" kern="1200" spc="-26"/>
            <a:t> </a:t>
          </a:r>
          <a:r>
            <a:rPr lang="vi-VN" sz="1300" b="0" kern="1200" spc="-8"/>
            <a:t>khuẩn</a:t>
          </a:r>
          <a:endParaRPr lang="en-US" sz="1300" b="0" kern="1200" spc="-8"/>
        </a:p>
        <a:p>
          <a:pPr marL="0" lvl="0" indent="0" algn="just" defTabSz="577850">
            <a:lnSpc>
              <a:spcPct val="90000"/>
            </a:lnSpc>
            <a:spcBef>
              <a:spcPct val="0"/>
            </a:spcBef>
            <a:spcAft>
              <a:spcPct val="35000"/>
            </a:spcAft>
            <a:buNone/>
          </a:pPr>
          <a:r>
            <a:rPr lang="vi-VN" sz="1300" b="0" kern="1200"/>
            <a:t>Cán</a:t>
          </a:r>
          <a:r>
            <a:rPr lang="vi-VN" sz="1300" b="0" kern="1200" spc="-23"/>
            <a:t> </a:t>
          </a:r>
          <a:r>
            <a:rPr lang="vi-VN" sz="1300" b="0" kern="1200" spc="-15"/>
            <a:t>láng</a:t>
          </a:r>
          <a:endParaRPr lang="en-US" sz="1300" b="0" kern="1200"/>
        </a:p>
      </dsp:txBody>
      <dsp:txXfrm>
        <a:off x="5210466" y="725742"/>
        <a:ext cx="1337703" cy="3404834"/>
      </dsp:txXfrm>
    </dsp:sp>
    <dsp:sp modelId="{66B10463-B2DE-4093-82FF-AE62EE713E53}">
      <dsp:nvSpPr>
        <dsp:cNvPr id="22" name=""/>
        <dsp:cNvSpPr/>
      </dsp:nvSpPr>
      <dsp:spPr>
        <a:xfrm>
          <a:off x="5016016" y="0"/>
          <a:ext cx="1532153" cy="726981"/>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66675" rIns="66675" bIns="66675" numCol="1" spcCol="1270" anchor="ctr" anchorCtr="0">
          <a:noAutofit/>
        </a:bodyPr>
        <a:lstStyle/>
        <a:p>
          <a:pPr marL="0" lvl="0" indent="0" algn="just" defTabSz="933450">
            <a:lnSpc>
              <a:spcPct val="90000"/>
            </a:lnSpc>
            <a:spcBef>
              <a:spcPct val="0"/>
            </a:spcBef>
            <a:spcAft>
              <a:spcPct val="35000"/>
            </a:spcAft>
            <a:buNone/>
          </a:pPr>
          <a:r>
            <a:rPr lang="en-US" sz="2100" kern="1200">
              <a:latin typeface="Calibri" panose="020f0502020204030204"/>
              <a:cs typeface="Calibri"/>
            </a:rPr>
            <a:t>Hoàn</a:t>
          </a:r>
          <a:r>
            <a:rPr lang="en-US" sz="2100" kern="1200" spc="-34">
              <a:latin typeface="Calibri" panose="020f0502020204030204"/>
              <a:cs typeface="Calibri"/>
            </a:rPr>
            <a:t> </a:t>
          </a:r>
          <a:r>
            <a:rPr lang="en-US" sz="2100" kern="1200" spc="-19">
              <a:latin typeface="Calibri" panose="020f0502020204030204"/>
              <a:cs typeface="Calibri"/>
            </a:rPr>
            <a:t>tất</a:t>
          </a:r>
          <a:endParaRPr lang="en-US" sz="2100" kern="1200"/>
        </a:p>
      </dsp:txBody>
      <dsp:txXfrm>
        <a:off x="5016016" y="0"/>
        <a:ext cx="1532153" cy="726981"/>
      </dsp:txXfrm>
    </dsp:sp>
    <dsp:sp modelId="{EA8B714A-E0ED-4AC9-AC22-3EAA362C8BD1}">
      <dsp:nvSpPr>
        <dsp:cNvPr id="23" name=""/>
        <dsp:cNvSpPr/>
      </dsp:nvSpPr>
      <dsp:spPr>
        <a:xfrm>
          <a:off x="3483404" y="725742"/>
          <a:ext cx="1532153" cy="3161956"/>
        </a:xfrm>
        <a:prstGeom prst="wedgeRectCallout">
          <a:avLst>
            <a:gd name="adj1" fmla="val 62500"/>
            <a:gd name="adj2" fmla="val 20830"/>
          </a:avLst>
        </a:prstGeom>
        <a:solidFill>
          <a:schemeClr val="dk2">
            <a:tint val="50000"/>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275" tIns="41275" rIns="41275" bIns="41275" numCol="1" spcCol="1270" anchor="t" anchorCtr="0">
          <a:noAutofit/>
        </a:bodyPr>
        <a:lstStyle/>
        <a:p>
          <a:pPr marL="0" lvl="0" indent="0" algn="just" defTabSz="577850">
            <a:lnSpc>
              <a:spcPct val="90000"/>
            </a:lnSpc>
            <a:spcBef>
              <a:spcPct val="0"/>
            </a:spcBef>
            <a:spcAft>
              <a:spcPct val="35000"/>
            </a:spcAft>
            <a:buNone/>
          </a:pPr>
          <a:r>
            <a:rPr lang="en-US" sz="1300" b="0" kern="1200" spc="-8">
              <a:solidFill>
                <a:srgbClr val="C00000"/>
              </a:solidFill>
            </a:rPr>
            <a:t>Nhuộm</a:t>
          </a:r>
          <a:r>
            <a:rPr lang="en-US" sz="1300" b="0" kern="1200" spc="-8"/>
            <a:t> </a:t>
          </a:r>
        </a:p>
        <a:p>
          <a:pPr marL="0" lvl="0" indent="0" algn="just" defTabSz="577850">
            <a:lnSpc>
              <a:spcPct val="90000"/>
            </a:lnSpc>
            <a:spcBef>
              <a:spcPct val="0"/>
            </a:spcBef>
            <a:spcAft>
              <a:spcPct val="35000"/>
            </a:spcAft>
            <a:buNone/>
          </a:pPr>
          <a:r>
            <a:rPr lang="en-US" sz="1300" b="0" kern="1200" spc="-19"/>
            <a:t>In</a:t>
          </a:r>
          <a:endParaRPr lang="en-US" sz="1300" b="0" kern="1200"/>
        </a:p>
      </dsp:txBody>
      <dsp:txXfrm>
        <a:off x="3677853" y="725742"/>
        <a:ext cx="1337703" cy="3161956"/>
      </dsp:txXfrm>
    </dsp:sp>
    <dsp:sp modelId="{1039350E-A7F0-474D-9E1F-247146C2264F}">
      <dsp:nvSpPr>
        <dsp:cNvPr id="24" name=""/>
        <dsp:cNvSpPr/>
      </dsp:nvSpPr>
      <dsp:spPr>
        <a:xfrm>
          <a:off x="3483404" y="117721"/>
          <a:ext cx="1532153" cy="608020"/>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66675" rIns="66675" bIns="66675" numCol="1" spcCol="1270" anchor="ctr" anchorCtr="0">
          <a:noAutofit/>
        </a:bodyPr>
        <a:lstStyle/>
        <a:p>
          <a:pPr marL="0" lvl="0" indent="0" algn="just" defTabSz="933450">
            <a:lnSpc>
              <a:spcPct val="90000"/>
            </a:lnSpc>
            <a:spcBef>
              <a:spcPct val="0"/>
            </a:spcBef>
            <a:spcAft>
              <a:spcPct val="35000"/>
            </a:spcAft>
            <a:buNone/>
          </a:pPr>
          <a:r>
            <a:rPr lang="en-US" sz="2100" kern="1200">
              <a:latin typeface="Calibri" panose="020f0502020204030204"/>
              <a:cs typeface="Calibri"/>
            </a:rPr>
            <a:t>Nhuộm</a:t>
          </a:r>
          <a:r>
            <a:rPr lang="en-US" sz="2100" kern="1200" spc="-30">
              <a:latin typeface="Calibri" panose="020f0502020204030204"/>
              <a:cs typeface="Calibri"/>
            </a:rPr>
            <a:t> </a:t>
          </a:r>
          <a:r>
            <a:rPr lang="en-US" sz="2100" kern="1200">
              <a:latin typeface="Calibri" panose="020f0502020204030204"/>
              <a:cs typeface="Calibri"/>
            </a:rPr>
            <a:t>và</a:t>
          </a:r>
          <a:r>
            <a:rPr lang="en-US" sz="2100" kern="1200" spc="-23">
              <a:latin typeface="Calibri" panose="020f0502020204030204"/>
              <a:cs typeface="Calibri"/>
            </a:rPr>
            <a:t> </a:t>
          </a:r>
          <a:r>
            <a:rPr lang="en-US" sz="2100" kern="1200" spc="-19">
              <a:latin typeface="Calibri" panose="020f0502020204030204"/>
              <a:cs typeface="Calibri"/>
            </a:rPr>
            <a:t>in</a:t>
          </a:r>
          <a:endParaRPr lang="en-US" sz="2100" kern="1200"/>
        </a:p>
      </dsp:txBody>
      <dsp:txXfrm>
        <a:off x="3483404" y="117721"/>
        <a:ext cx="1532153" cy="608020"/>
      </dsp:txXfrm>
    </dsp:sp>
    <dsp:sp modelId="{CA0C8B42-2537-487F-A045-932E91ECBA82}">
      <dsp:nvSpPr>
        <dsp:cNvPr id="25" name=""/>
        <dsp:cNvSpPr/>
      </dsp:nvSpPr>
      <dsp:spPr>
        <a:xfrm>
          <a:off x="1951250" y="725742"/>
          <a:ext cx="1532153" cy="2918665"/>
        </a:xfrm>
        <a:prstGeom prst="wedgeRectCallout">
          <a:avLst>
            <a:gd name="adj1" fmla="val 62500"/>
            <a:gd name="adj2" fmla="val 20830"/>
          </a:avLst>
        </a:prstGeom>
        <a:solidFill>
          <a:schemeClr val="dk2">
            <a:tint val="50000"/>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275" tIns="41275" rIns="41275" bIns="41275" numCol="1" spcCol="1270" anchor="t" anchorCtr="0">
          <a:noAutofit/>
        </a:bodyPr>
        <a:lstStyle/>
        <a:p>
          <a:pPr marL="0" lvl="0" indent="0" algn="just" defTabSz="577850">
            <a:lnSpc>
              <a:spcPct val="90000"/>
            </a:lnSpc>
            <a:spcBef>
              <a:spcPct val="0"/>
            </a:spcBef>
            <a:spcAft>
              <a:spcPct val="35000"/>
            </a:spcAft>
            <a:buNone/>
          </a:pPr>
          <a:r>
            <a:rPr lang="en-US" sz="1300" b="0" kern="1200" spc="-19"/>
            <a:t>Cắt</a:t>
          </a:r>
        </a:p>
        <a:p>
          <a:pPr marL="0" lvl="0" indent="0" algn="just" defTabSz="577850">
            <a:lnSpc>
              <a:spcPct val="90000"/>
            </a:lnSpc>
            <a:spcBef>
              <a:spcPct val="0"/>
            </a:spcBef>
            <a:spcAft>
              <a:spcPct val="35000"/>
            </a:spcAft>
            <a:buNone/>
          </a:pPr>
          <a:r>
            <a:rPr lang="en-US" sz="1300" b="0" kern="1200" spc="-15"/>
            <a:t>Chải</a:t>
          </a:r>
          <a:endParaRPr lang="en-US" sz="1300" b="0" kern="1200"/>
        </a:p>
        <a:p>
          <a:pPr marL="0" lvl="0" indent="0" algn="just" defTabSz="577850">
            <a:lnSpc>
              <a:spcPct val="90000"/>
            </a:lnSpc>
            <a:spcBef>
              <a:spcPct val="0"/>
            </a:spcBef>
            <a:spcAft>
              <a:spcPct val="35000"/>
            </a:spcAft>
            <a:buNone/>
          </a:pPr>
          <a:r>
            <a:rPr lang="en-US" sz="1300" b="0" kern="1200">
              <a:solidFill>
                <a:srgbClr val="C00000"/>
              </a:solidFill>
            </a:rPr>
            <a:t>Đốt</a:t>
          </a:r>
          <a:r>
            <a:rPr lang="en-US" sz="1300" b="0" kern="1200" spc="-19">
              <a:solidFill>
                <a:srgbClr val="C00000"/>
              </a:solidFill>
            </a:rPr>
            <a:t> </a:t>
          </a:r>
          <a:r>
            <a:rPr lang="en-US" sz="1300" b="0" kern="1200">
              <a:solidFill>
                <a:srgbClr val="C00000"/>
              </a:solidFill>
            </a:rPr>
            <a:t>lông,</a:t>
          </a:r>
          <a:r>
            <a:rPr lang="en-US" sz="1300" b="0" kern="1200" spc="-19">
              <a:solidFill>
                <a:srgbClr val="C00000"/>
              </a:solidFill>
            </a:rPr>
            <a:t> </a:t>
          </a:r>
          <a:r>
            <a:rPr lang="en-US" sz="1300" b="0" kern="1200">
              <a:solidFill>
                <a:srgbClr val="C00000"/>
              </a:solidFill>
            </a:rPr>
            <a:t>Giũ</a:t>
          </a:r>
          <a:r>
            <a:rPr lang="en-US" sz="1300" b="0" kern="1200" spc="-19">
              <a:solidFill>
                <a:srgbClr val="C00000"/>
              </a:solidFill>
            </a:rPr>
            <a:t> hồ</a:t>
          </a:r>
        </a:p>
        <a:p>
          <a:pPr marL="0" lvl="0" indent="0" algn="just" defTabSz="577850">
            <a:lnSpc>
              <a:spcPct val="90000"/>
            </a:lnSpc>
            <a:spcBef>
              <a:spcPct val="0"/>
            </a:spcBef>
            <a:spcAft>
              <a:spcPct val="35000"/>
            </a:spcAft>
            <a:buNone/>
          </a:pPr>
          <a:r>
            <a:rPr lang="en-US" sz="1300" b="0" kern="1200">
              <a:solidFill>
                <a:srgbClr val="C00000"/>
              </a:solidFill>
            </a:rPr>
            <a:t>Nấu,</a:t>
          </a:r>
          <a:r>
            <a:rPr lang="en-US" sz="1300" b="0" kern="1200" spc="-23">
              <a:solidFill>
                <a:srgbClr val="C00000"/>
              </a:solidFill>
            </a:rPr>
            <a:t> </a:t>
          </a:r>
          <a:r>
            <a:rPr lang="en-US" sz="1300" b="0" kern="1200">
              <a:solidFill>
                <a:srgbClr val="C00000"/>
              </a:solidFill>
            </a:rPr>
            <a:t>Tẩy</a:t>
          </a:r>
          <a:r>
            <a:rPr lang="en-US" sz="1300" b="0" kern="1200" spc="-26">
              <a:solidFill>
                <a:srgbClr val="C00000"/>
              </a:solidFill>
            </a:rPr>
            <a:t> </a:t>
          </a:r>
          <a:r>
            <a:rPr lang="en-US" sz="1300" b="0" kern="1200">
              <a:solidFill>
                <a:srgbClr val="C00000"/>
              </a:solidFill>
            </a:rPr>
            <a:t>trắng</a:t>
          </a:r>
          <a:r>
            <a:rPr lang="en-US" sz="1300" b="0" kern="1200" spc="-23">
              <a:solidFill>
                <a:srgbClr val="C00000"/>
              </a:solidFill>
            </a:rPr>
            <a:t> </a:t>
          </a:r>
          <a:r>
            <a:rPr lang="en-US" sz="1300" b="0" kern="1200">
              <a:solidFill>
                <a:srgbClr val="C00000"/>
              </a:solidFill>
            </a:rPr>
            <a:t>hoặc</a:t>
          </a:r>
          <a:r>
            <a:rPr lang="en-US" sz="1300" b="0" kern="1200" spc="-26">
              <a:solidFill>
                <a:srgbClr val="C00000"/>
              </a:solidFill>
            </a:rPr>
            <a:t> </a:t>
          </a:r>
          <a:r>
            <a:rPr lang="en-US" sz="1300" b="0" kern="1200" spc="-19">
              <a:solidFill>
                <a:srgbClr val="C00000"/>
              </a:solidFill>
            </a:rPr>
            <a:t>Nấu </a:t>
          </a:r>
          <a:r>
            <a:rPr lang="en-US" sz="1300" b="0" kern="1200">
              <a:solidFill>
                <a:srgbClr val="C00000"/>
              </a:solidFill>
            </a:rPr>
            <a:t>và</a:t>
          </a:r>
          <a:r>
            <a:rPr lang="en-US" sz="1300" b="0" kern="1200" spc="-23">
              <a:solidFill>
                <a:srgbClr val="C00000"/>
              </a:solidFill>
            </a:rPr>
            <a:t> </a:t>
          </a:r>
          <a:r>
            <a:rPr lang="en-US" sz="1300" b="0" kern="1200">
              <a:solidFill>
                <a:srgbClr val="C00000"/>
              </a:solidFill>
            </a:rPr>
            <a:t>Tẩy</a:t>
          </a:r>
          <a:r>
            <a:rPr lang="en-US" sz="1300" b="0" kern="1200" spc="-23">
              <a:solidFill>
                <a:srgbClr val="C00000"/>
              </a:solidFill>
            </a:rPr>
            <a:t> </a:t>
          </a:r>
          <a:r>
            <a:rPr lang="en-US" sz="1300" b="0" kern="1200">
              <a:solidFill>
                <a:srgbClr val="C00000"/>
              </a:solidFill>
            </a:rPr>
            <a:t>trắng</a:t>
          </a:r>
          <a:r>
            <a:rPr lang="en-US" sz="1300" b="0" kern="1200" spc="-19">
              <a:solidFill>
                <a:srgbClr val="C00000"/>
              </a:solidFill>
            </a:rPr>
            <a:t> </a:t>
          </a:r>
          <a:r>
            <a:rPr lang="en-US" sz="1300" b="0" kern="1200">
              <a:solidFill>
                <a:srgbClr val="C00000"/>
              </a:solidFill>
            </a:rPr>
            <a:t>cùng</a:t>
          </a:r>
          <a:r>
            <a:rPr lang="en-US" sz="1300" b="0" kern="1200" spc="-23">
              <a:solidFill>
                <a:srgbClr val="C00000"/>
              </a:solidFill>
            </a:rPr>
            <a:t> </a:t>
          </a:r>
          <a:r>
            <a:rPr lang="en-US" sz="1300" b="0" kern="1200" spc="-19">
              <a:solidFill>
                <a:srgbClr val="C00000"/>
              </a:solidFill>
            </a:rPr>
            <a:t>lúc </a:t>
          </a:r>
          <a:r>
            <a:rPr lang="en-US" sz="1300" b="0" kern="1200">
              <a:solidFill>
                <a:srgbClr val="C00000"/>
              </a:solidFill>
            </a:rPr>
            <a:t>(Solomatic</a:t>
          </a:r>
          <a:r>
            <a:rPr lang="en-US" sz="1300" b="0" kern="1200" spc="-41">
              <a:solidFill>
                <a:srgbClr val="C00000"/>
              </a:solidFill>
            </a:rPr>
            <a:t> </a:t>
          </a:r>
          <a:r>
            <a:rPr lang="en-US" sz="1300" b="0" kern="1200" spc="-8">
              <a:solidFill>
                <a:srgbClr val="C00000"/>
              </a:solidFill>
            </a:rPr>
            <a:t>Bleaching) </a:t>
          </a:r>
        </a:p>
        <a:p>
          <a:pPr marL="0" lvl="0" indent="0" algn="just" defTabSz="577850">
            <a:lnSpc>
              <a:spcPct val="90000"/>
            </a:lnSpc>
            <a:spcBef>
              <a:spcPct val="0"/>
            </a:spcBef>
            <a:spcAft>
              <a:spcPct val="35000"/>
            </a:spcAft>
            <a:buNone/>
          </a:pPr>
          <a:r>
            <a:rPr lang="en-US" sz="1300" b="0" kern="1200" spc="-15">
              <a:solidFill>
                <a:srgbClr val="C00000"/>
              </a:solidFill>
            </a:rPr>
            <a:t>Giặt</a:t>
          </a:r>
          <a:endParaRPr lang="en-US" sz="1300" b="0" kern="1200">
            <a:solidFill>
              <a:srgbClr val="C00000"/>
            </a:solidFill>
          </a:endParaRPr>
        </a:p>
        <a:p>
          <a:pPr marL="0" lvl="0" indent="0" algn="just" defTabSz="577850">
            <a:lnSpc>
              <a:spcPct val="90000"/>
            </a:lnSpc>
            <a:spcBef>
              <a:spcPct val="0"/>
            </a:spcBef>
            <a:spcAft>
              <a:spcPct val="35000"/>
            </a:spcAft>
            <a:buNone/>
          </a:pPr>
          <a:r>
            <a:rPr lang="en-US" sz="1300" b="0" kern="1200">
              <a:solidFill>
                <a:srgbClr val="C00000"/>
              </a:solidFill>
            </a:rPr>
            <a:t>Kiềm</a:t>
          </a:r>
          <a:r>
            <a:rPr lang="en-US" sz="1300" b="0" kern="1200" spc="-23">
              <a:solidFill>
                <a:srgbClr val="C00000"/>
              </a:solidFill>
            </a:rPr>
            <a:t> </a:t>
          </a:r>
          <a:r>
            <a:rPr lang="en-US" sz="1300" b="0" kern="1200">
              <a:solidFill>
                <a:srgbClr val="C00000"/>
              </a:solidFill>
            </a:rPr>
            <a:t>bóng,</a:t>
          </a:r>
          <a:r>
            <a:rPr lang="en-US" sz="1300" b="0" kern="1200" spc="-23">
              <a:solidFill>
                <a:srgbClr val="C00000"/>
              </a:solidFill>
            </a:rPr>
            <a:t> </a:t>
          </a:r>
          <a:r>
            <a:rPr lang="en-US" sz="1300" b="0" kern="1200">
              <a:solidFill>
                <a:srgbClr val="C00000"/>
              </a:solidFill>
            </a:rPr>
            <a:t>Sấy</a:t>
          </a:r>
          <a:r>
            <a:rPr lang="en-US" sz="1300" b="0" kern="1200" spc="-26">
              <a:solidFill>
                <a:srgbClr val="C00000"/>
              </a:solidFill>
            </a:rPr>
            <a:t> </a:t>
          </a:r>
          <a:r>
            <a:rPr lang="en-US" sz="1300" b="0" kern="1200" spc="-19">
              <a:solidFill>
                <a:srgbClr val="C00000"/>
              </a:solidFill>
            </a:rPr>
            <a:t>khô</a:t>
          </a:r>
          <a:endParaRPr lang="en-US" sz="1300" b="0" kern="1200">
            <a:solidFill>
              <a:srgbClr val="C00000"/>
            </a:solidFill>
          </a:endParaRPr>
        </a:p>
        <a:p>
          <a:pPr marL="0" lvl="0" indent="0" algn="just" defTabSz="577850">
            <a:lnSpc>
              <a:spcPct val="90000"/>
            </a:lnSpc>
            <a:spcBef>
              <a:spcPct val="0"/>
            </a:spcBef>
            <a:spcAft>
              <a:spcPct val="35000"/>
            </a:spcAft>
            <a:buNone/>
          </a:pPr>
          <a:r>
            <a:rPr lang="en-US" sz="1300" b="0" kern="1200">
              <a:solidFill>
                <a:srgbClr val="C00000"/>
              </a:solidFill>
            </a:rPr>
            <a:t>Căng</a:t>
          </a:r>
          <a:r>
            <a:rPr lang="en-US" sz="1300" b="0" kern="1200" spc="-30">
              <a:solidFill>
                <a:srgbClr val="C00000"/>
              </a:solidFill>
            </a:rPr>
            <a:t> </a:t>
          </a:r>
          <a:r>
            <a:rPr lang="en-US" sz="1300" b="0" kern="1200">
              <a:solidFill>
                <a:srgbClr val="C00000"/>
              </a:solidFill>
            </a:rPr>
            <a:t>định</a:t>
          </a:r>
          <a:r>
            <a:rPr lang="en-US" sz="1300" b="0" kern="1200" spc="-23">
              <a:solidFill>
                <a:srgbClr val="C00000"/>
              </a:solidFill>
            </a:rPr>
            <a:t> </a:t>
          </a:r>
          <a:r>
            <a:rPr lang="en-US" sz="1300" b="0" kern="1200" spc="-15">
              <a:solidFill>
                <a:srgbClr val="C00000"/>
              </a:solidFill>
            </a:rPr>
            <a:t>hình</a:t>
          </a:r>
        </a:p>
        <a:p>
          <a:pPr marL="0" lvl="0" indent="0" algn="just" defTabSz="577850">
            <a:lnSpc>
              <a:spcPct val="90000"/>
            </a:lnSpc>
            <a:spcBef>
              <a:spcPct val="0"/>
            </a:spcBef>
            <a:spcAft>
              <a:spcPct val="35000"/>
            </a:spcAft>
            <a:buNone/>
          </a:pPr>
          <a:r>
            <a:rPr lang="en-US" sz="1300" b="0" kern="1200"/>
            <a:t>Phòng</a:t>
          </a:r>
          <a:r>
            <a:rPr lang="en-US" sz="1300" b="0" kern="1200" spc="-30"/>
            <a:t> </a:t>
          </a:r>
          <a:r>
            <a:rPr lang="en-US" sz="1300" b="0" kern="1200" spc="-19"/>
            <a:t>co</a:t>
          </a:r>
          <a:endParaRPr lang="en-US" sz="1300" b="0" kern="1200"/>
        </a:p>
      </dsp:txBody>
      <dsp:txXfrm>
        <a:off x="2145700" y="725742"/>
        <a:ext cx="1337703" cy="2918665"/>
      </dsp:txXfrm>
    </dsp:sp>
    <dsp:sp modelId="{F1D0FF85-565A-4C14-B98F-E398130DCC1C}">
      <dsp:nvSpPr>
        <dsp:cNvPr id="26" name=""/>
        <dsp:cNvSpPr/>
      </dsp:nvSpPr>
      <dsp:spPr>
        <a:xfrm>
          <a:off x="1951250" y="239160"/>
          <a:ext cx="1532153" cy="486581"/>
        </a:xfrm>
        <a:prstGeom prst="rect">
          <a:avLst/>
        </a:prstGeom>
        <a:solidFill>
          <a:schemeClr val="dk2">
            <a:hueOff val="0"/>
            <a:satOff val="0"/>
            <a:lumOff val="0"/>
            <a:alphaOff val="0"/>
          </a:schemeClr>
        </a:solidFill>
        <a:ln w="254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66675" rIns="66675" bIns="66675" numCol="1" spcCol="1270" anchor="ctr" anchorCtr="0">
          <a:noAutofit/>
        </a:bodyPr>
        <a:lstStyle/>
        <a:p>
          <a:pPr marL="0" lvl="0" indent="0" algn="just" defTabSz="933450">
            <a:lnSpc>
              <a:spcPct val="90000"/>
            </a:lnSpc>
            <a:spcBef>
              <a:spcPct val="0"/>
            </a:spcBef>
            <a:spcAft>
              <a:spcPct val="35000"/>
            </a:spcAft>
            <a:buNone/>
          </a:pPr>
          <a:r>
            <a:rPr lang="en-US" sz="2100" kern="1200">
              <a:latin typeface="Calibri" panose="020f0502020204030204"/>
              <a:cs typeface="Calibri"/>
            </a:rPr>
            <a:t>Tiền</a:t>
          </a:r>
          <a:r>
            <a:rPr lang="en-US" sz="2100" kern="1200" spc="-26">
              <a:latin typeface="Calibri" panose="020f0502020204030204"/>
              <a:cs typeface="Calibri"/>
            </a:rPr>
            <a:t> </a:t>
          </a:r>
          <a:r>
            <a:rPr lang="en-US" sz="2100" kern="1200">
              <a:latin typeface="Calibri" panose="020f0502020204030204"/>
              <a:cs typeface="Calibri"/>
            </a:rPr>
            <a:t>xử</a:t>
          </a:r>
          <a:r>
            <a:rPr lang="en-US" sz="2100" kern="1200" spc="-30">
              <a:latin typeface="Calibri" panose="020f0502020204030204"/>
              <a:cs typeface="Calibri"/>
            </a:rPr>
            <a:t> </a:t>
          </a:r>
          <a:r>
            <a:rPr lang="en-US" sz="2100" kern="1200" spc="-19">
              <a:latin typeface="Calibri" panose="020f0502020204030204"/>
              <a:cs typeface="Calibri"/>
            </a:rPr>
            <a:t>lý</a:t>
          </a:r>
          <a:endParaRPr lang="en-US" sz="2100" kern="1200"/>
        </a:p>
      </dsp:txBody>
      <dsp:txXfrm>
        <a:off x="1951250" y="239160"/>
        <a:ext cx="1532153" cy="486581"/>
      </dsp:txXfrm>
    </dsp:sp>
  </dsp:spTree>
</dsp:drawing>
</file>

<file path=ppt/diagrams/drawing5.xml><?xml version="1.0" encoding="utf-8"?>
<dsp:drawing xmlns:a="http://schemas.openxmlformats.org/drawingml/2006/main" xmlns:r="http://schemas.openxmlformats.org/officeDocument/2006/relationships" xmlns:dsp="http://schemas.microsoft.com/office/drawing/2008/diagram">
  <dsp:spTree>
    <dsp:nvGrpSpPr>
      <dsp:cNvPr id="19" name=""/>
      <dsp:cNvGrpSpPr/>
    </dsp:nvGrpSpPr>
    <dsp:grpSpPr/>
    <dsp:sp modelId="{D681C13E-4356-458E-8730-343E10F31ABF}">
      <dsp:nvSpPr>
        <dsp:cNvPr id="20" name=""/>
        <dsp:cNvSpPr/>
      </dsp:nvSpPr>
      <dsp:spPr>
        <a:xfrm>
          <a:off x="102878" y="1399"/>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Kéo sợi, chải, ghép, đánh ống</a:t>
          </a:r>
        </a:p>
        <a:p>
          <a:pPr marL="57150" lvl="1" indent="-57150" algn="l" defTabSz="355600">
            <a:lnSpc>
              <a:spcPct val="90000"/>
            </a:lnSpc>
            <a:spcBef>
              <a:spcPct val="0"/>
            </a:spcBef>
            <a:spcAft>
              <a:spcPct val="15000"/>
            </a:spcAft>
            <a:buChar char="•"/>
          </a:pPr>
          <a:r>
            <a:rPr lang="en-US" sz="810" kern="1200"/>
            <a:t>Nguyên liệu đầu vào</a:t>
          </a:r>
        </a:p>
      </dsp:txBody>
      <dsp:txXfrm>
        <a:off x="122703" y="21224"/>
        <a:ext cx="1088462" cy="637217"/>
      </dsp:txXfrm>
    </dsp:sp>
    <dsp:sp modelId="{4509276B-EC95-49A7-9832-CC605C042874}">
      <dsp:nvSpPr>
        <dsp:cNvPr id="21" name=""/>
        <dsp:cNvSpPr/>
      </dsp:nvSpPr>
      <dsp:spPr>
        <a:xfrm>
          <a:off x="1330263" y="199947"/>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1330263" y="255901"/>
        <a:ext cx="167411" cy="167863"/>
      </dsp:txXfrm>
    </dsp:sp>
    <dsp:sp modelId="{64454CCF-19EA-4E19-8454-A25E5FE85CF8}">
      <dsp:nvSpPr>
        <dsp:cNvPr id="22" name=""/>
        <dsp:cNvSpPr/>
      </dsp:nvSpPr>
      <dsp:spPr>
        <a:xfrm>
          <a:off x="1682234" y="1399"/>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Hồ sợi</a:t>
          </a:r>
        </a:p>
        <a:p>
          <a:pPr marL="57150" lvl="1" indent="-57150" algn="l" defTabSz="355600">
            <a:lnSpc>
              <a:spcPct val="90000"/>
            </a:lnSpc>
            <a:spcBef>
              <a:spcPct val="0"/>
            </a:spcBef>
            <a:spcAft>
              <a:spcPct val="15000"/>
            </a:spcAft>
            <a:buChar char="•"/>
          </a:pPr>
          <a:r>
            <a:rPr lang="en-US" sz="810" kern="1200"/>
            <a:t>Nước, tinh bột, phụ gia, hơi nước</a:t>
          </a:r>
        </a:p>
      </dsp:txBody>
      <dsp:txXfrm>
        <a:off x="1702059" y="21224"/>
        <a:ext cx="1088462" cy="637217"/>
      </dsp:txXfrm>
    </dsp:sp>
    <dsp:sp modelId="{ED06DBD7-AA0C-43BF-9453-7E691EE53EC8}">
      <dsp:nvSpPr>
        <dsp:cNvPr id="23" name=""/>
        <dsp:cNvSpPr/>
      </dsp:nvSpPr>
      <dsp:spPr>
        <a:xfrm>
          <a:off x="2909619" y="199947"/>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2909619" y="255901"/>
        <a:ext cx="167411" cy="167863"/>
      </dsp:txXfrm>
    </dsp:sp>
    <dsp:sp modelId="{73AB3485-6515-4C38-BCC1-9907C453B34B}">
      <dsp:nvSpPr>
        <dsp:cNvPr id="24" name=""/>
        <dsp:cNvSpPr/>
      </dsp:nvSpPr>
      <dsp:spPr>
        <a:xfrm>
          <a:off x="3261590" y="1399"/>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10" kern="1200"/>
            <a:t>Dệt vải</a:t>
          </a:r>
        </a:p>
      </dsp:txBody>
      <dsp:txXfrm>
        <a:off x="3281415" y="21224"/>
        <a:ext cx="1088462" cy="637217"/>
      </dsp:txXfrm>
    </dsp:sp>
    <dsp:sp modelId="{14C5BA93-CEDA-4524-B67B-436C0ECD9E70}">
      <dsp:nvSpPr>
        <dsp:cNvPr id="25" name=""/>
        <dsp:cNvSpPr/>
      </dsp:nvSpPr>
      <dsp:spPr>
        <a:xfrm>
          <a:off x="4488975" y="199947"/>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4488975" y="255901"/>
        <a:ext cx="167411" cy="167863"/>
      </dsp:txXfrm>
    </dsp:sp>
    <dsp:sp modelId="{EF541734-0694-41A8-B140-A8B3D4FEF0FB}">
      <dsp:nvSpPr>
        <dsp:cNvPr id="26" name=""/>
        <dsp:cNvSpPr/>
      </dsp:nvSpPr>
      <dsp:spPr>
        <a:xfrm>
          <a:off x="4840945" y="1399"/>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Giũ hồ</a:t>
          </a:r>
        </a:p>
        <a:p>
          <a:pPr marL="57150" lvl="1" indent="-57150" algn="l" defTabSz="355600">
            <a:lnSpc>
              <a:spcPct val="90000"/>
            </a:lnSpc>
            <a:spcBef>
              <a:spcPct val="0"/>
            </a:spcBef>
            <a:spcAft>
              <a:spcPct val="15000"/>
            </a:spcAft>
            <a:buChar char="•"/>
          </a:pPr>
          <a:r>
            <a:rPr lang="en-US" sz="810" kern="1200" err="1"/>
            <a:t>Enzym, NaOH</a:t>
          </a:r>
        </a:p>
      </dsp:txBody>
      <dsp:txXfrm>
        <a:off x="4860770" y="21224"/>
        <a:ext cx="1088462" cy="637217"/>
      </dsp:txXfrm>
    </dsp:sp>
    <dsp:sp modelId="{017CEFFF-2000-47DE-9102-FD8E7493797C}">
      <dsp:nvSpPr>
        <dsp:cNvPr id="27" name=""/>
        <dsp:cNvSpPr/>
      </dsp:nvSpPr>
      <dsp:spPr>
        <a:xfrm rot="5400000">
          <a:off x="5285421" y="757234"/>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5400000">
        <a:off x="5321069" y="777540"/>
        <a:ext cx="167863" cy="167411"/>
      </dsp:txXfrm>
    </dsp:sp>
    <dsp:sp modelId="{5150AA9C-1D07-468D-8E11-A5C6A9E47B60}">
      <dsp:nvSpPr>
        <dsp:cNvPr id="28" name=""/>
        <dsp:cNvSpPr/>
      </dsp:nvSpPr>
      <dsp:spPr>
        <a:xfrm>
          <a:off x="4840945" y="1129511"/>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Nấu</a:t>
          </a:r>
        </a:p>
        <a:p>
          <a:pPr marL="57150" lvl="1" indent="-57150" algn="l" defTabSz="355600">
            <a:lnSpc>
              <a:spcPct val="90000"/>
            </a:lnSpc>
            <a:spcBef>
              <a:spcPct val="0"/>
            </a:spcBef>
            <a:spcAft>
              <a:spcPct val="15000"/>
            </a:spcAft>
            <a:buChar char="•"/>
          </a:pPr>
          <a:r>
            <a:rPr lang="en-US" sz="810" kern="1200"/>
            <a:t>NaOH, hóa chất, hơi nước</a:t>
          </a:r>
        </a:p>
      </dsp:txBody>
      <dsp:txXfrm>
        <a:off x="4860770" y="1149336"/>
        <a:ext cx="1088462" cy="637217"/>
      </dsp:txXfrm>
    </dsp:sp>
    <dsp:sp modelId="{9846621D-C3A3-459C-B938-3FDD65CABD62}">
      <dsp:nvSpPr>
        <dsp:cNvPr id="29" name=""/>
        <dsp:cNvSpPr/>
      </dsp:nvSpPr>
      <dsp:spPr>
        <a:xfrm rot="10800000">
          <a:off x="4502512" y="1328058"/>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10800000">
        <a:off x="4574260" y="1384012"/>
        <a:ext cx="167411" cy="167863"/>
      </dsp:txXfrm>
    </dsp:sp>
    <dsp:sp modelId="{236C88B9-538C-438E-8248-5B7737224664}">
      <dsp:nvSpPr>
        <dsp:cNvPr id="30" name=""/>
        <dsp:cNvSpPr/>
      </dsp:nvSpPr>
      <dsp:spPr>
        <a:xfrm>
          <a:off x="3261590" y="1129511"/>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Xử lý acid, giặt</a:t>
          </a:r>
        </a:p>
        <a:p>
          <a:pPr marL="57150" lvl="1" indent="-57150" algn="l" defTabSz="355600">
            <a:lnSpc>
              <a:spcPct val="90000"/>
            </a:lnSpc>
            <a:spcBef>
              <a:spcPct val="0"/>
            </a:spcBef>
            <a:spcAft>
              <a:spcPct val="15000"/>
            </a:spcAft>
            <a:buChar char="•"/>
          </a:pPr>
          <a:r>
            <a:rPr lang="en-US" sz="810" kern="1200"/>
            <a:t>H2SO4, H2O2, chất tẩy giặt</a:t>
          </a:r>
        </a:p>
      </dsp:txBody>
      <dsp:txXfrm>
        <a:off x="3281415" y="1149336"/>
        <a:ext cx="1088462" cy="637217"/>
      </dsp:txXfrm>
    </dsp:sp>
    <dsp:sp modelId="{D740A96A-D897-44F2-836D-CCCB6C3243FB}">
      <dsp:nvSpPr>
        <dsp:cNvPr id="31" name=""/>
        <dsp:cNvSpPr/>
      </dsp:nvSpPr>
      <dsp:spPr>
        <a:xfrm rot="10800000">
          <a:off x="2923156" y="1328058"/>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10800000">
        <a:off x="2994904" y="1384012"/>
        <a:ext cx="167411" cy="167863"/>
      </dsp:txXfrm>
    </dsp:sp>
    <dsp:sp modelId="{F5A90E86-C667-4BEB-B2CE-C65D95717DAA}">
      <dsp:nvSpPr>
        <dsp:cNvPr id="32" name=""/>
        <dsp:cNvSpPr/>
      </dsp:nvSpPr>
      <dsp:spPr>
        <a:xfrm>
          <a:off x="1682234" y="1129511"/>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Tẩy trắng</a:t>
          </a:r>
        </a:p>
        <a:p>
          <a:pPr marL="57150" lvl="1" indent="-57150" algn="l" defTabSz="355600">
            <a:lnSpc>
              <a:spcPct val="90000"/>
            </a:lnSpc>
            <a:spcBef>
              <a:spcPct val="0"/>
            </a:spcBef>
            <a:spcAft>
              <a:spcPct val="15000"/>
            </a:spcAft>
            <a:buChar char="•"/>
          </a:pPr>
          <a:r>
            <a:rPr lang="en-US" sz="810" kern="1200"/>
            <a:t>H2SO4, CaOCl2 hóa chất</a:t>
          </a:r>
          <a:endParaRPr lang="en-US" sz="800" kern="1200"/>
        </a:p>
      </dsp:txBody>
      <dsp:txXfrm>
        <a:off x="1702059" y="1149336"/>
        <a:ext cx="1088462" cy="637217"/>
      </dsp:txXfrm>
    </dsp:sp>
    <dsp:sp modelId="{D2131A91-48F4-45EC-BFDC-BC8BFD85B772}">
      <dsp:nvSpPr>
        <dsp:cNvPr id="33" name=""/>
        <dsp:cNvSpPr/>
      </dsp:nvSpPr>
      <dsp:spPr>
        <a:xfrm rot="10800000">
          <a:off x="1343801" y="1328058"/>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10800000">
        <a:off x="1415549" y="1384012"/>
        <a:ext cx="167411" cy="167863"/>
      </dsp:txXfrm>
    </dsp:sp>
    <dsp:sp modelId="{B493E074-83A6-4B63-8B0D-CCC9CB0A430D}">
      <dsp:nvSpPr>
        <dsp:cNvPr id="34" name=""/>
        <dsp:cNvSpPr/>
      </dsp:nvSpPr>
      <dsp:spPr>
        <a:xfrm>
          <a:off x="102878" y="1129511"/>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Giặt</a:t>
          </a:r>
        </a:p>
        <a:p>
          <a:pPr marL="57150" lvl="1" indent="-57150" algn="l" defTabSz="355600">
            <a:lnSpc>
              <a:spcPct val="90000"/>
            </a:lnSpc>
            <a:spcBef>
              <a:spcPct val="0"/>
            </a:spcBef>
            <a:spcAft>
              <a:spcPct val="15000"/>
            </a:spcAft>
            <a:buChar char="•"/>
          </a:pPr>
          <a:r>
            <a:rPr lang="en-US" sz="810" kern="1200"/>
            <a:t>H2SO4, H2O2, chất tẩy giặt</a:t>
          </a:r>
        </a:p>
      </dsp:txBody>
      <dsp:txXfrm>
        <a:off x="122703" y="1149336"/>
        <a:ext cx="1088462" cy="637217"/>
      </dsp:txXfrm>
    </dsp:sp>
    <dsp:sp modelId="{BAB416A4-4BE4-4DD2-AA26-76C95A810811}">
      <dsp:nvSpPr>
        <dsp:cNvPr id="35" name=""/>
        <dsp:cNvSpPr/>
      </dsp:nvSpPr>
      <dsp:spPr>
        <a:xfrm rot="5400000">
          <a:off x="547354" y="1885345"/>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5400000">
        <a:off x="583002" y="1905651"/>
        <a:ext cx="167863" cy="167411"/>
      </dsp:txXfrm>
    </dsp:sp>
    <dsp:sp modelId="{32988DF2-7062-4D08-BBDB-C6F11C9B1397}">
      <dsp:nvSpPr>
        <dsp:cNvPr id="36" name=""/>
        <dsp:cNvSpPr/>
      </dsp:nvSpPr>
      <dsp:spPr>
        <a:xfrm>
          <a:off x="102878" y="2257622"/>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Làm bóng</a:t>
          </a:r>
        </a:p>
        <a:p>
          <a:pPr marL="57150" lvl="1" indent="-57150" algn="l" defTabSz="355600">
            <a:lnSpc>
              <a:spcPct val="90000"/>
            </a:lnSpc>
            <a:spcBef>
              <a:spcPct val="0"/>
            </a:spcBef>
            <a:spcAft>
              <a:spcPct val="15000"/>
            </a:spcAft>
            <a:buChar char="•"/>
          </a:pPr>
          <a:r>
            <a:rPr lang="en-US" sz="810" kern="1200"/>
            <a:t>NaOH, hóa chất</a:t>
          </a:r>
        </a:p>
      </dsp:txBody>
      <dsp:txXfrm>
        <a:off x="122703" y="2277447"/>
        <a:ext cx="1088462" cy="637217"/>
      </dsp:txXfrm>
    </dsp:sp>
    <dsp:sp modelId="{C342CA4F-2C1D-44CB-AABA-204F865673E4}">
      <dsp:nvSpPr>
        <dsp:cNvPr id="37" name=""/>
        <dsp:cNvSpPr/>
      </dsp:nvSpPr>
      <dsp:spPr>
        <a:xfrm>
          <a:off x="1330263" y="2456169"/>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1330263" y="2512123"/>
        <a:ext cx="167411" cy="167863"/>
      </dsp:txXfrm>
    </dsp:sp>
    <dsp:sp modelId="{20A322D0-DBEC-443A-9179-FED072D38947}">
      <dsp:nvSpPr>
        <dsp:cNvPr id="38" name=""/>
        <dsp:cNvSpPr/>
      </dsp:nvSpPr>
      <dsp:spPr>
        <a:xfrm>
          <a:off x="1682234" y="2257622"/>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Nhuộm, in hoa</a:t>
          </a:r>
        </a:p>
        <a:p>
          <a:pPr marL="57150" lvl="1" indent="-57150" algn="l" defTabSz="355600">
            <a:lnSpc>
              <a:spcPct val="90000"/>
            </a:lnSpc>
            <a:spcBef>
              <a:spcPct val="0"/>
            </a:spcBef>
            <a:spcAft>
              <a:spcPct val="15000"/>
            </a:spcAft>
            <a:buChar char="•"/>
          </a:pPr>
          <a:r>
            <a:rPr lang="en-US" sz="810" kern="1200"/>
            <a:t>Dung dịch nhuộm</a:t>
          </a:r>
        </a:p>
      </dsp:txBody>
      <dsp:txXfrm>
        <a:off x="1702059" y="2277447"/>
        <a:ext cx="1088462" cy="637217"/>
      </dsp:txXfrm>
    </dsp:sp>
    <dsp:sp modelId="{520DA249-D6EC-4FEA-A055-997D557C1E16}">
      <dsp:nvSpPr>
        <dsp:cNvPr id="39" name=""/>
        <dsp:cNvSpPr/>
      </dsp:nvSpPr>
      <dsp:spPr>
        <a:xfrm>
          <a:off x="2909619" y="2456169"/>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2909619" y="2512123"/>
        <a:ext cx="167411" cy="167863"/>
      </dsp:txXfrm>
    </dsp:sp>
    <dsp:sp modelId="{9A78EA4A-7E07-4CB4-94D2-E4DDAAB3E18D}">
      <dsp:nvSpPr>
        <dsp:cNvPr id="40" name=""/>
        <dsp:cNvSpPr/>
      </dsp:nvSpPr>
      <dsp:spPr>
        <a:xfrm>
          <a:off x="3261590" y="2257622"/>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Giặt </a:t>
          </a:r>
        </a:p>
        <a:p>
          <a:pPr marL="57150" lvl="1" indent="-57150" algn="l" defTabSz="355600">
            <a:lnSpc>
              <a:spcPct val="90000"/>
            </a:lnSpc>
            <a:spcBef>
              <a:spcPct val="0"/>
            </a:spcBef>
            <a:spcAft>
              <a:spcPct val="15000"/>
            </a:spcAft>
            <a:buChar char="•"/>
          </a:pPr>
          <a:r>
            <a:rPr lang="en-US" sz="810" kern="1200"/>
            <a:t>H2SO4, H2O2, chất tẩy giặt</a:t>
          </a:r>
        </a:p>
      </dsp:txBody>
      <dsp:txXfrm>
        <a:off x="3281415" y="2277447"/>
        <a:ext cx="1088462" cy="637217"/>
      </dsp:txXfrm>
    </dsp:sp>
    <dsp:sp modelId="{C3D0D202-CC26-41DF-AA44-2013FD7B40C9}">
      <dsp:nvSpPr>
        <dsp:cNvPr id="41" name=""/>
        <dsp:cNvSpPr/>
      </dsp:nvSpPr>
      <dsp:spPr>
        <a:xfrm rot="5777623">
          <a:off x="3643877" y="3013456"/>
          <a:ext cx="24060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5400000">
        <a:off x="3684206" y="3033255"/>
        <a:ext cx="167863" cy="168426"/>
      </dsp:txXfrm>
    </dsp:sp>
    <dsp:sp modelId="{5E1CDB74-FEF2-4B8D-82E8-4CEE76C517FA}">
      <dsp:nvSpPr>
        <dsp:cNvPr id="42" name=""/>
        <dsp:cNvSpPr/>
      </dsp:nvSpPr>
      <dsp:spPr>
        <a:xfrm>
          <a:off x="3012751" y="3385733"/>
          <a:ext cx="1376949"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t" anchorCtr="0">
          <a:noAutofit/>
        </a:bodyPr>
        <a:lstStyle/>
        <a:p>
          <a:pPr marL="0" lvl="0" indent="0" algn="l" defTabSz="444500">
            <a:lnSpc>
              <a:spcPct val="90000"/>
            </a:lnSpc>
            <a:spcBef>
              <a:spcPct val="0"/>
            </a:spcBef>
            <a:spcAft>
              <a:spcPct val="35000"/>
            </a:spcAft>
            <a:buNone/>
          </a:pPr>
          <a:r>
            <a:rPr lang="en-US" sz="1010" kern="1200"/>
            <a:t>Hoàn tất, văng khô</a:t>
          </a:r>
        </a:p>
        <a:p>
          <a:pPr marL="57150" lvl="1" indent="-57150" algn="l" defTabSz="355600">
            <a:lnSpc>
              <a:spcPct val="90000"/>
            </a:lnSpc>
            <a:spcBef>
              <a:spcPct val="0"/>
            </a:spcBef>
            <a:spcAft>
              <a:spcPct val="15000"/>
            </a:spcAft>
            <a:buChar char="•"/>
          </a:pPr>
          <a:r>
            <a:rPr lang="en-US" sz="810" kern="1200"/>
            <a:t>Hơi nước, hồ, Hóa chất</a:t>
          </a:r>
        </a:p>
      </dsp:txBody>
      <dsp:txXfrm>
        <a:off x="3032576" y="3405558"/>
        <a:ext cx="1337299" cy="637217"/>
      </dsp:txXfrm>
    </dsp:sp>
    <dsp:sp modelId="{1C3FC38D-9A19-47F7-9DBF-27294D51FB40}">
      <dsp:nvSpPr>
        <dsp:cNvPr id="43" name=""/>
        <dsp:cNvSpPr/>
      </dsp:nvSpPr>
      <dsp:spPr>
        <a:xfrm rot="10800000">
          <a:off x="2674318" y="3584280"/>
          <a:ext cx="239159" cy="27977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10800000">
        <a:off x="2746066" y="3640234"/>
        <a:ext cx="167411" cy="167863"/>
      </dsp:txXfrm>
    </dsp:sp>
    <dsp:sp modelId="{2D37BE2D-994F-4E5A-9C03-492937828129}">
      <dsp:nvSpPr>
        <dsp:cNvPr id="44" name=""/>
        <dsp:cNvSpPr/>
      </dsp:nvSpPr>
      <dsp:spPr>
        <a:xfrm>
          <a:off x="1433395" y="3385733"/>
          <a:ext cx="1128111" cy="676866"/>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10" kern="1200"/>
            <a:t>Sản phẩm</a:t>
          </a:r>
        </a:p>
      </dsp:txBody>
      <dsp:txXfrm>
        <a:off x="1453220" y="3405558"/>
        <a:ext cx="1088462" cy="637217"/>
      </dsp:txXfrm>
    </dsp:sp>
  </dsp:spTree>
</dsp:drawing>
</file>

<file path=ppt/diagrams/drawing6.xml><?xml version="1.0" encoding="utf-8"?>
<dsp:drawing xmlns:a="http://schemas.openxmlformats.org/drawingml/2006/main" xmlns:r="http://schemas.openxmlformats.org/officeDocument/2006/relationships" xmlns:dsp="http://schemas.microsoft.com/office/drawing/2008/diagram">
  <dsp:spTree>
    <dsp:nvGrpSpPr>
      <dsp:cNvPr id="86" name=""/>
      <dsp:cNvGrpSpPr/>
    </dsp:nvGrpSpPr>
    <dsp:grpSpPr/>
    <dsp:sp modelId="{DDA261DC-E31C-4592-846F-6E9FA7BC67F5}">
      <dsp:nvSpPr>
        <dsp:cNvPr id="87" name=""/>
        <dsp:cNvSpPr/>
      </dsp:nvSpPr>
      <dsp:spPr>
        <a:xfrm>
          <a:off x="691" y="187361"/>
          <a:ext cx="607241" cy="26193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10" kern="1200"/>
            <a:t>Chia lô vải</a:t>
          </a:r>
        </a:p>
      </dsp:txBody>
      <dsp:txXfrm>
        <a:off x="8363" y="195033"/>
        <a:ext cx="591897" cy="246595"/>
      </dsp:txXfrm>
    </dsp:sp>
    <dsp:sp modelId="{6F10A4DB-FD19-4C05-A0F7-B1CC281D4AED}">
      <dsp:nvSpPr>
        <dsp:cNvPr id="88" name=""/>
        <dsp:cNvSpPr/>
      </dsp:nvSpPr>
      <dsp:spPr>
        <a:xfrm>
          <a:off x="628259" y="264196"/>
          <a:ext cx="128735" cy="10826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8259" y="285850"/>
        <a:ext cx="96255" cy="64960"/>
      </dsp:txXfrm>
    </dsp:sp>
    <dsp:sp modelId="{2318811B-1911-4902-92EB-BE124BF728A7}">
      <dsp:nvSpPr>
        <dsp:cNvPr id="89" name=""/>
        <dsp:cNvSpPr/>
      </dsp:nvSpPr>
      <dsp:spPr>
        <a:xfrm>
          <a:off x="782559" y="187361"/>
          <a:ext cx="607241" cy="26193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10" kern="1200"/>
            <a:t>Gắn nhãn</a:t>
          </a:r>
        </a:p>
      </dsp:txBody>
      <dsp:txXfrm>
        <a:off x="790231" y="195033"/>
        <a:ext cx="591897" cy="246595"/>
      </dsp:txXfrm>
    </dsp:sp>
  </dsp:spTree>
</dsp:drawing>
</file>

<file path=ppt/diagrams/drawing7.xml><?xml version="1.0" encoding="utf-8"?>
<dsp:drawing xmlns:a="http://schemas.openxmlformats.org/drawingml/2006/main" xmlns:r="http://schemas.openxmlformats.org/officeDocument/2006/relationships" xmlns:dsp="http://schemas.microsoft.com/office/drawing/2008/diagram">
  <dsp:spTree>
    <dsp:nvGrpSpPr>
      <dsp:cNvPr id="90" name=""/>
      <dsp:cNvGrpSpPr/>
    </dsp:nvGrpSpPr>
    <dsp:grpSpPr/>
    <dsp:sp modelId="{C658EEAF-BC1F-476C-AB90-5A13DDF3CC8F}">
      <dsp:nvSpPr>
        <dsp:cNvPr id="91" name=""/>
        <dsp:cNvSpPr/>
      </dsp:nvSpPr>
      <dsp:spPr>
        <a:xfrm>
          <a:off x="205741" y="302"/>
          <a:ext cx="376838" cy="22610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10" kern="1200"/>
            <a:t>Ép keo</a:t>
          </a:r>
        </a:p>
      </dsp:txBody>
      <dsp:txXfrm>
        <a:off x="205741" y="302"/>
        <a:ext cx="376838" cy="226103"/>
      </dsp:txXfrm>
    </dsp:sp>
    <dsp:sp modelId="{D8A20875-E8F9-4F3B-8A87-3CDC834AA5E2}">
      <dsp:nvSpPr>
        <dsp:cNvPr id="92" name=""/>
        <dsp:cNvSpPr/>
      </dsp:nvSpPr>
      <dsp:spPr>
        <a:xfrm>
          <a:off x="205741" y="264089"/>
          <a:ext cx="376838" cy="22610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10" kern="1200"/>
            <a:t>In ấn</a:t>
          </a:r>
        </a:p>
      </dsp:txBody>
      <dsp:txXfrm>
        <a:off x="205741" y="264089"/>
        <a:ext cx="376838" cy="226103"/>
      </dsp:txXfrm>
    </dsp:sp>
    <dsp:sp modelId="{9CCC5F5C-8698-45F4-BB64-2A25955EC439}">
      <dsp:nvSpPr>
        <dsp:cNvPr id="93" name=""/>
        <dsp:cNvSpPr/>
      </dsp:nvSpPr>
      <dsp:spPr>
        <a:xfrm>
          <a:off x="205741" y="527876"/>
          <a:ext cx="376838" cy="226103"/>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311150">
            <a:lnSpc>
              <a:spcPct val="90000"/>
            </a:lnSpc>
            <a:spcBef>
              <a:spcPct val="0"/>
            </a:spcBef>
            <a:spcAft>
              <a:spcPct val="35000"/>
            </a:spcAft>
            <a:buNone/>
          </a:pPr>
          <a:r>
            <a:rPr lang="en-US" sz="710" kern="1200"/>
            <a:t>Thêu</a:t>
          </a:r>
        </a:p>
      </dsp:txBody>
      <dsp:txXfrm>
        <a:off x="205741" y="527876"/>
        <a:ext cx="376838" cy="226103"/>
      </dsp:txXfrm>
    </dsp:sp>
  </dsp:spTree>
</dsp:drawing>
</file>

<file path=ppt/diagrams/drawing8.xml><?xml version="1.0" encoding="utf-8"?>
<dsp:drawing xmlns:a="http://schemas.openxmlformats.org/drawingml/2006/main" xmlns:r="http://schemas.openxmlformats.org/officeDocument/2006/relationships" xmlns:dsp="http://schemas.microsoft.com/office/drawing/2008/diagram">
  <dsp:spTree>
    <dsp:nvGrpSpPr>
      <dsp:cNvPr id="94" name=""/>
      <dsp:cNvGrpSpPr/>
    </dsp:nvGrpSpPr>
    <dsp:grpSpPr/>
    <dsp:sp modelId="{D778FC31-3F5F-47C9-B9A3-1394431667DE}">
      <dsp:nvSpPr>
        <dsp:cNvPr id="95" name=""/>
        <dsp:cNvSpPr/>
      </dsp:nvSpPr>
      <dsp:spPr>
        <a:xfrm>
          <a:off x="188694" y="464"/>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Ép trung gian</a:t>
          </a:r>
        </a:p>
      </dsp:txBody>
      <dsp:txXfrm>
        <a:off x="200025" y="11795"/>
        <a:ext cx="622104" cy="364198"/>
      </dsp:txXfrm>
    </dsp:sp>
    <dsp:sp modelId="{B7F17AEC-A56A-4AA7-8091-3D72F7AC5169}">
      <dsp:nvSpPr>
        <dsp:cNvPr id="96" name=""/>
        <dsp:cNvSpPr/>
      </dsp:nvSpPr>
      <dsp:spPr>
        <a:xfrm>
          <a:off x="890199" y="113943"/>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890199" y="145923"/>
        <a:ext cx="95683" cy="95941"/>
      </dsp:txXfrm>
    </dsp:sp>
    <dsp:sp modelId="{B7967C8D-ECE7-4975-B554-CD47330230AB}">
      <dsp:nvSpPr>
        <dsp:cNvPr id="97" name=""/>
        <dsp:cNvSpPr/>
      </dsp:nvSpPr>
      <dsp:spPr>
        <a:xfrm>
          <a:off x="1091366" y="464"/>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Cắt chỉ</a:t>
          </a:r>
        </a:p>
      </dsp:txBody>
      <dsp:txXfrm>
        <a:off x="1102697" y="11795"/>
        <a:ext cx="622104" cy="364198"/>
      </dsp:txXfrm>
    </dsp:sp>
    <dsp:sp modelId="{FC570BD1-2076-482A-9C86-15BA960D3E8C}">
      <dsp:nvSpPr>
        <dsp:cNvPr id="98" name=""/>
        <dsp:cNvSpPr/>
      </dsp:nvSpPr>
      <dsp:spPr>
        <a:xfrm>
          <a:off x="1792871" y="113943"/>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1792871" y="145923"/>
        <a:ext cx="95683" cy="95941"/>
      </dsp:txXfrm>
    </dsp:sp>
    <dsp:sp modelId="{604CC464-6CAF-46AE-B66A-B8A0639733FC}">
      <dsp:nvSpPr>
        <dsp:cNvPr id="99" name=""/>
        <dsp:cNvSpPr/>
      </dsp:nvSpPr>
      <dsp:spPr>
        <a:xfrm>
          <a:off x="1994038" y="464"/>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Kiểm tra chất lượng</a:t>
          </a:r>
        </a:p>
      </dsp:txBody>
      <dsp:txXfrm>
        <a:off x="2005369" y="11795"/>
        <a:ext cx="622104" cy="364198"/>
      </dsp:txXfrm>
    </dsp:sp>
    <dsp:sp modelId="{39BB2DA4-D2E7-493F-BD12-4138386F98F1}">
      <dsp:nvSpPr>
        <dsp:cNvPr id="100" name=""/>
        <dsp:cNvSpPr/>
      </dsp:nvSpPr>
      <dsp:spPr>
        <a:xfrm>
          <a:off x="2695543" y="113943"/>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2695543" y="145923"/>
        <a:ext cx="95683" cy="95941"/>
      </dsp:txXfrm>
    </dsp:sp>
    <dsp:sp modelId="{38872908-9A79-4058-BB0E-76DCE2FA30D0}">
      <dsp:nvSpPr>
        <dsp:cNvPr id="101" name=""/>
        <dsp:cNvSpPr/>
      </dsp:nvSpPr>
      <dsp:spPr>
        <a:xfrm>
          <a:off x="2896710" y="464"/>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Tẩy vết bẩn</a:t>
          </a:r>
        </a:p>
      </dsp:txBody>
      <dsp:txXfrm>
        <a:off x="2908041" y="11795"/>
        <a:ext cx="622104" cy="364198"/>
      </dsp:txXfrm>
    </dsp:sp>
    <dsp:sp modelId="{45D106F9-8AFB-4FE1-8300-43FDF8AB5F62}">
      <dsp:nvSpPr>
        <dsp:cNvPr id="102" name=""/>
        <dsp:cNvSpPr/>
      </dsp:nvSpPr>
      <dsp:spPr>
        <a:xfrm rot="5400000">
          <a:off x="3150748" y="432457"/>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5400000">
        <a:off x="3171123" y="444063"/>
        <a:ext cx="95941" cy="95683"/>
      </dsp:txXfrm>
    </dsp:sp>
    <dsp:sp modelId="{8C0A83CB-CD0D-45EB-B3C9-6FBFDD025CD7}">
      <dsp:nvSpPr>
        <dsp:cNvPr id="103" name=""/>
        <dsp:cNvSpPr/>
      </dsp:nvSpPr>
      <dsp:spPr>
        <a:xfrm>
          <a:off x="2896710" y="645230"/>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Ép sản phẩm</a:t>
          </a:r>
        </a:p>
      </dsp:txBody>
      <dsp:txXfrm>
        <a:off x="2908041" y="656561"/>
        <a:ext cx="622104" cy="364198"/>
      </dsp:txXfrm>
    </dsp:sp>
    <dsp:sp modelId="{E4C1BF0D-F056-4900-AD88-94B3547AFC52}">
      <dsp:nvSpPr>
        <dsp:cNvPr id="104" name=""/>
        <dsp:cNvSpPr/>
      </dsp:nvSpPr>
      <dsp:spPr>
        <a:xfrm rot="10800000">
          <a:off x="2703281" y="758709"/>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2744288" y="790689"/>
        <a:ext cx="95683" cy="95941"/>
      </dsp:txXfrm>
    </dsp:sp>
    <dsp:sp modelId="{BA784D8B-36BF-426E-BD31-295863E32631}">
      <dsp:nvSpPr>
        <dsp:cNvPr id="105" name=""/>
        <dsp:cNvSpPr/>
      </dsp:nvSpPr>
      <dsp:spPr>
        <a:xfrm>
          <a:off x="1994038" y="645230"/>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Gấp sản phẩm</a:t>
          </a:r>
        </a:p>
      </dsp:txBody>
      <dsp:txXfrm>
        <a:off x="2005369" y="656561"/>
        <a:ext cx="622104" cy="364198"/>
      </dsp:txXfrm>
    </dsp:sp>
    <dsp:sp modelId="{AC12DB06-54C3-4563-AE1B-BC0069EFD3C2}">
      <dsp:nvSpPr>
        <dsp:cNvPr id="106" name=""/>
        <dsp:cNvSpPr/>
      </dsp:nvSpPr>
      <dsp:spPr>
        <a:xfrm rot="10800000">
          <a:off x="1800608" y="758709"/>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1841615" y="790689"/>
        <a:ext cx="95683" cy="95941"/>
      </dsp:txXfrm>
    </dsp:sp>
    <dsp:sp modelId="{F5CC7CDF-750E-457D-B62E-2776D8F2E19F}">
      <dsp:nvSpPr>
        <dsp:cNvPr id="107" name=""/>
        <dsp:cNvSpPr/>
      </dsp:nvSpPr>
      <dsp:spPr>
        <a:xfrm>
          <a:off x="1091366" y="645230"/>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Dán nhãn</a:t>
          </a:r>
        </a:p>
      </dsp:txBody>
      <dsp:txXfrm>
        <a:off x="1102697" y="656561"/>
        <a:ext cx="622104" cy="364198"/>
      </dsp:txXfrm>
    </dsp:sp>
    <dsp:sp modelId="{3B352948-F1F3-4D36-B939-D60E0703D6EB}">
      <dsp:nvSpPr>
        <dsp:cNvPr id="108" name=""/>
        <dsp:cNvSpPr/>
      </dsp:nvSpPr>
      <dsp:spPr>
        <a:xfrm rot="10800000">
          <a:off x="897936" y="758709"/>
          <a:ext cx="136690" cy="159901"/>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rot="10800000">
        <a:off x="938943" y="790689"/>
        <a:ext cx="95683" cy="95941"/>
      </dsp:txXfrm>
    </dsp:sp>
    <dsp:sp modelId="{43C44ABE-FB03-455A-871B-E9795AE2D9BD}">
      <dsp:nvSpPr>
        <dsp:cNvPr id="109" name=""/>
        <dsp:cNvSpPr/>
      </dsp:nvSpPr>
      <dsp:spPr>
        <a:xfrm>
          <a:off x="188694" y="645230"/>
          <a:ext cx="644765" cy="386859"/>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10" kern="1200"/>
            <a:t>Đóng gói</a:t>
          </a:r>
        </a:p>
      </dsp:txBody>
      <dsp:txXfrm>
        <a:off x="200025" y="656561"/>
        <a:ext cx="622104" cy="364198"/>
      </dsp:txXfrm>
    </dsp:sp>
  </dsp:spTree>
</dsp:drawing>
</file>

<file path=ppt/diagrams/drawing9.xml><?xml version="1.0" encoding="utf-8"?>
<dsp:drawing xmlns:a="http://schemas.openxmlformats.org/drawingml/2006/main" xmlns:r="http://schemas.openxmlformats.org/officeDocument/2006/relationships" xmlns:dsp="http://schemas.microsoft.com/office/drawing/2008/diagram">
  <dsp:spTree>
    <dsp:nvGrpSpPr>
      <dsp:cNvPr id="110" name=""/>
      <dsp:cNvGrpSpPr/>
    </dsp:nvGrpSpPr>
    <dsp:grpSpPr/>
    <dsp:sp modelId="{DDA261DC-E31C-4592-846F-6E9FA7BC67F5}">
      <dsp:nvSpPr>
        <dsp:cNvPr id="111" name=""/>
        <dsp:cNvSpPr/>
      </dsp:nvSpPr>
      <dsp:spPr>
        <a:xfrm>
          <a:off x="638" y="197476"/>
          <a:ext cx="560341" cy="24170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10" kern="1200"/>
            <a:t>Trải vải</a:t>
          </a:r>
        </a:p>
      </dsp:txBody>
      <dsp:txXfrm>
        <a:off x="7717" y="204555"/>
        <a:ext cx="546182" cy="227549"/>
      </dsp:txXfrm>
    </dsp:sp>
    <dsp:sp modelId="{6F10A4DB-FD19-4C05-A0F7-B1CC281D4AED}">
      <dsp:nvSpPr>
        <dsp:cNvPr id="112" name=""/>
        <dsp:cNvSpPr/>
      </dsp:nvSpPr>
      <dsp:spPr>
        <a:xfrm>
          <a:off x="579736" y="268377"/>
          <a:ext cx="118792" cy="99906"/>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79736" y="288358"/>
        <a:ext cx="88820" cy="59944"/>
      </dsp:txXfrm>
    </dsp:sp>
    <dsp:sp modelId="{2318811B-1911-4902-92EB-BE124BF728A7}">
      <dsp:nvSpPr>
        <dsp:cNvPr id="113" name=""/>
        <dsp:cNvSpPr/>
      </dsp:nvSpPr>
      <dsp:spPr>
        <a:xfrm>
          <a:off x="722119" y="197476"/>
          <a:ext cx="560341" cy="241708"/>
        </a:xfrm>
        <a:prstGeom prst="roundRect">
          <a:avLst>
            <a:gd name="adj" fmla="val 10000"/>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10" kern="1200"/>
            <a:t>Cắt vải</a:t>
          </a:r>
        </a:p>
      </dsp:txBody>
      <dsp:txXfrm>
        <a:off x="729198" y="204555"/>
        <a:ext cx="546182" cy="227549"/>
      </dsp:txXfrm>
    </dsp:sp>
  </dsp:spTree>
</dsp:drawing>
</file>

<file path=ppt/diagrams/layout1.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10.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11.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12.xml><?xml version="1.0" encoding="utf-8"?>
<dgm:layoutDef xmlns:a="http://schemas.openxmlformats.org/drawingml/2006/main" xmlns:r="http://schemas.openxmlformats.org/officeDocument/2006/relationships" xmlns:dgm="http://schemas.openxmlformats.org/drawingml/2006/diagram"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dgm:ruleLst>
      </dgm:layoutNode>
      <dgm:forEach name="Name4" axis="followSib" ptType="sibTrans" cnt="1">
        <dgm:layoutNode name="sibTrans">
          <dgm:alg type="sp"/>
          <dgm:shape r:blip="">
            <dgm:adjLst/>
          </dgm:shape>
          <dgm:presOf/>
          <dgm:constrLst/>
          <dgm:ruleLst/>
        </dgm:layoutNode>
      </dgm:forEach>
    </dgm:forEach>
  </dgm:layoutNode>
</dgm:layoutDef>
</file>

<file path=ppt/diagrams/layout13.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14.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15.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2.xml><?xml version="1.0" encoding="utf-8"?>
<dgm:layoutDef xmlns:a="http://schemas.openxmlformats.org/drawingml/2006/main" xmlns:r="http://schemas.openxmlformats.org/officeDocument/2006/relationships" xmlns:dgm="http://schemas.openxmlformats.org/drawingml/2006/diagram"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ect" r:blip="">
          <dgm:adjLst/>
        </dgm:shape>
        <dgm:presOf axis="desOrSelf" ptType="node"/>
        <dgm:constrLst>
          <dgm:constr type="h" refType="w" fact="0.6"/>
        </dgm:constrLst>
        <dgm:ruleLst>
          <dgm:rule type="primFontSz" val="5"/>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fact="0.6"/>
              <dgm:rule type="h" fact="0.6"/>
              <dgm:rule type="primFontSz" val="5"/>
            </dgm:ruleLst>
          </dgm:layoutNode>
        </dgm:layoutNode>
      </dgm:forEach>
    </dgm:forEach>
  </dgm:layoutNode>
</dgm:layoutDef>
</file>

<file path=ppt/diagrams/layout3.xml><?xml version="1.0" encoding="utf-8"?>
<dgm:layoutDef xmlns:a="http://schemas.openxmlformats.org/drawingml/2006/main" xmlns:r="http://schemas.openxmlformats.org/officeDocument/2006/relationships" xmlns:dgm="http://schemas.openxmlformats.org/drawingml/2006/diagram"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ect" r:blip="">
          <dgm:adjLst/>
        </dgm:shape>
        <dgm:presOf axis="desOrSelf" ptType="node"/>
        <dgm:constrLst>
          <dgm:constr type="h" refType="w" fact="0.6"/>
        </dgm:constrLst>
        <dgm:ruleLst>
          <dgm:rule type="primFontSz" val="5"/>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fact="0.6"/>
              <dgm:rule type="h" fact="0.6"/>
              <dgm:rule type="primFontSz" val="5"/>
            </dgm:ruleLst>
          </dgm:layoutNode>
        </dgm:layoutNode>
      </dgm:forEach>
    </dgm:forEach>
  </dgm:layoutNode>
</dgm:layoutDef>
</file>

<file path=ppt/diagrams/layout4.xml><?xml version="1.0" encoding="utf-8"?>
<dgm:layoutDef xmlns:a="http://schemas.openxmlformats.org/drawingml/2006/main" xmlns:r="http://schemas.openxmlformats.org/officeDocument/2006/relationships" xmlns:dgm="http://schemas.openxmlformats.org/drawingml/2006/diagram"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type="wedgeRectCallout" r:blip="">
                <dgm:adjLst>
                  <dgm:adj idx="1" val="0"/>
                  <dgm:adj idx="2" val="0"/>
                </dgm:adjLst>
              </dgm:shape>
            </dgm:if>
            <dgm:else name="Name22">
              <dgm:choose name="Name23">
                <dgm:if name="Name24" axis="precedSib" ptType="node" func="cnt" op="equ" val="6">
                  <dgm:shape type="wedgeRectCallout" r:blip="">
                    <dgm:adjLst>
                      <dgm:adj idx="1" val="0"/>
                      <dgm:adj idx="2" val="0"/>
                    </dgm:adjLst>
                  </dgm:shape>
                </dgm:if>
                <dgm:else name="Name25">
                  <dgm:choose name="Name26">
                    <dgm:if name="Name27" func="var" arg="dir" op="equ" val="norm">
                      <dgm:shape type="wedgeRectCallout" r:blip="">
                        <dgm:adjLst>
                          <dgm:adj idx="1" val="0.625"/>
                          <dgm:adj idx="2" val="0.2083"/>
                        </dgm:adjLst>
                      </dgm:shape>
                    </dgm:if>
                    <dgm:else name="Name28">
                      <dgm:shape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7"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forEach name="Name34" axis="ch" ptType="node" st="6" cnt="1">
      <dgm:layoutNode name="ChildAccent6">
        <dgm:alg type="sp"/>
        <dgm:shape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6"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forEach name="Name39" axis="ch" ptType="node" st="5" cnt="1">
      <dgm:layoutNode name="ChildAccent5">
        <dgm:alg type="sp"/>
        <dgm:shape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5"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forEach name="Name44" axis="ch" ptType="node" st="4" cnt="1">
      <dgm:layoutNode name="ChildAccent4">
        <dgm:alg type="sp"/>
        <dgm:shape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4"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forEach name="Name49" axis="ch" ptType="node" st="3" cnt="1">
      <dgm:layoutNode name="ChildAccent3">
        <dgm:alg type="sp"/>
        <dgm:shape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3"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forEach name="Name54" axis="ch" ptType="node" st="2" cnt="1">
      <dgm:layoutNode name="ChildAccent2">
        <dgm:alg type="sp"/>
        <dgm:shape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2"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forEach name="Name59" axis="ch" ptType="node" cnt="1">
      <dgm:layoutNode name="ChildAccent1">
        <dgm:alg type="sp"/>
        <dgm:shape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dgm:ruleLst>
      </dgm:layoutNode>
      <dgm:layoutNode name="Parent1" styleLbl="node1">
        <dgm:varLst>
          <dgm:chMax val="2"/>
          <dgm:chPref val="1"/>
          <dgm:bulletEnabled val="1"/>
        </dgm:varLst>
        <dgm:alg type="tx">
          <dgm:param type="shpTxLTRAlignCh" val="ctr"/>
          <dgm:param type="txAnchorVertCh" val="mid"/>
        </dgm:alg>
        <dgm:shape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dgm:ruleLst>
      </dgm:layoutNode>
    </dgm:forEach>
  </dgm:layoutNode>
</dgm:layoutDef>
</file>

<file path=ppt/diagrams/layout5.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6.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7.xml><?xml version="1.0" encoding="utf-8"?>
<dgm:layoutDef xmlns:a="http://schemas.openxmlformats.org/drawingml/2006/main" xmlns:r="http://schemas.openxmlformats.org/officeDocument/2006/relationships" xmlns:dgm="http://schemas.openxmlformats.org/drawingml/2006/diagram"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dgm:ruleLst>
      </dgm:layoutNode>
      <dgm:forEach name="Name4" axis="followSib" ptType="sibTrans" cnt="1">
        <dgm:layoutNode name="sibTrans">
          <dgm:alg type="sp"/>
          <dgm:shape r:blip="">
            <dgm:adjLst/>
          </dgm:shape>
          <dgm:presOf/>
          <dgm:constrLst/>
          <dgm:ruleLst/>
        </dgm:layoutNode>
      </dgm:forEach>
    </dgm:forEach>
  </dgm:layoutNode>
</dgm:layoutDef>
</file>

<file path=ppt/diagrams/layout8.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layout9.xml><?xml version="1.0" encoding="utf-8"?>
<dgm:layoutDef xmlns:a="http://schemas.openxmlformats.org/drawingml/2006/main" xmlns:r="http://schemas.openxmlformats.org/officeDocument/2006/relationships" xmlns:dgm="http://schemas.openxmlformats.org/drawingml/2006/diagram"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dgm:ruleLst>
      </dgm:layoutNode>
      <dgm:forEach name="sibTransForEach" axis="followSib" ptType="sibTrans" cnt="1">
        <dgm:layoutNode name="sibTrans">
          <dgm:alg type="conn">
            <dgm:param type="begPts" val="auto"/>
            <dgm:param type="endPts" val="auto"/>
          </dgm:alg>
          <dgm:shape type="conn" r:blip="">
            <dgm:adjLst/>
          </dgm:shape>
          <dgm:presOf axis="self"/>
          <dgm:constrLst>
            <dgm:constr type="h" refType="w" fact="0.62"/>
            <dgm:constr type="connDist"/>
          </dgm:constrLst>
          <dgm:ruleLst/>
          <dgm:layoutNode name="connectorText">
            <dgm:alg type="tx">
              <dgm:param type="autoTxRot" val="upr"/>
            </dgm:alg>
            <dgm:shape type="conn" r:blip="" hideGeom="1">
              <dgm:adjLst/>
            </dgm:shape>
            <dgm:presOf axis="self"/>
            <dgm:constrLst>
              <dgm:constr type="lMarg"/>
              <dgm:constr type="rMarg"/>
              <dgm:constr type="tMarg"/>
              <dgm:constr type="bMarg"/>
            </dgm:constrLst>
            <dgm:ruleLst>
              <dgm:rule type="primFontSz" val="5"/>
            </dgm:ruleLst>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&#65279;<?xml version="1.0" encoding="utf-8" standalone="yes"?><Relationships xmlns="http://schemas.openxmlformats.org/package/2006/relationships"><Relationship Id="rId1" Type="http://schemas.openxmlformats.org/officeDocument/2006/relationships/image" Target="../media/image39.jpeg" /></Relationships>
</file>

<file path=ppt/drawings/drawing1.xml><?xml version="1.0" encoding="utf-8"?>
<c:userShapes xmlns:cdr="http://schemas.openxmlformats.org/drawingml/2006/chartDrawing" xmlns:a="http://schemas.openxmlformats.org/drawingml/2006/main" xmlns:r="http://schemas.openxmlformats.org/officeDocument/2006/relationships" xmlns:c="http://schemas.openxmlformats.org/drawingml/2006/chart">
  <cdr:relSizeAnchor>
    <cdr:from>
      <cdr:x>0.66271</cdr:x>
      <cdr:y>0.4122</cdr:y>
    </cdr:from>
    <cdr:to>
      <cdr:x>1</cdr:x>
      <cdr:y>1</cdr:y>
    </cdr:to>
    <cdr:pic>
      <cdr:nvPicPr>
        <cdr:cNvPr id="2" name="table">
          <a:extLst>
            <a:ext uri="{FF2B5EF4-FFF2-40B4-BE49-F238E27FC236}">
              <a16:creationId xmlns:a16="http://schemas.microsoft.com/office/drawing/2014/main" id="{261B8CB7-D750-4868-86E3-1949FD70CD74}"/>
            </a:ext>
          </a:extLst>
        </cdr:cNvPr>
        <cdr:cNvPicPr/>
      </cdr:nvPicPr>
      <cdr:blipFill>
        <a:blip r:embed="rId1">
          <a:extLst>
            <a:ext uri="{28A0092B-C50C-407E-A947-70E740481C1C}">
              <a14:useLocalDpi xmlns:a14="http://schemas.microsoft.com/office/drawing/2010/main"/>
            </a:ext>
          </a:extLst>
        </a:blip>
        <a:stretch>
          <a:fillRect/>
        </a:stretch>
      </cdr:blipFill>
      <cdr:spPr>
        <a:xfrm>
          <a:off x="3938905" y="1162685"/>
          <a:ext cx="2004695" cy="1657985"/>
        </a:xfrm>
        <a:prstGeom prst="rect">
          <a:avLst/>
        </a:prstGeom>
      </cdr:spPr>
    </cdr:pic>
  </cdr:relSizeAnchor>
</c:userShapes>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Shape 2"/>
        <p:cNvGrpSpPr/>
        <p:nvPr/>
      </p:nvGrpSpPr>
      <p:grpSpPr>
        <a:xfrm>
          <a:off x="0" y="0"/>
          <a:ext cx="0" cy="0"/>
        </a:xfrm>
      </p:grpSpPr>
      <p:sp>
        <p:nvSpPr>
          <p:cNvPr id="3" name="Google Shape;3;n"/>
          <p:cNvSpPr>
            <a:spLocks noGrp="1" noRot="1" noChangeAspect="1"/>
          </p:cNvSpPr>
          <p:nvPr>
            <p:ph type="sldImg" idx="2"/>
          </p:nvPr>
        </p:nvSpPr>
        <p:spPr>
          <a:xfrm>
            <a:off x="381300" y="685800"/>
            <a:ext cx="6096075" cy="3429000"/>
          </a:xfrm>
          <a:custGeom>
            <a:rect l="l" t="t" r="r" b="b"/>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ct val="0"/>
              </a:spcBef>
              <a:spcAft>
                <a:spcPct val="0"/>
              </a:spcAft>
              <a:buSzPts val="1100"/>
              <a:buChar char="●"/>
              <a:defRPr sz="1100"/>
            </a:lvl1pPr>
            <a:lvl2pPr marL="914400" lvl="1" indent="-298450">
              <a:spcBef>
                <a:spcPct val="0"/>
              </a:spcBef>
              <a:spcAft>
                <a:spcPct val="0"/>
              </a:spcAft>
              <a:buSzPts val="1100"/>
              <a:buChar char="○"/>
              <a:defRPr sz="1100"/>
            </a:lvl2pPr>
            <a:lvl3pPr marL="1371600" lvl="2" indent="-298450">
              <a:spcBef>
                <a:spcPct val="0"/>
              </a:spcBef>
              <a:spcAft>
                <a:spcPct val="0"/>
              </a:spcAft>
              <a:buSzPts val="1100"/>
              <a:buChar char="■"/>
              <a:defRPr sz="1100"/>
            </a:lvl3pPr>
            <a:lvl4pPr marL="1828800" lvl="3" indent="-298450">
              <a:spcBef>
                <a:spcPct val="0"/>
              </a:spcBef>
              <a:spcAft>
                <a:spcPct val="0"/>
              </a:spcAft>
              <a:buSzPts val="1100"/>
              <a:buChar char="●"/>
              <a:defRPr sz="1100"/>
            </a:lvl4pPr>
            <a:lvl5pPr marL="2286000" lvl="4" indent="-298450">
              <a:spcBef>
                <a:spcPct val="0"/>
              </a:spcBef>
              <a:spcAft>
                <a:spcPct val="0"/>
              </a:spcAft>
              <a:buSzPts val="1100"/>
              <a:buChar char="○"/>
              <a:defRPr sz="1100"/>
            </a:lvl5pPr>
            <a:lvl6pPr marL="2743200" lvl="5" indent="-298450">
              <a:spcBef>
                <a:spcPct val="0"/>
              </a:spcBef>
              <a:spcAft>
                <a:spcPct val="0"/>
              </a:spcAft>
              <a:buSzPts val="1100"/>
              <a:buChar char="■"/>
              <a:defRPr sz="1100"/>
            </a:lvl6pPr>
            <a:lvl7pPr marL="3200400" lvl="6" indent="-298450">
              <a:spcBef>
                <a:spcPct val="0"/>
              </a:spcBef>
              <a:spcAft>
                <a:spcPct val="0"/>
              </a:spcAft>
              <a:buSzPts val="1100"/>
              <a:buChar char="●"/>
              <a:defRPr sz="1100"/>
            </a:lvl7pPr>
            <a:lvl8pPr marL="3657600" lvl="7" indent="-298450">
              <a:spcBef>
                <a:spcPct val="0"/>
              </a:spcBef>
              <a:spcAft>
                <a:spcPct val="0"/>
              </a:spcAft>
              <a:buSzPts val="1100"/>
              <a:buChar char="○"/>
              <a:defRPr sz="1100"/>
            </a:lvl8pPr>
            <a:lvl9pPr marL="4114800" lvl="8" indent="-298450">
              <a:spcBef>
                <a:spcPct val="0"/>
              </a:spcBef>
              <a:spcAft>
                <a:spcPct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hyperlink" Target="https://static1.vietstock.vn/edocs/Files/2024/08/19/bao-cao-nganh-det-may-bat-on-the-gioi-can-tro-da-phuc-hoi_20240819110535.pdf" TargetMode="External" /><Relationship Id="rId4" Type="http://schemas.openxmlformats.org/officeDocument/2006/relationships/hyperlink" Target="https://theky.vn/wp-content/uploads/2024/10/STK-Ban-tin-IR-ky-39-Q3-9M2024-vie.pdf" TargetMode="External" /><Relationship Id="rId5" Type="http://schemas.openxmlformats.org/officeDocument/2006/relationships/hyperlink" Target="https://tapchicongthuong.vn/nganh-det-may-nam-2024--xuat-khau-uoc-dat-44-ty-usd--nhieu-thach-thuc-trong-chuyen-doi-xanh-129997.htm" TargetMode="External" /><Relationship Id="rId6" Type="http://schemas.openxmlformats.org/officeDocument/2006/relationships/hyperlink" Target="https://thttextile.com.vn/tam-quan-trong-det-may-viet-nam-nen-kinh-te-xanh/" TargetMode="Externa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p:cNvGrpSpPr/>
        <p:nvPr/>
      </p:nvGrpSpPr>
      <p:grpSpPr>
        <a:xfrm>
          <a:off x="0" y="0"/>
          <a:ext cx="0" cy="0"/>
        </a:xfrm>
      </p:grpSpPr>
      <p:sp>
        <p:nvSpPr>
          <p:cNvPr id="43" name="Google Shape;43;p:notes"/>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4156611519"/>
      </p:ext>
    </p:extLst>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a:cs typeface="Times New Roman" pitchFamily="18" charset="0"/>
              </a:defRPr>
            </a:lvl1pPr>
            <a:lvl2pPr marL="742950" indent="-285750" defTabSz="889000" eaLnBrk="0" hangingPunct="0">
              <a:defRPr kumimoji="1" sz="2400" b="1">
                <a:solidFill>
                  <a:schemeClr val="tx1"/>
                </a:solidFill>
                <a:latin typeface="Arial"/>
                <a:cs typeface="Times New Roman" pitchFamily="18" charset="0"/>
              </a:defRPr>
            </a:lvl2pPr>
            <a:lvl3pPr marL="1143000" indent="-228600" defTabSz="889000" eaLnBrk="0" hangingPunct="0">
              <a:defRPr kumimoji="1" sz="2400" b="1">
                <a:solidFill>
                  <a:schemeClr val="tx1"/>
                </a:solidFill>
                <a:latin typeface="Arial"/>
                <a:cs typeface="Times New Roman" pitchFamily="18" charset="0"/>
              </a:defRPr>
            </a:lvl3pPr>
            <a:lvl4pPr marL="1600200" indent="-228600" defTabSz="889000" eaLnBrk="0" hangingPunct="0">
              <a:defRPr kumimoji="1" sz="2400" b="1">
                <a:solidFill>
                  <a:schemeClr val="tx1"/>
                </a:solidFill>
                <a:latin typeface="Arial"/>
                <a:cs typeface="Times New Roman" pitchFamily="18" charset="0"/>
              </a:defRPr>
            </a:lvl4pPr>
            <a:lvl5pPr marL="2057400" indent="-228600" defTabSz="889000" eaLnBrk="0" hangingPunct="0">
              <a:defRPr kumimoji="1" sz="2400" b="1">
                <a:solidFill>
                  <a:schemeClr val="tx1"/>
                </a:solidFill>
                <a:latin typeface="Arial"/>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a:cs typeface="Times New Roman" pitchFamily="18" charset="0"/>
              </a:defRPr>
            </a:lvl9pPr>
          </a:lstStyle>
          <a:p>
            <a:fld id="{E33F45D1-0806-4735-95C0-FBFE30E20AD4}" type="slidenum">
              <a:rPr kumimoji="0" lang="en-US" sz="1200" b="0" smtClean="0">
                <a:latin typeface="Arial" panose="020b0604020202020204" pitchFamily="34" charset="0"/>
                <a:cs typeface="Arial" panose="020b0604020202020204" pitchFamily="34" charset="0"/>
              </a:rPr>
              <a:t>3</a:t>
            </a:fld>
            <a:endParaRPr kumimoji="0" lang="en-US" sz="1200" b="0">
              <a:latin typeface="Arial" panose="020b0604020202020204" pitchFamily="34"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hlinkClick r:id="rId3"/>
              </a:rPr>
              <a:t>PowerPoint Presentation</a:t>
            </a:r>
            <a:br>
              <a:rPr lang="en-US">
                <a:hlinkClick r:id="rId3"/>
              </a:rPr>
            </a:br>
            <a:r>
              <a:rPr lang="en-US">
                <a:hlinkClick r:id="rId4"/>
              </a:rPr>
              <a:t>STK-Ban-tin-IR-ky-39-Q3-9M2024-vie.pdf</a:t>
            </a:r>
            <a:br>
              <a:rPr lang="en-US">
                <a:hlinkClick r:id="rId4"/>
              </a:rPr>
            </a:br>
            <a:r>
              <a:rPr lang="vi-VN">
                <a:hlinkClick r:id="rId5"/>
              </a:rPr>
              <a:t>Ngành Dệt May năm 2024: Xuất khẩu ước đạt 44 tỷ USD, nhiều thách thức trong chuyển đổi xanh</a:t>
            </a:r>
            <a:br>
              <a:rPr lang="en-US">
                <a:hlinkClick r:id="rId5"/>
              </a:rPr>
            </a:br>
            <a:r>
              <a:rPr lang="en-US">
                <a:hlinkClick r:id="rId6"/>
              </a:rPr>
              <a:t>Tầm Quan Trọng Của Ngành Dệt May Việt Nam Trong Nền Kinh Tế Xanh</a:t>
            </a:r>
            <a:endParaRPr lang="en-US">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a:solidFill>
                  <a:srgbClr val="222222"/>
                </a:solidFill>
                <a:effectLst/>
                <a:latin typeface="Arial" panose="020b0604020202020204" pitchFamily="34" charset="0"/>
              </a:rPr>
              <a:t>FPT Securities. 2014. Textile &amp; Apparel industry report – Opportunities for breakthrough</a:t>
            </a:r>
            <a:endParaRPr lang="en-US"/>
          </a:p>
        </p:txBody>
      </p:sp>
    </p:spTree>
    <p:extLst>
      <p:ext uri="{BB962C8B-B14F-4D97-AF65-F5344CB8AC3E}">
        <p14:creationId xmlns:p14="http://schemas.microsoft.com/office/powerpoint/2010/main" val="892188506"/>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77395177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slide" type="title">
  <p:cSld name="Title slide">
    <p:spTree>
      <p:nvGrpSpPr>
        <p:cNvPr id="1" name="Shape 8"/>
        <p:cNvGrpSpPr/>
        <p:nvPr/>
      </p:nvGrpSpPr>
      <p:grpSpPr>
        <a:xfrm>
          <a:off x="0" y="0"/>
          <a: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ct val="0"/>
              </a:spcBef>
              <a:spcAft>
                <a:spcPct val="0"/>
              </a:spcAft>
              <a:buSzPts val="5200"/>
              <a:buNone/>
              <a:defRPr sz="4800" b="0" i="0">
                <a:latin typeface="+mj-lt"/>
                <a:cs typeface="Arial" panose="020b0604020202020204" pitchFamily="34" charset="0"/>
              </a:defRPr>
            </a:lvl1pPr>
            <a:lvl2pPr lvl="1">
              <a:spcBef>
                <a:spcPct val="0"/>
              </a:spcBef>
              <a:spcAft>
                <a:spcPct val="0"/>
              </a:spcAft>
              <a:buSzPts val="5200"/>
              <a:buNone/>
              <a:defRPr sz="5200"/>
            </a:lvl2pPr>
            <a:lvl3pPr lvl="2">
              <a:spcBef>
                <a:spcPct val="0"/>
              </a:spcBef>
              <a:spcAft>
                <a:spcPct val="0"/>
              </a:spcAft>
              <a:buSzPts val="5200"/>
              <a:buNone/>
              <a:defRPr sz="5200"/>
            </a:lvl3pPr>
            <a:lvl4pPr lvl="3">
              <a:spcBef>
                <a:spcPct val="0"/>
              </a:spcBef>
              <a:spcAft>
                <a:spcPct val="0"/>
              </a:spcAft>
              <a:buSzPts val="5200"/>
              <a:buNone/>
              <a:defRPr sz="5200"/>
            </a:lvl4pPr>
            <a:lvl5pPr lvl="4">
              <a:spcBef>
                <a:spcPct val="0"/>
              </a:spcBef>
              <a:spcAft>
                <a:spcPct val="0"/>
              </a:spcAft>
              <a:buSzPts val="5200"/>
              <a:buNone/>
              <a:defRPr sz="5200"/>
            </a:lvl5pPr>
            <a:lvl6pPr lvl="5">
              <a:spcBef>
                <a:spcPct val="0"/>
              </a:spcBef>
              <a:spcAft>
                <a:spcPct val="0"/>
              </a:spcAft>
              <a:buSzPts val="5200"/>
              <a:buNone/>
              <a:defRPr sz="5200"/>
            </a:lvl6pPr>
            <a:lvl7pPr lvl="6">
              <a:spcBef>
                <a:spcPct val="0"/>
              </a:spcBef>
              <a:spcAft>
                <a:spcPct val="0"/>
              </a:spcAft>
              <a:buSzPts val="5200"/>
              <a:buNone/>
              <a:defRPr sz="5200"/>
            </a:lvl7pPr>
            <a:lvl8pPr lvl="7">
              <a:spcBef>
                <a:spcPct val="0"/>
              </a:spcBef>
              <a:spcAft>
                <a:spcPct val="0"/>
              </a:spcAft>
              <a:buSzPts val="5200"/>
              <a:buNone/>
              <a:defRPr sz="5200"/>
            </a:lvl8pPr>
            <a:lvl9pPr lvl="8">
              <a:spcBef>
                <a:spcPct val="0"/>
              </a:spcBef>
              <a:spcAft>
                <a:spcPct val="0"/>
              </a:spcAft>
              <a:buSzPts val="5200"/>
              <a:buNone/>
              <a:defRPr sz="5200"/>
            </a:lvl9pPr>
          </a:lstStyle>
          <a:p>
            <a:r>
              <a:rPr lang="en-US"/>
              <a:t>Click to edit Master title style</a:t>
            </a:r>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ct val="0"/>
              </a:spcBef>
              <a:spcAft>
                <a:spcPct val="0"/>
              </a:spcAft>
              <a:buSzPts val="2800"/>
              <a:buNone/>
              <a:defRPr sz="1800">
                <a:latin typeface="+mn-lt"/>
              </a:defRPr>
            </a:lvl1pPr>
            <a:lvl2pPr lvl="1">
              <a:lnSpc>
                <a:spcPct val="100000"/>
              </a:lnSpc>
              <a:spcBef>
                <a:spcPct val="0"/>
              </a:spcBef>
              <a:spcAft>
                <a:spcPct val="0"/>
              </a:spcAft>
              <a:buSzPts val="2800"/>
              <a:buNone/>
              <a:defRPr sz="2800"/>
            </a:lvl2pPr>
            <a:lvl3pPr lvl="2">
              <a:lnSpc>
                <a:spcPct val="100000"/>
              </a:lnSpc>
              <a:spcBef>
                <a:spcPct val="0"/>
              </a:spcBef>
              <a:spcAft>
                <a:spcPct val="0"/>
              </a:spcAft>
              <a:buSzPts val="2800"/>
              <a:buNone/>
              <a:defRPr sz="2800"/>
            </a:lvl3pPr>
            <a:lvl4pPr lvl="3">
              <a:lnSpc>
                <a:spcPct val="100000"/>
              </a:lnSpc>
              <a:spcBef>
                <a:spcPct val="0"/>
              </a:spcBef>
              <a:spcAft>
                <a:spcPct val="0"/>
              </a:spcAft>
              <a:buSzPts val="2800"/>
              <a:buNone/>
              <a:defRPr sz="2800"/>
            </a:lvl4pPr>
            <a:lvl5pPr lvl="4">
              <a:lnSpc>
                <a:spcPct val="100000"/>
              </a:lnSpc>
              <a:spcBef>
                <a:spcPct val="0"/>
              </a:spcBef>
              <a:spcAft>
                <a:spcPct val="0"/>
              </a:spcAft>
              <a:buSzPts val="2800"/>
              <a:buNone/>
              <a:defRPr sz="2800"/>
            </a:lvl5pPr>
            <a:lvl6pPr lvl="5">
              <a:lnSpc>
                <a:spcPct val="100000"/>
              </a:lnSpc>
              <a:spcBef>
                <a:spcPct val="0"/>
              </a:spcBef>
              <a:spcAft>
                <a:spcPct val="0"/>
              </a:spcAft>
              <a:buSzPts val="2800"/>
              <a:buNone/>
              <a:defRPr sz="2800"/>
            </a:lvl6pPr>
            <a:lvl7pPr lvl="6">
              <a:lnSpc>
                <a:spcPct val="100000"/>
              </a:lnSpc>
              <a:spcBef>
                <a:spcPct val="0"/>
              </a:spcBef>
              <a:spcAft>
                <a:spcPct val="0"/>
              </a:spcAft>
              <a:buSzPts val="2800"/>
              <a:buNone/>
              <a:defRPr sz="2800"/>
            </a:lvl7pPr>
            <a:lvl8pPr lvl="7">
              <a:lnSpc>
                <a:spcPct val="100000"/>
              </a:lnSpc>
              <a:spcBef>
                <a:spcPct val="0"/>
              </a:spcBef>
              <a:spcAft>
                <a:spcPct val="0"/>
              </a:spcAft>
              <a:buSzPts val="2800"/>
              <a:buNone/>
              <a:defRPr sz="2800"/>
            </a:lvl8pPr>
            <a:lvl9pPr lvl="8">
              <a:lnSpc>
                <a:spcPct val="100000"/>
              </a:lnSpc>
              <a:spcBef>
                <a:spcPct val="0"/>
              </a:spcBef>
              <a:spcAft>
                <a:spcPct val="0"/>
              </a:spcAft>
              <a:buSzPts val="2800"/>
              <a:buNone/>
              <a:defRPr sz="2800"/>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1"/>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2"/>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3"/>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4"/>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72568174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and body" type="tx">
  <p:cSld name="Title and body">
    <p:spTree>
      <p:nvGrpSpPr>
        <p:cNvPr id="1" name="Shape 13"/>
        <p:cNvGrpSpPr/>
        <p:nvPr/>
      </p:nvGrpSpPr>
      <p:grpSpPr>
        <a:xfrm>
          <a:off x="0" y="0"/>
          <a: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ct val="0"/>
              </a:spcBef>
              <a:spcAft>
                <a:spcPct val="0"/>
              </a:spcAft>
              <a:buSzPts val="2800"/>
              <a:buNone/>
              <a:defRPr b="1" i="0">
                <a:latin typeface="+mj-lt"/>
                <a:cs typeface="Arial" panose="020b0604020202020204" pitchFamily="34" charset="0"/>
              </a:defRPr>
            </a:lvl1pPr>
            <a:lvl2pPr lvl="1">
              <a:spcBef>
                <a:spcPct val="0"/>
              </a:spcBef>
              <a:spcAft>
                <a:spcPct val="0"/>
              </a:spcAft>
              <a:buSzPts val="2800"/>
              <a:buNone/>
              <a:defRPr b="1"/>
            </a:lvl2pPr>
            <a:lvl3pPr lvl="2">
              <a:spcBef>
                <a:spcPct val="0"/>
              </a:spcBef>
              <a:spcAft>
                <a:spcPct val="0"/>
              </a:spcAft>
              <a:buSzPts val="2800"/>
              <a:buNone/>
              <a:defRPr b="1"/>
            </a:lvl3pPr>
            <a:lvl4pPr lvl="3">
              <a:spcBef>
                <a:spcPct val="0"/>
              </a:spcBef>
              <a:spcAft>
                <a:spcPct val="0"/>
              </a:spcAft>
              <a:buSzPts val="2800"/>
              <a:buNone/>
              <a:defRPr b="1"/>
            </a:lvl4pPr>
            <a:lvl5pPr lvl="4">
              <a:spcBef>
                <a:spcPct val="0"/>
              </a:spcBef>
              <a:spcAft>
                <a:spcPct val="0"/>
              </a:spcAft>
              <a:buSzPts val="2800"/>
              <a:buNone/>
              <a:defRPr b="1"/>
            </a:lvl5pPr>
            <a:lvl6pPr lvl="5">
              <a:spcBef>
                <a:spcPct val="0"/>
              </a:spcBef>
              <a:spcAft>
                <a:spcPct val="0"/>
              </a:spcAft>
              <a:buSzPts val="2800"/>
              <a:buNone/>
              <a:defRPr b="1"/>
            </a:lvl6pPr>
            <a:lvl7pPr lvl="6">
              <a:spcBef>
                <a:spcPct val="0"/>
              </a:spcBef>
              <a:spcAft>
                <a:spcPct val="0"/>
              </a:spcAft>
              <a:buSzPts val="2800"/>
              <a:buNone/>
              <a:defRPr b="1"/>
            </a:lvl7pPr>
            <a:lvl8pPr lvl="7">
              <a:spcBef>
                <a:spcPct val="0"/>
              </a:spcBef>
              <a:spcAft>
                <a:spcPct val="0"/>
              </a:spcAft>
              <a:buSzPts val="2800"/>
              <a:buNone/>
              <a:defRPr b="1"/>
            </a:lvl8pPr>
            <a:lvl9pPr lvl="8">
              <a:spcBef>
                <a:spcPct val="0"/>
              </a:spcBef>
              <a:spcAft>
                <a:spcPct val="0"/>
              </a:spcAft>
              <a:buSzPts val="2800"/>
              <a:buNone/>
              <a:defRPr b="1"/>
            </a:lvl9pPr>
          </a:lstStyle>
          <a:p>
            <a:r>
              <a:rPr lang="en-US"/>
              <a:t>Click to edit Master title style</a:t>
            </a:r>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ct val="0"/>
              </a:spcBef>
              <a:spcAft>
                <a:spcPct val="0"/>
              </a:spcAft>
              <a:buSzPts val="1400"/>
              <a:buChar char="●"/>
              <a:defRPr sz="1500">
                <a:latin typeface="+mn-lt"/>
              </a:defRPr>
            </a:lvl1pPr>
            <a:lvl2pPr marL="914378" lvl="1" indent="-317493">
              <a:spcBef>
                <a:spcPct val="0"/>
              </a:spcBef>
              <a:spcAft>
                <a:spcPct val="0"/>
              </a:spcAft>
              <a:buSzPts val="1400"/>
              <a:buChar char="○"/>
              <a:defRPr/>
            </a:lvl2pPr>
            <a:lvl3pPr marL="1371566" lvl="2" indent="-317493">
              <a:spcBef>
                <a:spcPct val="0"/>
              </a:spcBef>
              <a:spcAft>
                <a:spcPct val="0"/>
              </a:spcAft>
              <a:buSzPts val="1400"/>
              <a:buChar char="■"/>
              <a:defRPr/>
            </a:lvl3pPr>
            <a:lvl4pPr marL="1828754" lvl="3" indent="-317493">
              <a:spcBef>
                <a:spcPct val="0"/>
              </a:spcBef>
              <a:spcAft>
                <a:spcPct val="0"/>
              </a:spcAft>
              <a:buSzPts val="1400"/>
              <a:buChar char="●"/>
              <a:defRPr/>
            </a:lvl4pPr>
            <a:lvl5pPr marL="2285943" lvl="4" indent="-317493">
              <a:spcBef>
                <a:spcPct val="0"/>
              </a:spcBef>
              <a:spcAft>
                <a:spcPct val="0"/>
              </a:spcAft>
              <a:buSzPts val="1400"/>
              <a:buChar char="○"/>
              <a:defRPr/>
            </a:lvl5pPr>
            <a:lvl6pPr marL="2743132" lvl="5" indent="-317493">
              <a:spcBef>
                <a:spcPct val="0"/>
              </a:spcBef>
              <a:spcAft>
                <a:spcPct val="0"/>
              </a:spcAft>
              <a:buSzPts val="1400"/>
              <a:buChar char="■"/>
              <a:defRPr/>
            </a:lvl6pPr>
            <a:lvl7pPr marL="3200320" lvl="6" indent="-317493">
              <a:spcBef>
                <a:spcPct val="0"/>
              </a:spcBef>
              <a:spcAft>
                <a:spcPct val="0"/>
              </a:spcAft>
              <a:buSzPts val="1400"/>
              <a:buChar char="●"/>
              <a:defRPr/>
            </a:lvl7pPr>
            <a:lvl8pPr marL="3657509" lvl="7" indent="-317493">
              <a:spcBef>
                <a:spcPct val="0"/>
              </a:spcBef>
              <a:spcAft>
                <a:spcPct val="0"/>
              </a:spcAft>
              <a:buSzPts val="1400"/>
              <a:buChar char="○"/>
              <a:defRPr/>
            </a:lvl8pPr>
            <a:lvl9pPr marL="4114698" lvl="8" indent="-317493">
              <a:spcBef>
                <a:spcPct val="0"/>
              </a:spcBef>
              <a:spcAft>
                <a:spcPct val="0"/>
              </a:spcAft>
              <a:buSzPts val="1400"/>
              <a:buChar char="■"/>
              <a:defRPr/>
            </a:lvl9pPr>
          </a:lstStyle>
          <a:p>
            <a:pPr lvl="0"/>
            <a:r>
              <a:rPr lang="en-US"/>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1"/>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2"/>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3"/>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4"/>
          <a:stretch>
            <a:fillRect/>
          </a:stretch>
        </p:blipFill>
        <p:spPr>
          <a:xfrm>
            <a:off x="8347455" y="-102879"/>
            <a:ext cx="678691" cy="678691"/>
          </a:xfrm>
          <a:prstGeom prst="rect">
            <a:avLst/>
          </a:prstGeom>
        </p:spPr>
      </p:pic>
      <p:pic>
        <p:nvPicPr>
          <p:cNvPr id="9" name="Picture 8">
            <a:extLst>
              <a:ext uri="{FF2B5EF4-FFF2-40B4-BE49-F238E27FC236}">
                <a16:creationId xmlns:a16="http://schemas.microsoft.com/office/drawing/2014/main" id="{D5E73DA9-96D4-25E1-FD2A-C353B6683578}"/>
              </a:ext>
            </a:extLst>
          </p:cNvPr>
          <p:cNvPicPr>
            <a:picLocks noChangeAspect="1"/>
          </p:cNvPicPr>
          <p:nvPr userDrawn="1"/>
        </p:nvPicPr>
        <p:blipFill>
          <a:blip r:embed="rId1"/>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EDC37FA2-806C-A3FA-751B-AF64C8CF44E2}"/>
              </a:ext>
            </a:extLst>
          </p:cNvPr>
          <p:cNvPicPr>
            <a:picLocks noChangeAspect="1"/>
          </p:cNvPicPr>
          <p:nvPr userDrawn="1"/>
        </p:nvPicPr>
        <p:blipFill>
          <a:blip r:embed="rId2"/>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085232204"/>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One column text">
  <p:cSld name="One column text">
    <p:spTree>
      <p:nvGrpSpPr>
        <p:cNvPr id="1" name="Shape 22"/>
        <p:cNvGrpSpPr/>
        <p:nvPr/>
      </p:nvGrpSpPr>
      <p:grpSpPr>
        <a:xfrm>
          <a:off x="0" y="0"/>
          <a: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ct val="0"/>
              </a:spcBef>
              <a:spcAft>
                <a:spcPct val="0"/>
              </a:spcAft>
              <a:buSzPts val="2400"/>
              <a:buNone/>
              <a:defRPr sz="2400" b="0" i="0">
                <a:latin typeface="+mj-lt"/>
                <a:cs typeface="Arial" panose="020b0604020202020204" pitchFamily="34" charset="0"/>
              </a:defRPr>
            </a:lvl1pPr>
            <a:lvl2pPr lvl="1">
              <a:spcBef>
                <a:spcPct val="0"/>
              </a:spcBef>
              <a:spcAft>
                <a:spcPct val="0"/>
              </a:spcAft>
              <a:buSzPts val="2400"/>
              <a:buNone/>
              <a:defRPr sz="2400"/>
            </a:lvl2pPr>
            <a:lvl3pPr lvl="2">
              <a:spcBef>
                <a:spcPct val="0"/>
              </a:spcBef>
              <a:spcAft>
                <a:spcPct val="0"/>
              </a:spcAft>
              <a:buSzPts val="2400"/>
              <a:buNone/>
              <a:defRPr sz="2400"/>
            </a:lvl3pPr>
            <a:lvl4pPr lvl="3">
              <a:spcBef>
                <a:spcPct val="0"/>
              </a:spcBef>
              <a:spcAft>
                <a:spcPct val="0"/>
              </a:spcAft>
              <a:buSzPts val="2400"/>
              <a:buNone/>
              <a:defRPr sz="2400"/>
            </a:lvl4pPr>
            <a:lvl5pPr lvl="4">
              <a:spcBef>
                <a:spcPct val="0"/>
              </a:spcBef>
              <a:spcAft>
                <a:spcPct val="0"/>
              </a:spcAft>
              <a:buSzPts val="2400"/>
              <a:buNone/>
              <a:defRPr sz="2400"/>
            </a:lvl5pPr>
            <a:lvl6pPr lvl="5">
              <a:spcBef>
                <a:spcPct val="0"/>
              </a:spcBef>
              <a:spcAft>
                <a:spcPct val="0"/>
              </a:spcAft>
              <a:buSzPts val="2400"/>
              <a:buNone/>
              <a:defRPr sz="2400"/>
            </a:lvl6pPr>
            <a:lvl7pPr lvl="6">
              <a:spcBef>
                <a:spcPct val="0"/>
              </a:spcBef>
              <a:spcAft>
                <a:spcPct val="0"/>
              </a:spcAft>
              <a:buSzPts val="2400"/>
              <a:buNone/>
              <a:defRPr sz="2400"/>
            </a:lvl7pPr>
            <a:lvl8pPr lvl="7">
              <a:spcBef>
                <a:spcPct val="0"/>
              </a:spcBef>
              <a:spcAft>
                <a:spcPct val="0"/>
              </a:spcAft>
              <a:buSzPts val="2400"/>
              <a:buNone/>
              <a:defRPr sz="2400"/>
            </a:lvl8pPr>
            <a:lvl9pPr lvl="8">
              <a:spcBef>
                <a:spcPct val="0"/>
              </a:spcBef>
              <a:spcAft>
                <a:spcPct val="0"/>
              </a:spcAft>
              <a:buSzPts val="2400"/>
              <a:buNone/>
              <a:defRPr sz="2400"/>
            </a:lvl9pPr>
          </a:lstStyle>
          <a:p>
            <a:r>
              <a:rPr lang="en-US"/>
              <a:t>Click to edit Master title style</a:t>
            </a:r>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ct val="0"/>
              </a:spcBef>
              <a:spcAft>
                <a:spcPct val="0"/>
              </a:spcAft>
              <a:buSzPts val="1200"/>
              <a:buChar char="●"/>
              <a:defRPr sz="1500">
                <a:latin typeface="+mn-lt"/>
              </a:defRPr>
            </a:lvl1pPr>
            <a:lvl2pPr marL="914378" lvl="1" indent="-304793">
              <a:spcBef>
                <a:spcPct val="0"/>
              </a:spcBef>
              <a:spcAft>
                <a:spcPct val="0"/>
              </a:spcAft>
              <a:buSzPts val="1200"/>
              <a:buChar char="○"/>
              <a:defRPr sz="1200"/>
            </a:lvl2pPr>
            <a:lvl3pPr marL="1371566" lvl="2" indent="-304793">
              <a:spcBef>
                <a:spcPct val="0"/>
              </a:spcBef>
              <a:spcAft>
                <a:spcPct val="0"/>
              </a:spcAft>
              <a:buSzPts val="1200"/>
              <a:buChar char="■"/>
              <a:defRPr sz="1200"/>
            </a:lvl3pPr>
            <a:lvl4pPr marL="1828754" lvl="3" indent="-304793">
              <a:spcBef>
                <a:spcPct val="0"/>
              </a:spcBef>
              <a:spcAft>
                <a:spcPct val="0"/>
              </a:spcAft>
              <a:buSzPts val="1200"/>
              <a:buChar char="●"/>
              <a:defRPr sz="1200"/>
            </a:lvl4pPr>
            <a:lvl5pPr marL="2285943" lvl="4" indent="-304793">
              <a:spcBef>
                <a:spcPct val="0"/>
              </a:spcBef>
              <a:spcAft>
                <a:spcPct val="0"/>
              </a:spcAft>
              <a:buSzPts val="1200"/>
              <a:buChar char="○"/>
              <a:defRPr sz="1200"/>
            </a:lvl5pPr>
            <a:lvl6pPr marL="2743132" lvl="5" indent="-304793">
              <a:spcBef>
                <a:spcPct val="0"/>
              </a:spcBef>
              <a:spcAft>
                <a:spcPct val="0"/>
              </a:spcAft>
              <a:buSzPts val="1200"/>
              <a:buChar char="■"/>
              <a:defRPr sz="1200"/>
            </a:lvl6pPr>
            <a:lvl7pPr marL="3200320" lvl="6" indent="-304793">
              <a:spcBef>
                <a:spcPct val="0"/>
              </a:spcBef>
              <a:spcAft>
                <a:spcPct val="0"/>
              </a:spcAft>
              <a:buSzPts val="1200"/>
              <a:buChar char="●"/>
              <a:defRPr sz="1200"/>
            </a:lvl7pPr>
            <a:lvl8pPr marL="3657509" lvl="7" indent="-304793">
              <a:spcBef>
                <a:spcPct val="0"/>
              </a:spcBef>
              <a:spcAft>
                <a:spcPct val="0"/>
              </a:spcAft>
              <a:buSzPts val="1200"/>
              <a:buChar char="○"/>
              <a:defRPr sz="1200"/>
            </a:lvl8pPr>
            <a:lvl9pPr marL="4114698" lvl="8" indent="-304793">
              <a:spcBef>
                <a:spcPct val="0"/>
              </a:spcBef>
              <a:spcAft>
                <a:spcPct val="0"/>
              </a:spcAft>
              <a:buSzPts val="1200"/>
              <a:buChar char="■"/>
              <a:defRPr sz="1200"/>
            </a:lvl9pPr>
          </a:lstStyle>
          <a:p>
            <a:pPr lvl="0"/>
            <a:r>
              <a:rPr lang="en-US"/>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1"/>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2"/>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3"/>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4"/>
          <a:stretch>
            <a:fillRect/>
          </a:stretch>
        </p:blipFill>
        <p:spPr>
          <a:xfrm>
            <a:off x="8347455" y="-102879"/>
            <a:ext cx="678691" cy="678691"/>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1"/>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2"/>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228700273"/>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obj">
  <p:cSld name="Titre et contenu">
    <p:spTree>
      <p:nvGrpSpPr>
        <p:cNvPr id="1" name=""/>
        <p:cNvGrpSpPr/>
        <p:nvPr/>
      </p:nvGrpSpPr>
      <p:grpSpPr>
        <a:xfrm>
          <a:off x="0" y="0"/>
          <a: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1"/>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2"/>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3"/>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4"/>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171916103"/>
      </p:ext>
    </p:extLst>
  </p:cSld>
  <p:clrMapOvr>
    <a:masterClrMapping/>
  </p:clrMapOvr>
  <p:transition advClick="0"/>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twoObj">
  <p:cSld name="Two Content">
    <p:spTree>
      <p:nvGrpSpPr>
        <p:cNvPr id="1" name=""/>
        <p:cNvGrpSpPr/>
        <p:nvPr/>
      </p:nvGrpSpPr>
      <p:grpSpPr>
        <a:xfrm>
          <a:off x="0" y="0"/>
          <a: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5" name="Rectangle 4"/>
          <p:cNvSpPr>
            <a:spLocks noGrp="1" noChangeArrowheads="1"/>
          </p:cNvSpPr>
          <p:nvPr>
            <p:ph type="dt" sz="half" idx="10"/>
          </p:nvPr>
        </p:nvSpPr>
        <p:spPr/>
        <p:txBody>
          <a:bodyPr/>
          <a:lstStyle>
            <a:lvl1pPr>
              <a:defRPr/>
            </a:lvl1pPr>
          </a:lstStyle>
          <a:p>
            <a:pPr>
              <a:defRPr/>
            </a:pPr>
            <a:endParaRPr lang="en-US"/>
          </a:p>
        </p:txBody>
      </p:sp>
      <p:sp>
        <p:nvSpPr>
          <p:cNvPr id="6" name="Rectangle 6"/>
          <p:cNvSpPr>
            <a:spLocks noGrp="1" noChangeArrowheads="1"/>
          </p:cNvSpPr>
          <p:nvPr>
            <p:ph type="sldNum" sz="quarter" idx="11"/>
          </p:nvPr>
        </p:nvSpPr>
        <p:spPr/>
        <p:txBody>
          <a:bodyPr/>
          <a:lstStyle>
            <a:lvl1pPr>
              <a:defRPr/>
            </a:lvl1pPr>
          </a:lstStyle>
          <a:p>
            <a:pPr>
              <a:defRPr/>
            </a:pPr>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1"/>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2"/>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3"/>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4"/>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232023486"/>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titleOnly">
  <p:cSld name="Title Only">
    <p:spTree>
      <p:nvGrpSpPr>
        <p:cNvPr id="1" name=""/>
        <p:cNvGrpSpPr/>
        <p:nvPr/>
      </p:nvGrpSpPr>
      <p:grpSpPr>
        <a:xfrm>
          <a:off x="0" y="0"/>
          <a: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cxnSp>
        <p:nvCxnSpPr>
          <p:cNvPr id="3" name="Straight Connector 2">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1"/>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2"/>
          <a:stretch>
            <a:fillRect/>
          </a:stretch>
        </p:blipFill>
        <p:spPr>
          <a:xfrm>
            <a:off x="1401176" y="4632563"/>
            <a:ext cx="402961" cy="356803"/>
          </a:xfrm>
          <a:prstGeom prst="rect">
            <a:avLst/>
          </a:prstGeom>
        </p:spPr>
      </p:pic>
      <p:pic>
        <p:nvPicPr>
          <p:cNvPr id="6" name="Picture 5">
            <a:extLst>
              <a:ext uri="{FF2B5EF4-FFF2-40B4-BE49-F238E27FC236}">
                <a16:creationId xmlns:a16="http://schemas.microsoft.com/office/drawing/2014/main" id="{E71AFE82-050F-FB8A-37F4-CF6C1BA33FDD}"/>
              </a:ext>
            </a:extLst>
          </p:cNvPr>
          <p:cNvPicPr>
            <a:picLocks noChangeAspect="1"/>
          </p:cNvPicPr>
          <p:nvPr userDrawn="1"/>
        </p:nvPicPr>
        <p:blipFill>
          <a:blip r:embed="rId3"/>
          <a:stretch>
            <a:fillRect/>
          </a:stretch>
        </p:blipFill>
        <p:spPr>
          <a:xfrm>
            <a:off x="7095848" y="120757"/>
            <a:ext cx="1121844" cy="231419"/>
          </a:xfrm>
          <a:prstGeom prst="rect">
            <a:avLst/>
          </a:prstGeom>
        </p:spPr>
      </p:pic>
      <p:pic>
        <p:nvPicPr>
          <p:cNvPr id="7" name="Picture 6">
            <a:extLst>
              <a:ext uri="{FF2B5EF4-FFF2-40B4-BE49-F238E27FC236}">
                <a16:creationId xmlns:a16="http://schemas.microsoft.com/office/drawing/2014/main" id="{D1649493-8BE3-8FF9-3400-FE2B3360D985}"/>
              </a:ext>
            </a:extLst>
          </p:cNvPr>
          <p:cNvPicPr>
            <a:picLocks noChangeAspect="1"/>
          </p:cNvPicPr>
          <p:nvPr userDrawn="1"/>
        </p:nvPicPr>
        <p:blipFill>
          <a:blip r:embed="rId4"/>
          <a:stretch>
            <a:fillRect/>
          </a:stretch>
        </p:blipFill>
        <p:spPr>
          <a:xfrm>
            <a:off x="8347455" y="-102879"/>
            <a:ext cx="678691" cy="678691"/>
          </a:xfrm>
          <a:prstGeom prst="rect">
            <a:avLst/>
          </a:prstGeom>
        </p:spPr>
      </p:pic>
    </p:spTree>
    <p:extLst>
      <p:ext uri="{BB962C8B-B14F-4D97-AF65-F5344CB8AC3E}">
        <p14:creationId xmlns:p14="http://schemas.microsoft.com/office/powerpoint/2010/main" val="90726000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theme" Target="../theme/theme4.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transition/>
  <p:timing/>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1977374441"/>
      </p:ext>
    </p:extLst>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8" r:id="rId4"/>
    <p:sldLayoutId id="2147483689" r:id="rId5"/>
    <p:sldLayoutId id="2147483690" r:id="rId6"/>
  </p:sldLayoutIdLst>
  <p:transition/>
  <p:timing/>
  <p:txStyles>
    <p:title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pic>
        <p:nvPicPr>
          <p:cNvPr id="4" name="Picture 3">
            <a:extLst>
              <a:ext uri="{FF2B5EF4-FFF2-40B4-BE49-F238E27FC236}">
                <a16:creationId xmlns:a16="http://schemas.microsoft.com/office/drawing/2014/main" id="{F76E4ECA-F463-2ED5-9956-28E0E91374E0}"/>
              </a:ext>
            </a:extLst>
          </p:cNvPr>
          <p:cNvPicPr>
            <a:picLocks noChangeAspect="1"/>
          </p:cNvPicPr>
          <p:nvPr/>
        </p:nvPicPr>
        <p:blipFill>
          <a:blip r:embed="rId1"/>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p:nvPicPr>
        <p:blipFill>
          <a:blip r:embed="rId2"/>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E71AFE82-050F-FB8A-37F4-CF6C1BA33FDD}"/>
              </a:ext>
            </a:extLst>
          </p:cNvPr>
          <p:cNvPicPr>
            <a:picLocks noChangeAspect="1"/>
          </p:cNvPicPr>
          <p:nvPr/>
        </p:nvPicPr>
        <p:blipFill>
          <a:blip r:embed="rId3"/>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D1649493-8BE3-8FF9-3400-FE2B3360D985}"/>
              </a:ext>
            </a:extLst>
          </p:cNvPr>
          <p:cNvPicPr>
            <a:picLocks noChangeAspect="1"/>
          </p:cNvPicPr>
          <p:nvPr/>
        </p:nvPicPr>
        <p:blipFill>
          <a:blip r:embed="rId4"/>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786104912"/>
      </p:ext>
    </p:extLst>
  </p:cSld>
  <p:clrMap bg1="lt1" tx1="dk1" bg2="dk2" tx2="lt2" accent1="accent1" accent2="accent2" accent3="accent3" accent4="accent4" accent5="accent5" accent6="accent6" hlink="hlink" folHlink="folHlink"/>
  <p:transition/>
  <p:timing/>
  <p:txStyles>
    <p:title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2682898119"/>
      </p:ext>
    </p:extLst>
  </p:cSld>
  <p:clrMap bg1="lt1" tx1="dk1" bg2="dk2" tx2="lt2" accent1="accent1" accent2="accent2" accent3="accent3" accent4="accent4" accent5="accent5" accent6="accent6" hlink="hlink" folHlink="folHlink"/>
  <p:transition/>
  <p:timing/>
  <p:txStyles>
    <p:title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 Id="rId3" Type="http://schemas.openxmlformats.org/officeDocument/2006/relationships/image" Target="../media/image23.jpeg" /><Relationship Id="rId4" Type="http://schemas.openxmlformats.org/officeDocument/2006/relationships/image" Target="../media/image24.jpeg" /><Relationship Id="rId5" Type="http://schemas.openxmlformats.org/officeDocument/2006/relationships/image" Target="../media/image2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diagramQuickStyle" Target="../diagrams/quickStyle3.xml" /><Relationship Id="rId11" Type="http://schemas.openxmlformats.org/officeDocument/2006/relationships/diagramColors" Target="../diagrams/colors3.xml" /><Relationship Id="rId2" Type="http://schemas.microsoft.com/office/2007/relationships/diagramDrawing" Target="../diagrams/drawing2.xml" /><Relationship Id="rId3" Type="http://schemas.openxmlformats.org/officeDocument/2006/relationships/diagramData" Target="../diagrams/data2.xml" /><Relationship Id="rId4" Type="http://schemas.openxmlformats.org/officeDocument/2006/relationships/diagramLayout" Target="../diagrams/layout2.xml" /><Relationship Id="rId5" Type="http://schemas.openxmlformats.org/officeDocument/2006/relationships/diagramQuickStyle" Target="../diagrams/quickStyle2.xml" /><Relationship Id="rId6" Type="http://schemas.openxmlformats.org/officeDocument/2006/relationships/diagramColors" Target="../diagrams/colors2.xml" /><Relationship Id="rId7" Type="http://schemas.microsoft.com/office/2007/relationships/diagramDrawing" Target="../diagrams/drawing3.xml" /><Relationship Id="rId8" Type="http://schemas.openxmlformats.org/officeDocument/2006/relationships/diagramData" Target="../diagrams/data3.xml" /><Relationship Id="rId9" Type="http://schemas.openxmlformats.org/officeDocument/2006/relationships/diagramLayout" Target="../diagrams/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8.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9.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0.jpeg" /><Relationship Id="rId3" Type="http://schemas.openxmlformats.org/officeDocument/2006/relationships/image" Target="../media/image3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4.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microsoft.com/office/2007/relationships/diagramDrawing" Target="../diagrams/drawing4.xml" /><Relationship Id="rId3" Type="http://schemas.openxmlformats.org/officeDocument/2006/relationships/diagramData" Target="../diagrams/data4.xml" /><Relationship Id="rId4" Type="http://schemas.openxmlformats.org/officeDocument/2006/relationships/diagramLayout" Target="../diagrams/layout4.xml" /><Relationship Id="rId5" Type="http://schemas.openxmlformats.org/officeDocument/2006/relationships/diagramQuickStyle" Target="../diagrams/quickStyle4.xml" /><Relationship Id="rId6" Type="http://schemas.openxmlformats.org/officeDocument/2006/relationships/diagramColors" Target="../diagrams/colors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microsoft.com/office/2007/relationships/diagramDrawing" Target="../diagrams/drawing5.xml" /><Relationship Id="rId3" Type="http://schemas.openxmlformats.org/officeDocument/2006/relationships/diagramData" Target="../diagrams/data5.xml" /><Relationship Id="rId4" Type="http://schemas.openxmlformats.org/officeDocument/2006/relationships/diagramLayout" Target="../diagrams/layout5.xml" /><Relationship Id="rId5" Type="http://schemas.openxmlformats.org/officeDocument/2006/relationships/diagramQuickStyle" Target="../diagrams/quickStyle5.xml" /><Relationship Id="rId6" Type="http://schemas.openxmlformats.org/officeDocument/2006/relationships/diagramColors" Target="../diagrams/colors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notesSlide" Target="../notesSlides/notesSlide2.xml" /><Relationship Id="rId3" Type="http://schemas.openxmlformats.org/officeDocument/2006/relationships/hyperlink" Target="https://thttextile.com.vn/det-may-viet-nam-loi-the-thach-thuc-va-co-hoi-trong-boi-canh-toan-cau-2025/" TargetMode="External" /><Relationship Id="rId4" Type="http://schemas.openxmlformats.org/officeDocument/2006/relationships/image" Target="../media/image6.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7.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chart" Target="../charts/chart1.xml" /><Relationship Id="rId3" Type="http://schemas.openxmlformats.org/officeDocument/2006/relationships/chart" Target="../charts/char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0.jpeg" /><Relationship Id="rId3" Type="http://schemas.openxmlformats.org/officeDocument/2006/relationships/image" Target="../media/image31.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38.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diagramQuickStyle" Target="../diagrams/quickStyle7.xml" /><Relationship Id="rId11" Type="http://schemas.openxmlformats.org/officeDocument/2006/relationships/diagramColors" Target="../diagrams/colors7.xml" /><Relationship Id="rId12" Type="http://schemas.microsoft.com/office/2007/relationships/diagramDrawing" Target="../diagrams/drawing8.xml" /><Relationship Id="rId13" Type="http://schemas.openxmlformats.org/officeDocument/2006/relationships/diagramData" Target="../diagrams/data8.xml" /><Relationship Id="rId14" Type="http://schemas.openxmlformats.org/officeDocument/2006/relationships/diagramLayout" Target="../diagrams/layout8.xml" /><Relationship Id="rId15" Type="http://schemas.openxmlformats.org/officeDocument/2006/relationships/diagramQuickStyle" Target="../diagrams/quickStyle8.xml" /><Relationship Id="rId16" Type="http://schemas.openxmlformats.org/officeDocument/2006/relationships/diagramColors" Target="../diagrams/colors8.xml" /><Relationship Id="rId17" Type="http://schemas.microsoft.com/office/2007/relationships/diagramDrawing" Target="../diagrams/drawing9.xml" /><Relationship Id="rId18" Type="http://schemas.openxmlformats.org/officeDocument/2006/relationships/diagramData" Target="../diagrams/data9.xml" /><Relationship Id="rId19" Type="http://schemas.openxmlformats.org/officeDocument/2006/relationships/diagramLayout" Target="../diagrams/layout9.xml" /><Relationship Id="rId2" Type="http://schemas.microsoft.com/office/2007/relationships/diagramDrawing" Target="../diagrams/drawing6.xml" /><Relationship Id="rId20" Type="http://schemas.openxmlformats.org/officeDocument/2006/relationships/diagramQuickStyle" Target="../diagrams/quickStyle9.xml" /><Relationship Id="rId21" Type="http://schemas.openxmlformats.org/officeDocument/2006/relationships/diagramColors" Target="../diagrams/colors9.xml" /><Relationship Id="rId22" Type="http://schemas.microsoft.com/office/2007/relationships/diagramDrawing" Target="../diagrams/drawing10.xml" /><Relationship Id="rId23" Type="http://schemas.openxmlformats.org/officeDocument/2006/relationships/diagramData" Target="../diagrams/data10.xml" /><Relationship Id="rId24" Type="http://schemas.openxmlformats.org/officeDocument/2006/relationships/diagramLayout" Target="../diagrams/layout10.xml" /><Relationship Id="rId25" Type="http://schemas.openxmlformats.org/officeDocument/2006/relationships/diagramQuickStyle" Target="../diagrams/quickStyle10.xml" /><Relationship Id="rId26" Type="http://schemas.openxmlformats.org/officeDocument/2006/relationships/diagramColors" Target="../diagrams/colors10.xml" /><Relationship Id="rId3" Type="http://schemas.openxmlformats.org/officeDocument/2006/relationships/diagramData" Target="../diagrams/data6.xml" /><Relationship Id="rId4" Type="http://schemas.openxmlformats.org/officeDocument/2006/relationships/diagramLayout" Target="../diagrams/layout6.xml" /><Relationship Id="rId5" Type="http://schemas.openxmlformats.org/officeDocument/2006/relationships/diagramQuickStyle" Target="../diagrams/quickStyle6.xml" /><Relationship Id="rId6" Type="http://schemas.openxmlformats.org/officeDocument/2006/relationships/diagramColors" Target="../diagrams/colors6.xml" /><Relationship Id="rId7" Type="http://schemas.microsoft.com/office/2007/relationships/diagramDrawing" Target="../diagrams/drawing7.xml" /><Relationship Id="rId8" Type="http://schemas.openxmlformats.org/officeDocument/2006/relationships/diagramData" Target="../diagrams/data7.xml" /><Relationship Id="rId9" Type="http://schemas.openxmlformats.org/officeDocument/2006/relationships/diagramLayout" Target="../diagrams/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diagramQuickStyle" Target="../diagrams/quickStyle12.xml" /><Relationship Id="rId11" Type="http://schemas.openxmlformats.org/officeDocument/2006/relationships/diagramColors" Target="../diagrams/colors12.xml" /><Relationship Id="rId12" Type="http://schemas.microsoft.com/office/2007/relationships/diagramDrawing" Target="../diagrams/drawing13.xml" /><Relationship Id="rId13" Type="http://schemas.openxmlformats.org/officeDocument/2006/relationships/diagramData" Target="../diagrams/data13.xml" /><Relationship Id="rId14" Type="http://schemas.openxmlformats.org/officeDocument/2006/relationships/diagramLayout" Target="../diagrams/layout13.xml" /><Relationship Id="rId15" Type="http://schemas.openxmlformats.org/officeDocument/2006/relationships/diagramQuickStyle" Target="../diagrams/quickStyle13.xml" /><Relationship Id="rId16" Type="http://schemas.openxmlformats.org/officeDocument/2006/relationships/diagramColors" Target="../diagrams/colors13.xml" /><Relationship Id="rId17" Type="http://schemas.microsoft.com/office/2007/relationships/diagramDrawing" Target="../diagrams/drawing14.xml" /><Relationship Id="rId18" Type="http://schemas.openxmlformats.org/officeDocument/2006/relationships/diagramData" Target="../diagrams/data14.xml" /><Relationship Id="rId19" Type="http://schemas.openxmlformats.org/officeDocument/2006/relationships/diagramLayout" Target="../diagrams/layout14.xml" /><Relationship Id="rId2" Type="http://schemas.microsoft.com/office/2007/relationships/diagramDrawing" Target="../diagrams/drawing11.xml" /><Relationship Id="rId20" Type="http://schemas.openxmlformats.org/officeDocument/2006/relationships/diagramQuickStyle" Target="../diagrams/quickStyle14.xml" /><Relationship Id="rId21" Type="http://schemas.openxmlformats.org/officeDocument/2006/relationships/diagramColors" Target="../diagrams/colors14.xml" /><Relationship Id="rId22" Type="http://schemas.microsoft.com/office/2007/relationships/diagramDrawing" Target="../diagrams/drawing15.xml" /><Relationship Id="rId23" Type="http://schemas.openxmlformats.org/officeDocument/2006/relationships/diagramData" Target="../diagrams/data15.xml" /><Relationship Id="rId24" Type="http://schemas.openxmlformats.org/officeDocument/2006/relationships/diagramLayout" Target="../diagrams/layout15.xml" /><Relationship Id="rId25" Type="http://schemas.openxmlformats.org/officeDocument/2006/relationships/diagramQuickStyle" Target="../diagrams/quickStyle15.xml" /><Relationship Id="rId26" Type="http://schemas.openxmlformats.org/officeDocument/2006/relationships/diagramColors" Target="../diagrams/colors15.xml" /><Relationship Id="rId3" Type="http://schemas.openxmlformats.org/officeDocument/2006/relationships/diagramData" Target="../diagrams/data11.xml" /><Relationship Id="rId4" Type="http://schemas.openxmlformats.org/officeDocument/2006/relationships/diagramLayout" Target="../diagrams/layout11.xml" /><Relationship Id="rId5" Type="http://schemas.openxmlformats.org/officeDocument/2006/relationships/diagramQuickStyle" Target="../diagrams/quickStyle11.xml" /><Relationship Id="rId6" Type="http://schemas.openxmlformats.org/officeDocument/2006/relationships/diagramColors" Target="../diagrams/colors11.xml" /><Relationship Id="rId7" Type="http://schemas.microsoft.com/office/2007/relationships/diagramDrawing" Target="../diagrams/drawing12.xml" /><Relationship Id="rId8" Type="http://schemas.openxmlformats.org/officeDocument/2006/relationships/diagramData" Target="../diagrams/data12.xml" /><Relationship Id="rId9" Type="http://schemas.openxmlformats.org/officeDocument/2006/relationships/diagramLayout" Target="../diagrams/layout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chart" Target="../charts/chart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0.png" /><Relationship Id="rId3" Type="http://schemas.openxmlformats.org/officeDocument/2006/relationships/image" Target="../media/image41.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11.jpeg" /><Relationship Id="rId11" Type="http://schemas.openxmlformats.org/officeDocument/2006/relationships/image" Target="../media/image12.jpeg" /><Relationship Id="rId12" Type="http://schemas.openxmlformats.org/officeDocument/2006/relationships/image" Target="../media/image13.jpeg" /><Relationship Id="rId13" Type="http://schemas.openxmlformats.org/officeDocument/2006/relationships/image" Target="../media/image14.jpeg" /><Relationship Id="rId14" Type="http://schemas.openxmlformats.org/officeDocument/2006/relationships/image" Target="../media/image15.jpeg" /><Relationship Id="rId15" Type="http://schemas.openxmlformats.org/officeDocument/2006/relationships/image" Target="../media/image16.jpeg" /><Relationship Id="rId16" Type="http://schemas.openxmlformats.org/officeDocument/2006/relationships/image" Target="../media/image17.jpeg" /><Relationship Id="rId17" Type="http://schemas.openxmlformats.org/officeDocument/2006/relationships/image" Target="../media/image18.jpeg" /><Relationship Id="rId18" Type="http://schemas.openxmlformats.org/officeDocument/2006/relationships/image" Target="../media/image19.jpeg"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 Id="rId7" Type="http://schemas.openxmlformats.org/officeDocument/2006/relationships/image" Target="../media/image8.jpeg" /><Relationship Id="rId8" Type="http://schemas.openxmlformats.org/officeDocument/2006/relationships/image" Target="../media/image9.jpeg" /><Relationship Id="rId9" Type="http://schemas.openxmlformats.org/officeDocument/2006/relationships/image" Target="../media/image10.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image" Target="../media/image20.jpeg" /><Relationship Id="rId3" Type="http://schemas.openxmlformats.org/officeDocument/2006/relationships/image" Target="../media/image21.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p:cNvGrpSpPr/>
        <p:nvPr/>
      </p:nvGrpSpPr>
      <p:grpSpPr>
        <a:xfrm>
          <a:off x="0" y="0"/>
          <a:ext cx="0" cy="0"/>
        </a:xfrm>
      </p:grpSpPr>
      <p:grpSp>
        <p:nvGrpSpPr>
          <p:cNvPr id="48" name="Google Shape;48;p15"/>
          <p:cNvGrpSpPr/>
          <p:nvPr/>
        </p:nvGrpSpPr>
        <p:grpSpPr>
          <a:xfrm>
            <a:off x="4650522" y="1405129"/>
            <a:ext cx="4392386" cy="3579947"/>
            <a:chOff x="1079350" y="238125"/>
            <a:chExt cx="5461275" cy="4525625"/>
          </a:xfrm>
        </p:grpSpPr>
        <p:sp>
          <p:nvSpPr>
            <p:cNvPr id="49" name="Google Shape;49;p15"/>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50" name="Google Shape;50;p15"/>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51" name="Google Shape;51;p15"/>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a:p>
          </p:txBody>
        </p:sp>
        <p:sp>
          <p:nvSpPr>
            <p:cNvPr id="52" name="Google Shape;52;p15"/>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53" name="Google Shape;53;p15"/>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4" name="Google Shape;54;p15"/>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5" name="Google Shape;55;p15"/>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6" name="Google Shape;56;p15"/>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7" name="Google Shape;57;p15"/>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8" name="Google Shape;58;p15"/>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9" name="Google Shape;59;p15"/>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0" name="Google Shape;60;p15"/>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1" name="Google Shape;61;p15"/>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2" name="Google Shape;62;p15"/>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3" name="Google Shape;63;p15"/>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4" name="Google Shape;64;p15"/>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5" name="Google Shape;65;p15"/>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6" name="Google Shape;66;p15"/>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67" name="Google Shape;67;p15"/>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68" name="Google Shape;68;p15"/>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69" name="Google Shape;69;p15"/>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0" name="Google Shape;70;p15"/>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1" name="Google Shape;71;p15"/>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2" name="Google Shape;72;p15"/>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3" name="Google Shape;73;p15"/>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4" name="Google Shape;74;p15"/>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5" name="Google Shape;75;p15"/>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6" name="Google Shape;76;p15"/>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7" name="Google Shape;77;p15"/>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8" name="Google Shape;78;p15"/>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9" name="Google Shape;79;p15"/>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80" name="Google Shape;80;p15"/>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81" name="Google Shape;81;p15"/>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2" name="Google Shape;82;p15"/>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3" name="Google Shape;83;p15"/>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4" name="Google Shape;84;p15"/>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5" name="Google Shape;85;p15"/>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6" name="Google Shape;86;p15"/>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7" name="Google Shape;87;p15"/>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8" name="Google Shape;88;p15"/>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89" name="Google Shape;89;p15"/>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0" name="Google Shape;90;p15"/>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1" name="Google Shape;91;p15"/>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2" name="Google Shape;92;p15"/>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3" name="Google Shape;93;p15"/>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4" name="Google Shape;94;p15"/>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5" name="Google Shape;95;p15"/>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6" name="Google Shape;96;p15"/>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7" name="Google Shape;97;p15"/>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8" name="Google Shape;98;p15"/>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9" name="Google Shape;99;p15"/>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100" name="Google Shape;100;p15"/>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1" name="Google Shape;101;p15"/>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2" name="Google Shape;102;p15"/>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3" name="Google Shape;103;p15"/>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4" name="Google Shape;104;p15"/>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5" name="Google Shape;105;p15"/>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6" name="Google Shape;106;p15"/>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7" name="Google Shape;107;p15"/>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8" name="Google Shape;108;p15"/>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9" name="Google Shape;109;p15"/>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10" name="Google Shape;110;p15"/>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111" name="Google Shape;111;p15"/>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12" name="Google Shape;112;p15"/>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3" name="Google Shape;113;p15"/>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4" name="Google Shape;114;p15"/>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5" name="Google Shape;115;p15"/>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6" name="Google Shape;116;p15"/>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7" name="Google Shape;117;p15"/>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8" name="Google Shape;118;p15"/>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9" name="Google Shape;119;p15"/>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0" name="Google Shape;120;p15"/>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1" name="Google Shape;121;p15"/>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2" name="Google Shape;122;p15"/>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123" name="Google Shape;123;p15"/>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24" name="Google Shape;124;p15"/>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5" name="Google Shape;125;p15"/>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6" name="Google Shape;126;p15"/>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7" name="Google Shape;127;p15"/>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8" name="Google Shape;128;p15"/>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9" name="Google Shape;129;p15"/>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0" name="Google Shape;130;p15"/>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1" name="Google Shape;131;p15"/>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2" name="Google Shape;132;p15"/>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3" name="Google Shape;133;p15"/>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4" name="Google Shape;134;p15"/>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35" name="Google Shape;135;p15"/>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36" name="Google Shape;136;p15"/>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37" name="Google Shape;137;p15"/>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38" name="Google Shape;138;p15"/>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39" name="Google Shape;139;p15"/>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0" name="Google Shape;140;p15"/>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1" name="Google Shape;141;p15"/>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2" name="Google Shape;142;p15"/>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3" name="Google Shape;143;p15"/>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4" name="Google Shape;144;p15"/>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5" name="Google Shape;145;p15"/>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6" name="Google Shape;146;p15"/>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7" name="Google Shape;147;p15"/>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48" name="Google Shape;148;p15"/>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49" name="Google Shape;149;p15"/>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0" name="Google Shape;150;p15"/>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1" name="Google Shape;151;p15"/>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2" name="Google Shape;152;p15"/>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3" name="Google Shape;153;p15"/>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4" name="Google Shape;154;p15"/>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5" name="Google Shape;155;p15"/>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6" name="Google Shape;156;p15"/>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7" name="Google Shape;157;p15"/>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8" name="Google Shape;158;p15"/>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9" name="Google Shape;159;p15"/>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60" name="Google Shape;160;p15"/>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61" name="Google Shape;161;p15"/>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162" name="Google Shape;162;p15"/>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3" name="Google Shape;163;p15"/>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4" name="Google Shape;164;p15"/>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5" name="Google Shape;165;p15"/>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6" name="Google Shape;166;p15"/>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7" name="Google Shape;167;p15"/>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8" name="Google Shape;168;p15"/>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9" name="Google Shape;169;p15"/>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0" name="Google Shape;170;p15"/>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1" name="Google Shape;171;p15"/>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2" name="Google Shape;172;p15"/>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3" name="Google Shape;173;p15"/>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4" name="Google Shape;174;p15"/>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175" name="Google Shape;175;p15"/>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76" name="Google Shape;176;p15"/>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77" name="Google Shape;177;p15"/>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78" name="Google Shape;178;p15"/>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79" name="Google Shape;179;p15"/>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0" name="Google Shape;180;p15"/>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1" name="Google Shape;181;p15"/>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2" name="Google Shape;182;p15"/>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3" name="Google Shape;183;p15"/>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4" name="Google Shape;184;p15"/>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5" name="Google Shape;185;p15"/>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6" name="Google Shape;186;p15"/>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87" name="Google Shape;187;p15"/>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188" name="Google Shape;188;p15"/>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89" name="Google Shape;189;p15"/>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0" name="Google Shape;190;p15"/>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1" name="Google Shape;191;p15"/>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2" name="Google Shape;192;p15"/>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3" name="Google Shape;193;p15"/>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4" name="Google Shape;194;p15"/>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5" name="Google Shape;195;p15"/>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6" name="Google Shape;196;p15"/>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7" name="Google Shape;197;p15"/>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8" name="Google Shape;198;p15"/>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9" name="Google Shape;199;p15"/>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00" name="Google Shape;200;p15"/>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01" name="Google Shape;201;p15"/>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2" name="Google Shape;202;p15"/>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3" name="Google Shape;203;p15"/>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4" name="Google Shape;204;p15"/>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5" name="Google Shape;205;p15"/>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6" name="Google Shape;206;p15"/>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7" name="Google Shape;207;p15"/>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8" name="Google Shape;208;p15"/>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9" name="Google Shape;209;p15"/>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0" name="Google Shape;210;p15"/>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1" name="Google Shape;211;p15"/>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2" name="Google Shape;212;p15"/>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3" name="Google Shape;213;p15"/>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214" name="Google Shape;214;p15"/>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5" name="Google Shape;215;p15"/>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6" name="Google Shape;216;p15"/>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7" name="Google Shape;217;p15"/>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8" name="Google Shape;218;p15"/>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9" name="Google Shape;219;p15"/>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0" name="Google Shape;220;p15"/>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1" name="Google Shape;221;p15"/>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222" name="Google Shape;222;p15"/>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3" name="Google Shape;223;p15"/>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4" name="Google Shape;224;p15"/>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5" name="Google Shape;225;p15"/>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6" name="Google Shape;226;p15"/>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7" name="Google Shape;227;p15"/>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8" name="Google Shape;228;p15"/>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9" name="Google Shape;229;p15"/>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0" name="Google Shape;230;p15"/>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1" name="Google Shape;231;p15"/>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2" name="Google Shape;232;p15"/>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3" name="Google Shape;233;p15"/>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34" name="Google Shape;234;p15"/>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35" name="Google Shape;235;p15"/>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6" name="Google Shape;236;p15"/>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7" name="Google Shape;237;p15"/>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8" name="Google Shape;238;p15"/>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9" name="Google Shape;239;p15"/>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40" name="Google Shape;240;p15"/>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41" name="Google Shape;241;p15"/>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42" name="Google Shape;242;p15"/>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43" name="Google Shape;243;p15"/>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44" name="Google Shape;244;p15"/>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45" name="Google Shape;245;p15"/>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46" name="Google Shape;246;p15"/>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47" name="Google Shape;247;p15"/>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48" name="Google Shape;248;p15"/>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49" name="Google Shape;249;p15"/>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0" name="Google Shape;250;p15"/>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1" name="Google Shape;251;p15"/>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2" name="Google Shape;252;p15"/>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3" name="Google Shape;253;p15"/>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4" name="Google Shape;254;p15"/>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5" name="Google Shape;255;p15"/>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6" name="Google Shape;256;p15"/>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7" name="Google Shape;257;p15"/>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p>
          </p:txBody>
        </p:sp>
        <p:sp>
          <p:nvSpPr>
            <p:cNvPr id="258" name="Google Shape;258;p15"/>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9" name="Google Shape;259;p15"/>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0" name="Google Shape;260;p15"/>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1" name="Google Shape;261;p15"/>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2" name="Google Shape;262;p15"/>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63" name="Google Shape;263;p15"/>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64" name="Google Shape;264;p15"/>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p>
          </p:txBody>
        </p:sp>
        <p:sp>
          <p:nvSpPr>
            <p:cNvPr id="265" name="Google Shape;265;p15"/>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6" name="Google Shape;266;p15"/>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7" name="Google Shape;267;p15"/>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8" name="Google Shape;268;p15"/>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9" name="Google Shape;269;p15"/>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a:p>
          </p:txBody>
        </p:sp>
        <p:sp>
          <p:nvSpPr>
            <p:cNvPr id="270" name="Google Shape;270;p15"/>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a:p>
          </p:txBody>
        </p:sp>
        <p:sp>
          <p:nvSpPr>
            <p:cNvPr id="271" name="Google Shape;271;p15"/>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p>
          </p:txBody>
        </p:sp>
        <p:sp>
          <p:nvSpPr>
            <p:cNvPr id="272" name="Google Shape;272;p15"/>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a:p>
          </p:txBody>
        </p:sp>
        <p:sp>
          <p:nvSpPr>
            <p:cNvPr id="273" name="Google Shape;273;p15"/>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p>
          </p:txBody>
        </p:sp>
        <p:sp>
          <p:nvSpPr>
            <p:cNvPr id="274" name="Google Shape;274;p15"/>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75" name="Google Shape;275;p15"/>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p>
          </p:txBody>
        </p:sp>
        <p:sp>
          <p:nvSpPr>
            <p:cNvPr id="276" name="Google Shape;276;p15"/>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p>
          </p:txBody>
        </p:sp>
        <p:sp>
          <p:nvSpPr>
            <p:cNvPr id="277" name="Google Shape;277;p15"/>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78" name="Google Shape;278;p15"/>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79" name="Google Shape;279;p15"/>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280" name="Google Shape;280;p15"/>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281" name="Google Shape;281;p15"/>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282" name="Google Shape;282;p15"/>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3" name="Google Shape;283;p15"/>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4" name="Google Shape;284;p15"/>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5" name="Google Shape;285;p15"/>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6" name="Google Shape;286;p15"/>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7" name="Google Shape;287;p15"/>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8" name="Google Shape;288;p15"/>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9" name="Google Shape;289;p15"/>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0" name="Google Shape;290;p15"/>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1" name="Google Shape;291;p15"/>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2" name="Google Shape;292;p15"/>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3" name="Google Shape;293;p15"/>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4" name="Google Shape;294;p15"/>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5" name="Google Shape;295;p15"/>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6" name="Google Shape;296;p15"/>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7" name="Google Shape;297;p15"/>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8" name="Google Shape;298;p15"/>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299" name="Google Shape;299;p15"/>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0" name="Google Shape;300;p15"/>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1" name="Google Shape;301;p15"/>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2" name="Google Shape;302;p15"/>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3" name="Google Shape;303;p15"/>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4" name="Google Shape;304;p15"/>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5" name="Google Shape;305;p15"/>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6" name="Google Shape;306;p15"/>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7" name="Google Shape;307;p15"/>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08" name="Google Shape;308;p15"/>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09" name="Google Shape;309;p15"/>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0" name="Google Shape;310;p15"/>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1" name="Google Shape;311;p15"/>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2" name="Google Shape;312;p15"/>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3" name="Google Shape;313;p15"/>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4" name="Google Shape;314;p15"/>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5" name="Google Shape;315;p15"/>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6" name="Google Shape;316;p15"/>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7" name="Google Shape;317;p15"/>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8" name="Google Shape;318;p15"/>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9" name="Google Shape;319;p15"/>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20" name="Google Shape;320;p15"/>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21" name="Google Shape;321;p15"/>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22" name="Google Shape;322;p15"/>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323" name="Google Shape;323;p15"/>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324" name="Google Shape;324;p15"/>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25" name="Google Shape;325;p15"/>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26" name="Google Shape;326;p15"/>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27" name="Google Shape;327;p15"/>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28" name="Google Shape;328;p15"/>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29" name="Google Shape;329;p15"/>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30" name="Google Shape;330;p15"/>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1" name="Google Shape;331;p15"/>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2" name="Google Shape;332;p15"/>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33" name="Google Shape;333;p15"/>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34" name="Google Shape;334;p15"/>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35" name="Google Shape;335;p15"/>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6" name="Google Shape;336;p15"/>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7" name="Google Shape;337;p15"/>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38" name="Google Shape;338;p15"/>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39" name="Google Shape;339;p15"/>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0" name="Google Shape;340;p15"/>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1" name="Google Shape;341;p15"/>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42" name="Google Shape;342;p15"/>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43" name="Google Shape;343;p15"/>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44" name="Google Shape;344;p15"/>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5" name="Google Shape;345;p15"/>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6" name="Google Shape;346;p15"/>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47" name="Google Shape;347;p15"/>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48" name="Google Shape;348;p15"/>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9" name="Google Shape;349;p15"/>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0" name="Google Shape;350;p15"/>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51" name="Google Shape;351;p15"/>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52" name="Google Shape;352;p15"/>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53" name="Google Shape;353;p15"/>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4" name="Google Shape;354;p15"/>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5" name="Google Shape;355;p15"/>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56" name="Google Shape;356;p15"/>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57" name="Google Shape;357;p15"/>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8" name="Google Shape;358;p15"/>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9" name="Google Shape;359;p15"/>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60" name="Google Shape;360;p15"/>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61" name="Google Shape;361;p15"/>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362" name="Google Shape;362;p15"/>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363" name="Google Shape;363;p15"/>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grpSp>
      <p:sp>
        <p:nvSpPr>
          <p:cNvPr id="46" name="Google Shape;46;p15"/>
          <p:cNvSpPr txBox="1">
            <a:spLocks noGrp="1"/>
          </p:cNvSpPr>
          <p:nvPr>
            <p:ph type="ctrTitle"/>
          </p:nvPr>
        </p:nvSpPr>
        <p:spPr>
          <a:xfrm>
            <a:off x="496469" y="362571"/>
            <a:ext cx="7341868" cy="1742700"/>
          </a:xfrm>
          <a:prstGeom prst="rect">
            <a:avLst/>
          </a:prstGeom>
        </p:spPr>
        <p:txBody>
          <a:bodyPr spcFirstLastPara="1" wrap="square" lIns="91425" tIns="91425" rIns="91425" bIns="91425" anchor="ctr" anchorCtr="0">
            <a:noAutofit/>
          </a:bodyPr>
          <a:lstStyle/>
          <a:p>
            <a:r>
              <a:rPr lang="en" sz="3300" b="1">
                <a:solidFill>
                  <a:schemeClr val="accent1">
                    <a:lumMod val="50000"/>
                  </a:schemeClr>
                </a:solidFill>
              </a:rPr>
              <a:t>CHƯƠNG TRÌNH TẬP HUẤN CHO </a:t>
            </a:r>
            <a:br>
              <a:rPr lang="en" sz="3300" b="1">
                <a:solidFill>
                  <a:schemeClr val="accent1">
                    <a:lumMod val="50000"/>
                  </a:schemeClr>
                </a:solidFill>
              </a:rPr>
            </a:br>
            <a:r>
              <a:rPr lang="en" sz="3300" b="1">
                <a:solidFill>
                  <a:schemeClr val="accent1">
                    <a:lumMod val="50000"/>
                  </a:schemeClr>
                </a:solidFill>
              </a:rPr>
              <a:t>DOANH NGHIỆP CÔNG NGHIỆP</a:t>
            </a:r>
            <a:endParaRPr sz="3300" b="1">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496469" y="2113551"/>
            <a:ext cx="4037493" cy="323165"/>
          </a:xfrm>
          <a:prstGeom prst="rect">
            <a:avLst/>
          </a:prstGeom>
          <a:noFill/>
        </p:spPr>
        <p:txBody>
          <a:bodyPr wrap="square" rtlCol="0" anchor="ctr">
            <a:spAutoFit/>
          </a:bodyPr>
          <a:lstStyle/>
          <a:p>
            <a:pPr defTabSz="685800">
              <a:defRPr/>
            </a:pPr>
            <a:r>
              <a:rPr lang="en-US" altLang="ko-KR" sz="1500" b="1">
                <a:solidFill>
                  <a:srgbClr val="0070C0"/>
                </a:solidFill>
                <a:cs typeface="Arial" panose="020b0604020202020204" pitchFamily="34" charset="0"/>
              </a:rPr>
              <a:t>Quản lý Doanh nghiệp</a:t>
            </a:r>
            <a:endParaRPr lang="ko-KR" altLang="en-US" sz="1500" b="1">
              <a:solidFill>
                <a:srgbClr val="0070C0"/>
              </a:solidFill>
              <a:cs typeface="Arial" panose="020b0604020202020204" pitchFamily="34" charset="0"/>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4673939" cy="1742700"/>
          </a:xfrm>
        </p:spPr>
        <p:txBody>
          <a:bodyPr>
            <a:normAutofit/>
          </a:bodyPr>
          <a:lstStyle/>
          <a:p>
            <a:pPr indent="-457200">
              <a:buClr>
                <a:schemeClr val="accent1">
                  <a:lumMod val="50000"/>
                </a:schemeClr>
              </a:buClr>
            </a:pPr>
            <a:r>
              <a:rPr lang="en-VN" sz="1500" b="1" u="sng">
                <a:solidFill>
                  <a:schemeClr val="accent1">
                    <a:lumMod val="50000"/>
                  </a:schemeClr>
                </a:solidFill>
              </a:rPr>
              <a:t>Module </a:t>
            </a:r>
            <a:r>
              <a:rPr lang="en-US" sz="1500" b="1" u="sng">
                <a:solidFill>
                  <a:schemeClr val="accent1">
                    <a:lumMod val="50000"/>
                  </a:schemeClr>
                </a:solidFill>
              </a:rPr>
              <a:t>7.6</a:t>
            </a:r>
            <a:r>
              <a:rPr lang="en-VN" sz="1500" b="1" u="sng">
                <a:solidFill>
                  <a:schemeClr val="accent1">
                    <a:lumMod val="50000"/>
                  </a:schemeClr>
                </a:solidFill>
              </a:rPr>
              <a:t>:</a:t>
            </a:r>
            <a:r>
              <a:rPr lang="en-US" sz="1500">
                <a:solidFill>
                  <a:schemeClr val="accent1">
                    <a:lumMod val="50000"/>
                  </a:schemeClr>
                </a:solidFill>
              </a:rPr>
              <a:t> </a:t>
            </a:r>
          </a:p>
          <a:p>
            <a:pPr marL="0" lvl="0" indent="0" algn="just">
              <a:buClr>
                <a:srgbClr val="000000"/>
              </a:buClr>
            </a:pPr>
            <a:r>
              <a:rPr lang="vi-VN" sz="1400">
                <a:solidFill>
                  <a:schemeClr val="accent1">
                    <a:lumMod val="50000"/>
                  </a:schemeClr>
                </a:solidFill>
              </a:rPr>
              <a:t>Giới thiệu đặc điểm dây chuyền công nghệ điển hình trong ngành </a:t>
            </a:r>
            <a:r>
              <a:rPr lang="en-US" sz="1400">
                <a:solidFill>
                  <a:schemeClr val="accent1">
                    <a:lumMod val="50000"/>
                  </a:schemeClr>
                </a:solidFill>
              </a:rPr>
              <a:t>dệt may.</a:t>
            </a:r>
            <a:endParaRPr lang="en-VN" sz="1400">
              <a:solidFill>
                <a:schemeClr val="accent1">
                  <a:lumMod val="50000"/>
                </a:schemeClr>
              </a:solidFill>
            </a:endParaRPr>
          </a:p>
          <a:p>
            <a:pPr marL="134541" indent="-29766">
              <a:buClr>
                <a:schemeClr val="accent1">
                  <a:lumMod val="50000"/>
                </a:schemeClr>
              </a:buClr>
            </a:pPr>
            <a:r>
              <a:rPr lang="en-US" sz="1500">
                <a:solidFill>
                  <a:schemeClr val="accent1">
                    <a:lumMod val="50000"/>
                  </a:schemeClr>
                </a:solidFill>
              </a:rPr>
              <a:t>.</a:t>
            </a:r>
          </a:p>
          <a:p>
            <a:pPr>
              <a:buClr>
                <a:schemeClr val="accent1">
                  <a:lumMod val="50000"/>
                </a:schemeClr>
              </a:buClr>
            </a:pPr>
            <a:endParaRPr lang="en-US" sz="1500">
              <a:solidFill>
                <a:schemeClr val="accent1">
                  <a:lumMod val="50000"/>
                </a:schemeClr>
              </a:solidFill>
            </a:endParaRPr>
          </a:p>
        </p:txBody>
      </p:sp>
    </p:spTree>
    <p:extLst>
      <p:ext uri="{BB962C8B-B14F-4D97-AF65-F5344CB8AC3E}">
        <p14:creationId xmlns:p14="http://schemas.microsoft.com/office/powerpoint/2010/main" val="3961556308"/>
      </p:ext>
    </p:ext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AB3E422-6CD5-4D03-AA60-97EA3AB8E849}"/>
              </a:ext>
            </a:extLst>
          </p:cNvPr>
          <p:cNvSpPr>
            <a:spLocks noGrp="1"/>
          </p:cNvSpPr>
          <p:nvPr>
            <p:ph type="title"/>
          </p:nvPr>
        </p:nvSpPr>
        <p:spPr/>
        <p:txBody>
          <a:bodyPr>
            <a:noAutofit/>
          </a:bodyPr>
          <a:lstStyle/>
          <a:p>
            <a:r>
              <a:rPr lang="en-US">
                <a:solidFill>
                  <a:schemeClr val="accent1">
                    <a:lumMod val="50000"/>
                  </a:schemeClr>
                </a:solidFill>
                <a:latin typeface="+mn-lt"/>
              </a:rPr>
              <a:t>S</a:t>
            </a:r>
            <a:r>
              <a:rPr lang="vi-VN">
                <a:solidFill>
                  <a:schemeClr val="accent1">
                    <a:lumMod val="50000"/>
                  </a:schemeClr>
                </a:solidFill>
                <a:latin typeface="+mn-lt"/>
              </a:rPr>
              <a:t>ẢN XUẤT </a:t>
            </a:r>
            <a:r>
              <a:rPr lang="en-US">
                <a:solidFill>
                  <a:schemeClr val="accent1">
                    <a:lumMod val="50000"/>
                  </a:schemeClr>
                </a:solidFill>
                <a:latin typeface="+mn-lt"/>
              </a:rPr>
              <a:t>SỢI</a:t>
            </a:r>
            <a:endParaRPr lang="en-US">
              <a:solidFill>
                <a:schemeClr val="accent1">
                  <a:lumMod val="50000"/>
                </a:schemeClr>
              </a:solidFill>
              <a:latin typeface="+mn-lt"/>
            </a:endParaRPr>
          </a:p>
        </p:txBody>
      </p:sp>
      <p:sp>
        <p:nvSpPr>
          <p:cNvPr id="9" name="TextBox 8">
            <a:extLst>
              <a:ext uri="{FF2B5EF4-FFF2-40B4-BE49-F238E27FC236}">
                <a16:creationId xmlns:a16="http://schemas.microsoft.com/office/drawing/2014/main" id="{68D908BF-20FC-403D-8930-C15CE8F5BA0E}"/>
              </a:ext>
            </a:extLst>
          </p:cNvPr>
          <p:cNvSpPr txBox="1"/>
          <p:nvPr/>
        </p:nvSpPr>
        <p:spPr>
          <a:xfrm>
            <a:off x="275974" y="1246298"/>
            <a:ext cx="3686175" cy="2677656"/>
          </a:xfrm>
          <a:prstGeom prst="rect">
            <a:avLst/>
          </a:prstGeom>
          <a:noFill/>
        </p:spPr>
        <p:txBody>
          <a:bodyPr wrap="square">
            <a:spAutoFit/>
          </a:bodyPr>
          <a:lstStyle/>
          <a:p>
            <a:pPr marL="285750" indent="-285750" algn="just">
              <a:buFont typeface="Arial" panose="020b0604020202020204" pitchFamily="34" charset="0"/>
              <a:buChar char="•"/>
            </a:pPr>
            <a:r>
              <a:rPr lang="vi-VN" b="1"/>
              <a:t>Nguyên liệu đầu vào </a:t>
            </a:r>
            <a:r>
              <a:rPr lang="vi-VN"/>
              <a:t>như bông và polyester chủ yếu được nhập khẩu từ các quốc gia như</a:t>
            </a:r>
            <a:r>
              <a:rPr lang="en-US"/>
              <a:t> </a:t>
            </a:r>
            <a:r>
              <a:rPr lang="vi-VN"/>
              <a:t>Australia</a:t>
            </a:r>
            <a:r>
              <a:rPr lang="en-US"/>
              <a:t>,</a:t>
            </a:r>
            <a:r>
              <a:rPr lang="vi-VN"/>
              <a:t>Hoa Kỳ</a:t>
            </a:r>
            <a:r>
              <a:rPr lang="en-US"/>
              <a:t>,</a:t>
            </a:r>
            <a:r>
              <a:rPr lang="vi-VN"/>
              <a:t> Braz</a:t>
            </a:r>
            <a:r>
              <a:rPr lang="en-US"/>
              <a:t>il,…</a:t>
            </a:r>
          </a:p>
          <a:p>
            <a:pPr marL="285750" indent="-285750" algn="just">
              <a:buFont typeface="Arial" panose="020b0604020202020204" pitchFamily="34" charset="0"/>
              <a:buChar char="•"/>
            </a:pPr>
            <a:r>
              <a:rPr lang="vi-VN" b="1"/>
              <a:t>Quá trình sản xuất: </a:t>
            </a:r>
            <a:r>
              <a:rPr lang="vi-VN"/>
              <a:t>Sợi xơ, bông sẽ được các nhà máy dệt, kéo sợi thành sợi tự nhiên. Loại sợi còn lại là sợi tổng hợp được tạo nên từ việc hóa dầu nguyên liệu dầu, khí đốt. </a:t>
            </a:r>
            <a:endParaRPr lang="en-US"/>
          </a:p>
          <a:p>
            <a:pPr marL="285750" indent="-285750" algn="just">
              <a:buFont typeface="Arial" panose="020b0604020202020204" pitchFamily="34" charset="0"/>
              <a:buChar char="•"/>
            </a:pPr>
            <a:r>
              <a:rPr lang="vi-VN" sz="1400">
                <a:solidFill>
                  <a:schemeClr val="tx1"/>
                </a:solidFill>
              </a:rPr>
              <a:t>Việt Nam là quốc gia </a:t>
            </a:r>
            <a:r>
              <a:rPr lang="vi-VN" sz="1400" b="1">
                <a:solidFill>
                  <a:schemeClr val="tx1"/>
                </a:solidFill>
              </a:rPr>
              <a:t>xuất khẩu xơ sợi</a:t>
            </a:r>
            <a:r>
              <a:rPr lang="vi-VN" sz="1400">
                <a:solidFill>
                  <a:schemeClr val="tx1"/>
                </a:solidFill>
              </a:rPr>
              <a:t> đứng thứ 6 thế giới</a:t>
            </a:r>
            <a:endParaRPr lang="en-US"/>
          </a:p>
          <a:p>
            <a:pPr algn="just"/>
            <a:endParaRPr lang="en-US"/>
          </a:p>
        </p:txBody>
      </p:sp>
      <p:pic>
        <p:nvPicPr>
          <p:cNvPr id="3" name="Picture 2">
            <a:extLst>
              <a:ext uri="{FF2B5EF4-FFF2-40B4-BE49-F238E27FC236}">
                <a16:creationId xmlns:a16="http://schemas.microsoft.com/office/drawing/2014/main" id="{5CD3A8CE-7E7C-4F42-87AB-5E31AB5E6162}"/>
              </a:ext>
            </a:extLst>
          </p:cNvPr>
          <p:cNvPicPr>
            <a:picLocks noChangeAspect="1"/>
          </p:cNvPicPr>
          <p:nvPr/>
        </p:nvPicPr>
        <p:blipFill>
          <a:blip r:embed="rId2"/>
          <a:stretch>
            <a:fillRect/>
          </a:stretch>
        </p:blipFill>
        <p:spPr>
          <a:xfrm>
            <a:off x="4365253" y="1373510"/>
            <a:ext cx="2106188" cy="1353226"/>
          </a:xfrm>
          <a:prstGeom prst="rect">
            <a:avLst/>
          </a:prstGeom>
        </p:spPr>
      </p:pic>
      <p:pic>
        <p:nvPicPr>
          <p:cNvPr id="4" name="Picture 3">
            <a:extLst>
              <a:ext uri="{FF2B5EF4-FFF2-40B4-BE49-F238E27FC236}">
                <a16:creationId xmlns:a16="http://schemas.microsoft.com/office/drawing/2014/main" id="{BC9D83DD-34A2-4F3C-A3DC-FE221C1F8CD6}"/>
              </a:ext>
            </a:extLst>
          </p:cNvPr>
          <p:cNvPicPr>
            <a:picLocks noChangeAspect="1"/>
          </p:cNvPicPr>
          <p:nvPr/>
        </p:nvPicPr>
        <p:blipFill>
          <a:blip r:embed="rId3"/>
          <a:stretch>
            <a:fillRect/>
          </a:stretch>
        </p:blipFill>
        <p:spPr>
          <a:xfrm>
            <a:off x="4365253" y="2726736"/>
            <a:ext cx="2106188" cy="1408514"/>
          </a:xfrm>
          <a:prstGeom prst="rect">
            <a:avLst/>
          </a:prstGeom>
        </p:spPr>
      </p:pic>
      <p:pic>
        <p:nvPicPr>
          <p:cNvPr id="6" name="Picture 5">
            <a:extLst>
              <a:ext uri="{FF2B5EF4-FFF2-40B4-BE49-F238E27FC236}">
                <a16:creationId xmlns:a16="http://schemas.microsoft.com/office/drawing/2014/main" id="{26473A77-6634-4AFC-9EBD-A5494611CCF4}"/>
              </a:ext>
            </a:extLst>
          </p:cNvPr>
          <p:cNvPicPr>
            <a:picLocks noChangeAspect="1"/>
          </p:cNvPicPr>
          <p:nvPr/>
        </p:nvPicPr>
        <p:blipFill>
          <a:blip r:embed="rId4"/>
          <a:stretch>
            <a:fillRect/>
          </a:stretch>
        </p:blipFill>
        <p:spPr>
          <a:xfrm>
            <a:off x="6471441" y="1369834"/>
            <a:ext cx="2106188" cy="1346516"/>
          </a:xfrm>
          <a:prstGeom prst="rect">
            <a:avLst/>
          </a:prstGeom>
        </p:spPr>
      </p:pic>
      <p:pic>
        <p:nvPicPr>
          <p:cNvPr id="7" name="Picture 6">
            <a:extLst>
              <a:ext uri="{FF2B5EF4-FFF2-40B4-BE49-F238E27FC236}">
                <a16:creationId xmlns:a16="http://schemas.microsoft.com/office/drawing/2014/main" id="{9A0F0A21-8E37-41C0-9C2C-A6EE03202039}"/>
              </a:ext>
            </a:extLst>
          </p:cNvPr>
          <p:cNvPicPr>
            <a:picLocks noChangeAspect="1"/>
          </p:cNvPicPr>
          <p:nvPr/>
        </p:nvPicPr>
        <p:blipFill>
          <a:blip r:embed="rId5"/>
          <a:stretch>
            <a:fillRect/>
          </a:stretch>
        </p:blipFill>
        <p:spPr>
          <a:xfrm>
            <a:off x="6471441" y="2716350"/>
            <a:ext cx="2106188" cy="1408514"/>
          </a:xfrm>
          <a:prstGeom prst="rect">
            <a:avLst/>
          </a:prstGeom>
        </p:spPr>
      </p:pic>
    </p:spTree>
    <p:extLst>
      <p:ext uri="{BB962C8B-B14F-4D97-AF65-F5344CB8AC3E}">
        <p14:creationId xmlns:p14="http://schemas.microsoft.com/office/powerpoint/2010/main" val="2523258363"/>
      </p:ext>
    </p:ext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object 3"/>
          <p:cNvSpPr txBox="1"/>
          <p:nvPr/>
        </p:nvSpPr>
        <p:spPr>
          <a:xfrm>
            <a:off x="1846660" y="4821461"/>
            <a:ext cx="4343400" cy="148117"/>
          </a:xfrm>
          <a:prstGeom prst="rect">
            <a:avLst/>
          </a:prstGeom>
        </p:spPr>
        <p:txBody>
          <a:bodyPr vert="horz" wrap="square" lIns="0" tIns="9525" rIns="0" bIns="0" rtlCol="0">
            <a:spAutoFit/>
          </a:bodyPr>
          <a:lstStyle/>
          <a:p>
            <a:pPr marL="9525">
              <a:spcBef>
                <a:spcPts val="75"/>
              </a:spcBef>
            </a:pPr>
            <a:r>
              <a:rPr sz="900">
                <a:solidFill>
                  <a:schemeClr val="tx1"/>
                </a:solidFill>
              </a:rPr>
              <a:t>Nguồn:</a:t>
            </a:r>
            <a:r>
              <a:rPr sz="900" spc="-26">
                <a:solidFill>
                  <a:schemeClr val="tx1"/>
                </a:solidFill>
              </a:rPr>
              <a:t> </a:t>
            </a:r>
            <a:r>
              <a:rPr sz="900">
                <a:solidFill>
                  <a:schemeClr val="tx1"/>
                </a:solidFill>
              </a:rPr>
              <a:t>Tính</a:t>
            </a:r>
            <a:r>
              <a:rPr sz="900" spc="-15">
                <a:solidFill>
                  <a:schemeClr val="tx1"/>
                </a:solidFill>
              </a:rPr>
              <a:t> </a:t>
            </a:r>
            <a:r>
              <a:rPr sz="900">
                <a:solidFill>
                  <a:schemeClr val="tx1"/>
                </a:solidFill>
              </a:rPr>
              <a:t>toán</a:t>
            </a:r>
            <a:r>
              <a:rPr sz="900" spc="-15">
                <a:solidFill>
                  <a:schemeClr val="tx1"/>
                </a:solidFill>
              </a:rPr>
              <a:t> </a:t>
            </a:r>
            <a:r>
              <a:rPr sz="900">
                <a:solidFill>
                  <a:schemeClr val="tx1"/>
                </a:solidFill>
              </a:rPr>
              <a:t>chi</a:t>
            </a:r>
            <a:r>
              <a:rPr sz="900" spc="-11">
                <a:solidFill>
                  <a:schemeClr val="tx1"/>
                </a:solidFill>
              </a:rPr>
              <a:t> </a:t>
            </a:r>
            <a:r>
              <a:rPr sz="900">
                <a:solidFill>
                  <a:schemeClr val="tx1"/>
                </a:solidFill>
              </a:rPr>
              <a:t>phí</a:t>
            </a:r>
            <a:r>
              <a:rPr sz="900" spc="-8">
                <a:solidFill>
                  <a:schemeClr val="tx1"/>
                </a:solidFill>
              </a:rPr>
              <a:t> </a:t>
            </a:r>
            <a:r>
              <a:rPr sz="900">
                <a:solidFill>
                  <a:schemeClr val="tx1"/>
                </a:solidFill>
              </a:rPr>
              <a:t>nguyên</a:t>
            </a:r>
            <a:r>
              <a:rPr sz="900" spc="-15">
                <a:solidFill>
                  <a:schemeClr val="tx1"/>
                </a:solidFill>
              </a:rPr>
              <a:t> </a:t>
            </a:r>
            <a:r>
              <a:rPr sz="900">
                <a:solidFill>
                  <a:schemeClr val="tx1"/>
                </a:solidFill>
              </a:rPr>
              <a:t>vật</a:t>
            </a:r>
            <a:r>
              <a:rPr sz="900" spc="-8">
                <a:solidFill>
                  <a:schemeClr val="tx1"/>
                </a:solidFill>
              </a:rPr>
              <a:t> </a:t>
            </a:r>
            <a:r>
              <a:rPr sz="900">
                <a:solidFill>
                  <a:schemeClr val="tx1"/>
                </a:solidFill>
              </a:rPr>
              <a:t>liệu</a:t>
            </a:r>
            <a:r>
              <a:rPr sz="900" spc="-15">
                <a:solidFill>
                  <a:schemeClr val="tx1"/>
                </a:solidFill>
              </a:rPr>
              <a:t> </a:t>
            </a:r>
            <a:r>
              <a:rPr sz="900">
                <a:solidFill>
                  <a:schemeClr val="tx1"/>
                </a:solidFill>
              </a:rPr>
              <a:t>của</a:t>
            </a:r>
            <a:r>
              <a:rPr sz="900" spc="-15">
                <a:solidFill>
                  <a:schemeClr val="tx1"/>
                </a:solidFill>
              </a:rPr>
              <a:t> </a:t>
            </a:r>
            <a:r>
              <a:rPr sz="900">
                <a:solidFill>
                  <a:schemeClr val="tx1"/>
                </a:solidFill>
              </a:rPr>
              <a:t>một</a:t>
            </a:r>
            <a:r>
              <a:rPr sz="900" spc="-8">
                <a:solidFill>
                  <a:schemeClr val="tx1"/>
                </a:solidFill>
              </a:rPr>
              <a:t> </a:t>
            </a:r>
            <a:r>
              <a:rPr sz="900">
                <a:solidFill>
                  <a:schemeClr val="tx1"/>
                </a:solidFill>
              </a:rPr>
              <a:t>nhà</a:t>
            </a:r>
            <a:r>
              <a:rPr sz="900" spc="-15">
                <a:solidFill>
                  <a:schemeClr val="tx1"/>
                </a:solidFill>
              </a:rPr>
              <a:t> </a:t>
            </a:r>
            <a:r>
              <a:rPr sz="900">
                <a:solidFill>
                  <a:schemeClr val="tx1"/>
                </a:solidFill>
              </a:rPr>
              <a:t>máy</a:t>
            </a:r>
            <a:r>
              <a:rPr sz="900" spc="-11">
                <a:solidFill>
                  <a:schemeClr val="tx1"/>
                </a:solidFill>
              </a:rPr>
              <a:t> </a:t>
            </a:r>
            <a:r>
              <a:rPr sz="900">
                <a:solidFill>
                  <a:schemeClr val="tx1"/>
                </a:solidFill>
              </a:rPr>
              <a:t>kéo</a:t>
            </a:r>
            <a:r>
              <a:rPr sz="900" spc="-15">
                <a:solidFill>
                  <a:schemeClr val="tx1"/>
                </a:solidFill>
              </a:rPr>
              <a:t> </a:t>
            </a:r>
            <a:r>
              <a:rPr sz="900">
                <a:solidFill>
                  <a:schemeClr val="tx1"/>
                </a:solidFill>
              </a:rPr>
              <a:t>sởi</a:t>
            </a:r>
            <a:r>
              <a:rPr sz="900" spc="-15">
                <a:solidFill>
                  <a:schemeClr val="tx1"/>
                </a:solidFill>
              </a:rPr>
              <a:t> </a:t>
            </a:r>
            <a:r>
              <a:rPr sz="900">
                <a:solidFill>
                  <a:schemeClr val="tx1"/>
                </a:solidFill>
              </a:rPr>
              <a:t>bởi</a:t>
            </a:r>
            <a:r>
              <a:rPr sz="900" spc="-11">
                <a:solidFill>
                  <a:schemeClr val="tx1"/>
                </a:solidFill>
              </a:rPr>
              <a:t> </a:t>
            </a:r>
            <a:r>
              <a:rPr sz="900">
                <a:solidFill>
                  <a:schemeClr val="tx1"/>
                </a:solidFill>
              </a:rPr>
              <a:t>Espire</a:t>
            </a:r>
            <a:r>
              <a:rPr sz="900" spc="-15">
                <a:solidFill>
                  <a:schemeClr val="tx1"/>
                </a:solidFill>
              </a:rPr>
              <a:t> </a:t>
            </a:r>
            <a:r>
              <a:rPr sz="900" spc="-8">
                <a:solidFill>
                  <a:schemeClr val="tx1"/>
                </a:solidFill>
              </a:rPr>
              <a:t>Consult</a:t>
            </a:r>
            <a:endParaRPr sz="900">
              <a:solidFill>
                <a:schemeClr val="tx1"/>
              </a:solidFill>
            </a:endParaRPr>
          </a:p>
        </p:txBody>
      </p:sp>
      <p:sp>
        <p:nvSpPr>
          <p:cNvPr id="4" name="object 4"/>
          <p:cNvSpPr txBox="1"/>
          <p:nvPr/>
        </p:nvSpPr>
        <p:spPr>
          <a:xfrm>
            <a:off x="567667" y="1080899"/>
            <a:ext cx="2841663" cy="226825"/>
          </a:xfrm>
          <a:prstGeom prst="rect">
            <a:avLst/>
          </a:prstGeom>
        </p:spPr>
        <p:txBody>
          <a:bodyPr vert="horz" wrap="square" lIns="0" tIns="21431" rIns="0" bIns="0" rtlCol="0">
            <a:spAutoFit/>
          </a:bodyPr>
          <a:lstStyle/>
          <a:p>
            <a:pPr marL="9525" marR="3810">
              <a:lnSpc>
                <a:spcPts val="1568"/>
              </a:lnSpc>
              <a:spcBef>
                <a:spcPts val="169"/>
              </a:spcBef>
            </a:pPr>
            <a:r>
              <a:rPr sz="1350" b="1">
                <a:solidFill>
                  <a:schemeClr val="tx1"/>
                </a:solidFill>
              </a:rPr>
              <a:t>Ví</a:t>
            </a:r>
            <a:r>
              <a:rPr sz="1350" b="1" spc="-30">
                <a:solidFill>
                  <a:schemeClr val="tx1"/>
                </a:solidFill>
              </a:rPr>
              <a:t> </a:t>
            </a:r>
            <a:r>
              <a:rPr sz="1350" b="1">
                <a:solidFill>
                  <a:schemeClr val="tx1"/>
                </a:solidFill>
              </a:rPr>
              <a:t>dụ:</a:t>
            </a:r>
            <a:r>
              <a:rPr sz="1350" b="1" spc="-19">
                <a:solidFill>
                  <a:schemeClr val="tx1"/>
                </a:solidFill>
              </a:rPr>
              <a:t> </a:t>
            </a:r>
            <a:r>
              <a:rPr sz="1350" b="1">
                <a:solidFill>
                  <a:schemeClr val="tx1"/>
                </a:solidFill>
              </a:rPr>
              <a:t>sơ</a:t>
            </a:r>
            <a:r>
              <a:rPr sz="1350" b="1" spc="-23">
                <a:solidFill>
                  <a:schemeClr val="tx1"/>
                </a:solidFill>
              </a:rPr>
              <a:t> </a:t>
            </a:r>
            <a:r>
              <a:rPr sz="1350" b="1">
                <a:solidFill>
                  <a:schemeClr val="tx1"/>
                </a:solidFill>
              </a:rPr>
              <a:t>đồ</a:t>
            </a:r>
            <a:r>
              <a:rPr sz="1350" b="1" spc="-19">
                <a:solidFill>
                  <a:schemeClr val="tx1"/>
                </a:solidFill>
              </a:rPr>
              <a:t> </a:t>
            </a:r>
            <a:r>
              <a:rPr sz="1350" b="1">
                <a:solidFill>
                  <a:schemeClr val="tx1"/>
                </a:solidFill>
              </a:rPr>
              <a:t>dòng</a:t>
            </a:r>
            <a:r>
              <a:rPr sz="1350" b="1" spc="-19">
                <a:solidFill>
                  <a:schemeClr val="tx1"/>
                </a:solidFill>
              </a:rPr>
              <a:t> </a:t>
            </a:r>
            <a:r>
              <a:rPr sz="1350" b="1">
                <a:solidFill>
                  <a:schemeClr val="tx1"/>
                </a:solidFill>
              </a:rPr>
              <a:t>nguyên</a:t>
            </a:r>
            <a:r>
              <a:rPr sz="1350" b="1" spc="-15">
                <a:solidFill>
                  <a:schemeClr val="tx1"/>
                </a:solidFill>
              </a:rPr>
              <a:t> </a:t>
            </a:r>
            <a:r>
              <a:rPr sz="1350" b="1" spc="-19">
                <a:solidFill>
                  <a:schemeClr val="tx1"/>
                </a:solidFill>
              </a:rPr>
              <a:t>vật </a:t>
            </a:r>
            <a:r>
              <a:rPr sz="1350" b="1" spc="-15">
                <a:solidFill>
                  <a:schemeClr val="tx1"/>
                </a:solidFill>
              </a:rPr>
              <a:t>liệu</a:t>
            </a:r>
            <a:endParaRPr sz="1350">
              <a:solidFill>
                <a:schemeClr val="tx1"/>
              </a:solidFill>
            </a:endParaRPr>
          </a:p>
        </p:txBody>
      </p:sp>
      <p:pic>
        <p:nvPicPr>
          <p:cNvPr id="6" name="object 6"/>
          <p:cNvPicPr/>
          <p:nvPr/>
        </p:nvPicPr>
        <p:blipFill>
          <a:blip r:embed="rId2"/>
          <a:stretch>
            <a:fillRect/>
          </a:stretch>
        </p:blipFill>
        <p:spPr>
          <a:xfrm>
            <a:off x="1682706" y="2044351"/>
            <a:ext cx="6190487" cy="2754630"/>
          </a:xfrm>
          <a:prstGeom prst="rect">
            <a:avLst/>
          </a:prstGeom>
        </p:spPr>
      </p:pic>
      <p:sp>
        <p:nvSpPr>
          <p:cNvPr id="8" name="object 8"/>
          <p:cNvSpPr txBox="1"/>
          <p:nvPr/>
        </p:nvSpPr>
        <p:spPr>
          <a:xfrm>
            <a:off x="7399420" y="273844"/>
            <a:ext cx="559594" cy="101951"/>
          </a:xfrm>
          <a:prstGeom prst="rect">
            <a:avLst/>
          </a:prstGeom>
        </p:spPr>
        <p:txBody>
          <a:bodyPr vert="horz" wrap="square" lIns="0" tIns="9525" rIns="0" bIns="0" rtlCol="0">
            <a:spAutoFit/>
          </a:bodyPr>
          <a:lstStyle/>
          <a:p>
            <a:pPr marL="9525">
              <a:spcBef>
                <a:spcPts val="75"/>
              </a:spcBef>
            </a:pPr>
            <a:r>
              <a:rPr sz="600">
                <a:solidFill>
                  <a:srgbClr val="FFFFFF"/>
                </a:solidFill>
              </a:rPr>
              <a:t>SẢN</a:t>
            </a:r>
            <a:r>
              <a:rPr sz="600" spc="-23">
                <a:solidFill>
                  <a:srgbClr val="FFFFFF"/>
                </a:solidFill>
              </a:rPr>
              <a:t> </a:t>
            </a:r>
            <a:r>
              <a:rPr sz="600">
                <a:solidFill>
                  <a:srgbClr val="FFFFFF"/>
                </a:solidFill>
              </a:rPr>
              <a:t>XUẤT</a:t>
            </a:r>
            <a:r>
              <a:rPr sz="600" spc="-26">
                <a:solidFill>
                  <a:srgbClr val="FFFFFF"/>
                </a:solidFill>
              </a:rPr>
              <a:t> </a:t>
            </a:r>
            <a:r>
              <a:rPr sz="600" spc="-19">
                <a:solidFill>
                  <a:srgbClr val="FFFFFF"/>
                </a:solidFill>
              </a:rPr>
              <a:t>SỢI</a:t>
            </a:r>
            <a:endParaRPr sz="600"/>
          </a:p>
        </p:txBody>
      </p:sp>
      <p:sp>
        <p:nvSpPr>
          <p:cNvPr id="13" name="Title 1">
            <a:extLst>
              <a:ext uri="{FF2B5EF4-FFF2-40B4-BE49-F238E27FC236}">
                <a16:creationId xmlns:a16="http://schemas.microsoft.com/office/drawing/2014/main" id="{382FA827-C455-4F4E-A650-8C006BC8C44E}"/>
              </a:ext>
            </a:extLst>
          </p:cNvPr>
          <p:cNvSpPr>
            <a:spLocks noGrp="1"/>
          </p:cNvSpPr>
          <p:nvPr>
            <p:ph type="title"/>
          </p:nvPr>
        </p:nvSpPr>
        <p:spPr>
          <a:xfrm>
            <a:off x="628650" y="273844"/>
            <a:ext cx="7886700" cy="607505"/>
          </a:xfrm>
        </p:spPr>
        <p:txBody>
          <a:bodyPr anchor="ctr">
            <a:noAutofit/>
          </a:bodyPr>
          <a:lstStyle/>
          <a:p>
            <a:pPr algn="ctr"/>
            <a:r>
              <a:rPr lang="en-US" sz="2800" b="1">
                <a:solidFill>
                  <a:schemeClr val="accent1">
                    <a:lumMod val="50000"/>
                  </a:schemeClr>
                </a:solidFill>
                <a:latin typeface="Arial" panose="020b0604020202020204" pitchFamily="34" charset="0"/>
                <a:cs typeface="Arial" panose="020b0604020202020204" pitchFamily="34" charset="0"/>
              </a:rPr>
              <a:t>SẢN XUẤT SỢI, KÉO SỢI</a:t>
            </a:r>
            <a:endParaRPr lang="en-US" sz="2800" b="1">
              <a:solidFill>
                <a:schemeClr val="accent1">
                  <a:lumMod val="50000"/>
                </a:schemeClr>
              </a:solidFill>
              <a:latin typeface="Arial" panose="020b0604020202020204" pitchFamily="34" charset="0"/>
              <a:cs typeface="Arial" panose="020b0604020202020204" pitchFamily="34" charset="0"/>
            </a:endParaRPr>
          </a:p>
        </p:txBody>
      </p:sp>
      <p:graphicFrame>
        <p:nvGraphicFramePr>
          <p:cNvPr id="5" name="object 5"/>
          <p:cNvGraphicFramePr>
            <a:graphicFrameLocks noGrp="1"/>
          </p:cNvGraphicFramePr>
          <p:nvPr>
            <p:extLst>
              <p:ext uri="{D42A27DB-BD31-4B8C-83A1-F6EECF244321}">
                <p14:modId xmlns:p14="http://schemas.microsoft.com/office/powerpoint/2010/main" val="1312611512"/>
              </p:ext>
            </p:extLst>
          </p:nvPr>
        </p:nvGraphicFramePr>
        <p:xfrm>
          <a:off x="3846482" y="1080899"/>
          <a:ext cx="2168728" cy="1370330"/>
        </p:xfrm>
        <a:graphic>
          <a:graphicData uri="http://schemas.openxmlformats.org/drawingml/2006/table">
            <a:tbl>
              <a:tblPr firstRow="1" bandRow="1">
                <a:tableStyleId>{2D5ABB26-0587-4C30-8999-92F81FD0307C}</a:tableStyleId>
              </a:tblPr>
              <a:tblGrid>
                <a:gridCol w="362903">
                  <a:extLst>
                    <a:ext uri="{9D8B030D-6E8A-4147-A177-3AD203B41FA5}">
                      <a16:colId xmlns:a16="http://schemas.microsoft.com/office/drawing/2014/main" val="20000"/>
                    </a:ext>
                  </a:extLst>
                </a:gridCol>
                <a:gridCol w="1805825">
                  <a:extLst>
                    <a:ext uri="{9D8B030D-6E8A-4147-A177-3AD203B41FA5}">
                      <a16:colId xmlns:a16="http://schemas.microsoft.com/office/drawing/2014/main" val="20001"/>
                    </a:ext>
                  </a:extLst>
                </a:gridCol>
              </a:tblGrid>
              <a:tr h="188119">
                <a:tc>
                  <a:txBody>
                    <a:bodyPr vert="horz" wrap="square"/>
                    <a:lstStyle/>
                    <a:p>
                      <a:pPr marR="42545" algn="ctr">
                        <a:lnSpc>
                          <a:spcPts val="1155"/>
                        </a:lnSpc>
                        <a:spcBef>
                          <a:spcPts val="720"/>
                        </a:spcBef>
                      </a:pPr>
                      <a:r>
                        <a:rPr sz="800">
                          <a:latin typeface="Arial"/>
                          <a:cs typeface="Arial"/>
                        </a:rPr>
                        <a:t>QC</a:t>
                      </a:r>
                      <a:r>
                        <a:rPr sz="800" spc="-5">
                          <a:latin typeface="Arial"/>
                          <a:cs typeface="Arial"/>
                        </a:rPr>
                        <a:t> </a:t>
                      </a:r>
                      <a:r>
                        <a:rPr sz="800" spc="-50">
                          <a:latin typeface="Arial"/>
                          <a:cs typeface="Arial"/>
                        </a:rPr>
                        <a:t>1</a:t>
                      </a:r>
                      <a:endParaRPr sz="800">
                        <a:latin typeface="Arial"/>
                        <a:cs typeface="Arial"/>
                      </a:endParaRPr>
                    </a:p>
                  </a:txBody>
                  <a:tcPr marL="0" marR="0" marT="68580" marB="0">
                    <a:lnL w="12700">
                      <a:solidFill>
                        <a:srgbClr val="000000"/>
                      </a:solidFill>
                      <a:prstDash val="solid"/>
                    </a:lnL>
                    <a:lnR w="12700">
                      <a:solidFill>
                        <a:srgbClr val="000000"/>
                      </a:solidFill>
                      <a:prstDash val="solid"/>
                    </a:lnR>
                    <a:lnT w="12700">
                      <a:solidFill>
                        <a:srgbClr val="000000"/>
                      </a:solidFill>
                      <a:prstDash val="solid"/>
                    </a:lnT>
                    <a:solidFill>
                      <a:srgbClr val="BDD6EE"/>
                    </a:solidFill>
                  </a:tcPr>
                </a:tc>
                <a:tc>
                  <a:txBody>
                    <a:bodyPr vert="horz" wrap="square"/>
                    <a:lstStyle/>
                    <a:p>
                      <a:pPr marL="67945">
                        <a:lnSpc>
                          <a:spcPts val="1155"/>
                        </a:lnSpc>
                        <a:spcBef>
                          <a:spcPts val="720"/>
                        </a:spcBef>
                      </a:pPr>
                      <a:r>
                        <a:rPr sz="800">
                          <a:latin typeface="Arial"/>
                          <a:cs typeface="Arial"/>
                        </a:rPr>
                        <a:t>Trộn,</a:t>
                      </a:r>
                      <a:r>
                        <a:rPr sz="800" spc="-30">
                          <a:latin typeface="Arial"/>
                          <a:cs typeface="Arial"/>
                        </a:rPr>
                        <a:t> </a:t>
                      </a:r>
                      <a:r>
                        <a:rPr sz="800">
                          <a:latin typeface="Arial"/>
                          <a:cs typeface="Arial"/>
                        </a:rPr>
                        <a:t>tuốt,</a:t>
                      </a:r>
                      <a:r>
                        <a:rPr sz="800" spc="-30">
                          <a:latin typeface="Arial"/>
                          <a:cs typeface="Arial"/>
                        </a:rPr>
                        <a:t> </a:t>
                      </a:r>
                      <a:r>
                        <a:rPr sz="800" spc="-25">
                          <a:latin typeface="Arial"/>
                          <a:cs typeface="Arial"/>
                        </a:rPr>
                        <a:t>pha</a:t>
                      </a:r>
                      <a:endParaRPr sz="800">
                        <a:latin typeface="Arial"/>
                        <a:cs typeface="Arial"/>
                      </a:endParaRPr>
                    </a:p>
                  </a:txBody>
                  <a:tcPr marL="0" marR="0" marT="68580" marB="0">
                    <a:lnL w="12700">
                      <a:solidFill>
                        <a:srgbClr val="000000"/>
                      </a:solidFill>
                      <a:prstDash val="solid"/>
                    </a:lnL>
                    <a:lnR w="12700">
                      <a:solidFill>
                        <a:srgbClr val="000000"/>
                      </a:solidFill>
                      <a:prstDash val="solid"/>
                    </a:lnR>
                    <a:lnT w="12700">
                      <a:solidFill>
                        <a:srgbClr val="000000"/>
                      </a:solidFill>
                      <a:prstDash val="solid"/>
                    </a:lnT>
                    <a:solidFill>
                      <a:srgbClr val="BDD6EE"/>
                    </a:solidFill>
                  </a:tcPr>
                </a:tc>
                <a:extLst>
                  <a:ext uri="{0D108BD9-81ED-4DB2-BD59-A6C34878D82A}">
                    <a16:rowId xmlns:a16="http://schemas.microsoft.com/office/drawing/2014/main" val="10000"/>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2</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Trộn,</a:t>
                      </a:r>
                      <a:r>
                        <a:rPr sz="800" spc="-55">
                          <a:latin typeface="Arial"/>
                          <a:cs typeface="Arial"/>
                        </a:rPr>
                        <a:t> </a:t>
                      </a:r>
                      <a:r>
                        <a:rPr sz="800" spc="-25">
                          <a:latin typeface="Arial"/>
                          <a:cs typeface="Arial"/>
                        </a:rPr>
                        <a:t>đập</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1"/>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3</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Phân</a:t>
                      </a:r>
                      <a:r>
                        <a:rPr sz="800" spc="-10">
                          <a:latin typeface="Arial"/>
                          <a:cs typeface="Arial"/>
                        </a:rPr>
                        <a:t> </a:t>
                      </a:r>
                      <a:r>
                        <a:rPr sz="800">
                          <a:latin typeface="Arial"/>
                          <a:cs typeface="Arial"/>
                        </a:rPr>
                        <a:t>loại,</a:t>
                      </a:r>
                      <a:r>
                        <a:rPr sz="800" spc="-10">
                          <a:latin typeface="Arial"/>
                          <a:cs typeface="Arial"/>
                        </a:rPr>
                        <a:t> </a:t>
                      </a:r>
                      <a:r>
                        <a:rPr sz="800">
                          <a:latin typeface="Arial"/>
                          <a:cs typeface="Arial"/>
                        </a:rPr>
                        <a:t>đập,</a:t>
                      </a:r>
                      <a:r>
                        <a:rPr sz="800" spc="-5">
                          <a:latin typeface="Arial"/>
                          <a:cs typeface="Arial"/>
                        </a:rPr>
                        <a:t> </a:t>
                      </a:r>
                      <a:r>
                        <a:rPr sz="800" spc="-20">
                          <a:latin typeface="Arial"/>
                          <a:cs typeface="Arial"/>
                        </a:rPr>
                        <a:t>tước</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2"/>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4</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spc="-20">
                          <a:latin typeface="Arial"/>
                          <a:cs typeface="Arial"/>
                        </a:rPr>
                        <a:t>Chải</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3"/>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5</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Kéo</a:t>
                      </a:r>
                      <a:r>
                        <a:rPr sz="800" spc="-15">
                          <a:latin typeface="Arial"/>
                          <a:cs typeface="Arial"/>
                        </a:rPr>
                        <a:t> </a:t>
                      </a:r>
                      <a:r>
                        <a:rPr sz="800" spc="-10">
                          <a:latin typeface="Arial"/>
                          <a:cs typeface="Arial"/>
                        </a:rPr>
                        <a:t>breaker</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4"/>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6</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Kéo</a:t>
                      </a:r>
                      <a:r>
                        <a:rPr sz="800" spc="-15">
                          <a:latin typeface="Arial"/>
                          <a:cs typeface="Arial"/>
                        </a:rPr>
                        <a:t> </a:t>
                      </a:r>
                      <a:r>
                        <a:rPr sz="800" spc="-10">
                          <a:latin typeface="Arial"/>
                          <a:cs typeface="Arial"/>
                        </a:rPr>
                        <a:t>finisher</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5"/>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7</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Máy</a:t>
                      </a:r>
                      <a:r>
                        <a:rPr sz="800" spc="-20">
                          <a:latin typeface="Arial"/>
                          <a:cs typeface="Arial"/>
                        </a:rPr>
                        <a:t> </a:t>
                      </a:r>
                      <a:r>
                        <a:rPr sz="800" spc="-10">
                          <a:latin typeface="Arial"/>
                          <a:cs typeface="Arial"/>
                        </a:rPr>
                        <a:t>simplex</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6"/>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8</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Máy</a:t>
                      </a:r>
                      <a:r>
                        <a:rPr sz="800" spc="-20">
                          <a:latin typeface="Arial"/>
                          <a:cs typeface="Arial"/>
                        </a:rPr>
                        <a:t> </a:t>
                      </a:r>
                      <a:r>
                        <a:rPr sz="800">
                          <a:latin typeface="Arial"/>
                          <a:cs typeface="Arial"/>
                        </a:rPr>
                        <a:t>kéo</a:t>
                      </a:r>
                      <a:r>
                        <a:rPr sz="800" spc="-10">
                          <a:latin typeface="Arial"/>
                          <a:cs typeface="Arial"/>
                        </a:rPr>
                        <a:t> </a:t>
                      </a:r>
                      <a:r>
                        <a:rPr sz="800">
                          <a:latin typeface="Arial"/>
                          <a:cs typeface="Arial"/>
                        </a:rPr>
                        <a:t>sợi</a:t>
                      </a:r>
                      <a:r>
                        <a:rPr sz="800" spc="-10">
                          <a:latin typeface="Arial"/>
                          <a:cs typeface="Arial"/>
                        </a:rPr>
                        <a:t> </a:t>
                      </a:r>
                      <a:r>
                        <a:rPr sz="800">
                          <a:latin typeface="Arial"/>
                          <a:cs typeface="Arial"/>
                        </a:rPr>
                        <a:t>nồi</a:t>
                      </a:r>
                      <a:r>
                        <a:rPr sz="800" spc="-10">
                          <a:latin typeface="Arial"/>
                          <a:cs typeface="Arial"/>
                        </a:rPr>
                        <a:t> </a:t>
                      </a:r>
                      <a:r>
                        <a:rPr sz="800">
                          <a:latin typeface="Arial"/>
                          <a:cs typeface="Arial"/>
                        </a:rPr>
                        <a:t>khuyên</a:t>
                      </a:r>
                      <a:r>
                        <a:rPr sz="800" spc="-20">
                          <a:latin typeface="Arial"/>
                          <a:cs typeface="Arial"/>
                        </a:rPr>
                        <a:t> </a:t>
                      </a:r>
                      <a:r>
                        <a:rPr sz="800" spc="-10">
                          <a:latin typeface="Arial"/>
                          <a:cs typeface="Arial"/>
                        </a:rPr>
                        <a:t>(ring)</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7"/>
                  </a:ext>
                </a:extLst>
              </a:tr>
              <a:tr h="177165">
                <a:tc>
                  <a:txBody>
                    <a:bodyPr vert="horz" wrap="square"/>
                    <a:lstStyle/>
                    <a:p>
                      <a:pPr marR="42545" algn="ctr">
                        <a:lnSpc>
                          <a:spcPts val="1145"/>
                        </a:lnSpc>
                      </a:pPr>
                      <a:r>
                        <a:rPr sz="800">
                          <a:latin typeface="Arial"/>
                          <a:cs typeface="Arial"/>
                        </a:rPr>
                        <a:t>QC</a:t>
                      </a:r>
                      <a:r>
                        <a:rPr sz="800" spc="-5">
                          <a:latin typeface="Arial"/>
                          <a:cs typeface="Arial"/>
                        </a:rPr>
                        <a:t> </a:t>
                      </a:r>
                      <a:r>
                        <a:rPr lang="en-US" sz="800" spc="-50">
                          <a:latin typeface="Arial"/>
                          <a:cs typeface="Arial"/>
                        </a:rPr>
                        <a:t>9</a:t>
                      </a:r>
                      <a:endParaRPr sz="800">
                        <a:latin typeface="Arial"/>
                        <a:cs typeface="Arial"/>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solidFill>
                      <a:srgbClr val="BDD6EE"/>
                    </a:solidFill>
                  </a:tcPr>
                </a:tc>
                <a:tc>
                  <a:txBody>
                    <a:bodyPr vert="horz" wrap="square"/>
                    <a:lstStyle/>
                    <a:p>
                      <a:pPr marL="67945">
                        <a:lnSpc>
                          <a:spcPts val="1145"/>
                        </a:lnSpc>
                      </a:pPr>
                      <a:r>
                        <a:rPr sz="800">
                          <a:latin typeface="Arial"/>
                          <a:cs typeface="Arial"/>
                        </a:rPr>
                        <a:t>Máy</a:t>
                      </a:r>
                      <a:r>
                        <a:rPr sz="800" spc="-15">
                          <a:latin typeface="Arial"/>
                          <a:cs typeface="Arial"/>
                        </a:rPr>
                        <a:t> </a:t>
                      </a:r>
                      <a:r>
                        <a:rPr sz="800">
                          <a:latin typeface="Arial"/>
                          <a:cs typeface="Arial"/>
                        </a:rPr>
                        <a:t>côn</a:t>
                      </a:r>
                      <a:r>
                        <a:rPr sz="800" spc="-5">
                          <a:latin typeface="Arial"/>
                          <a:cs typeface="Arial"/>
                        </a:rPr>
                        <a:t> </a:t>
                      </a:r>
                      <a:r>
                        <a:rPr sz="800">
                          <a:latin typeface="Arial"/>
                          <a:cs typeface="Arial"/>
                        </a:rPr>
                        <a:t>chỉ</a:t>
                      </a:r>
                      <a:r>
                        <a:rPr sz="800" spc="-10">
                          <a:latin typeface="Arial"/>
                          <a:cs typeface="Arial"/>
                        </a:rPr>
                        <a:t> </a:t>
                      </a:r>
                      <a:r>
                        <a:rPr sz="800">
                          <a:latin typeface="Arial"/>
                          <a:cs typeface="Arial"/>
                        </a:rPr>
                        <a:t>tự</a:t>
                      </a:r>
                      <a:r>
                        <a:rPr sz="800" spc="-5">
                          <a:latin typeface="Arial"/>
                          <a:cs typeface="Arial"/>
                        </a:rPr>
                        <a:t> </a:t>
                      </a:r>
                      <a:r>
                        <a:rPr sz="800">
                          <a:latin typeface="Arial"/>
                          <a:cs typeface="Arial"/>
                        </a:rPr>
                        <a:t>động</a:t>
                      </a:r>
                      <a:r>
                        <a:rPr sz="800" spc="-5">
                          <a:latin typeface="Arial"/>
                          <a:cs typeface="Arial"/>
                        </a:rPr>
                        <a:t> </a:t>
                      </a:r>
                      <a:r>
                        <a:rPr sz="800">
                          <a:latin typeface="Arial"/>
                          <a:cs typeface="Arial"/>
                        </a:rPr>
                        <a:t>(auto</a:t>
                      </a:r>
                      <a:r>
                        <a:rPr sz="800" spc="-20">
                          <a:latin typeface="Arial"/>
                          <a:cs typeface="Arial"/>
                        </a:rPr>
                        <a:t> cone)</a:t>
                      </a:r>
                      <a:endParaRPr sz="800">
                        <a:latin typeface="Arial"/>
                        <a:cs typeface="Arial"/>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solidFill>
                      <a:srgbClr val="BDD6EE"/>
                    </a:solidFill>
                  </a:tcPr>
                </a:tc>
                <a:extLst>
                  <a:ext uri="{0D108BD9-81ED-4DB2-BD59-A6C34878D82A}">
                    <a16:rowId xmlns:a16="http://schemas.microsoft.com/office/drawing/2014/main" val="10008"/>
                  </a:ext>
                </a:extLst>
              </a:tr>
            </a:tbl>
          </a:graphicData>
        </a:graphic>
      </p:graphicFrame>
    </p:spTree>
  </p:cSld>
  <p:clrMapOvr>
    <a:masterClrMapping/>
  </p:clrMapOvr>
  <p:transition advClick="0"/>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object 3"/>
          <p:cNvSpPr txBox="1"/>
          <p:nvPr/>
        </p:nvSpPr>
        <p:spPr>
          <a:xfrm>
            <a:off x="2011096" y="4824100"/>
            <a:ext cx="4343400" cy="148117"/>
          </a:xfrm>
          <a:prstGeom prst="rect">
            <a:avLst/>
          </a:prstGeom>
        </p:spPr>
        <p:txBody>
          <a:bodyPr vert="horz" wrap="square" lIns="0" tIns="9525" rIns="0" bIns="0" rtlCol="0">
            <a:spAutoFit/>
          </a:bodyPr>
          <a:lstStyle/>
          <a:p>
            <a:pPr marL="9525">
              <a:spcBef>
                <a:spcPts val="75"/>
              </a:spcBef>
            </a:pPr>
            <a:r>
              <a:rPr sz="900">
                <a:solidFill>
                  <a:schemeClr val="tx1"/>
                </a:solidFill>
              </a:rPr>
              <a:t>Nguồn:</a:t>
            </a:r>
            <a:r>
              <a:rPr sz="900" spc="-26">
                <a:solidFill>
                  <a:schemeClr val="tx1"/>
                </a:solidFill>
              </a:rPr>
              <a:t> </a:t>
            </a:r>
            <a:r>
              <a:rPr sz="900">
                <a:solidFill>
                  <a:schemeClr val="tx1"/>
                </a:solidFill>
              </a:rPr>
              <a:t>Tính</a:t>
            </a:r>
            <a:r>
              <a:rPr sz="900" spc="-15">
                <a:solidFill>
                  <a:schemeClr val="tx1"/>
                </a:solidFill>
              </a:rPr>
              <a:t> </a:t>
            </a:r>
            <a:r>
              <a:rPr sz="900">
                <a:solidFill>
                  <a:schemeClr val="tx1"/>
                </a:solidFill>
              </a:rPr>
              <a:t>toán</a:t>
            </a:r>
            <a:r>
              <a:rPr sz="900" spc="-15">
                <a:solidFill>
                  <a:schemeClr val="tx1"/>
                </a:solidFill>
              </a:rPr>
              <a:t> </a:t>
            </a:r>
            <a:r>
              <a:rPr sz="900">
                <a:solidFill>
                  <a:schemeClr val="tx1"/>
                </a:solidFill>
              </a:rPr>
              <a:t>chi</a:t>
            </a:r>
            <a:r>
              <a:rPr sz="900" spc="-11">
                <a:solidFill>
                  <a:schemeClr val="tx1"/>
                </a:solidFill>
              </a:rPr>
              <a:t> </a:t>
            </a:r>
            <a:r>
              <a:rPr sz="900">
                <a:solidFill>
                  <a:schemeClr val="tx1"/>
                </a:solidFill>
              </a:rPr>
              <a:t>phí</a:t>
            </a:r>
            <a:r>
              <a:rPr sz="900" spc="-8">
                <a:solidFill>
                  <a:schemeClr val="tx1"/>
                </a:solidFill>
              </a:rPr>
              <a:t> </a:t>
            </a:r>
            <a:r>
              <a:rPr sz="900">
                <a:solidFill>
                  <a:schemeClr val="tx1"/>
                </a:solidFill>
              </a:rPr>
              <a:t>nguyên</a:t>
            </a:r>
            <a:r>
              <a:rPr sz="900" spc="-15">
                <a:solidFill>
                  <a:schemeClr val="tx1"/>
                </a:solidFill>
              </a:rPr>
              <a:t> </a:t>
            </a:r>
            <a:r>
              <a:rPr sz="900">
                <a:solidFill>
                  <a:schemeClr val="tx1"/>
                </a:solidFill>
              </a:rPr>
              <a:t>vật</a:t>
            </a:r>
            <a:r>
              <a:rPr sz="900" spc="-8">
                <a:solidFill>
                  <a:schemeClr val="tx1"/>
                </a:solidFill>
              </a:rPr>
              <a:t> </a:t>
            </a:r>
            <a:r>
              <a:rPr sz="900">
                <a:solidFill>
                  <a:schemeClr val="tx1"/>
                </a:solidFill>
              </a:rPr>
              <a:t>liệu</a:t>
            </a:r>
            <a:r>
              <a:rPr sz="900" spc="-15">
                <a:solidFill>
                  <a:schemeClr val="tx1"/>
                </a:solidFill>
              </a:rPr>
              <a:t> </a:t>
            </a:r>
            <a:r>
              <a:rPr sz="900">
                <a:solidFill>
                  <a:schemeClr val="tx1"/>
                </a:solidFill>
              </a:rPr>
              <a:t>của</a:t>
            </a:r>
            <a:r>
              <a:rPr sz="900" spc="-15">
                <a:solidFill>
                  <a:schemeClr val="tx1"/>
                </a:solidFill>
              </a:rPr>
              <a:t> </a:t>
            </a:r>
            <a:r>
              <a:rPr sz="900">
                <a:solidFill>
                  <a:schemeClr val="tx1"/>
                </a:solidFill>
              </a:rPr>
              <a:t>một</a:t>
            </a:r>
            <a:r>
              <a:rPr sz="900" spc="-8">
                <a:solidFill>
                  <a:schemeClr val="tx1"/>
                </a:solidFill>
              </a:rPr>
              <a:t> </a:t>
            </a:r>
            <a:r>
              <a:rPr sz="900">
                <a:solidFill>
                  <a:schemeClr val="tx1"/>
                </a:solidFill>
              </a:rPr>
              <a:t>nhà</a:t>
            </a:r>
            <a:r>
              <a:rPr sz="900" spc="-15">
                <a:solidFill>
                  <a:schemeClr val="tx1"/>
                </a:solidFill>
              </a:rPr>
              <a:t> </a:t>
            </a:r>
            <a:r>
              <a:rPr sz="900">
                <a:solidFill>
                  <a:schemeClr val="tx1"/>
                </a:solidFill>
              </a:rPr>
              <a:t>máy</a:t>
            </a:r>
            <a:r>
              <a:rPr sz="900" spc="-11">
                <a:solidFill>
                  <a:schemeClr val="tx1"/>
                </a:solidFill>
              </a:rPr>
              <a:t> </a:t>
            </a:r>
            <a:r>
              <a:rPr sz="900">
                <a:solidFill>
                  <a:schemeClr val="tx1"/>
                </a:solidFill>
              </a:rPr>
              <a:t>kéo</a:t>
            </a:r>
            <a:r>
              <a:rPr sz="900" spc="-15">
                <a:solidFill>
                  <a:schemeClr val="tx1"/>
                </a:solidFill>
              </a:rPr>
              <a:t> </a:t>
            </a:r>
            <a:r>
              <a:rPr sz="900">
                <a:solidFill>
                  <a:schemeClr val="tx1"/>
                </a:solidFill>
              </a:rPr>
              <a:t>sởi</a:t>
            </a:r>
            <a:r>
              <a:rPr sz="900" spc="-15">
                <a:solidFill>
                  <a:schemeClr val="tx1"/>
                </a:solidFill>
              </a:rPr>
              <a:t> </a:t>
            </a:r>
            <a:r>
              <a:rPr sz="900">
                <a:solidFill>
                  <a:schemeClr val="tx1"/>
                </a:solidFill>
              </a:rPr>
              <a:t>bởi</a:t>
            </a:r>
            <a:r>
              <a:rPr sz="900" spc="-11">
                <a:solidFill>
                  <a:schemeClr val="tx1"/>
                </a:solidFill>
              </a:rPr>
              <a:t> </a:t>
            </a:r>
            <a:r>
              <a:rPr sz="900">
                <a:solidFill>
                  <a:schemeClr val="tx1"/>
                </a:solidFill>
              </a:rPr>
              <a:t>Espire</a:t>
            </a:r>
            <a:r>
              <a:rPr sz="900" spc="-15">
                <a:solidFill>
                  <a:schemeClr val="tx1"/>
                </a:solidFill>
              </a:rPr>
              <a:t> </a:t>
            </a:r>
            <a:r>
              <a:rPr sz="900" spc="-8">
                <a:solidFill>
                  <a:schemeClr val="tx1"/>
                </a:solidFill>
              </a:rPr>
              <a:t>Consult</a:t>
            </a:r>
            <a:endParaRPr sz="900">
              <a:solidFill>
                <a:schemeClr val="tx1"/>
              </a:solidFill>
            </a:endParaRPr>
          </a:p>
        </p:txBody>
      </p:sp>
      <p:sp>
        <p:nvSpPr>
          <p:cNvPr id="5" name="object 5"/>
          <p:cNvSpPr txBox="1"/>
          <p:nvPr/>
        </p:nvSpPr>
        <p:spPr>
          <a:xfrm>
            <a:off x="478014" y="1323027"/>
            <a:ext cx="2778919" cy="217367"/>
          </a:xfrm>
          <a:prstGeom prst="rect">
            <a:avLst/>
          </a:prstGeom>
        </p:spPr>
        <p:txBody>
          <a:bodyPr vert="horz" wrap="square" lIns="0" tIns="9525" rIns="0" bIns="0" rtlCol="0">
            <a:spAutoFit/>
          </a:bodyPr>
          <a:lstStyle/>
          <a:p>
            <a:pPr marL="9525">
              <a:spcBef>
                <a:spcPts val="75"/>
              </a:spcBef>
            </a:pPr>
            <a:r>
              <a:rPr sz="1350" b="1">
                <a:solidFill>
                  <a:schemeClr val="tx1"/>
                </a:solidFill>
              </a:rPr>
              <a:t>Ví</a:t>
            </a:r>
            <a:r>
              <a:rPr sz="1350" b="1" spc="-23">
                <a:solidFill>
                  <a:schemeClr val="tx1"/>
                </a:solidFill>
              </a:rPr>
              <a:t> </a:t>
            </a:r>
            <a:r>
              <a:rPr sz="1350" b="1">
                <a:solidFill>
                  <a:schemeClr val="tx1"/>
                </a:solidFill>
              </a:rPr>
              <a:t>dụ:</a:t>
            </a:r>
            <a:r>
              <a:rPr sz="1350" b="1" spc="-15">
                <a:solidFill>
                  <a:schemeClr val="tx1"/>
                </a:solidFill>
              </a:rPr>
              <a:t> </a:t>
            </a:r>
            <a:r>
              <a:rPr sz="1350" b="1">
                <a:solidFill>
                  <a:schemeClr val="tx1"/>
                </a:solidFill>
              </a:rPr>
              <a:t>sơ</a:t>
            </a:r>
            <a:r>
              <a:rPr sz="1350" b="1" spc="-26">
                <a:solidFill>
                  <a:schemeClr val="tx1"/>
                </a:solidFill>
              </a:rPr>
              <a:t> </a:t>
            </a:r>
            <a:r>
              <a:rPr sz="1350" b="1">
                <a:solidFill>
                  <a:schemeClr val="tx1"/>
                </a:solidFill>
              </a:rPr>
              <a:t>đồ</a:t>
            </a:r>
            <a:r>
              <a:rPr sz="1350" b="1" spc="-15">
                <a:solidFill>
                  <a:schemeClr val="tx1"/>
                </a:solidFill>
              </a:rPr>
              <a:t> </a:t>
            </a:r>
            <a:r>
              <a:rPr sz="1350" b="1">
                <a:solidFill>
                  <a:schemeClr val="tx1"/>
                </a:solidFill>
              </a:rPr>
              <a:t>dòng</a:t>
            </a:r>
            <a:r>
              <a:rPr sz="1350" b="1" spc="-19">
                <a:solidFill>
                  <a:schemeClr val="tx1"/>
                </a:solidFill>
              </a:rPr>
              <a:t> </a:t>
            </a:r>
            <a:r>
              <a:rPr sz="1350" b="1">
                <a:solidFill>
                  <a:schemeClr val="tx1"/>
                </a:solidFill>
              </a:rPr>
              <a:t>nguyên</a:t>
            </a:r>
            <a:r>
              <a:rPr sz="1350" b="1" spc="-15">
                <a:solidFill>
                  <a:schemeClr val="tx1"/>
                </a:solidFill>
              </a:rPr>
              <a:t> </a:t>
            </a:r>
            <a:r>
              <a:rPr sz="1350" b="1">
                <a:solidFill>
                  <a:schemeClr val="tx1"/>
                </a:solidFill>
              </a:rPr>
              <a:t>vật</a:t>
            </a:r>
            <a:r>
              <a:rPr sz="1350" b="1" spc="-19">
                <a:solidFill>
                  <a:schemeClr val="tx1"/>
                </a:solidFill>
              </a:rPr>
              <a:t> </a:t>
            </a:r>
            <a:r>
              <a:rPr sz="1350" b="1" spc="-15">
                <a:solidFill>
                  <a:schemeClr val="tx1"/>
                </a:solidFill>
              </a:rPr>
              <a:t>liệu</a:t>
            </a:r>
            <a:endParaRPr sz="1350">
              <a:solidFill>
                <a:schemeClr val="tx1"/>
              </a:solidFill>
            </a:endParaRPr>
          </a:p>
        </p:txBody>
      </p:sp>
      <p:pic>
        <p:nvPicPr>
          <p:cNvPr id="6" name="object 6"/>
          <p:cNvPicPr/>
          <p:nvPr/>
        </p:nvPicPr>
        <p:blipFill>
          <a:blip r:embed="rId2"/>
          <a:stretch>
            <a:fillRect/>
          </a:stretch>
        </p:blipFill>
        <p:spPr>
          <a:xfrm>
            <a:off x="1259003" y="2058563"/>
            <a:ext cx="5847587" cy="2667762"/>
          </a:xfrm>
          <a:prstGeom prst="rect">
            <a:avLst/>
          </a:prstGeom>
        </p:spPr>
      </p:pic>
      <p:sp>
        <p:nvSpPr>
          <p:cNvPr id="9" name="Title 1">
            <a:extLst>
              <a:ext uri="{FF2B5EF4-FFF2-40B4-BE49-F238E27FC236}">
                <a16:creationId xmlns:a16="http://schemas.microsoft.com/office/drawing/2014/main" id="{AD0687A3-AA52-4D35-AB3A-0DBC5F2B7C62}"/>
              </a:ext>
            </a:extLst>
          </p:cNvPr>
          <p:cNvSpPr txBox="1"/>
          <p:nvPr/>
        </p:nvSpPr>
        <p:spPr>
          <a:xfrm>
            <a:off x="478014" y="220337"/>
            <a:ext cx="8150868" cy="704114"/>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2800"/>
              <a:buFont typeface="Fira Sans Extra Condensed"/>
              <a:buNone/>
              <a:defRPr sz="2700" b="1" i="0" u="none" strike="noStrike" cap="none">
                <a:solidFill>
                  <a:srgbClr val="0070C0"/>
                </a:solidFill>
                <a:latin typeface="Arial" panose="020b0604020202020204" pitchFamily="34" charset="0"/>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a:solidFill>
                  <a:schemeClr val="accent1">
                    <a:lumMod val="50000"/>
                  </a:schemeClr>
                </a:solidFill>
              </a:rPr>
              <a:t>SẢN XUẤT SỢI, KÉO SỢI</a:t>
            </a:r>
            <a:endParaRPr lang="en-US" sz="2800">
              <a:solidFill>
                <a:schemeClr val="accent1">
                  <a:lumMod val="50000"/>
                </a:schemeClr>
              </a:solidFill>
            </a:endParaRPr>
          </a:p>
        </p:txBody>
      </p:sp>
      <p:graphicFrame>
        <p:nvGraphicFramePr>
          <p:cNvPr id="4" name="object 4"/>
          <p:cNvGraphicFramePr>
            <a:graphicFrameLocks noGrp="1"/>
          </p:cNvGraphicFramePr>
          <p:nvPr>
            <p:extLst>
              <p:ext uri="{D42A27DB-BD31-4B8C-83A1-F6EECF244321}">
                <p14:modId xmlns:p14="http://schemas.microsoft.com/office/powerpoint/2010/main" val="49555816"/>
              </p:ext>
            </p:extLst>
          </p:nvPr>
        </p:nvGraphicFramePr>
        <p:xfrm>
          <a:off x="6590531" y="1022226"/>
          <a:ext cx="2038351" cy="1370331"/>
        </p:xfrm>
        <a:graphic>
          <a:graphicData uri="http://schemas.openxmlformats.org/drawingml/2006/table">
            <a:tbl>
              <a:tblPr firstRow="1" bandRow="1">
                <a:tableStyleId>{2D5ABB26-0587-4C30-8999-92F81FD0307C}</a:tableStyleId>
              </a:tblPr>
              <a:tblGrid>
                <a:gridCol w="362903">
                  <a:extLst>
                    <a:ext uri="{9D8B030D-6E8A-4147-A177-3AD203B41FA5}">
                      <a16:colId xmlns:a16="http://schemas.microsoft.com/office/drawing/2014/main" val="20000"/>
                    </a:ext>
                  </a:extLst>
                </a:gridCol>
                <a:gridCol w="1675448">
                  <a:extLst>
                    <a:ext uri="{9D8B030D-6E8A-4147-A177-3AD203B41FA5}">
                      <a16:colId xmlns:a16="http://schemas.microsoft.com/office/drawing/2014/main" val="20001"/>
                    </a:ext>
                  </a:extLst>
                </a:gridCol>
              </a:tblGrid>
              <a:tr h="187166">
                <a:tc>
                  <a:txBody>
                    <a:bodyPr vert="horz" wrap="square"/>
                    <a:lstStyle/>
                    <a:p>
                      <a:pPr marR="42545" algn="ctr">
                        <a:lnSpc>
                          <a:spcPts val="1155"/>
                        </a:lnSpc>
                        <a:spcBef>
                          <a:spcPts val="710"/>
                        </a:spcBef>
                      </a:pPr>
                      <a:r>
                        <a:rPr sz="800">
                          <a:latin typeface="Arial"/>
                          <a:cs typeface="Arial"/>
                        </a:rPr>
                        <a:t>QC</a:t>
                      </a:r>
                      <a:r>
                        <a:rPr sz="800" spc="-5">
                          <a:latin typeface="Arial"/>
                          <a:cs typeface="Arial"/>
                        </a:rPr>
                        <a:t> </a:t>
                      </a:r>
                      <a:r>
                        <a:rPr sz="800" spc="-50">
                          <a:latin typeface="Arial"/>
                          <a:cs typeface="Arial"/>
                        </a:rPr>
                        <a:t>1</a:t>
                      </a:r>
                      <a:endParaRPr sz="800">
                        <a:latin typeface="Arial"/>
                        <a:cs typeface="Arial"/>
                      </a:endParaRPr>
                    </a:p>
                  </a:txBody>
                  <a:tcPr marL="0" marR="0" marT="67628" marB="0">
                    <a:lnL w="12700">
                      <a:solidFill>
                        <a:srgbClr val="000000"/>
                      </a:solidFill>
                      <a:prstDash val="solid"/>
                    </a:lnL>
                    <a:lnR w="12700">
                      <a:solidFill>
                        <a:srgbClr val="000000"/>
                      </a:solidFill>
                      <a:prstDash val="solid"/>
                    </a:lnR>
                    <a:lnT w="12700">
                      <a:solidFill>
                        <a:srgbClr val="000000"/>
                      </a:solidFill>
                      <a:prstDash val="solid"/>
                    </a:lnT>
                    <a:solidFill>
                      <a:srgbClr val="BDD6EE"/>
                    </a:solidFill>
                  </a:tcPr>
                </a:tc>
                <a:tc>
                  <a:txBody>
                    <a:bodyPr vert="horz" wrap="square"/>
                    <a:lstStyle/>
                    <a:p>
                      <a:pPr marL="67945">
                        <a:lnSpc>
                          <a:spcPts val="1155"/>
                        </a:lnSpc>
                        <a:spcBef>
                          <a:spcPts val="710"/>
                        </a:spcBef>
                      </a:pPr>
                      <a:r>
                        <a:rPr sz="800">
                          <a:latin typeface="Arial"/>
                          <a:cs typeface="Arial"/>
                        </a:rPr>
                        <a:t>Trộn,</a:t>
                      </a:r>
                      <a:r>
                        <a:rPr sz="800" spc="-30">
                          <a:latin typeface="Arial"/>
                          <a:cs typeface="Arial"/>
                        </a:rPr>
                        <a:t> </a:t>
                      </a:r>
                      <a:r>
                        <a:rPr sz="800">
                          <a:latin typeface="Arial"/>
                          <a:cs typeface="Arial"/>
                        </a:rPr>
                        <a:t>tuốt,</a:t>
                      </a:r>
                      <a:r>
                        <a:rPr sz="800" spc="-30">
                          <a:latin typeface="Arial"/>
                          <a:cs typeface="Arial"/>
                        </a:rPr>
                        <a:t> </a:t>
                      </a:r>
                      <a:r>
                        <a:rPr sz="800" spc="-25">
                          <a:latin typeface="Arial"/>
                          <a:cs typeface="Arial"/>
                        </a:rPr>
                        <a:t>pha</a:t>
                      </a:r>
                      <a:endParaRPr sz="800">
                        <a:latin typeface="Arial"/>
                        <a:cs typeface="Arial"/>
                      </a:endParaRPr>
                    </a:p>
                  </a:txBody>
                  <a:tcPr marL="0" marR="0" marT="67628" marB="0">
                    <a:lnL w="12700">
                      <a:solidFill>
                        <a:srgbClr val="000000"/>
                      </a:solidFill>
                      <a:prstDash val="solid"/>
                    </a:lnL>
                    <a:lnR w="12700">
                      <a:solidFill>
                        <a:srgbClr val="000000"/>
                      </a:solidFill>
                      <a:prstDash val="solid"/>
                    </a:lnR>
                    <a:lnT w="12700">
                      <a:solidFill>
                        <a:srgbClr val="000000"/>
                      </a:solidFill>
                      <a:prstDash val="solid"/>
                    </a:lnT>
                    <a:solidFill>
                      <a:srgbClr val="BDD6EE"/>
                    </a:solidFill>
                  </a:tcPr>
                </a:tc>
                <a:extLst>
                  <a:ext uri="{0D108BD9-81ED-4DB2-BD59-A6C34878D82A}">
                    <a16:rowId xmlns:a16="http://schemas.microsoft.com/office/drawing/2014/main" val="10000"/>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2</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Trộn,</a:t>
                      </a:r>
                      <a:r>
                        <a:rPr sz="800" spc="-55">
                          <a:latin typeface="Arial"/>
                          <a:cs typeface="Arial"/>
                        </a:rPr>
                        <a:t> </a:t>
                      </a:r>
                      <a:r>
                        <a:rPr sz="800" spc="-25">
                          <a:latin typeface="Arial"/>
                          <a:cs typeface="Arial"/>
                        </a:rPr>
                        <a:t>đập</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1"/>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3</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Phân</a:t>
                      </a:r>
                      <a:r>
                        <a:rPr sz="800" spc="-10">
                          <a:latin typeface="Arial"/>
                          <a:cs typeface="Arial"/>
                        </a:rPr>
                        <a:t> </a:t>
                      </a:r>
                      <a:r>
                        <a:rPr sz="800">
                          <a:latin typeface="Arial"/>
                          <a:cs typeface="Arial"/>
                        </a:rPr>
                        <a:t>loại,</a:t>
                      </a:r>
                      <a:r>
                        <a:rPr sz="800" spc="-10">
                          <a:latin typeface="Arial"/>
                          <a:cs typeface="Arial"/>
                        </a:rPr>
                        <a:t> </a:t>
                      </a:r>
                      <a:r>
                        <a:rPr sz="800">
                          <a:latin typeface="Arial"/>
                          <a:cs typeface="Arial"/>
                        </a:rPr>
                        <a:t>đập,</a:t>
                      </a:r>
                      <a:r>
                        <a:rPr sz="800" spc="-5">
                          <a:latin typeface="Arial"/>
                          <a:cs typeface="Arial"/>
                        </a:rPr>
                        <a:t> </a:t>
                      </a:r>
                      <a:r>
                        <a:rPr sz="800" spc="-20">
                          <a:latin typeface="Arial"/>
                          <a:cs typeface="Arial"/>
                        </a:rPr>
                        <a:t>tước</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2"/>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4</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spc="-20">
                          <a:latin typeface="Arial"/>
                          <a:cs typeface="Arial"/>
                        </a:rPr>
                        <a:t>Chải</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3"/>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5</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Kéo</a:t>
                      </a:r>
                      <a:r>
                        <a:rPr sz="800" spc="-15">
                          <a:latin typeface="Arial"/>
                          <a:cs typeface="Arial"/>
                        </a:rPr>
                        <a:t> </a:t>
                      </a:r>
                      <a:r>
                        <a:rPr sz="800" spc="-10">
                          <a:latin typeface="Arial"/>
                          <a:cs typeface="Arial"/>
                        </a:rPr>
                        <a:t>breaker</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4"/>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6</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Kéo</a:t>
                      </a:r>
                      <a:r>
                        <a:rPr sz="800" spc="-15">
                          <a:latin typeface="Arial"/>
                          <a:cs typeface="Arial"/>
                        </a:rPr>
                        <a:t> </a:t>
                      </a:r>
                      <a:r>
                        <a:rPr sz="800" spc="-10">
                          <a:latin typeface="Arial"/>
                          <a:cs typeface="Arial"/>
                        </a:rPr>
                        <a:t>finisher</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5"/>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7</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Máy</a:t>
                      </a:r>
                      <a:r>
                        <a:rPr sz="800" spc="-20">
                          <a:latin typeface="Arial"/>
                          <a:cs typeface="Arial"/>
                        </a:rPr>
                        <a:t> </a:t>
                      </a:r>
                      <a:r>
                        <a:rPr sz="800" spc="-10">
                          <a:latin typeface="Arial"/>
                          <a:cs typeface="Arial"/>
                        </a:rPr>
                        <a:t>simplex</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6"/>
                  </a:ext>
                </a:extLst>
              </a:tr>
              <a:tr h="114300">
                <a:tc>
                  <a:txBody>
                    <a:bodyPr vert="horz" wrap="square"/>
                    <a:lstStyle/>
                    <a:p>
                      <a:pPr marR="42545" algn="ctr">
                        <a:lnSpc>
                          <a:spcPts val="1100"/>
                        </a:lnSpc>
                      </a:pPr>
                      <a:r>
                        <a:rPr sz="800">
                          <a:latin typeface="Arial"/>
                          <a:cs typeface="Arial"/>
                        </a:rPr>
                        <a:t>QC</a:t>
                      </a:r>
                      <a:r>
                        <a:rPr sz="800" spc="-5">
                          <a:latin typeface="Arial"/>
                          <a:cs typeface="Arial"/>
                        </a:rPr>
                        <a:t> </a:t>
                      </a:r>
                      <a:r>
                        <a:rPr sz="800" spc="-50">
                          <a:latin typeface="Arial"/>
                          <a:cs typeface="Arial"/>
                        </a:rPr>
                        <a:t>8</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tc>
                  <a:txBody>
                    <a:bodyPr vert="horz" wrap="square"/>
                    <a:lstStyle/>
                    <a:p>
                      <a:pPr marL="67945">
                        <a:lnSpc>
                          <a:spcPts val="1100"/>
                        </a:lnSpc>
                      </a:pPr>
                      <a:r>
                        <a:rPr sz="800">
                          <a:latin typeface="Arial"/>
                          <a:cs typeface="Arial"/>
                        </a:rPr>
                        <a:t>Máy</a:t>
                      </a:r>
                      <a:r>
                        <a:rPr sz="800" spc="-20">
                          <a:latin typeface="Arial"/>
                          <a:cs typeface="Arial"/>
                        </a:rPr>
                        <a:t> </a:t>
                      </a:r>
                      <a:r>
                        <a:rPr sz="800">
                          <a:latin typeface="Arial"/>
                          <a:cs typeface="Arial"/>
                        </a:rPr>
                        <a:t>kéo</a:t>
                      </a:r>
                      <a:r>
                        <a:rPr sz="800" spc="-10">
                          <a:latin typeface="Arial"/>
                          <a:cs typeface="Arial"/>
                        </a:rPr>
                        <a:t> </a:t>
                      </a:r>
                      <a:r>
                        <a:rPr sz="800">
                          <a:latin typeface="Arial"/>
                          <a:cs typeface="Arial"/>
                        </a:rPr>
                        <a:t>sợi</a:t>
                      </a:r>
                      <a:r>
                        <a:rPr sz="800" spc="-10">
                          <a:latin typeface="Arial"/>
                          <a:cs typeface="Arial"/>
                        </a:rPr>
                        <a:t> </a:t>
                      </a:r>
                      <a:r>
                        <a:rPr sz="800">
                          <a:latin typeface="Arial"/>
                          <a:cs typeface="Arial"/>
                        </a:rPr>
                        <a:t>nồi</a:t>
                      </a:r>
                      <a:r>
                        <a:rPr sz="800" spc="-10">
                          <a:latin typeface="Arial"/>
                          <a:cs typeface="Arial"/>
                        </a:rPr>
                        <a:t> </a:t>
                      </a:r>
                      <a:r>
                        <a:rPr sz="800">
                          <a:latin typeface="Arial"/>
                          <a:cs typeface="Arial"/>
                        </a:rPr>
                        <a:t>khuyên</a:t>
                      </a:r>
                      <a:r>
                        <a:rPr sz="800" spc="-20">
                          <a:latin typeface="Arial"/>
                          <a:cs typeface="Arial"/>
                        </a:rPr>
                        <a:t> </a:t>
                      </a:r>
                      <a:r>
                        <a:rPr sz="800" spc="-10">
                          <a:latin typeface="Arial"/>
                          <a:cs typeface="Arial"/>
                        </a:rPr>
                        <a:t>(ring)</a:t>
                      </a:r>
                      <a:endParaRPr sz="800">
                        <a:latin typeface="Arial"/>
                        <a:cs typeface="Arial"/>
                      </a:endParaRPr>
                    </a:p>
                  </a:txBody>
                  <a:tcPr marL="0" marR="0" marT="0" marB="0">
                    <a:lnL w="12700">
                      <a:solidFill>
                        <a:srgbClr val="000000"/>
                      </a:solidFill>
                      <a:prstDash val="solid"/>
                    </a:lnL>
                    <a:lnR w="12700">
                      <a:solidFill>
                        <a:srgbClr val="000000"/>
                      </a:solidFill>
                      <a:prstDash val="solid"/>
                    </a:lnR>
                    <a:solidFill>
                      <a:srgbClr val="BDD6EE"/>
                    </a:solidFill>
                  </a:tcPr>
                </a:tc>
                <a:extLst>
                  <a:ext uri="{0D108BD9-81ED-4DB2-BD59-A6C34878D82A}">
                    <a16:rowId xmlns:a16="http://schemas.microsoft.com/office/drawing/2014/main" val="10007"/>
                  </a:ext>
                </a:extLst>
              </a:tr>
              <a:tr h="178118">
                <a:tc>
                  <a:txBody>
                    <a:bodyPr vert="horz" wrap="square"/>
                    <a:lstStyle/>
                    <a:p>
                      <a:pPr marR="42545" algn="ctr">
                        <a:lnSpc>
                          <a:spcPts val="1145"/>
                        </a:lnSpc>
                      </a:pPr>
                      <a:r>
                        <a:rPr sz="800">
                          <a:latin typeface="Arial"/>
                          <a:cs typeface="Arial"/>
                        </a:rPr>
                        <a:t>QC</a:t>
                      </a:r>
                      <a:r>
                        <a:rPr sz="800" spc="-5">
                          <a:latin typeface="Arial"/>
                          <a:cs typeface="Arial"/>
                        </a:rPr>
                        <a:t> </a:t>
                      </a:r>
                      <a:r>
                        <a:rPr lang="en-US" sz="800" spc="-5">
                          <a:latin typeface="Arial"/>
                          <a:cs typeface="Arial"/>
                        </a:rPr>
                        <a:t>9</a:t>
                      </a:r>
                      <a:endParaRPr sz="800">
                        <a:latin typeface="Arial"/>
                        <a:cs typeface="Arial"/>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solidFill>
                      <a:srgbClr val="BDD6EE"/>
                    </a:solidFill>
                  </a:tcPr>
                </a:tc>
                <a:tc>
                  <a:txBody>
                    <a:bodyPr vert="horz" wrap="square"/>
                    <a:lstStyle/>
                    <a:p>
                      <a:pPr marL="67945">
                        <a:lnSpc>
                          <a:spcPts val="1145"/>
                        </a:lnSpc>
                      </a:pPr>
                      <a:r>
                        <a:rPr sz="800">
                          <a:latin typeface="Arial"/>
                          <a:cs typeface="Arial"/>
                        </a:rPr>
                        <a:t>Máy</a:t>
                      </a:r>
                      <a:r>
                        <a:rPr sz="800" spc="-15">
                          <a:latin typeface="Arial"/>
                          <a:cs typeface="Arial"/>
                        </a:rPr>
                        <a:t> </a:t>
                      </a:r>
                      <a:r>
                        <a:rPr sz="800">
                          <a:latin typeface="Arial"/>
                          <a:cs typeface="Arial"/>
                        </a:rPr>
                        <a:t>côn</a:t>
                      </a:r>
                      <a:r>
                        <a:rPr sz="800" spc="-5">
                          <a:latin typeface="Arial"/>
                          <a:cs typeface="Arial"/>
                        </a:rPr>
                        <a:t> </a:t>
                      </a:r>
                      <a:r>
                        <a:rPr sz="800">
                          <a:latin typeface="Arial"/>
                          <a:cs typeface="Arial"/>
                        </a:rPr>
                        <a:t>chỉ</a:t>
                      </a:r>
                      <a:r>
                        <a:rPr sz="800" spc="-10">
                          <a:latin typeface="Arial"/>
                          <a:cs typeface="Arial"/>
                        </a:rPr>
                        <a:t> </a:t>
                      </a:r>
                      <a:r>
                        <a:rPr sz="800">
                          <a:latin typeface="Arial"/>
                          <a:cs typeface="Arial"/>
                        </a:rPr>
                        <a:t>tự</a:t>
                      </a:r>
                      <a:r>
                        <a:rPr sz="800" spc="-5">
                          <a:latin typeface="Arial"/>
                          <a:cs typeface="Arial"/>
                        </a:rPr>
                        <a:t> </a:t>
                      </a:r>
                      <a:r>
                        <a:rPr sz="800">
                          <a:latin typeface="Arial"/>
                          <a:cs typeface="Arial"/>
                        </a:rPr>
                        <a:t>động</a:t>
                      </a:r>
                      <a:r>
                        <a:rPr sz="800" spc="-5">
                          <a:latin typeface="Arial"/>
                          <a:cs typeface="Arial"/>
                        </a:rPr>
                        <a:t> </a:t>
                      </a:r>
                      <a:r>
                        <a:rPr sz="800">
                          <a:latin typeface="Arial"/>
                          <a:cs typeface="Arial"/>
                        </a:rPr>
                        <a:t>(auto</a:t>
                      </a:r>
                      <a:r>
                        <a:rPr sz="800" spc="-20">
                          <a:latin typeface="Arial"/>
                          <a:cs typeface="Arial"/>
                        </a:rPr>
                        <a:t> cone)</a:t>
                      </a:r>
                      <a:endParaRPr sz="800">
                        <a:latin typeface="Arial"/>
                        <a:cs typeface="Arial"/>
                      </a:endParaRPr>
                    </a:p>
                  </a:txBody>
                  <a:tcPr marL="0" marR="0" marT="0" marB="0">
                    <a:lnL w="12700">
                      <a:solidFill>
                        <a:srgbClr val="000000"/>
                      </a:solidFill>
                      <a:prstDash val="solid"/>
                    </a:lnL>
                    <a:lnR w="12700">
                      <a:solidFill>
                        <a:srgbClr val="000000"/>
                      </a:solidFill>
                      <a:prstDash val="solid"/>
                    </a:lnR>
                    <a:lnB w="12700">
                      <a:solidFill>
                        <a:srgbClr val="000000"/>
                      </a:solidFill>
                      <a:prstDash val="solid"/>
                    </a:lnB>
                    <a:solidFill>
                      <a:srgbClr val="BDD6EE"/>
                    </a:solidFill>
                  </a:tcPr>
                </a:tc>
                <a:extLst>
                  <a:ext uri="{0D108BD9-81ED-4DB2-BD59-A6C34878D82A}">
                    <a16:rowId xmlns:a16="http://schemas.microsoft.com/office/drawing/2014/main" val="10008"/>
                  </a:ext>
                </a:extLst>
              </a:tr>
            </a:tbl>
          </a:graphicData>
        </a:graphic>
      </p:graphicFrame>
    </p:spTree>
  </p:cSld>
  <p:clrMapOvr>
    <a:masterClrMapping/>
  </p:clrMapOvr>
  <p:transition advClick="0"/>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AB3E422-6CD5-4D03-AA60-97EA3AB8E849}"/>
              </a:ext>
            </a:extLst>
          </p:cNvPr>
          <p:cNvSpPr>
            <a:spLocks noGrp="1"/>
          </p:cNvSpPr>
          <p:nvPr>
            <p:ph type="title"/>
          </p:nvPr>
        </p:nvSpPr>
        <p:spPr/>
        <p:txBody>
          <a:bodyPr>
            <a:noAutofit/>
          </a:bodyPr>
          <a:lstStyle/>
          <a:p>
            <a:r>
              <a:rPr lang="en-US">
                <a:solidFill>
                  <a:schemeClr val="accent1">
                    <a:lumMod val="50000"/>
                  </a:schemeClr>
                </a:solidFill>
                <a:latin typeface="+mn-lt"/>
              </a:rPr>
              <a:t>SỢI COTTON</a:t>
            </a:r>
            <a:endParaRPr lang="en-US">
              <a:solidFill>
                <a:schemeClr val="accent1">
                  <a:lumMod val="50000"/>
                </a:schemeClr>
              </a:solidFill>
              <a:latin typeface="+mn-lt"/>
            </a:endParaRPr>
          </a:p>
        </p:txBody>
      </p:sp>
      <p:sp>
        <p:nvSpPr>
          <p:cNvPr id="6" name="TextBox 5">
            <a:extLst>
              <a:ext uri="{FF2B5EF4-FFF2-40B4-BE49-F238E27FC236}">
                <a16:creationId xmlns:a16="http://schemas.microsoft.com/office/drawing/2014/main" id="{40D59C0A-0F9A-43A0-8BA5-C6EC3D939BC9}"/>
              </a:ext>
            </a:extLst>
          </p:cNvPr>
          <p:cNvSpPr txBox="1"/>
          <p:nvPr/>
        </p:nvSpPr>
        <p:spPr>
          <a:xfrm>
            <a:off x="360944" y="1050832"/>
            <a:ext cx="8325854" cy="3754874"/>
          </a:xfrm>
          <a:prstGeom prst="rect">
            <a:avLst/>
          </a:prstGeom>
          <a:noFill/>
        </p:spPr>
        <p:txBody>
          <a:bodyPr wrap="square">
            <a:spAutoFit/>
          </a:bodyPr>
          <a:lstStyle/>
          <a:p>
            <a:pPr marL="285750" indent="-285750" algn="just">
              <a:buFont typeface="Arial" panose="020b0604020202020204" pitchFamily="34" charset="0"/>
              <a:buChar char="•"/>
            </a:pPr>
            <a:r>
              <a:rPr lang="en-US"/>
              <a:t>Hai công nghệ phổ biến để sản xuất sợi cotton</a:t>
            </a:r>
          </a:p>
          <a:p>
            <a:pPr marL="285750" lvl="3" indent="-285750" algn="just">
              <a:buFont typeface="Wingdings" panose="05000000000000000000" pitchFamily="2" charset="2"/>
              <a:buChar char="ü"/>
            </a:pPr>
            <a:r>
              <a:rPr lang="en-US"/>
              <a:t>Sản xuất sợi nhung (CD) </a:t>
            </a:r>
          </a:p>
          <a:p>
            <a:pPr marL="285750" indent="-285750" algn="just">
              <a:buFont typeface="Wingdings" panose="05000000000000000000" pitchFamily="2" charset="2"/>
              <a:buChar char="ü"/>
            </a:pPr>
            <a:r>
              <a:rPr lang="en-US"/>
              <a:t>Sản xuất sợi OE</a:t>
            </a:r>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285750" indent="-285750" algn="just">
              <a:buFont typeface="Courier New" panose="02070309020205020404" pitchFamily="49" charset="0"/>
              <a:buChar char="o"/>
            </a:pPr>
            <a:endParaRPr lang="en-US"/>
          </a:p>
          <a:p>
            <a:pPr marL="342900" marR="0" lvl="0" indent="-34290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Chất l</a:t>
            </a:r>
            <a:r>
              <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ư</a:t>
            </a: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ợng của sợi đầu ra phụ thuộc phần lớn vào nguyên liệu đầu vào (70% nguyên liệu từ cotton).</a:t>
            </a:r>
          </a:p>
          <a:p>
            <a:pPr marL="342900" marR="0" lvl="0" indent="-342900" algn="l" defTabSz="4572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Máy móc và thiết bị có tác dụng giảm thiểu độ đứt của chỉ trong quá trình sản xuất. Thiết bị càng mới và hiện đại thì tỷ lệ sợi lỗi thấp h</a:t>
            </a:r>
            <a:r>
              <a:rPr kumimoji="0" lang="vi-VN"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ơ</a:t>
            </a: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a:t>
            </a:r>
            <a:endParaRPr kumimoji="0" lang="en-US"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a:p>
            <a:pPr algn="just"/>
            <a:endParaRPr lang="en-US"/>
          </a:p>
        </p:txBody>
      </p:sp>
      <p:graphicFrame>
        <p:nvGraphicFramePr>
          <p:cNvPr id="7" name="Diagram 6">
            <a:extLst>
              <a:ext uri="{FF2B5EF4-FFF2-40B4-BE49-F238E27FC236}">
                <a16:creationId xmlns:a16="http://schemas.microsoft.com/office/drawing/2014/main" id="{3C44D4F8-ED5B-4A02-9720-29EA2A21F7F9}"/>
              </a:ext>
            </a:extLst>
          </p:cNvPr>
          <p:cNvGraphicFramePr/>
          <p:nvPr>
            <p:extLst>
              <p:ext uri="{D42A27DB-BD31-4B8C-83A1-F6EECF244321}">
                <p14:modId xmlns:p14="http://schemas.microsoft.com/office/powerpoint/2010/main" val="1558831969"/>
              </p:ext>
            </p:extLst>
          </p:nvPr>
        </p:nvGraphicFramePr>
        <p:xfrm>
          <a:off x="457200" y="2801183"/>
          <a:ext cx="8013032" cy="864363"/>
        </p:xfrm>
        <a:graphic>
          <a:graphicData uri="http://schemas.openxmlformats.org/drawingml/2006/diagram">
            <dgm:relIds xmlns:dgm="http://schemas.openxmlformats.org/drawingml/2006/diagram" r:dm="rId3" r:lo="rId4" r:qs="rId5" r:cs="rId6"/>
          </a:graphicData>
        </a:graphic>
      </p:graphicFrame>
      <p:graphicFrame>
        <p:nvGraphicFramePr>
          <p:cNvPr id="8" name="Diagram 7">
            <a:extLst>
              <a:ext uri="{FF2B5EF4-FFF2-40B4-BE49-F238E27FC236}">
                <a16:creationId xmlns:a16="http://schemas.microsoft.com/office/drawing/2014/main" id="{181D2908-ABA7-4A8E-862A-1D8E0EEFAE32}"/>
              </a:ext>
            </a:extLst>
          </p:cNvPr>
          <p:cNvGraphicFramePr/>
          <p:nvPr>
            <p:extLst>
              <p:ext uri="{D42A27DB-BD31-4B8C-83A1-F6EECF244321}">
                <p14:modId xmlns:p14="http://schemas.microsoft.com/office/powerpoint/2010/main" val="1148079716"/>
              </p:ext>
            </p:extLst>
          </p:nvPr>
        </p:nvGraphicFramePr>
        <p:xfrm>
          <a:off x="457199" y="1936820"/>
          <a:ext cx="8013033" cy="864363"/>
        </p:xfrm>
        <a:graphic>
          <a:graphicData uri="http://schemas.openxmlformats.org/drawingml/2006/diagram">
            <dgm:relIds xmlns:dgm="http://schemas.openxmlformats.org/drawingml/2006/diagram" r:dm="rId8" r:lo="rId9" r:qs="rId10" r:cs="rId11"/>
          </a:graphicData>
        </a:graphic>
      </p:graphicFrame>
    </p:spTree>
    <p:extLst>
      <p:ext uri="{BB962C8B-B14F-4D97-AF65-F5344CB8AC3E}">
        <p14:creationId xmlns:p14="http://schemas.microsoft.com/office/powerpoint/2010/main" val="1336626804"/>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AB3E422-6CD5-4D03-AA60-97EA3AB8E849}"/>
              </a:ext>
            </a:extLst>
          </p:cNvPr>
          <p:cNvSpPr>
            <a:spLocks noGrp="1"/>
          </p:cNvSpPr>
          <p:nvPr>
            <p:ph type="title"/>
          </p:nvPr>
        </p:nvSpPr>
        <p:spPr/>
        <p:txBody>
          <a:bodyPr>
            <a:noAutofit/>
          </a:bodyPr>
          <a:lstStyle/>
          <a:p>
            <a:r>
              <a:rPr lang="en-US">
                <a:solidFill>
                  <a:schemeClr val="accent1">
                    <a:lumMod val="50000"/>
                  </a:schemeClr>
                </a:solidFill>
              </a:rPr>
              <a:t>SỢI POLYESTER</a:t>
            </a:r>
            <a:endParaRPr lang="en-US">
              <a:solidFill>
                <a:schemeClr val="accent1">
                  <a:lumMod val="50000"/>
                </a:schemeClr>
              </a:solidFill>
            </a:endParaRPr>
          </a:p>
        </p:txBody>
      </p:sp>
      <p:sp>
        <p:nvSpPr>
          <p:cNvPr id="6" name="TextBox 5">
            <a:extLst>
              <a:ext uri="{FF2B5EF4-FFF2-40B4-BE49-F238E27FC236}">
                <a16:creationId xmlns:a16="http://schemas.microsoft.com/office/drawing/2014/main" id="{40D59C0A-0F9A-43A0-8BA5-C6EC3D939BC9}"/>
              </a:ext>
            </a:extLst>
          </p:cNvPr>
          <p:cNvSpPr txBox="1"/>
          <p:nvPr/>
        </p:nvSpPr>
        <p:spPr>
          <a:xfrm>
            <a:off x="457200" y="1033552"/>
            <a:ext cx="8229600" cy="1021883"/>
          </a:xfrm>
          <a:prstGeom prst="rect">
            <a:avLst/>
          </a:prstGeom>
          <a:noFill/>
        </p:spPr>
        <p:txBody>
          <a:bodyPr wrap="square">
            <a:spAutoFit/>
          </a:bodyPr>
          <a:lstStyle/>
          <a:p>
            <a:pPr marL="342900" marR="0" lvl="0" indent="-342900" algn="l" defTabSz="457200" rtl="0" eaLnBrk="1" fontAlgn="auto" latinLnBrk="0" hangingPunct="1">
              <a:lnSpc>
                <a:spcPct val="150000"/>
              </a:lnSpc>
              <a:spcBef>
                <a:spcPct val="0"/>
              </a:spcBef>
              <a:spcAft>
                <a:spcPct val="0"/>
              </a:spcAft>
              <a:buClrTx/>
              <a:buSzTx/>
              <a:buFont typeface="Arial" panose="020b0604020202020204" pitchFamily="34" charset="0"/>
              <a:buChar char="•"/>
              <a:defRPr/>
            </a:pPr>
            <a:r>
              <a:rPr kumimoji="0" lang="vi-VN"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Sợi polyester bao gồm sợi ngắn (xơ staple) và sợi dài (sợi filament).</a:t>
            </a:r>
          </a:p>
          <a:p>
            <a:pPr marL="342900" marR="0" lvl="0" indent="-342900" algn="l" defTabSz="457200" rtl="0" eaLnBrk="1" fontAlgn="auto" latinLnBrk="0" hangingPunct="1">
              <a:lnSpc>
                <a:spcPct val="150000"/>
              </a:lnSpc>
              <a:spcBef>
                <a:spcPct val="0"/>
              </a:spcBef>
              <a:spcAft>
                <a:spcPct val="0"/>
              </a:spcAft>
              <a:buClrTx/>
              <a:buSzTx/>
              <a:buFont typeface="Arial" panose="020b0604020202020204" pitchFamily="34" charset="0"/>
              <a:buChar char="•"/>
              <a:defRPr/>
            </a:pPr>
            <a:r>
              <a:rPr kumimoji="0" lang="vi-VN"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Sợi ngắn hoặc dài được liên tục pha trộn với sợi bông để sản xuất các loại sợi khác nhau. </a:t>
            </a:r>
          </a:p>
          <a:p>
            <a:pPr marL="342900" marR="0" lvl="0" indent="-342900" algn="l" defTabSz="457200" rtl="0" eaLnBrk="1" fontAlgn="auto" latinLnBrk="0" hangingPunct="1">
              <a:lnSpc>
                <a:spcPct val="150000"/>
              </a:lnSpc>
              <a:spcBef>
                <a:spcPct val="0"/>
              </a:spcBef>
              <a:spcAft>
                <a:spcPct val="0"/>
              </a:spcAft>
              <a:buClrTx/>
              <a:buSzTx/>
              <a:buFont typeface="Arial" panose="020b0604020202020204" pitchFamily="34" charset="0"/>
              <a:buChar char="•"/>
              <a:defRPr/>
            </a:pPr>
            <a:r>
              <a:rPr kumimoji="0" lang="vi-VN"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Sợi dài hơn được áp dụng nhiều hơn do sự liên tục của sợi và chi phí sản xuất thấp hơn.</a:t>
            </a:r>
            <a:endParaRPr kumimoji="0" lang="vi-VN" sz="14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DF7DFE8A-0979-47A5-85F0-91BFAB7A6F05}"/>
              </a:ext>
            </a:extLst>
          </p:cNvPr>
          <p:cNvPicPr>
            <a:picLocks noChangeAspect="1"/>
          </p:cNvPicPr>
          <p:nvPr/>
        </p:nvPicPr>
        <p:blipFill>
          <a:blip r:embed="rId2"/>
          <a:stretch>
            <a:fillRect/>
          </a:stretch>
        </p:blipFill>
        <p:spPr>
          <a:xfrm>
            <a:off x="1381757" y="2055435"/>
            <a:ext cx="6380485" cy="2353750"/>
          </a:xfrm>
          <a:prstGeom prst="rect">
            <a:avLst/>
          </a:prstGeom>
        </p:spPr>
      </p:pic>
    </p:spTree>
    <p:extLst>
      <p:ext uri="{BB962C8B-B14F-4D97-AF65-F5344CB8AC3E}">
        <p14:creationId xmlns:p14="http://schemas.microsoft.com/office/powerpoint/2010/main" val="2591354984"/>
      </p:ext>
    </p:ext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8C61E4AA-8139-4885-AE9C-8E67E290FF08}"/>
              </a:ext>
            </a:extLst>
          </p:cNvPr>
          <p:cNvSpPr>
            <a:spLocks noGrp="1"/>
          </p:cNvSpPr>
          <p:nvPr>
            <p:ph type="title"/>
          </p:nvPr>
        </p:nvSpPr>
        <p:spPr/>
        <p:txBody>
          <a:bodyPr>
            <a:noAutofit/>
          </a:bodyPr>
          <a:lstStyle/>
          <a:p>
            <a:r>
              <a:rPr lang="en-US">
                <a:solidFill>
                  <a:schemeClr val="accent1">
                    <a:lumMod val="50000"/>
                  </a:schemeClr>
                </a:solidFill>
              </a:rPr>
              <a:t>MỘT SỐ LOẠI SỢI</a:t>
            </a:r>
            <a:endParaRPr lang="en-US">
              <a:solidFill>
                <a:schemeClr val="accent1">
                  <a:lumMod val="50000"/>
                </a:schemeClr>
              </a:solidFill>
            </a:endParaRPr>
          </a:p>
        </p:txBody>
      </p:sp>
      <p:sp>
        <p:nvSpPr>
          <p:cNvPr id="3" name="Text Placeholder 2">
            <a:extLst>
              <a:ext uri="{FF2B5EF4-FFF2-40B4-BE49-F238E27FC236}">
                <a16:creationId xmlns:a16="http://schemas.microsoft.com/office/drawing/2014/main" id="{6B8EFA96-E7C7-4EA9-AD36-AA41B472C5B9}"/>
              </a:ext>
            </a:extLst>
          </p:cNvPr>
          <p:cNvSpPr>
            <a:spLocks noGrp="1"/>
          </p:cNvSpPr>
          <p:nvPr>
            <p:ph type="body" idx="1"/>
          </p:nvPr>
        </p:nvSpPr>
        <p:spPr>
          <a:xfrm>
            <a:off x="457200" y="1148798"/>
            <a:ext cx="8229600" cy="3029100"/>
          </a:xfrm>
        </p:spPr>
        <p:txBody>
          <a:bodyPr>
            <a:normAutofit/>
          </a:bodyPr>
          <a:lstStyle/>
          <a:p>
            <a:r>
              <a:rPr lang="en-US" sz="1600">
                <a:solidFill>
                  <a:schemeClr val="tx1"/>
                </a:solidFill>
                <a:latin typeface="+mn-lt"/>
              </a:rPr>
              <a:t>Sợi sinh học: DuPont™ Sorona® EP - Poly Trimethylene Terephthalate, polymer nhiệt dẻo, </a:t>
            </a:r>
            <a:r>
              <a:rPr kumimoji="0" lang="en-US" sz="1600" b="0" i="0" u="none" strike="noStrike" kern="1200" cap="none" spc="0" normalizeH="0" baseline="0" noProof="0">
                <a:ln>
                  <a:noFill/>
                </a:ln>
                <a:solidFill>
                  <a:prstClr val="black"/>
                </a:solidFill>
                <a:effectLst/>
                <a:uLnTx/>
                <a:uFillTx/>
                <a:latin typeface="+mn-lt"/>
                <a:ea typeface="+mn-ea"/>
                <a:cs typeface="Arial" panose="020b0604020202020204" pitchFamily="34" charset="0"/>
              </a:rPr>
              <a:t>S</a:t>
            </a:r>
            <a:r>
              <a:rPr kumimoji="0" lang="vi-VN" sz="1600" b="0" i="0" u="none" strike="noStrike" kern="1200" cap="none" spc="0" normalizeH="0" baseline="0" noProof="0">
                <a:ln>
                  <a:noFill/>
                </a:ln>
                <a:solidFill>
                  <a:prstClr val="black"/>
                </a:solidFill>
                <a:effectLst/>
                <a:uLnTx/>
                <a:uFillTx/>
                <a:latin typeface="+mn-lt"/>
                <a:ea typeface="+mn-ea"/>
                <a:cs typeface="Arial" panose="020b0604020202020204" pitchFamily="34" charset="0"/>
              </a:rPr>
              <a:t>orona được sản xuất, một phần, với thành phần có nguồn gốc tái tạo hàng năm</a:t>
            </a:r>
            <a:endParaRPr lang="en-US" sz="1600">
              <a:solidFill>
                <a:schemeClr val="tx1"/>
              </a:solidFill>
              <a:latin typeface="+mn-lt"/>
            </a:endParaRPr>
          </a:p>
          <a:p>
            <a:r>
              <a:rPr lang="en-US" sz="1600" err="1">
                <a:solidFill>
                  <a:schemeClr val="tx1"/>
                </a:solidFill>
                <a:latin typeface="+mn-lt"/>
              </a:rPr>
              <a:t>Sorona® EP: </a:t>
            </a:r>
            <a:r>
              <a:rPr lang="vi-VN" sz="1600">
                <a:solidFill>
                  <a:schemeClr val="tx1"/>
                </a:solidFill>
                <a:latin typeface="+mn-lt"/>
              </a:rPr>
              <a:t>Có đặc tính đúc tương đương với PBT hiệu suất cao </a:t>
            </a:r>
            <a:endParaRPr lang="en-US" sz="1600">
              <a:solidFill>
                <a:schemeClr val="tx1"/>
              </a:solidFill>
              <a:latin typeface="+mn-lt"/>
            </a:endParaRPr>
          </a:p>
          <a:p>
            <a:r>
              <a:rPr lang="en-IN" sz="1600" err="1">
                <a:solidFill>
                  <a:schemeClr val="tx1"/>
                </a:solidFill>
                <a:latin typeface="+mn-lt"/>
              </a:rPr>
              <a:t>Biopolyester: </a:t>
            </a:r>
          </a:p>
          <a:p>
            <a:pPr lvl="1"/>
            <a:r>
              <a:rPr lang="en-US" sz="1600">
                <a:latin typeface="+mn-lt"/>
              </a:rPr>
              <a:t>Biopolymer bán phần</a:t>
            </a:r>
            <a:endParaRPr lang="en-IN" sz="1600">
              <a:solidFill>
                <a:schemeClr val="tx1"/>
              </a:solidFill>
              <a:latin typeface="+mn-lt"/>
            </a:endParaRPr>
          </a:p>
          <a:p>
            <a:pPr lvl="1"/>
            <a:r>
              <a:rPr lang="en-IN" sz="1600">
                <a:solidFill>
                  <a:schemeClr val="tx1"/>
                </a:solidFill>
                <a:latin typeface="+mn-lt"/>
              </a:rPr>
              <a:t>Polyethylene Furanoate (PEF)</a:t>
            </a:r>
          </a:p>
          <a:p>
            <a:pPr lvl="1"/>
            <a:r>
              <a:rPr lang="en-IN" sz="1600">
                <a:latin typeface="+mn-lt"/>
              </a:rPr>
              <a:t>TPA sinh học cho PET t</a:t>
            </a:r>
            <a:r>
              <a:rPr lang="en-US" sz="1600">
                <a:latin typeface="+mn-lt"/>
              </a:rPr>
              <a:t>ừ đ</a:t>
            </a:r>
            <a:r>
              <a:rPr lang="vi-VN" sz="1600">
                <a:latin typeface="+mn-lt"/>
              </a:rPr>
              <a:t>ư</a:t>
            </a:r>
            <a:r>
              <a:rPr lang="en-US" sz="1600" err="1">
                <a:latin typeface="+mn-lt"/>
              </a:rPr>
              <a:t>ờng</a:t>
            </a:r>
            <a:endParaRPr lang="en-IN" sz="1600">
              <a:solidFill>
                <a:schemeClr val="tx1"/>
              </a:solidFill>
              <a:latin typeface="+mn-lt"/>
            </a:endParaRPr>
          </a:p>
          <a:p>
            <a:r>
              <a:rPr lang="en-US" sz="1600">
                <a:solidFill>
                  <a:schemeClr val="tx1"/>
                </a:solidFill>
                <a:latin typeface="+mn-lt"/>
              </a:rPr>
              <a:t>Bio Nylon 6: </a:t>
            </a:r>
            <a:r>
              <a:rPr kumimoji="0" lang="en-US" sz="1600" b="0" i="0" u="none" strike="noStrike" kern="1200" cap="none" spc="0" normalizeH="0" baseline="0" noProof="0">
                <a:ln>
                  <a:noFill/>
                </a:ln>
                <a:solidFill>
                  <a:prstClr val="black"/>
                </a:solidFill>
                <a:effectLst/>
                <a:uLnTx/>
                <a:uFillTx/>
                <a:latin typeface="+mn-lt"/>
                <a:ea typeface="+mn-ea"/>
                <a:cs typeface="Arial" panose="020b0604020202020204" pitchFamily="34" charset="0"/>
              </a:rPr>
              <a:t>Nylon bền vững hơn với nguyên liệu tái tạo thay cho dầu thô</a:t>
            </a:r>
            <a:endParaRPr lang="en-US" sz="1600">
              <a:solidFill>
                <a:schemeClr val="tx1"/>
              </a:solidFill>
              <a:latin typeface="+mn-lt"/>
            </a:endParaRPr>
          </a:p>
          <a:p>
            <a:r>
              <a:rPr lang="en-US" sz="1600">
                <a:solidFill>
                  <a:schemeClr val="tx1"/>
                </a:solidFill>
                <a:latin typeface="+mn-lt"/>
              </a:rPr>
              <a:t>Bio Nylon 6,6</a:t>
            </a:r>
            <a:endParaRPr lang="en-US" sz="1600">
              <a:latin typeface="+mn-lt"/>
            </a:endParaRPr>
          </a:p>
        </p:txBody>
      </p:sp>
    </p:spTree>
    <p:extLst>
      <p:ext uri="{BB962C8B-B14F-4D97-AF65-F5344CB8AC3E}">
        <p14:creationId xmlns:p14="http://schemas.microsoft.com/office/powerpoint/2010/main" val="3036080867"/>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2" y="374885"/>
            <a:ext cx="9143999" cy="391774"/>
          </a:xfrm>
          <a:prstGeom prst="rect">
            <a:avLst/>
          </a:prstGeom>
        </p:spPr>
        <p:txBody>
          <a:bodyPr spcFirstLastPara="1" vert="horz" wrap="square" lIns="0" tIns="9525" rIns="0" bIns="0" rtlCol="0" anchor="ctr" anchorCtr="0">
            <a:spAutoFit/>
          </a:bodyPr>
          <a:lstStyle/>
          <a:p>
            <a:pPr marL="9525" algn="ctr">
              <a:spcBef>
                <a:spcPts val="75"/>
              </a:spcBef>
            </a:pPr>
            <a:r>
              <a:rPr lang="vi-VN" sz="2400">
                <a:solidFill>
                  <a:schemeClr val="accent1">
                    <a:lumMod val="50000"/>
                  </a:schemeClr>
                </a:solidFill>
              </a:rPr>
              <a:t>NĂNG</a:t>
            </a:r>
            <a:r>
              <a:rPr lang="vi-VN" sz="2400" spc="-49">
                <a:solidFill>
                  <a:schemeClr val="accent1">
                    <a:lumMod val="50000"/>
                  </a:schemeClr>
                </a:solidFill>
              </a:rPr>
              <a:t> </a:t>
            </a:r>
            <a:r>
              <a:rPr lang="vi-VN" sz="2400">
                <a:solidFill>
                  <a:schemeClr val="accent1">
                    <a:lumMod val="50000"/>
                  </a:schemeClr>
                </a:solidFill>
              </a:rPr>
              <a:t>LƯỢNG</a:t>
            </a:r>
            <a:r>
              <a:rPr lang="vi-VN" sz="2400" spc="-45">
                <a:solidFill>
                  <a:schemeClr val="accent1">
                    <a:lumMod val="50000"/>
                  </a:schemeClr>
                </a:solidFill>
              </a:rPr>
              <a:t> </a:t>
            </a:r>
            <a:r>
              <a:rPr lang="vi-VN" sz="2400">
                <a:solidFill>
                  <a:schemeClr val="accent1">
                    <a:lumMod val="50000"/>
                  </a:schemeClr>
                </a:solidFill>
              </a:rPr>
              <a:t>TIÊU</a:t>
            </a:r>
            <a:r>
              <a:rPr lang="vi-VN" sz="2400" spc="-45">
                <a:solidFill>
                  <a:schemeClr val="accent1">
                    <a:lumMod val="50000"/>
                  </a:schemeClr>
                </a:solidFill>
              </a:rPr>
              <a:t> </a:t>
            </a:r>
            <a:r>
              <a:rPr lang="vi-VN" sz="2400">
                <a:solidFill>
                  <a:schemeClr val="accent1">
                    <a:lumMod val="50000"/>
                  </a:schemeClr>
                </a:solidFill>
              </a:rPr>
              <a:t>THỤ</a:t>
            </a:r>
            <a:r>
              <a:rPr lang="vi-VN" sz="2400" spc="-45">
                <a:solidFill>
                  <a:schemeClr val="accent1">
                    <a:lumMod val="50000"/>
                  </a:schemeClr>
                </a:solidFill>
              </a:rPr>
              <a:t> </a:t>
            </a:r>
            <a:r>
              <a:rPr lang="vi-VN" sz="2400">
                <a:solidFill>
                  <a:schemeClr val="accent1">
                    <a:lumMod val="50000"/>
                  </a:schemeClr>
                </a:solidFill>
              </a:rPr>
              <a:t>TRONG</a:t>
            </a:r>
            <a:r>
              <a:rPr lang="vi-VN" sz="2400" spc="-45">
                <a:solidFill>
                  <a:schemeClr val="accent1">
                    <a:lumMod val="50000"/>
                  </a:schemeClr>
                </a:solidFill>
              </a:rPr>
              <a:t> </a:t>
            </a:r>
            <a:r>
              <a:rPr lang="vi-VN" sz="2400">
                <a:solidFill>
                  <a:schemeClr val="accent1">
                    <a:lumMod val="50000"/>
                  </a:schemeClr>
                </a:solidFill>
              </a:rPr>
              <a:t>CÔNG</a:t>
            </a:r>
            <a:r>
              <a:rPr lang="vi-VN" sz="2400" spc="-45">
                <a:solidFill>
                  <a:schemeClr val="accent1">
                    <a:lumMod val="50000"/>
                  </a:schemeClr>
                </a:solidFill>
              </a:rPr>
              <a:t> </a:t>
            </a:r>
            <a:r>
              <a:rPr lang="vi-VN" sz="2400">
                <a:solidFill>
                  <a:schemeClr val="accent1">
                    <a:lumMod val="50000"/>
                  </a:schemeClr>
                </a:solidFill>
              </a:rPr>
              <a:t>ĐOẠN</a:t>
            </a:r>
            <a:r>
              <a:rPr lang="vi-VN" sz="2400" spc="-45">
                <a:solidFill>
                  <a:schemeClr val="accent1">
                    <a:lumMod val="50000"/>
                  </a:schemeClr>
                </a:solidFill>
              </a:rPr>
              <a:t> </a:t>
            </a:r>
            <a:r>
              <a:rPr lang="vi-VN" sz="2400">
                <a:solidFill>
                  <a:schemeClr val="accent1">
                    <a:lumMod val="50000"/>
                  </a:schemeClr>
                </a:solidFill>
              </a:rPr>
              <a:t>KÉO</a:t>
            </a:r>
            <a:r>
              <a:rPr lang="vi-VN" sz="2400" spc="-45">
                <a:solidFill>
                  <a:schemeClr val="accent1">
                    <a:lumMod val="50000"/>
                  </a:schemeClr>
                </a:solidFill>
              </a:rPr>
              <a:t> </a:t>
            </a:r>
            <a:r>
              <a:rPr lang="vi-VN" sz="2400" spc="-19">
                <a:solidFill>
                  <a:schemeClr val="accent1">
                    <a:lumMod val="50000"/>
                  </a:schemeClr>
                </a:solidFill>
              </a:rPr>
              <a:t>SỢI</a:t>
            </a:r>
            <a:endParaRPr lang="vi-VN" sz="2400" spc="-19">
              <a:solidFill>
                <a:schemeClr val="accent1">
                  <a:lumMod val="50000"/>
                </a:schemeClr>
              </a:solidFill>
            </a:endParaRPr>
          </a:p>
        </p:txBody>
      </p:sp>
      <p:grpSp>
        <p:nvGrpSpPr>
          <p:cNvPr id="3" name="object 3"/>
          <p:cNvGrpSpPr/>
          <p:nvPr/>
        </p:nvGrpSpPr>
        <p:grpSpPr>
          <a:xfrm>
            <a:off x="1274334" y="1072743"/>
            <a:ext cx="6797263" cy="3514821"/>
            <a:chOff x="1761744" y="1011936"/>
            <a:chExt cx="5739765" cy="4937760"/>
          </a:xfrm>
        </p:grpSpPr>
        <p:pic>
          <p:nvPicPr>
            <p:cNvPr id="4" name="object 4"/>
            <p:cNvPicPr/>
            <p:nvPr/>
          </p:nvPicPr>
          <p:blipFill>
            <a:blip r:embed="rId2"/>
            <a:stretch>
              <a:fillRect/>
            </a:stretch>
          </p:blipFill>
          <p:spPr>
            <a:xfrm>
              <a:off x="1761744" y="1011936"/>
              <a:ext cx="5739383" cy="4937760"/>
            </a:xfrm>
            <a:prstGeom prst="rect">
              <a:avLst/>
            </a:prstGeom>
          </p:spPr>
        </p:pic>
        <p:sp>
          <p:nvSpPr>
            <p:cNvPr id="5" name="object 5"/>
            <p:cNvSpPr/>
            <p:nvPr/>
          </p:nvSpPr>
          <p:spPr>
            <a:xfrm>
              <a:off x="1933829" y="1649374"/>
              <a:ext cx="353695" cy="3559810"/>
            </a:xfrm>
            <a:custGeom>
              <a:rect l="l" t="t" r="r" b="b"/>
              <a:pathLst>
                <a:path w="353694" h="3559810">
                  <a:moveTo>
                    <a:pt x="353085" y="0"/>
                  </a:moveTo>
                  <a:lnTo>
                    <a:pt x="0" y="0"/>
                  </a:lnTo>
                  <a:lnTo>
                    <a:pt x="0" y="3559251"/>
                  </a:lnTo>
                  <a:lnTo>
                    <a:pt x="353085" y="3559251"/>
                  </a:lnTo>
                  <a:lnTo>
                    <a:pt x="353085" y="0"/>
                  </a:lnTo>
                  <a:close/>
                </a:path>
              </a:pathLst>
            </a:custGeom>
            <a:solidFill>
              <a:srgbClr val="ECF5FB"/>
            </a:solidFill>
          </p:spPr>
          <p:txBody>
            <a:bodyPr wrap="square" lIns="0" tIns="0" rIns="0" bIns="0" rtlCol="0"/>
            <a:lstStyle/>
            <a:p>
              <a:endParaRPr sz="1050"/>
            </a:p>
          </p:txBody>
        </p:sp>
      </p:grpSp>
      <p:sp>
        <p:nvSpPr>
          <p:cNvPr id="6" name="object 6"/>
          <p:cNvSpPr txBox="1"/>
          <p:nvPr/>
        </p:nvSpPr>
        <p:spPr>
          <a:xfrm>
            <a:off x="2168603" y="4807958"/>
            <a:ext cx="4806791" cy="148117"/>
          </a:xfrm>
          <a:prstGeom prst="rect">
            <a:avLst/>
          </a:prstGeom>
        </p:spPr>
        <p:txBody>
          <a:bodyPr vert="horz" wrap="square" lIns="0" tIns="9525" rIns="0" bIns="0" rtlCol="0">
            <a:spAutoFit/>
          </a:bodyPr>
          <a:lstStyle/>
          <a:p>
            <a:pPr marL="9525">
              <a:spcBef>
                <a:spcPts val="75"/>
              </a:spcBef>
            </a:pPr>
            <a:r>
              <a:rPr sz="900">
                <a:solidFill>
                  <a:srgbClr val="464749"/>
                </a:solidFill>
              </a:rPr>
              <a:t>Nguồn:</a:t>
            </a:r>
            <a:r>
              <a:rPr sz="900" spc="-11">
                <a:solidFill>
                  <a:srgbClr val="464749"/>
                </a:solidFill>
              </a:rPr>
              <a:t> </a:t>
            </a:r>
            <a:r>
              <a:rPr sz="900">
                <a:solidFill>
                  <a:srgbClr val="464749"/>
                </a:solidFill>
              </a:rPr>
              <a:t>Phân</a:t>
            </a:r>
            <a:r>
              <a:rPr sz="900" spc="-15">
                <a:solidFill>
                  <a:srgbClr val="464749"/>
                </a:solidFill>
              </a:rPr>
              <a:t> </a:t>
            </a:r>
            <a:r>
              <a:rPr sz="900">
                <a:solidFill>
                  <a:srgbClr val="464749"/>
                </a:solidFill>
              </a:rPr>
              <a:t>tích</a:t>
            </a:r>
            <a:r>
              <a:rPr sz="900" spc="-15">
                <a:solidFill>
                  <a:srgbClr val="464749"/>
                </a:solidFill>
              </a:rPr>
              <a:t> </a:t>
            </a:r>
            <a:r>
              <a:rPr sz="900">
                <a:solidFill>
                  <a:srgbClr val="464749"/>
                </a:solidFill>
              </a:rPr>
              <a:t>của</a:t>
            </a:r>
            <a:r>
              <a:rPr sz="900" spc="-15">
                <a:solidFill>
                  <a:srgbClr val="464749"/>
                </a:solidFill>
              </a:rPr>
              <a:t> </a:t>
            </a:r>
            <a:r>
              <a:rPr sz="900">
                <a:solidFill>
                  <a:srgbClr val="464749"/>
                </a:solidFill>
              </a:rPr>
              <a:t>UNIDO</a:t>
            </a:r>
            <a:r>
              <a:rPr sz="900" spc="-8">
                <a:solidFill>
                  <a:srgbClr val="464749"/>
                </a:solidFill>
              </a:rPr>
              <a:t> </a:t>
            </a:r>
            <a:r>
              <a:rPr sz="900">
                <a:solidFill>
                  <a:srgbClr val="464749"/>
                </a:solidFill>
              </a:rPr>
              <a:t>về</a:t>
            </a:r>
            <a:r>
              <a:rPr sz="900" spc="-15">
                <a:solidFill>
                  <a:srgbClr val="464749"/>
                </a:solidFill>
              </a:rPr>
              <a:t> </a:t>
            </a:r>
            <a:r>
              <a:rPr sz="900">
                <a:solidFill>
                  <a:srgbClr val="464749"/>
                </a:solidFill>
              </a:rPr>
              <a:t>năng</a:t>
            </a:r>
            <a:r>
              <a:rPr sz="900" spc="-15">
                <a:solidFill>
                  <a:srgbClr val="464749"/>
                </a:solidFill>
              </a:rPr>
              <a:t> </a:t>
            </a:r>
            <a:r>
              <a:rPr sz="900">
                <a:solidFill>
                  <a:srgbClr val="464749"/>
                </a:solidFill>
              </a:rPr>
              <a:t>lượng</a:t>
            </a:r>
            <a:r>
              <a:rPr sz="900" spc="-15">
                <a:solidFill>
                  <a:srgbClr val="464749"/>
                </a:solidFill>
              </a:rPr>
              <a:t> </a:t>
            </a:r>
            <a:r>
              <a:rPr sz="900">
                <a:solidFill>
                  <a:srgbClr val="464749"/>
                </a:solidFill>
              </a:rPr>
              <a:t>tái</a:t>
            </a:r>
            <a:r>
              <a:rPr sz="900" spc="-11">
                <a:solidFill>
                  <a:srgbClr val="464749"/>
                </a:solidFill>
              </a:rPr>
              <a:t> </a:t>
            </a:r>
            <a:r>
              <a:rPr sz="900">
                <a:solidFill>
                  <a:srgbClr val="464749"/>
                </a:solidFill>
              </a:rPr>
              <a:t>tạo</a:t>
            </a:r>
            <a:r>
              <a:rPr sz="900" spc="-15">
                <a:solidFill>
                  <a:srgbClr val="464749"/>
                </a:solidFill>
              </a:rPr>
              <a:t> </a:t>
            </a:r>
            <a:r>
              <a:rPr sz="900">
                <a:solidFill>
                  <a:srgbClr val="464749"/>
                </a:solidFill>
              </a:rPr>
              <a:t>và</a:t>
            </a:r>
            <a:r>
              <a:rPr sz="900" spc="-15">
                <a:solidFill>
                  <a:srgbClr val="464749"/>
                </a:solidFill>
              </a:rPr>
              <a:t> </a:t>
            </a:r>
            <a:r>
              <a:rPr sz="900">
                <a:solidFill>
                  <a:srgbClr val="464749"/>
                </a:solidFill>
              </a:rPr>
              <a:t>hiệu</a:t>
            </a:r>
            <a:r>
              <a:rPr sz="900" spc="-15">
                <a:solidFill>
                  <a:srgbClr val="464749"/>
                </a:solidFill>
              </a:rPr>
              <a:t> </a:t>
            </a:r>
            <a:r>
              <a:rPr sz="900">
                <a:solidFill>
                  <a:srgbClr val="464749"/>
                </a:solidFill>
              </a:rPr>
              <a:t>quả</a:t>
            </a:r>
            <a:r>
              <a:rPr sz="900" spc="-15">
                <a:solidFill>
                  <a:srgbClr val="464749"/>
                </a:solidFill>
              </a:rPr>
              <a:t> </a:t>
            </a:r>
            <a:r>
              <a:rPr sz="900">
                <a:solidFill>
                  <a:srgbClr val="464749"/>
                </a:solidFill>
              </a:rPr>
              <a:t>năng</a:t>
            </a:r>
            <a:r>
              <a:rPr sz="900" spc="-15">
                <a:solidFill>
                  <a:srgbClr val="464749"/>
                </a:solidFill>
              </a:rPr>
              <a:t> </a:t>
            </a:r>
            <a:r>
              <a:rPr sz="900">
                <a:solidFill>
                  <a:srgbClr val="464749"/>
                </a:solidFill>
              </a:rPr>
              <a:t>lượng</a:t>
            </a:r>
            <a:r>
              <a:rPr sz="900" spc="-15">
                <a:solidFill>
                  <a:srgbClr val="464749"/>
                </a:solidFill>
              </a:rPr>
              <a:t> </a:t>
            </a:r>
            <a:r>
              <a:rPr sz="900">
                <a:solidFill>
                  <a:srgbClr val="464749"/>
                </a:solidFill>
              </a:rPr>
              <a:t>ở</a:t>
            </a:r>
            <a:r>
              <a:rPr sz="900" spc="-11">
                <a:solidFill>
                  <a:srgbClr val="464749"/>
                </a:solidFill>
              </a:rPr>
              <a:t> </a:t>
            </a:r>
            <a:r>
              <a:rPr sz="900">
                <a:solidFill>
                  <a:srgbClr val="464749"/>
                </a:solidFill>
              </a:rPr>
              <a:t>Pakistan</a:t>
            </a:r>
            <a:r>
              <a:rPr sz="900" spc="-15">
                <a:solidFill>
                  <a:srgbClr val="464749"/>
                </a:solidFill>
              </a:rPr>
              <a:t> </a:t>
            </a:r>
            <a:r>
              <a:rPr sz="900" spc="-8">
                <a:solidFill>
                  <a:srgbClr val="464749"/>
                </a:solidFill>
              </a:rPr>
              <a:t>(2019)</a:t>
            </a:r>
            <a:endParaRPr sz="900"/>
          </a:p>
        </p:txBody>
      </p:sp>
      <p:sp>
        <p:nvSpPr>
          <p:cNvPr id="7" name="object 7"/>
          <p:cNvSpPr txBox="1"/>
          <p:nvPr/>
        </p:nvSpPr>
        <p:spPr>
          <a:xfrm>
            <a:off x="1567265" y="1558313"/>
            <a:ext cx="120289" cy="2470309"/>
          </a:xfrm>
          <a:prstGeom prst="rect">
            <a:avLst/>
          </a:prstGeom>
        </p:spPr>
        <p:txBody>
          <a:bodyPr vert="vert270" wrap="square" lIns="0" tIns="0" rIns="0" bIns="0" rtlCol="0">
            <a:spAutoFit/>
          </a:bodyPr>
          <a:lstStyle/>
          <a:p>
            <a:pPr marL="9525">
              <a:lnSpc>
                <a:spcPts val="986"/>
              </a:lnSpc>
            </a:pPr>
            <a:r>
              <a:rPr sz="825" b="1">
                <a:solidFill>
                  <a:srgbClr val="464749"/>
                </a:solidFill>
              </a:rPr>
              <a:t>Suất</a:t>
            </a:r>
            <a:r>
              <a:rPr sz="825" b="1" spc="-23">
                <a:solidFill>
                  <a:srgbClr val="464749"/>
                </a:solidFill>
              </a:rPr>
              <a:t> </a:t>
            </a:r>
            <a:r>
              <a:rPr sz="825" b="1">
                <a:solidFill>
                  <a:srgbClr val="464749"/>
                </a:solidFill>
              </a:rPr>
              <a:t>năng</a:t>
            </a:r>
            <a:r>
              <a:rPr sz="825" b="1" spc="-19">
                <a:solidFill>
                  <a:srgbClr val="464749"/>
                </a:solidFill>
              </a:rPr>
              <a:t> </a:t>
            </a:r>
            <a:r>
              <a:rPr sz="825" b="1">
                <a:solidFill>
                  <a:srgbClr val="464749"/>
                </a:solidFill>
              </a:rPr>
              <a:t>lượng</a:t>
            </a:r>
            <a:r>
              <a:rPr sz="825" b="1" spc="-19">
                <a:solidFill>
                  <a:srgbClr val="464749"/>
                </a:solidFill>
              </a:rPr>
              <a:t> </a:t>
            </a:r>
            <a:r>
              <a:rPr sz="825" b="1">
                <a:solidFill>
                  <a:srgbClr val="464749"/>
                </a:solidFill>
              </a:rPr>
              <a:t>tiêu</a:t>
            </a:r>
            <a:r>
              <a:rPr sz="825" b="1" spc="-19">
                <a:solidFill>
                  <a:srgbClr val="464749"/>
                </a:solidFill>
              </a:rPr>
              <a:t> </a:t>
            </a:r>
            <a:r>
              <a:rPr sz="825" b="1">
                <a:solidFill>
                  <a:srgbClr val="464749"/>
                </a:solidFill>
              </a:rPr>
              <a:t>hao</a:t>
            </a:r>
            <a:r>
              <a:rPr sz="825" b="1" spc="-19">
                <a:solidFill>
                  <a:srgbClr val="464749"/>
                </a:solidFill>
              </a:rPr>
              <a:t> </a:t>
            </a:r>
            <a:r>
              <a:rPr sz="825" b="1">
                <a:solidFill>
                  <a:srgbClr val="464749"/>
                </a:solidFill>
              </a:rPr>
              <a:t>của</a:t>
            </a:r>
            <a:r>
              <a:rPr sz="825" b="1" spc="-23">
                <a:solidFill>
                  <a:srgbClr val="464749"/>
                </a:solidFill>
              </a:rPr>
              <a:t> </a:t>
            </a:r>
            <a:r>
              <a:rPr sz="825" b="1">
                <a:solidFill>
                  <a:srgbClr val="464749"/>
                </a:solidFill>
              </a:rPr>
              <a:t>máy</a:t>
            </a:r>
            <a:r>
              <a:rPr sz="825" b="1" spc="-23">
                <a:solidFill>
                  <a:srgbClr val="464749"/>
                </a:solidFill>
              </a:rPr>
              <a:t> </a:t>
            </a:r>
            <a:r>
              <a:rPr sz="825" b="1">
                <a:solidFill>
                  <a:srgbClr val="464749"/>
                </a:solidFill>
              </a:rPr>
              <a:t>kéo</a:t>
            </a:r>
            <a:r>
              <a:rPr sz="825" b="1" spc="-19">
                <a:solidFill>
                  <a:srgbClr val="464749"/>
                </a:solidFill>
              </a:rPr>
              <a:t> </a:t>
            </a:r>
            <a:r>
              <a:rPr sz="825" b="1">
                <a:solidFill>
                  <a:srgbClr val="464749"/>
                </a:solidFill>
              </a:rPr>
              <a:t>sợi</a:t>
            </a:r>
            <a:r>
              <a:rPr sz="825" b="1" spc="-26">
                <a:solidFill>
                  <a:srgbClr val="464749"/>
                </a:solidFill>
              </a:rPr>
              <a:t> </a:t>
            </a:r>
            <a:r>
              <a:rPr sz="825" b="1" spc="-8">
                <a:solidFill>
                  <a:srgbClr val="464749"/>
                </a:solidFill>
              </a:rPr>
              <a:t>(GJ/T)</a:t>
            </a:r>
            <a:endParaRPr sz="825"/>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418149"/>
            <a:ext cx="9144000" cy="391774"/>
          </a:xfrm>
          <a:prstGeom prst="rect">
            <a:avLst/>
          </a:prstGeom>
        </p:spPr>
        <p:txBody>
          <a:bodyPr spcFirstLastPara="1" vert="horz" wrap="square" lIns="0" tIns="9525" rIns="0" bIns="0" rtlCol="0" anchor="ctr" anchorCtr="0">
            <a:spAutoFit/>
          </a:bodyPr>
          <a:lstStyle/>
          <a:p>
            <a:pPr marL="9525" algn="ctr">
              <a:spcBef>
                <a:spcPts val="75"/>
              </a:spcBef>
            </a:pPr>
            <a:r>
              <a:rPr lang="vi-VN" sz="2400">
                <a:solidFill>
                  <a:schemeClr val="accent1">
                    <a:lumMod val="50000"/>
                  </a:schemeClr>
                </a:solidFill>
                <a:latin typeface="+mn-lt"/>
              </a:rPr>
              <a:t>CÂN</a:t>
            </a:r>
            <a:r>
              <a:rPr lang="vi-VN" sz="2400" spc="-49">
                <a:solidFill>
                  <a:schemeClr val="accent1">
                    <a:lumMod val="50000"/>
                  </a:schemeClr>
                </a:solidFill>
                <a:latin typeface="+mn-lt"/>
              </a:rPr>
              <a:t> </a:t>
            </a:r>
            <a:r>
              <a:rPr lang="vi-VN" sz="2400">
                <a:solidFill>
                  <a:schemeClr val="accent1">
                    <a:lumMod val="50000"/>
                  </a:schemeClr>
                </a:solidFill>
                <a:latin typeface="+mn-lt"/>
              </a:rPr>
              <a:t>BẰNG</a:t>
            </a:r>
            <a:r>
              <a:rPr lang="vi-VN" sz="2400" spc="-49">
                <a:solidFill>
                  <a:schemeClr val="accent1">
                    <a:lumMod val="50000"/>
                  </a:schemeClr>
                </a:solidFill>
                <a:latin typeface="+mn-lt"/>
              </a:rPr>
              <a:t> </a:t>
            </a:r>
            <a:r>
              <a:rPr lang="vi-VN" sz="2400">
                <a:solidFill>
                  <a:schemeClr val="accent1">
                    <a:lumMod val="50000"/>
                  </a:schemeClr>
                </a:solidFill>
                <a:latin typeface="+mn-lt"/>
              </a:rPr>
              <a:t>NĂNG</a:t>
            </a:r>
            <a:r>
              <a:rPr lang="vi-VN" sz="2400" spc="-45">
                <a:solidFill>
                  <a:schemeClr val="accent1">
                    <a:lumMod val="50000"/>
                  </a:schemeClr>
                </a:solidFill>
                <a:latin typeface="+mn-lt"/>
              </a:rPr>
              <a:t> </a:t>
            </a:r>
            <a:r>
              <a:rPr lang="vi-VN" sz="2400">
                <a:solidFill>
                  <a:schemeClr val="accent1">
                    <a:lumMod val="50000"/>
                  </a:schemeClr>
                </a:solidFill>
                <a:latin typeface="+mn-lt"/>
              </a:rPr>
              <a:t>LƯỢNG</a:t>
            </a:r>
            <a:r>
              <a:rPr lang="vi-VN" sz="2400" spc="-45">
                <a:solidFill>
                  <a:schemeClr val="accent1">
                    <a:lumMod val="50000"/>
                  </a:schemeClr>
                </a:solidFill>
                <a:latin typeface="+mn-lt"/>
              </a:rPr>
              <a:t> </a:t>
            </a:r>
            <a:r>
              <a:rPr lang="vi-VN" sz="2400">
                <a:solidFill>
                  <a:schemeClr val="accent1">
                    <a:lumMod val="50000"/>
                  </a:schemeClr>
                </a:solidFill>
                <a:latin typeface="+mn-lt"/>
              </a:rPr>
              <a:t>TRONG</a:t>
            </a:r>
            <a:r>
              <a:rPr lang="vi-VN" sz="2400" spc="-49">
                <a:solidFill>
                  <a:schemeClr val="accent1">
                    <a:lumMod val="50000"/>
                  </a:schemeClr>
                </a:solidFill>
                <a:latin typeface="+mn-lt"/>
              </a:rPr>
              <a:t> </a:t>
            </a:r>
            <a:r>
              <a:rPr lang="vi-VN" sz="2400">
                <a:solidFill>
                  <a:schemeClr val="accent1">
                    <a:lumMod val="50000"/>
                  </a:schemeClr>
                </a:solidFill>
                <a:latin typeface="+mn-lt"/>
              </a:rPr>
              <a:t>QUY</a:t>
            </a:r>
            <a:r>
              <a:rPr lang="vi-VN" sz="2400" spc="-45">
                <a:solidFill>
                  <a:schemeClr val="accent1">
                    <a:lumMod val="50000"/>
                  </a:schemeClr>
                </a:solidFill>
                <a:latin typeface="+mn-lt"/>
              </a:rPr>
              <a:t> </a:t>
            </a:r>
            <a:r>
              <a:rPr lang="vi-VN" sz="2400" spc="-8">
                <a:solidFill>
                  <a:schemeClr val="accent1">
                    <a:lumMod val="50000"/>
                  </a:schemeClr>
                </a:solidFill>
                <a:latin typeface="+mn-lt"/>
              </a:rPr>
              <a:t>TRÌNH KÉO SỢI</a:t>
            </a:r>
            <a:endParaRPr lang="vi-VN" sz="2400" spc="-8">
              <a:solidFill>
                <a:schemeClr val="accent1">
                  <a:lumMod val="50000"/>
                </a:schemeClr>
              </a:solidFill>
              <a:latin typeface="+mn-lt"/>
            </a:endParaRPr>
          </a:p>
        </p:txBody>
      </p:sp>
      <p:sp>
        <p:nvSpPr>
          <p:cNvPr id="3" name="object 3"/>
          <p:cNvSpPr txBox="1"/>
          <p:nvPr/>
        </p:nvSpPr>
        <p:spPr>
          <a:xfrm>
            <a:off x="2088215" y="1061080"/>
            <a:ext cx="2410778" cy="269785"/>
          </a:xfrm>
          <a:prstGeom prst="rect">
            <a:avLst/>
          </a:prstGeom>
        </p:spPr>
        <p:txBody>
          <a:bodyPr vert="horz" wrap="square" lIns="0" tIns="61436" rIns="0" bIns="0" rtlCol="0">
            <a:spAutoFit/>
          </a:bodyPr>
          <a:lstStyle/>
          <a:p>
            <a:pPr marL="117158">
              <a:spcBef>
                <a:spcPts val="266"/>
              </a:spcBef>
            </a:pPr>
            <a:r>
              <a:rPr lang="en-US" sz="1350" b="1">
                <a:solidFill>
                  <a:schemeClr val="tx1"/>
                </a:solidFill>
              </a:rPr>
              <a:t>C</a:t>
            </a:r>
            <a:r>
              <a:rPr sz="1350" b="1">
                <a:solidFill>
                  <a:schemeClr val="tx1"/>
                </a:solidFill>
              </a:rPr>
              <a:t>ân</a:t>
            </a:r>
            <a:r>
              <a:rPr sz="1350" b="1" spc="-23">
                <a:solidFill>
                  <a:schemeClr val="tx1"/>
                </a:solidFill>
              </a:rPr>
              <a:t> </a:t>
            </a:r>
            <a:r>
              <a:rPr sz="1350" b="1">
                <a:solidFill>
                  <a:schemeClr val="tx1"/>
                </a:solidFill>
              </a:rPr>
              <a:t>bằng</a:t>
            </a:r>
            <a:r>
              <a:rPr sz="1350" b="1" spc="-19">
                <a:solidFill>
                  <a:schemeClr val="tx1"/>
                </a:solidFill>
              </a:rPr>
              <a:t> </a:t>
            </a:r>
            <a:r>
              <a:rPr sz="1350" b="1">
                <a:solidFill>
                  <a:schemeClr val="tx1"/>
                </a:solidFill>
              </a:rPr>
              <a:t>năng</a:t>
            </a:r>
            <a:r>
              <a:rPr sz="1350" b="1" spc="-19">
                <a:solidFill>
                  <a:schemeClr val="tx1"/>
                </a:solidFill>
              </a:rPr>
              <a:t> </a:t>
            </a:r>
            <a:r>
              <a:rPr sz="1350" b="1" spc="-15">
                <a:solidFill>
                  <a:schemeClr val="tx1"/>
                </a:solidFill>
              </a:rPr>
              <a:t>lượng</a:t>
            </a:r>
            <a:endParaRPr sz="1350">
              <a:solidFill>
                <a:schemeClr val="tx1"/>
              </a:solidFill>
            </a:endParaRPr>
          </a:p>
        </p:txBody>
      </p:sp>
      <p:sp>
        <p:nvSpPr>
          <p:cNvPr id="4" name="object 4"/>
          <p:cNvSpPr txBox="1"/>
          <p:nvPr/>
        </p:nvSpPr>
        <p:spPr>
          <a:xfrm>
            <a:off x="493296" y="1798985"/>
            <a:ext cx="4398194" cy="1048845"/>
          </a:xfrm>
          <a:prstGeom prst="rect">
            <a:avLst/>
          </a:prstGeom>
        </p:spPr>
        <p:txBody>
          <a:bodyPr vert="horz" wrap="square" lIns="0" tIns="48101" rIns="0" bIns="0" rtlCol="0">
            <a:spAutoFit/>
          </a:bodyPr>
          <a:lstStyle/>
          <a:p>
            <a:pPr marL="266224" indent="-256699">
              <a:spcBef>
                <a:spcPts val="379"/>
              </a:spcBef>
              <a:buChar char="•"/>
              <a:tabLst>
                <a:tab pos="266224"/>
              </a:tabLst>
            </a:pPr>
            <a:r>
              <a:rPr sz="1500">
                <a:solidFill>
                  <a:schemeClr val="tx1"/>
                </a:solidFill>
              </a:rPr>
              <a:t>Năng</a:t>
            </a:r>
            <a:r>
              <a:rPr sz="1500" spc="-38">
                <a:solidFill>
                  <a:schemeClr val="tx1"/>
                </a:solidFill>
              </a:rPr>
              <a:t> </a:t>
            </a:r>
            <a:r>
              <a:rPr sz="1500">
                <a:solidFill>
                  <a:schemeClr val="tx1"/>
                </a:solidFill>
              </a:rPr>
              <a:t>lượng</a:t>
            </a:r>
            <a:r>
              <a:rPr sz="1500" spc="-34">
                <a:solidFill>
                  <a:schemeClr val="tx1"/>
                </a:solidFill>
              </a:rPr>
              <a:t> </a:t>
            </a:r>
            <a:r>
              <a:rPr sz="1500">
                <a:solidFill>
                  <a:schemeClr val="tx1"/>
                </a:solidFill>
              </a:rPr>
              <a:t>chính:</a:t>
            </a:r>
            <a:r>
              <a:rPr sz="1500" spc="-41">
                <a:solidFill>
                  <a:schemeClr val="tx1"/>
                </a:solidFill>
              </a:rPr>
              <a:t> </a:t>
            </a:r>
            <a:r>
              <a:rPr sz="1500" spc="-15">
                <a:solidFill>
                  <a:schemeClr val="tx1"/>
                </a:solidFill>
              </a:rPr>
              <a:t>điện</a:t>
            </a:r>
            <a:endParaRPr sz="1500">
              <a:solidFill>
                <a:schemeClr val="tx1"/>
              </a:solidFill>
            </a:endParaRPr>
          </a:p>
          <a:p>
            <a:pPr marL="266700" marR="26670" indent="-257175">
              <a:spcBef>
                <a:spcPts val="307"/>
              </a:spcBef>
              <a:buChar char="•"/>
              <a:tabLst>
                <a:tab pos="266700"/>
              </a:tabLst>
            </a:pPr>
            <a:r>
              <a:rPr sz="1500">
                <a:solidFill>
                  <a:schemeClr val="tx1"/>
                </a:solidFill>
              </a:rPr>
              <a:t>Hệ</a:t>
            </a:r>
            <a:r>
              <a:rPr sz="1500" spc="-34">
                <a:solidFill>
                  <a:schemeClr val="tx1"/>
                </a:solidFill>
              </a:rPr>
              <a:t> </a:t>
            </a:r>
            <a:r>
              <a:rPr sz="1500">
                <a:solidFill>
                  <a:schemeClr val="tx1"/>
                </a:solidFill>
              </a:rPr>
              <a:t>thống</a:t>
            </a:r>
            <a:r>
              <a:rPr sz="1500" spc="-30">
                <a:solidFill>
                  <a:schemeClr val="tx1"/>
                </a:solidFill>
              </a:rPr>
              <a:t> </a:t>
            </a:r>
            <a:r>
              <a:rPr sz="1500">
                <a:solidFill>
                  <a:schemeClr val="tx1"/>
                </a:solidFill>
              </a:rPr>
              <a:t>phụ</a:t>
            </a:r>
            <a:r>
              <a:rPr sz="1500" spc="-30">
                <a:solidFill>
                  <a:schemeClr val="tx1"/>
                </a:solidFill>
              </a:rPr>
              <a:t> </a:t>
            </a:r>
            <a:r>
              <a:rPr sz="1500">
                <a:solidFill>
                  <a:schemeClr val="tx1"/>
                </a:solidFill>
              </a:rPr>
              <a:t>trợ</a:t>
            </a:r>
            <a:r>
              <a:rPr sz="1500" spc="-30">
                <a:solidFill>
                  <a:schemeClr val="tx1"/>
                </a:solidFill>
              </a:rPr>
              <a:t> </a:t>
            </a:r>
            <a:r>
              <a:rPr sz="1500" spc="-8">
                <a:solidFill>
                  <a:schemeClr val="tx1"/>
                </a:solidFill>
              </a:rPr>
              <a:t>chính: </a:t>
            </a:r>
            <a:r>
              <a:rPr sz="1500">
                <a:solidFill>
                  <a:schemeClr val="tx1"/>
                </a:solidFill>
              </a:rPr>
              <a:t>khí</a:t>
            </a:r>
            <a:r>
              <a:rPr sz="1500" spc="-34">
                <a:solidFill>
                  <a:schemeClr val="tx1"/>
                </a:solidFill>
              </a:rPr>
              <a:t> </a:t>
            </a:r>
            <a:r>
              <a:rPr sz="1500">
                <a:solidFill>
                  <a:schemeClr val="tx1"/>
                </a:solidFill>
              </a:rPr>
              <a:t>nén</a:t>
            </a:r>
            <a:r>
              <a:rPr sz="1500" spc="-26">
                <a:solidFill>
                  <a:schemeClr val="tx1"/>
                </a:solidFill>
              </a:rPr>
              <a:t> </a:t>
            </a:r>
            <a:r>
              <a:rPr sz="1500">
                <a:solidFill>
                  <a:schemeClr val="tx1"/>
                </a:solidFill>
              </a:rPr>
              <a:t>và</a:t>
            </a:r>
            <a:r>
              <a:rPr sz="1500" spc="-26">
                <a:solidFill>
                  <a:schemeClr val="tx1"/>
                </a:solidFill>
              </a:rPr>
              <a:t> </a:t>
            </a:r>
            <a:r>
              <a:rPr sz="1500">
                <a:solidFill>
                  <a:schemeClr val="tx1"/>
                </a:solidFill>
              </a:rPr>
              <a:t>điều</a:t>
            </a:r>
            <a:r>
              <a:rPr sz="1500" spc="-26">
                <a:solidFill>
                  <a:schemeClr val="tx1"/>
                </a:solidFill>
              </a:rPr>
              <a:t> </a:t>
            </a:r>
            <a:r>
              <a:rPr sz="1500">
                <a:solidFill>
                  <a:schemeClr val="tx1"/>
                </a:solidFill>
              </a:rPr>
              <a:t>hòa</a:t>
            </a:r>
            <a:r>
              <a:rPr sz="1500" spc="-30">
                <a:solidFill>
                  <a:schemeClr val="tx1"/>
                </a:solidFill>
              </a:rPr>
              <a:t> </a:t>
            </a:r>
            <a:r>
              <a:rPr sz="1500" spc="-19">
                <a:solidFill>
                  <a:schemeClr val="tx1"/>
                </a:solidFill>
              </a:rPr>
              <a:t>ẩm</a:t>
            </a:r>
            <a:endParaRPr sz="1500">
              <a:solidFill>
                <a:schemeClr val="tx1"/>
              </a:solidFill>
            </a:endParaRPr>
          </a:p>
          <a:p>
            <a:pPr marL="266700" marR="3810" indent="-257175">
              <a:spcBef>
                <a:spcPts val="289"/>
              </a:spcBef>
              <a:buChar char="•"/>
              <a:tabLst>
                <a:tab pos="266700"/>
              </a:tabLst>
            </a:pPr>
            <a:r>
              <a:rPr sz="1500">
                <a:solidFill>
                  <a:schemeClr val="tx1"/>
                </a:solidFill>
              </a:rPr>
              <a:t>Thiết</a:t>
            </a:r>
            <a:r>
              <a:rPr sz="1500" spc="-30">
                <a:solidFill>
                  <a:schemeClr val="tx1"/>
                </a:solidFill>
              </a:rPr>
              <a:t> </a:t>
            </a:r>
            <a:r>
              <a:rPr sz="1500">
                <a:solidFill>
                  <a:schemeClr val="tx1"/>
                </a:solidFill>
              </a:rPr>
              <a:t>bị</a:t>
            </a:r>
            <a:r>
              <a:rPr sz="1500" spc="-19">
                <a:solidFill>
                  <a:schemeClr val="tx1"/>
                </a:solidFill>
              </a:rPr>
              <a:t> </a:t>
            </a:r>
            <a:r>
              <a:rPr sz="1500">
                <a:solidFill>
                  <a:schemeClr val="tx1"/>
                </a:solidFill>
              </a:rPr>
              <a:t>sử</a:t>
            </a:r>
            <a:r>
              <a:rPr sz="1500" spc="-26">
                <a:solidFill>
                  <a:schemeClr val="tx1"/>
                </a:solidFill>
              </a:rPr>
              <a:t> </a:t>
            </a:r>
            <a:r>
              <a:rPr sz="1500">
                <a:solidFill>
                  <a:schemeClr val="tx1"/>
                </a:solidFill>
              </a:rPr>
              <a:t>dụng</a:t>
            </a:r>
            <a:r>
              <a:rPr sz="1500" spc="-23">
                <a:solidFill>
                  <a:schemeClr val="tx1"/>
                </a:solidFill>
              </a:rPr>
              <a:t> </a:t>
            </a:r>
            <a:r>
              <a:rPr sz="1500" spc="-15">
                <a:solidFill>
                  <a:schemeClr val="tx1"/>
                </a:solidFill>
              </a:rPr>
              <a:t>nhiều </a:t>
            </a:r>
            <a:r>
              <a:rPr sz="1500">
                <a:solidFill>
                  <a:schemeClr val="tx1"/>
                </a:solidFill>
              </a:rPr>
              <a:t>năng</a:t>
            </a:r>
            <a:r>
              <a:rPr sz="1500" spc="-38">
                <a:solidFill>
                  <a:schemeClr val="tx1"/>
                </a:solidFill>
              </a:rPr>
              <a:t> </a:t>
            </a:r>
            <a:r>
              <a:rPr sz="1500">
                <a:solidFill>
                  <a:schemeClr val="tx1"/>
                </a:solidFill>
              </a:rPr>
              <a:t>lượng</a:t>
            </a:r>
            <a:r>
              <a:rPr sz="1500" spc="-34">
                <a:solidFill>
                  <a:schemeClr val="tx1"/>
                </a:solidFill>
              </a:rPr>
              <a:t> </a:t>
            </a:r>
            <a:r>
              <a:rPr sz="1500">
                <a:solidFill>
                  <a:schemeClr val="tx1"/>
                </a:solidFill>
              </a:rPr>
              <a:t>nhất:</a:t>
            </a:r>
            <a:r>
              <a:rPr sz="1500" spc="-45">
                <a:solidFill>
                  <a:schemeClr val="tx1"/>
                </a:solidFill>
              </a:rPr>
              <a:t> </a:t>
            </a:r>
            <a:r>
              <a:rPr sz="1500" spc="-19">
                <a:solidFill>
                  <a:schemeClr val="tx1"/>
                </a:solidFill>
              </a:rPr>
              <a:t>máy </a:t>
            </a:r>
            <a:r>
              <a:rPr sz="1500">
                <a:solidFill>
                  <a:schemeClr val="tx1"/>
                </a:solidFill>
              </a:rPr>
              <a:t>kéo</a:t>
            </a:r>
            <a:r>
              <a:rPr sz="1500" spc="-30">
                <a:solidFill>
                  <a:schemeClr val="tx1"/>
                </a:solidFill>
              </a:rPr>
              <a:t> </a:t>
            </a:r>
            <a:r>
              <a:rPr sz="1500">
                <a:solidFill>
                  <a:schemeClr val="tx1"/>
                </a:solidFill>
              </a:rPr>
              <a:t>sợi</a:t>
            </a:r>
            <a:r>
              <a:rPr sz="1500" spc="-26">
                <a:solidFill>
                  <a:schemeClr val="tx1"/>
                </a:solidFill>
              </a:rPr>
              <a:t> </a:t>
            </a:r>
            <a:r>
              <a:rPr sz="1500">
                <a:solidFill>
                  <a:schemeClr val="tx1"/>
                </a:solidFill>
              </a:rPr>
              <a:t>nồi</a:t>
            </a:r>
            <a:r>
              <a:rPr sz="1500" spc="-26">
                <a:solidFill>
                  <a:schemeClr val="tx1"/>
                </a:solidFill>
              </a:rPr>
              <a:t> </a:t>
            </a:r>
            <a:r>
              <a:rPr sz="1500">
                <a:solidFill>
                  <a:schemeClr val="tx1"/>
                </a:solidFill>
              </a:rPr>
              <a:t>khuyên</a:t>
            </a:r>
            <a:r>
              <a:rPr sz="1500" spc="-30">
                <a:solidFill>
                  <a:schemeClr val="tx1"/>
                </a:solidFill>
              </a:rPr>
              <a:t> </a:t>
            </a:r>
            <a:r>
              <a:rPr sz="1500" spc="-15">
                <a:solidFill>
                  <a:schemeClr val="tx1"/>
                </a:solidFill>
              </a:rPr>
              <a:t>(ring </a:t>
            </a:r>
            <a:r>
              <a:rPr sz="1500" spc="-8">
                <a:solidFill>
                  <a:schemeClr val="tx1"/>
                </a:solidFill>
              </a:rPr>
              <a:t>frames)</a:t>
            </a:r>
            <a:endParaRPr sz="1500">
              <a:solidFill>
                <a:schemeClr val="tx1"/>
              </a:solidFill>
            </a:endParaRPr>
          </a:p>
        </p:txBody>
      </p:sp>
      <p:grpSp>
        <p:nvGrpSpPr>
          <p:cNvPr id="5" name="object 5"/>
          <p:cNvGrpSpPr/>
          <p:nvPr/>
        </p:nvGrpSpPr>
        <p:grpSpPr>
          <a:xfrm>
            <a:off x="5711042" y="1508181"/>
            <a:ext cx="2149793" cy="2160270"/>
            <a:chOff x="5664737" y="1584921"/>
            <a:chExt cx="2866390" cy="2880360"/>
          </a:xfrm>
        </p:grpSpPr>
        <p:sp>
          <p:nvSpPr>
            <p:cNvPr id="6" name="object 6"/>
            <p:cNvSpPr/>
            <p:nvPr/>
          </p:nvSpPr>
          <p:spPr>
            <a:xfrm>
              <a:off x="7123569" y="1589684"/>
              <a:ext cx="524510" cy="1184275"/>
            </a:xfrm>
            <a:custGeom>
              <a:rect l="l" t="t" r="r" b="b"/>
              <a:pathLst>
                <a:path w="524509" h="1184275">
                  <a:moveTo>
                    <a:pt x="0" y="0"/>
                  </a:moveTo>
                  <a:lnTo>
                    <a:pt x="0" y="1183703"/>
                  </a:lnTo>
                  <a:lnTo>
                    <a:pt x="524217" y="122402"/>
                  </a:lnTo>
                  <a:lnTo>
                    <a:pt x="479363" y="101403"/>
                  </a:lnTo>
                  <a:lnTo>
                    <a:pt x="433759" y="82334"/>
                  </a:lnTo>
                  <a:lnTo>
                    <a:pt x="387470" y="65210"/>
                  </a:lnTo>
                  <a:lnTo>
                    <a:pt x="340557" y="50046"/>
                  </a:lnTo>
                  <a:lnTo>
                    <a:pt x="293084" y="36856"/>
                  </a:lnTo>
                  <a:lnTo>
                    <a:pt x="245113" y="25656"/>
                  </a:lnTo>
                  <a:lnTo>
                    <a:pt x="196708" y="16459"/>
                  </a:lnTo>
                  <a:lnTo>
                    <a:pt x="147932" y="9280"/>
                  </a:lnTo>
                  <a:lnTo>
                    <a:pt x="98846" y="4134"/>
                  </a:lnTo>
                  <a:lnTo>
                    <a:pt x="49514" y="1036"/>
                  </a:lnTo>
                  <a:lnTo>
                    <a:pt x="0" y="0"/>
                  </a:lnTo>
                  <a:close/>
                </a:path>
              </a:pathLst>
            </a:custGeom>
            <a:solidFill>
              <a:srgbClr val="003E82"/>
            </a:solidFill>
          </p:spPr>
          <p:txBody>
            <a:bodyPr wrap="square" lIns="0" tIns="0" rIns="0" bIns="0" rtlCol="0"/>
            <a:lstStyle/>
            <a:p>
              <a:endParaRPr sz="1050"/>
            </a:p>
          </p:txBody>
        </p:sp>
        <p:sp>
          <p:nvSpPr>
            <p:cNvPr id="7" name="object 7"/>
            <p:cNvSpPr/>
            <p:nvPr/>
          </p:nvSpPr>
          <p:spPr>
            <a:xfrm>
              <a:off x="7123566" y="1589684"/>
              <a:ext cx="524510" cy="1184275"/>
            </a:xfrm>
            <a:custGeom>
              <a:rect l="l" t="t" r="r" b="b"/>
              <a:pathLst>
                <a:path w="524509" h="1184275">
                  <a:moveTo>
                    <a:pt x="0" y="0"/>
                  </a:moveTo>
                  <a:lnTo>
                    <a:pt x="49518" y="1036"/>
                  </a:lnTo>
                  <a:lnTo>
                    <a:pt x="98853" y="4134"/>
                  </a:lnTo>
                  <a:lnTo>
                    <a:pt x="147941" y="9280"/>
                  </a:lnTo>
                  <a:lnTo>
                    <a:pt x="196719" y="16459"/>
                  </a:lnTo>
                  <a:lnTo>
                    <a:pt x="245125" y="25657"/>
                  </a:lnTo>
                  <a:lnTo>
                    <a:pt x="293096" y="36858"/>
                  </a:lnTo>
                  <a:lnTo>
                    <a:pt x="340569" y="50049"/>
                  </a:lnTo>
                  <a:lnTo>
                    <a:pt x="387481" y="65214"/>
                  </a:lnTo>
                  <a:lnTo>
                    <a:pt x="433771" y="82338"/>
                  </a:lnTo>
                  <a:lnTo>
                    <a:pt x="479375" y="101408"/>
                  </a:lnTo>
                  <a:lnTo>
                    <a:pt x="524230" y="122409"/>
                  </a:lnTo>
                  <a:lnTo>
                    <a:pt x="0" y="1183700"/>
                  </a:lnTo>
                  <a:lnTo>
                    <a:pt x="0" y="0"/>
                  </a:lnTo>
                  <a:close/>
                </a:path>
              </a:pathLst>
            </a:custGeom>
            <a:ln w="9525">
              <a:solidFill>
                <a:srgbClr val="002A5E"/>
              </a:solidFill>
            </a:ln>
          </p:spPr>
          <p:txBody>
            <a:bodyPr wrap="square" lIns="0" tIns="0" rIns="0" bIns="0" rtlCol="0"/>
            <a:lstStyle/>
            <a:p>
              <a:endParaRPr sz="1050"/>
            </a:p>
          </p:txBody>
        </p:sp>
        <p:sp>
          <p:nvSpPr>
            <p:cNvPr id="8" name="object 8"/>
            <p:cNvSpPr/>
            <p:nvPr/>
          </p:nvSpPr>
          <p:spPr>
            <a:xfrm>
              <a:off x="7285913" y="1813610"/>
              <a:ext cx="1146175" cy="1061720"/>
            </a:xfrm>
            <a:custGeom>
              <a:rect l="l" t="t" r="r" b="b"/>
              <a:pathLst>
                <a:path w="1146175" h="1061720">
                  <a:moveTo>
                    <a:pt x="524217" y="0"/>
                  </a:moveTo>
                  <a:lnTo>
                    <a:pt x="0" y="1061300"/>
                  </a:lnTo>
                  <a:lnTo>
                    <a:pt x="1146022" y="765022"/>
                  </a:lnTo>
                  <a:lnTo>
                    <a:pt x="1132762" y="717785"/>
                  </a:lnTo>
                  <a:lnTo>
                    <a:pt x="1117625" y="671330"/>
                  </a:lnTo>
                  <a:lnTo>
                    <a:pt x="1100647" y="625704"/>
                  </a:lnTo>
                  <a:lnTo>
                    <a:pt x="1081869" y="580955"/>
                  </a:lnTo>
                  <a:lnTo>
                    <a:pt x="1061328" y="537129"/>
                  </a:lnTo>
                  <a:lnTo>
                    <a:pt x="1039062" y="494274"/>
                  </a:lnTo>
                  <a:lnTo>
                    <a:pt x="1015110" y="452437"/>
                  </a:lnTo>
                  <a:lnTo>
                    <a:pt x="989510" y="411664"/>
                  </a:lnTo>
                  <a:lnTo>
                    <a:pt x="962301" y="372004"/>
                  </a:lnTo>
                  <a:lnTo>
                    <a:pt x="933521" y="333503"/>
                  </a:lnTo>
                  <a:lnTo>
                    <a:pt x="903208" y="296209"/>
                  </a:lnTo>
                  <a:lnTo>
                    <a:pt x="871401" y="260168"/>
                  </a:lnTo>
                  <a:lnTo>
                    <a:pt x="838138" y="225428"/>
                  </a:lnTo>
                  <a:lnTo>
                    <a:pt x="803457" y="192037"/>
                  </a:lnTo>
                  <a:lnTo>
                    <a:pt x="767397" y="160040"/>
                  </a:lnTo>
                  <a:lnTo>
                    <a:pt x="729996" y="129486"/>
                  </a:lnTo>
                  <a:lnTo>
                    <a:pt x="691292" y="100421"/>
                  </a:lnTo>
                  <a:lnTo>
                    <a:pt x="651324" y="72893"/>
                  </a:lnTo>
                  <a:lnTo>
                    <a:pt x="610130" y="46948"/>
                  </a:lnTo>
                  <a:lnTo>
                    <a:pt x="567748" y="22635"/>
                  </a:lnTo>
                  <a:lnTo>
                    <a:pt x="524217" y="0"/>
                  </a:lnTo>
                  <a:close/>
                </a:path>
              </a:pathLst>
            </a:custGeom>
            <a:solidFill>
              <a:srgbClr val="ED7D31"/>
            </a:solidFill>
          </p:spPr>
          <p:txBody>
            <a:bodyPr wrap="square" lIns="0" tIns="0" rIns="0" bIns="0" rtlCol="0"/>
            <a:lstStyle/>
            <a:p>
              <a:endParaRPr sz="1050"/>
            </a:p>
          </p:txBody>
        </p:sp>
        <p:sp>
          <p:nvSpPr>
            <p:cNvPr id="9" name="object 9"/>
            <p:cNvSpPr/>
            <p:nvPr/>
          </p:nvSpPr>
          <p:spPr>
            <a:xfrm>
              <a:off x="7285910" y="1813617"/>
              <a:ext cx="1146175" cy="1061720"/>
            </a:xfrm>
            <a:custGeom>
              <a:rect l="l" t="t" r="r" b="b"/>
              <a:pathLst>
                <a:path w="1146175" h="1061720">
                  <a:moveTo>
                    <a:pt x="524220" y="0"/>
                  </a:moveTo>
                  <a:lnTo>
                    <a:pt x="567751" y="22634"/>
                  </a:lnTo>
                  <a:lnTo>
                    <a:pt x="610132" y="46946"/>
                  </a:lnTo>
                  <a:lnTo>
                    <a:pt x="651326" y="72890"/>
                  </a:lnTo>
                  <a:lnTo>
                    <a:pt x="691294" y="100417"/>
                  </a:lnTo>
                  <a:lnTo>
                    <a:pt x="729998" y="129481"/>
                  </a:lnTo>
                  <a:lnTo>
                    <a:pt x="767399" y="160035"/>
                  </a:lnTo>
                  <a:lnTo>
                    <a:pt x="803459" y="192031"/>
                  </a:lnTo>
                  <a:lnTo>
                    <a:pt x="838139" y="225422"/>
                  </a:lnTo>
                  <a:lnTo>
                    <a:pt x="871402" y="260162"/>
                  </a:lnTo>
                  <a:lnTo>
                    <a:pt x="903209" y="296202"/>
                  </a:lnTo>
                  <a:lnTo>
                    <a:pt x="933522" y="333496"/>
                  </a:lnTo>
                  <a:lnTo>
                    <a:pt x="962302" y="371996"/>
                  </a:lnTo>
                  <a:lnTo>
                    <a:pt x="989511" y="411656"/>
                  </a:lnTo>
                  <a:lnTo>
                    <a:pt x="1015111" y="452429"/>
                  </a:lnTo>
                  <a:lnTo>
                    <a:pt x="1039063" y="494266"/>
                  </a:lnTo>
                  <a:lnTo>
                    <a:pt x="1061330" y="537122"/>
                  </a:lnTo>
                  <a:lnTo>
                    <a:pt x="1081872" y="580948"/>
                  </a:lnTo>
                  <a:lnTo>
                    <a:pt x="1100651" y="625697"/>
                  </a:lnTo>
                  <a:lnTo>
                    <a:pt x="1117629" y="671324"/>
                  </a:lnTo>
                  <a:lnTo>
                    <a:pt x="1132769" y="717779"/>
                  </a:lnTo>
                  <a:lnTo>
                    <a:pt x="1146030" y="765017"/>
                  </a:lnTo>
                  <a:lnTo>
                    <a:pt x="0" y="1061291"/>
                  </a:lnTo>
                  <a:lnTo>
                    <a:pt x="524220" y="0"/>
                  </a:lnTo>
                  <a:close/>
                </a:path>
              </a:pathLst>
            </a:custGeom>
            <a:ln w="9525">
              <a:solidFill>
                <a:srgbClr val="AE571D"/>
              </a:solidFill>
            </a:ln>
          </p:spPr>
          <p:txBody>
            <a:bodyPr wrap="square" lIns="0" tIns="0" rIns="0" bIns="0" rtlCol="0"/>
            <a:lstStyle/>
            <a:p>
              <a:endParaRPr sz="1050"/>
            </a:p>
          </p:txBody>
        </p:sp>
        <p:sp>
          <p:nvSpPr>
            <p:cNvPr id="10" name="object 10"/>
            <p:cNvSpPr/>
            <p:nvPr/>
          </p:nvSpPr>
          <p:spPr>
            <a:xfrm>
              <a:off x="7342047" y="2842145"/>
              <a:ext cx="1184275" cy="1127760"/>
            </a:xfrm>
            <a:custGeom>
              <a:rect l="l" t="t" r="r" b="b"/>
              <a:pathLst>
                <a:path w="1184275" h="1127760">
                  <a:moveTo>
                    <a:pt x="1146022" y="0"/>
                  </a:moveTo>
                  <a:lnTo>
                    <a:pt x="0" y="296278"/>
                  </a:lnTo>
                  <a:lnTo>
                    <a:pt x="842772" y="1127467"/>
                  </a:lnTo>
                  <a:lnTo>
                    <a:pt x="876993" y="1091282"/>
                  </a:lnTo>
                  <a:lnTo>
                    <a:pt x="909499" y="1053893"/>
                  </a:lnTo>
                  <a:lnTo>
                    <a:pt x="940271" y="1015359"/>
                  </a:lnTo>
                  <a:lnTo>
                    <a:pt x="969294" y="975740"/>
                  </a:lnTo>
                  <a:lnTo>
                    <a:pt x="996551" y="935098"/>
                  </a:lnTo>
                  <a:lnTo>
                    <a:pt x="1022028" y="893492"/>
                  </a:lnTo>
                  <a:lnTo>
                    <a:pt x="1045706" y="850983"/>
                  </a:lnTo>
                  <a:lnTo>
                    <a:pt x="1067570" y="807630"/>
                  </a:lnTo>
                  <a:lnTo>
                    <a:pt x="1087604" y="763495"/>
                  </a:lnTo>
                  <a:lnTo>
                    <a:pt x="1105792" y="718637"/>
                  </a:lnTo>
                  <a:lnTo>
                    <a:pt x="1122117" y="673116"/>
                  </a:lnTo>
                  <a:lnTo>
                    <a:pt x="1136564" y="626993"/>
                  </a:lnTo>
                  <a:lnTo>
                    <a:pt x="1149115" y="580328"/>
                  </a:lnTo>
                  <a:lnTo>
                    <a:pt x="1159755" y="533181"/>
                  </a:lnTo>
                  <a:lnTo>
                    <a:pt x="1168468" y="485613"/>
                  </a:lnTo>
                  <a:lnTo>
                    <a:pt x="1175237" y="437683"/>
                  </a:lnTo>
                  <a:lnTo>
                    <a:pt x="1180046" y="389452"/>
                  </a:lnTo>
                  <a:lnTo>
                    <a:pt x="1182880" y="340981"/>
                  </a:lnTo>
                  <a:lnTo>
                    <a:pt x="1183721" y="292329"/>
                  </a:lnTo>
                  <a:lnTo>
                    <a:pt x="1182553" y="243557"/>
                  </a:lnTo>
                  <a:lnTo>
                    <a:pt x="1179361" y="194724"/>
                  </a:lnTo>
                  <a:lnTo>
                    <a:pt x="1174128" y="145892"/>
                  </a:lnTo>
                  <a:lnTo>
                    <a:pt x="1166838" y="97121"/>
                  </a:lnTo>
                  <a:lnTo>
                    <a:pt x="1157475" y="48470"/>
                  </a:lnTo>
                  <a:lnTo>
                    <a:pt x="1146022" y="0"/>
                  </a:lnTo>
                  <a:close/>
                </a:path>
              </a:pathLst>
            </a:custGeom>
            <a:solidFill>
              <a:srgbClr val="A5A5A5"/>
            </a:solidFill>
          </p:spPr>
          <p:txBody>
            <a:bodyPr wrap="square" lIns="0" tIns="0" rIns="0" bIns="0" rtlCol="0"/>
            <a:lstStyle/>
            <a:p>
              <a:endParaRPr sz="1050"/>
            </a:p>
          </p:txBody>
        </p:sp>
        <p:sp>
          <p:nvSpPr>
            <p:cNvPr id="11" name="object 11"/>
            <p:cNvSpPr/>
            <p:nvPr/>
          </p:nvSpPr>
          <p:spPr>
            <a:xfrm>
              <a:off x="7342044" y="2842146"/>
              <a:ext cx="1184275" cy="1127760"/>
            </a:xfrm>
            <a:custGeom>
              <a:rect l="l" t="t" r="r" b="b"/>
              <a:pathLst>
                <a:path w="1184275" h="1127760">
                  <a:moveTo>
                    <a:pt x="1146030" y="0"/>
                  </a:moveTo>
                  <a:lnTo>
                    <a:pt x="1157483" y="48470"/>
                  </a:lnTo>
                  <a:lnTo>
                    <a:pt x="1166846" y="97122"/>
                  </a:lnTo>
                  <a:lnTo>
                    <a:pt x="1174136" y="145895"/>
                  </a:lnTo>
                  <a:lnTo>
                    <a:pt x="1179369" y="194727"/>
                  </a:lnTo>
                  <a:lnTo>
                    <a:pt x="1182561" y="243560"/>
                  </a:lnTo>
                  <a:lnTo>
                    <a:pt x="1183728" y="292332"/>
                  </a:lnTo>
                  <a:lnTo>
                    <a:pt x="1182887" y="340985"/>
                  </a:lnTo>
                  <a:lnTo>
                    <a:pt x="1180054" y="389456"/>
                  </a:lnTo>
                  <a:lnTo>
                    <a:pt x="1175245" y="437687"/>
                  </a:lnTo>
                  <a:lnTo>
                    <a:pt x="1168476" y="485617"/>
                  </a:lnTo>
                  <a:lnTo>
                    <a:pt x="1159763" y="533185"/>
                  </a:lnTo>
                  <a:lnTo>
                    <a:pt x="1149123" y="580332"/>
                  </a:lnTo>
                  <a:lnTo>
                    <a:pt x="1136572" y="626997"/>
                  </a:lnTo>
                  <a:lnTo>
                    <a:pt x="1122125" y="673120"/>
                  </a:lnTo>
                  <a:lnTo>
                    <a:pt x="1105800" y="718641"/>
                  </a:lnTo>
                  <a:lnTo>
                    <a:pt x="1087612" y="763499"/>
                  </a:lnTo>
                  <a:lnTo>
                    <a:pt x="1067578" y="807635"/>
                  </a:lnTo>
                  <a:lnTo>
                    <a:pt x="1045714" y="850987"/>
                  </a:lnTo>
                  <a:lnTo>
                    <a:pt x="1022036" y="893497"/>
                  </a:lnTo>
                  <a:lnTo>
                    <a:pt x="996560" y="935103"/>
                  </a:lnTo>
                  <a:lnTo>
                    <a:pt x="969302" y="975745"/>
                  </a:lnTo>
                  <a:lnTo>
                    <a:pt x="940279" y="1015364"/>
                  </a:lnTo>
                  <a:lnTo>
                    <a:pt x="909507" y="1053898"/>
                  </a:lnTo>
                  <a:lnTo>
                    <a:pt x="877002" y="1091289"/>
                  </a:lnTo>
                  <a:lnTo>
                    <a:pt x="842780" y="1127474"/>
                  </a:lnTo>
                  <a:lnTo>
                    <a:pt x="0" y="296274"/>
                  </a:lnTo>
                  <a:lnTo>
                    <a:pt x="1146030" y="0"/>
                  </a:lnTo>
                  <a:close/>
                </a:path>
              </a:pathLst>
            </a:custGeom>
            <a:ln w="9525">
              <a:solidFill>
                <a:srgbClr val="757575"/>
              </a:solidFill>
            </a:ln>
          </p:spPr>
          <p:txBody>
            <a:bodyPr wrap="square" lIns="0" tIns="0" rIns="0" bIns="0" rtlCol="0"/>
            <a:lstStyle/>
            <a:p>
              <a:endParaRPr sz="1050"/>
            </a:p>
          </p:txBody>
        </p:sp>
        <p:sp>
          <p:nvSpPr>
            <p:cNvPr id="12" name="object 12"/>
            <p:cNvSpPr/>
            <p:nvPr/>
          </p:nvSpPr>
          <p:spPr>
            <a:xfrm>
              <a:off x="5669501" y="2483370"/>
              <a:ext cx="2026920" cy="1977389"/>
            </a:xfrm>
            <a:custGeom>
              <a:rect l="l" t="t" r="r" b="b"/>
              <a:pathLst>
                <a:path w="2026920" h="1977389">
                  <a:moveTo>
                    <a:pt x="305188" y="0"/>
                  </a:moveTo>
                  <a:lnTo>
                    <a:pt x="273402" y="36652"/>
                  </a:lnTo>
                  <a:lnTo>
                    <a:pt x="243373" y="74242"/>
                  </a:lnTo>
                  <a:lnTo>
                    <a:pt x="215098" y="112715"/>
                  </a:lnTo>
                  <a:lnTo>
                    <a:pt x="188575" y="152017"/>
                  </a:lnTo>
                  <a:lnTo>
                    <a:pt x="163803" y="192097"/>
                  </a:lnTo>
                  <a:lnTo>
                    <a:pt x="140781" y="232900"/>
                  </a:lnTo>
                  <a:lnTo>
                    <a:pt x="119507" y="274373"/>
                  </a:lnTo>
                  <a:lnTo>
                    <a:pt x="99980" y="316462"/>
                  </a:lnTo>
                  <a:lnTo>
                    <a:pt x="82197" y="359115"/>
                  </a:lnTo>
                  <a:lnTo>
                    <a:pt x="66157" y="402278"/>
                  </a:lnTo>
                  <a:lnTo>
                    <a:pt x="51860" y="445898"/>
                  </a:lnTo>
                  <a:lnTo>
                    <a:pt x="39302" y="489921"/>
                  </a:lnTo>
                  <a:lnTo>
                    <a:pt x="28484" y="534294"/>
                  </a:lnTo>
                  <a:lnTo>
                    <a:pt x="19402" y="578964"/>
                  </a:lnTo>
                  <a:lnTo>
                    <a:pt x="12057" y="623877"/>
                  </a:lnTo>
                  <a:lnTo>
                    <a:pt x="6445" y="668981"/>
                  </a:lnTo>
                  <a:lnTo>
                    <a:pt x="2566" y="714221"/>
                  </a:lnTo>
                  <a:lnTo>
                    <a:pt x="418" y="759544"/>
                  </a:lnTo>
                  <a:lnTo>
                    <a:pt x="0" y="804898"/>
                  </a:lnTo>
                  <a:lnTo>
                    <a:pt x="1309" y="850229"/>
                  </a:lnTo>
                  <a:lnTo>
                    <a:pt x="4345" y="895482"/>
                  </a:lnTo>
                  <a:lnTo>
                    <a:pt x="9106" y="940606"/>
                  </a:lnTo>
                  <a:lnTo>
                    <a:pt x="15590" y="985547"/>
                  </a:lnTo>
                  <a:lnTo>
                    <a:pt x="23796" y="1030251"/>
                  </a:lnTo>
                  <a:lnTo>
                    <a:pt x="33722" y="1074666"/>
                  </a:lnTo>
                  <a:lnTo>
                    <a:pt x="45367" y="1118737"/>
                  </a:lnTo>
                  <a:lnTo>
                    <a:pt x="58729" y="1162411"/>
                  </a:lnTo>
                  <a:lnTo>
                    <a:pt x="73807" y="1205636"/>
                  </a:lnTo>
                  <a:lnTo>
                    <a:pt x="90599" y="1248358"/>
                  </a:lnTo>
                  <a:lnTo>
                    <a:pt x="109104" y="1290523"/>
                  </a:lnTo>
                  <a:lnTo>
                    <a:pt x="129319" y="1332078"/>
                  </a:lnTo>
                  <a:lnTo>
                    <a:pt x="151244" y="1372970"/>
                  </a:lnTo>
                  <a:lnTo>
                    <a:pt x="174878" y="1413146"/>
                  </a:lnTo>
                  <a:lnTo>
                    <a:pt x="200217" y="1452551"/>
                  </a:lnTo>
                  <a:lnTo>
                    <a:pt x="227261" y="1491134"/>
                  </a:lnTo>
                  <a:lnTo>
                    <a:pt x="256009" y="1528840"/>
                  </a:lnTo>
                  <a:lnTo>
                    <a:pt x="286459" y="1565616"/>
                  </a:lnTo>
                  <a:lnTo>
                    <a:pt x="318608" y="1601409"/>
                  </a:lnTo>
                  <a:lnTo>
                    <a:pt x="352457" y="1636166"/>
                  </a:lnTo>
                  <a:lnTo>
                    <a:pt x="387890" y="1669725"/>
                  </a:lnTo>
                  <a:lnTo>
                    <a:pt x="424333" y="1701543"/>
                  </a:lnTo>
                  <a:lnTo>
                    <a:pt x="461734" y="1731621"/>
                  </a:lnTo>
                  <a:lnTo>
                    <a:pt x="500039" y="1759959"/>
                  </a:lnTo>
                  <a:lnTo>
                    <a:pt x="539193" y="1786558"/>
                  </a:lnTo>
                  <a:lnTo>
                    <a:pt x="579143" y="1811418"/>
                  </a:lnTo>
                  <a:lnTo>
                    <a:pt x="619835" y="1834539"/>
                  </a:lnTo>
                  <a:lnTo>
                    <a:pt x="661215" y="1855922"/>
                  </a:lnTo>
                  <a:lnTo>
                    <a:pt x="703229" y="1875567"/>
                  </a:lnTo>
                  <a:lnTo>
                    <a:pt x="745823" y="1893474"/>
                  </a:lnTo>
                  <a:lnTo>
                    <a:pt x="788944" y="1909645"/>
                  </a:lnTo>
                  <a:lnTo>
                    <a:pt x="832537" y="1924078"/>
                  </a:lnTo>
                  <a:lnTo>
                    <a:pt x="876550" y="1936775"/>
                  </a:lnTo>
                  <a:lnTo>
                    <a:pt x="920927" y="1947737"/>
                  </a:lnTo>
                  <a:lnTo>
                    <a:pt x="965616" y="1956962"/>
                  </a:lnTo>
                  <a:lnTo>
                    <a:pt x="1010561" y="1964452"/>
                  </a:lnTo>
                  <a:lnTo>
                    <a:pt x="1055710" y="1970207"/>
                  </a:lnTo>
                  <a:lnTo>
                    <a:pt x="1101009" y="1974228"/>
                  </a:lnTo>
                  <a:lnTo>
                    <a:pt x="1146403" y="1976515"/>
                  </a:lnTo>
                  <a:lnTo>
                    <a:pt x="1191840" y="1977067"/>
                  </a:lnTo>
                  <a:lnTo>
                    <a:pt x="1237264" y="1975886"/>
                  </a:lnTo>
                  <a:lnTo>
                    <a:pt x="1282622" y="1972973"/>
                  </a:lnTo>
                  <a:lnTo>
                    <a:pt x="1327861" y="1968326"/>
                  </a:lnTo>
                  <a:lnTo>
                    <a:pt x="1372926" y="1961947"/>
                  </a:lnTo>
                  <a:lnTo>
                    <a:pt x="1417764" y="1953837"/>
                  </a:lnTo>
                  <a:lnTo>
                    <a:pt x="1462321" y="1943994"/>
                  </a:lnTo>
                  <a:lnTo>
                    <a:pt x="1506543" y="1932421"/>
                  </a:lnTo>
                  <a:lnTo>
                    <a:pt x="1550375" y="1919117"/>
                  </a:lnTo>
                  <a:lnTo>
                    <a:pt x="1593765" y="1904082"/>
                  </a:lnTo>
                  <a:lnTo>
                    <a:pt x="1636659" y="1887317"/>
                  </a:lnTo>
                  <a:lnTo>
                    <a:pt x="1679001" y="1868822"/>
                  </a:lnTo>
                  <a:lnTo>
                    <a:pt x="1720740" y="1848598"/>
                  </a:lnTo>
                  <a:lnTo>
                    <a:pt x="1761820" y="1826646"/>
                  </a:lnTo>
                  <a:lnTo>
                    <a:pt x="1802189" y="1802964"/>
                  </a:lnTo>
                  <a:lnTo>
                    <a:pt x="1841791" y="1777555"/>
                  </a:lnTo>
                  <a:lnTo>
                    <a:pt x="1880574" y="1750417"/>
                  </a:lnTo>
                  <a:lnTo>
                    <a:pt x="1918483" y="1721552"/>
                  </a:lnTo>
                  <a:lnTo>
                    <a:pt x="1955465" y="1690960"/>
                  </a:lnTo>
                  <a:lnTo>
                    <a:pt x="1991466" y="1658641"/>
                  </a:lnTo>
                  <a:lnTo>
                    <a:pt x="2026431" y="1624596"/>
                  </a:lnTo>
                  <a:lnTo>
                    <a:pt x="1183647" y="793394"/>
                  </a:lnTo>
                  <a:lnTo>
                    <a:pt x="305188" y="0"/>
                  </a:lnTo>
                  <a:close/>
                </a:path>
              </a:pathLst>
            </a:custGeom>
            <a:solidFill>
              <a:srgbClr val="FFC000"/>
            </a:solidFill>
          </p:spPr>
          <p:txBody>
            <a:bodyPr wrap="square" lIns="0" tIns="0" rIns="0" bIns="0" rtlCol="0"/>
            <a:lstStyle/>
            <a:p>
              <a:endParaRPr sz="1050"/>
            </a:p>
          </p:txBody>
        </p:sp>
        <p:sp>
          <p:nvSpPr>
            <p:cNvPr id="13" name="object 13"/>
            <p:cNvSpPr/>
            <p:nvPr/>
          </p:nvSpPr>
          <p:spPr>
            <a:xfrm>
              <a:off x="5669500" y="2483377"/>
              <a:ext cx="2026920" cy="1977389"/>
            </a:xfrm>
            <a:custGeom>
              <a:rect l="l" t="t" r="r" b="b"/>
              <a:pathLst>
                <a:path w="2026920" h="1977389">
                  <a:moveTo>
                    <a:pt x="2026426" y="1624584"/>
                  </a:moveTo>
                  <a:lnTo>
                    <a:pt x="1991461" y="1658630"/>
                  </a:lnTo>
                  <a:lnTo>
                    <a:pt x="1955460" y="1690949"/>
                  </a:lnTo>
                  <a:lnTo>
                    <a:pt x="1918479" y="1721542"/>
                  </a:lnTo>
                  <a:lnTo>
                    <a:pt x="1880570" y="1750407"/>
                  </a:lnTo>
                  <a:lnTo>
                    <a:pt x="1841787" y="1777545"/>
                  </a:lnTo>
                  <a:lnTo>
                    <a:pt x="1802185" y="1802955"/>
                  </a:lnTo>
                  <a:lnTo>
                    <a:pt x="1761817" y="1826637"/>
                  </a:lnTo>
                  <a:lnTo>
                    <a:pt x="1720736" y="1848590"/>
                  </a:lnTo>
                  <a:lnTo>
                    <a:pt x="1678998" y="1868815"/>
                  </a:lnTo>
                  <a:lnTo>
                    <a:pt x="1636655" y="1887310"/>
                  </a:lnTo>
                  <a:lnTo>
                    <a:pt x="1593762" y="1904075"/>
                  </a:lnTo>
                  <a:lnTo>
                    <a:pt x="1550372" y="1919110"/>
                  </a:lnTo>
                  <a:lnTo>
                    <a:pt x="1506539" y="1932414"/>
                  </a:lnTo>
                  <a:lnTo>
                    <a:pt x="1462317" y="1943988"/>
                  </a:lnTo>
                  <a:lnTo>
                    <a:pt x="1417760" y="1953831"/>
                  </a:lnTo>
                  <a:lnTo>
                    <a:pt x="1372922" y="1961942"/>
                  </a:lnTo>
                  <a:lnTo>
                    <a:pt x="1327857" y="1968321"/>
                  </a:lnTo>
                  <a:lnTo>
                    <a:pt x="1282618" y="1972967"/>
                  </a:lnTo>
                  <a:lnTo>
                    <a:pt x="1237259" y="1975881"/>
                  </a:lnTo>
                  <a:lnTo>
                    <a:pt x="1191835" y="1977062"/>
                  </a:lnTo>
                  <a:lnTo>
                    <a:pt x="1146398" y="1976510"/>
                  </a:lnTo>
                  <a:lnTo>
                    <a:pt x="1101004" y="1974223"/>
                  </a:lnTo>
                  <a:lnTo>
                    <a:pt x="1055705" y="1970203"/>
                  </a:lnTo>
                  <a:lnTo>
                    <a:pt x="1010556" y="1964448"/>
                  </a:lnTo>
                  <a:lnTo>
                    <a:pt x="965610" y="1956958"/>
                  </a:lnTo>
                  <a:lnTo>
                    <a:pt x="920921" y="1947732"/>
                  </a:lnTo>
                  <a:lnTo>
                    <a:pt x="876544" y="1936771"/>
                  </a:lnTo>
                  <a:lnTo>
                    <a:pt x="832531" y="1924074"/>
                  </a:lnTo>
                  <a:lnTo>
                    <a:pt x="788938" y="1909641"/>
                  </a:lnTo>
                  <a:lnTo>
                    <a:pt x="745817" y="1893471"/>
                  </a:lnTo>
                  <a:lnTo>
                    <a:pt x="703222" y="1875563"/>
                  </a:lnTo>
                  <a:lnTo>
                    <a:pt x="661208" y="1855919"/>
                  </a:lnTo>
                  <a:lnTo>
                    <a:pt x="619828" y="1834536"/>
                  </a:lnTo>
                  <a:lnTo>
                    <a:pt x="579137" y="1811415"/>
                  </a:lnTo>
                  <a:lnTo>
                    <a:pt x="539187" y="1786555"/>
                  </a:lnTo>
                  <a:lnTo>
                    <a:pt x="500033" y="1759957"/>
                  </a:lnTo>
                  <a:lnTo>
                    <a:pt x="461728" y="1731619"/>
                  </a:lnTo>
                  <a:lnTo>
                    <a:pt x="424328" y="1701541"/>
                  </a:lnTo>
                  <a:lnTo>
                    <a:pt x="387884" y="1669723"/>
                  </a:lnTo>
                  <a:lnTo>
                    <a:pt x="352452" y="1636164"/>
                  </a:lnTo>
                  <a:lnTo>
                    <a:pt x="318604" y="1601408"/>
                  </a:lnTo>
                  <a:lnTo>
                    <a:pt x="286454" y="1565614"/>
                  </a:lnTo>
                  <a:lnTo>
                    <a:pt x="256005" y="1528838"/>
                  </a:lnTo>
                  <a:lnTo>
                    <a:pt x="227258" y="1491132"/>
                  </a:lnTo>
                  <a:lnTo>
                    <a:pt x="200214" y="1452549"/>
                  </a:lnTo>
                  <a:lnTo>
                    <a:pt x="174875" y="1413143"/>
                  </a:lnTo>
                  <a:lnTo>
                    <a:pt x="151242" y="1372967"/>
                  </a:lnTo>
                  <a:lnTo>
                    <a:pt x="129317" y="1332075"/>
                  </a:lnTo>
                  <a:lnTo>
                    <a:pt x="109102" y="1290520"/>
                  </a:lnTo>
                  <a:lnTo>
                    <a:pt x="90598" y="1248355"/>
                  </a:lnTo>
                  <a:lnTo>
                    <a:pt x="73806" y="1205633"/>
                  </a:lnTo>
                  <a:lnTo>
                    <a:pt x="58728" y="1162408"/>
                  </a:lnTo>
                  <a:lnTo>
                    <a:pt x="45366" y="1118733"/>
                  </a:lnTo>
                  <a:lnTo>
                    <a:pt x="33722" y="1074662"/>
                  </a:lnTo>
                  <a:lnTo>
                    <a:pt x="23795" y="1030248"/>
                  </a:lnTo>
                  <a:lnTo>
                    <a:pt x="15590" y="985543"/>
                  </a:lnTo>
                  <a:lnTo>
                    <a:pt x="9106" y="940602"/>
                  </a:lnTo>
                  <a:lnTo>
                    <a:pt x="4345" y="895478"/>
                  </a:lnTo>
                  <a:lnTo>
                    <a:pt x="1309" y="850224"/>
                  </a:lnTo>
                  <a:lnTo>
                    <a:pt x="0" y="804894"/>
                  </a:lnTo>
                  <a:lnTo>
                    <a:pt x="418" y="759540"/>
                  </a:lnTo>
                  <a:lnTo>
                    <a:pt x="2566" y="714217"/>
                  </a:lnTo>
                  <a:lnTo>
                    <a:pt x="6445" y="668976"/>
                  </a:lnTo>
                  <a:lnTo>
                    <a:pt x="12057" y="623873"/>
                  </a:lnTo>
                  <a:lnTo>
                    <a:pt x="19403" y="578960"/>
                  </a:lnTo>
                  <a:lnTo>
                    <a:pt x="28484" y="534290"/>
                  </a:lnTo>
                  <a:lnTo>
                    <a:pt x="39303" y="489917"/>
                  </a:lnTo>
                  <a:lnTo>
                    <a:pt x="51860" y="445894"/>
                  </a:lnTo>
                  <a:lnTo>
                    <a:pt x="66158" y="402274"/>
                  </a:lnTo>
                  <a:lnTo>
                    <a:pt x="82197" y="359112"/>
                  </a:lnTo>
                  <a:lnTo>
                    <a:pt x="99980" y="316459"/>
                  </a:lnTo>
                  <a:lnTo>
                    <a:pt x="119508" y="274370"/>
                  </a:lnTo>
                  <a:lnTo>
                    <a:pt x="140782" y="232897"/>
                  </a:lnTo>
                  <a:lnTo>
                    <a:pt x="163804" y="192095"/>
                  </a:lnTo>
                  <a:lnTo>
                    <a:pt x="188576" y="152015"/>
                  </a:lnTo>
                  <a:lnTo>
                    <a:pt x="215099" y="112713"/>
                  </a:lnTo>
                  <a:lnTo>
                    <a:pt x="243374" y="74241"/>
                  </a:lnTo>
                  <a:lnTo>
                    <a:pt x="273403" y="36652"/>
                  </a:lnTo>
                  <a:lnTo>
                    <a:pt x="305189" y="0"/>
                  </a:lnTo>
                  <a:lnTo>
                    <a:pt x="1183645" y="793384"/>
                  </a:lnTo>
                  <a:lnTo>
                    <a:pt x="2026426" y="1624584"/>
                  </a:lnTo>
                  <a:close/>
                </a:path>
              </a:pathLst>
            </a:custGeom>
            <a:ln w="9525">
              <a:solidFill>
                <a:srgbClr val="BC8B00"/>
              </a:solidFill>
            </a:ln>
          </p:spPr>
          <p:txBody>
            <a:bodyPr wrap="square" lIns="0" tIns="0" rIns="0" bIns="0" rtlCol="0"/>
            <a:lstStyle/>
            <a:p>
              <a:endParaRPr sz="1050"/>
            </a:p>
          </p:txBody>
        </p:sp>
        <p:sp>
          <p:nvSpPr>
            <p:cNvPr id="14" name="object 14"/>
            <p:cNvSpPr/>
            <p:nvPr/>
          </p:nvSpPr>
          <p:spPr>
            <a:xfrm>
              <a:off x="6057658" y="1607426"/>
              <a:ext cx="878840" cy="1184275"/>
            </a:xfrm>
            <a:custGeom>
              <a:rect l="l" t="t" r="r" b="b"/>
              <a:pathLst>
                <a:path w="878840" h="1184275">
                  <a:moveTo>
                    <a:pt x="878458" y="0"/>
                  </a:moveTo>
                  <a:lnTo>
                    <a:pt x="828359" y="1059"/>
                  </a:lnTo>
                  <a:lnTo>
                    <a:pt x="778553" y="4219"/>
                  </a:lnTo>
                  <a:lnTo>
                    <a:pt x="729102" y="9454"/>
                  </a:lnTo>
                  <a:lnTo>
                    <a:pt x="680063" y="16737"/>
                  </a:lnTo>
                  <a:lnTo>
                    <a:pt x="631496" y="26042"/>
                  </a:lnTo>
                  <a:lnTo>
                    <a:pt x="583461" y="37342"/>
                  </a:lnTo>
                  <a:lnTo>
                    <a:pt x="536017" y="50611"/>
                  </a:lnTo>
                  <a:lnTo>
                    <a:pt x="489224" y="65824"/>
                  </a:lnTo>
                  <a:lnTo>
                    <a:pt x="443139" y="82952"/>
                  </a:lnTo>
                  <a:lnTo>
                    <a:pt x="397824" y="101971"/>
                  </a:lnTo>
                  <a:lnTo>
                    <a:pt x="353336" y="122853"/>
                  </a:lnTo>
                  <a:lnTo>
                    <a:pt x="309736" y="145573"/>
                  </a:lnTo>
                  <a:lnTo>
                    <a:pt x="267083" y="170103"/>
                  </a:lnTo>
                  <a:lnTo>
                    <a:pt x="225436" y="196419"/>
                  </a:lnTo>
                  <a:lnTo>
                    <a:pt x="184854" y="224492"/>
                  </a:lnTo>
                  <a:lnTo>
                    <a:pt x="145397" y="254297"/>
                  </a:lnTo>
                  <a:lnTo>
                    <a:pt x="107123" y="285808"/>
                  </a:lnTo>
                  <a:lnTo>
                    <a:pt x="70093" y="318997"/>
                  </a:lnTo>
                  <a:lnTo>
                    <a:pt x="34365" y="353840"/>
                  </a:lnTo>
                  <a:lnTo>
                    <a:pt x="0" y="390309"/>
                  </a:lnTo>
                  <a:lnTo>
                    <a:pt x="878458" y="1183703"/>
                  </a:lnTo>
                  <a:lnTo>
                    <a:pt x="878458" y="0"/>
                  </a:lnTo>
                  <a:close/>
                </a:path>
              </a:pathLst>
            </a:custGeom>
            <a:solidFill>
              <a:srgbClr val="5B9BD5"/>
            </a:solidFill>
          </p:spPr>
          <p:txBody>
            <a:bodyPr wrap="square" lIns="0" tIns="0" rIns="0" bIns="0" rtlCol="0"/>
            <a:lstStyle/>
            <a:p>
              <a:endParaRPr sz="1050"/>
            </a:p>
          </p:txBody>
        </p:sp>
        <p:sp>
          <p:nvSpPr>
            <p:cNvPr id="15" name="object 15"/>
            <p:cNvSpPr/>
            <p:nvPr/>
          </p:nvSpPr>
          <p:spPr>
            <a:xfrm>
              <a:off x="6057658" y="1607426"/>
              <a:ext cx="878840" cy="1184275"/>
            </a:xfrm>
            <a:custGeom>
              <a:rect l="l" t="t" r="r" b="b"/>
              <a:pathLst>
                <a:path w="878840" h="1184275">
                  <a:moveTo>
                    <a:pt x="0" y="390317"/>
                  </a:moveTo>
                  <a:lnTo>
                    <a:pt x="34365" y="353846"/>
                  </a:lnTo>
                  <a:lnTo>
                    <a:pt x="70093" y="319002"/>
                  </a:lnTo>
                  <a:lnTo>
                    <a:pt x="107123" y="285811"/>
                  </a:lnTo>
                  <a:lnTo>
                    <a:pt x="145396" y="254300"/>
                  </a:lnTo>
                  <a:lnTo>
                    <a:pt x="184854" y="224494"/>
                  </a:lnTo>
                  <a:lnTo>
                    <a:pt x="225436" y="196420"/>
                  </a:lnTo>
                  <a:lnTo>
                    <a:pt x="267083" y="170104"/>
                  </a:lnTo>
                  <a:lnTo>
                    <a:pt x="309737" y="145573"/>
                  </a:lnTo>
                  <a:lnTo>
                    <a:pt x="353337" y="122853"/>
                  </a:lnTo>
                  <a:lnTo>
                    <a:pt x="397824" y="101971"/>
                  </a:lnTo>
                  <a:lnTo>
                    <a:pt x="443140" y="82952"/>
                  </a:lnTo>
                  <a:lnTo>
                    <a:pt x="489224" y="65823"/>
                  </a:lnTo>
                  <a:lnTo>
                    <a:pt x="536018" y="50611"/>
                  </a:lnTo>
                  <a:lnTo>
                    <a:pt x="583462" y="37342"/>
                  </a:lnTo>
                  <a:lnTo>
                    <a:pt x="631497" y="26041"/>
                  </a:lnTo>
                  <a:lnTo>
                    <a:pt x="680063" y="16737"/>
                  </a:lnTo>
                  <a:lnTo>
                    <a:pt x="729101" y="9454"/>
                  </a:lnTo>
                  <a:lnTo>
                    <a:pt x="778552" y="4219"/>
                  </a:lnTo>
                  <a:lnTo>
                    <a:pt x="828357" y="1059"/>
                  </a:lnTo>
                  <a:lnTo>
                    <a:pt x="878456" y="0"/>
                  </a:lnTo>
                  <a:lnTo>
                    <a:pt x="878456" y="1183700"/>
                  </a:lnTo>
                  <a:lnTo>
                    <a:pt x="0" y="390317"/>
                  </a:lnTo>
                  <a:close/>
                </a:path>
              </a:pathLst>
            </a:custGeom>
            <a:ln w="9525">
              <a:solidFill>
                <a:srgbClr val="3D6E9B"/>
              </a:solidFill>
            </a:ln>
          </p:spPr>
          <p:txBody>
            <a:bodyPr wrap="square" lIns="0" tIns="0" rIns="0" bIns="0" rtlCol="0"/>
            <a:lstStyle/>
            <a:p>
              <a:endParaRPr sz="1050"/>
            </a:p>
          </p:txBody>
        </p:sp>
      </p:grpSp>
      <p:sp>
        <p:nvSpPr>
          <p:cNvPr id="16" name="object 16"/>
          <p:cNvSpPr txBox="1"/>
          <p:nvPr/>
        </p:nvSpPr>
        <p:spPr>
          <a:xfrm>
            <a:off x="6865736" y="1573362"/>
            <a:ext cx="202406" cy="171201"/>
          </a:xfrm>
          <a:prstGeom prst="rect">
            <a:avLst/>
          </a:prstGeom>
        </p:spPr>
        <p:txBody>
          <a:bodyPr vert="horz" wrap="square" lIns="0" tIns="9525" rIns="0" bIns="0" rtlCol="0">
            <a:spAutoFit/>
          </a:bodyPr>
          <a:lstStyle/>
          <a:p>
            <a:pPr>
              <a:spcBef>
                <a:spcPts val="75"/>
              </a:spcBef>
            </a:pPr>
            <a:r>
              <a:rPr sz="1050" spc="-19">
                <a:solidFill>
                  <a:srgbClr val="FFFFFF"/>
                </a:solidFill>
              </a:rPr>
              <a:t>7%</a:t>
            </a:r>
            <a:endParaRPr sz="1050"/>
          </a:p>
        </p:txBody>
      </p:sp>
      <p:sp>
        <p:nvSpPr>
          <p:cNvPr id="17" name="object 17"/>
          <p:cNvSpPr txBox="1"/>
          <p:nvPr/>
        </p:nvSpPr>
        <p:spPr>
          <a:xfrm>
            <a:off x="7351502" y="1966554"/>
            <a:ext cx="276701" cy="171201"/>
          </a:xfrm>
          <a:prstGeom prst="rect">
            <a:avLst/>
          </a:prstGeom>
        </p:spPr>
        <p:txBody>
          <a:bodyPr vert="horz" wrap="square" lIns="0" tIns="9525" rIns="0" bIns="0" rtlCol="0">
            <a:spAutoFit/>
          </a:bodyPr>
          <a:lstStyle/>
          <a:p>
            <a:pPr>
              <a:spcBef>
                <a:spcPts val="75"/>
              </a:spcBef>
            </a:pPr>
            <a:r>
              <a:rPr sz="1050" spc="-19">
                <a:solidFill>
                  <a:srgbClr val="FFFFFF"/>
                </a:solidFill>
              </a:rPr>
              <a:t>14%</a:t>
            </a:r>
            <a:endParaRPr sz="1050"/>
          </a:p>
        </p:txBody>
      </p:sp>
      <p:sp>
        <p:nvSpPr>
          <p:cNvPr id="18" name="object 18"/>
          <p:cNvSpPr txBox="1"/>
          <p:nvPr/>
        </p:nvSpPr>
        <p:spPr>
          <a:xfrm>
            <a:off x="7515808" y="2743794"/>
            <a:ext cx="276701" cy="171201"/>
          </a:xfrm>
          <a:prstGeom prst="rect">
            <a:avLst/>
          </a:prstGeom>
        </p:spPr>
        <p:txBody>
          <a:bodyPr vert="horz" wrap="square" lIns="0" tIns="9525" rIns="0" bIns="0" rtlCol="0">
            <a:spAutoFit/>
          </a:bodyPr>
          <a:lstStyle/>
          <a:p>
            <a:pPr>
              <a:spcBef>
                <a:spcPts val="75"/>
              </a:spcBef>
            </a:pPr>
            <a:r>
              <a:rPr sz="1050" spc="-19">
                <a:solidFill>
                  <a:srgbClr val="FFFFFF"/>
                </a:solidFill>
              </a:rPr>
              <a:t>17%</a:t>
            </a:r>
            <a:endParaRPr sz="1050"/>
          </a:p>
        </p:txBody>
      </p:sp>
      <p:sp>
        <p:nvSpPr>
          <p:cNvPr id="19" name="object 19"/>
          <p:cNvSpPr txBox="1"/>
          <p:nvPr/>
        </p:nvSpPr>
        <p:spPr>
          <a:xfrm>
            <a:off x="5958479" y="3159846"/>
            <a:ext cx="276701" cy="171201"/>
          </a:xfrm>
          <a:prstGeom prst="rect">
            <a:avLst/>
          </a:prstGeom>
        </p:spPr>
        <p:txBody>
          <a:bodyPr vert="horz" wrap="square" lIns="0" tIns="9525" rIns="0" bIns="0" rtlCol="0">
            <a:spAutoFit/>
          </a:bodyPr>
          <a:lstStyle/>
          <a:p>
            <a:pPr>
              <a:spcBef>
                <a:spcPts val="75"/>
              </a:spcBef>
            </a:pPr>
            <a:r>
              <a:rPr sz="1050" spc="-19">
                <a:solidFill>
                  <a:srgbClr val="FFFFFF"/>
                </a:solidFill>
              </a:rPr>
              <a:t>49%</a:t>
            </a:r>
            <a:endParaRPr sz="1050"/>
          </a:p>
        </p:txBody>
      </p:sp>
      <p:sp>
        <p:nvSpPr>
          <p:cNvPr id="20" name="object 20"/>
          <p:cNvSpPr txBox="1"/>
          <p:nvPr/>
        </p:nvSpPr>
        <p:spPr>
          <a:xfrm>
            <a:off x="6237077" y="1657944"/>
            <a:ext cx="276701" cy="171201"/>
          </a:xfrm>
          <a:prstGeom prst="rect">
            <a:avLst/>
          </a:prstGeom>
        </p:spPr>
        <p:txBody>
          <a:bodyPr vert="horz" wrap="square" lIns="0" tIns="9525" rIns="0" bIns="0" rtlCol="0">
            <a:spAutoFit/>
          </a:bodyPr>
          <a:lstStyle/>
          <a:p>
            <a:pPr>
              <a:spcBef>
                <a:spcPts val="75"/>
              </a:spcBef>
            </a:pPr>
            <a:r>
              <a:rPr sz="1050" spc="-19">
                <a:solidFill>
                  <a:srgbClr val="FFFFFF"/>
                </a:solidFill>
              </a:rPr>
              <a:t>13%</a:t>
            </a:r>
            <a:endParaRPr sz="1050"/>
          </a:p>
        </p:txBody>
      </p:sp>
      <p:grpSp>
        <p:nvGrpSpPr>
          <p:cNvPr id="21" name="object 21"/>
          <p:cNvGrpSpPr/>
          <p:nvPr/>
        </p:nvGrpSpPr>
        <p:grpSpPr>
          <a:xfrm>
            <a:off x="5078776" y="1099706"/>
            <a:ext cx="3218796" cy="3789602"/>
            <a:chOff x="4999278" y="1206131"/>
            <a:chExt cx="4114165" cy="4886960"/>
          </a:xfrm>
        </p:grpSpPr>
        <p:sp>
          <p:nvSpPr>
            <p:cNvPr id="22" name="object 22"/>
            <p:cNvSpPr/>
            <p:nvPr/>
          </p:nvSpPr>
          <p:spPr>
            <a:xfrm>
              <a:off x="5472468" y="4990541"/>
              <a:ext cx="67310" cy="67310"/>
            </a:xfrm>
            <a:custGeom>
              <a:rect l="l" t="t" r="r" b="b"/>
              <a:pathLst>
                <a:path w="67310" h="67310">
                  <a:moveTo>
                    <a:pt x="67030" y="0"/>
                  </a:moveTo>
                  <a:lnTo>
                    <a:pt x="0" y="0"/>
                  </a:lnTo>
                  <a:lnTo>
                    <a:pt x="0" y="67043"/>
                  </a:lnTo>
                  <a:lnTo>
                    <a:pt x="67030" y="67043"/>
                  </a:lnTo>
                  <a:lnTo>
                    <a:pt x="67030" y="0"/>
                  </a:lnTo>
                  <a:close/>
                </a:path>
              </a:pathLst>
            </a:custGeom>
            <a:solidFill>
              <a:srgbClr val="003E82"/>
            </a:solidFill>
          </p:spPr>
          <p:txBody>
            <a:bodyPr wrap="square" lIns="0" tIns="0" rIns="0" bIns="0" rtlCol="0"/>
            <a:lstStyle/>
            <a:p>
              <a:endParaRPr sz="1050"/>
            </a:p>
          </p:txBody>
        </p:sp>
        <p:sp>
          <p:nvSpPr>
            <p:cNvPr id="23" name="object 23"/>
            <p:cNvSpPr/>
            <p:nvPr/>
          </p:nvSpPr>
          <p:spPr>
            <a:xfrm>
              <a:off x="5472468" y="4990541"/>
              <a:ext cx="67310" cy="67310"/>
            </a:xfrm>
            <a:custGeom>
              <a:rect l="l" t="t" r="r" b="b"/>
              <a:pathLst>
                <a:path w="67310" h="67310">
                  <a:moveTo>
                    <a:pt x="0" y="0"/>
                  </a:moveTo>
                  <a:lnTo>
                    <a:pt x="67037" y="0"/>
                  </a:lnTo>
                  <a:lnTo>
                    <a:pt x="67037" y="67037"/>
                  </a:lnTo>
                  <a:lnTo>
                    <a:pt x="0" y="67037"/>
                  </a:lnTo>
                  <a:lnTo>
                    <a:pt x="0" y="0"/>
                  </a:lnTo>
                  <a:close/>
                </a:path>
              </a:pathLst>
            </a:custGeom>
            <a:ln w="9525">
              <a:solidFill>
                <a:srgbClr val="002A5E"/>
              </a:solidFill>
            </a:ln>
          </p:spPr>
          <p:txBody>
            <a:bodyPr wrap="square" lIns="0" tIns="0" rIns="0" bIns="0" rtlCol="0"/>
            <a:lstStyle/>
            <a:p>
              <a:endParaRPr sz="1050"/>
            </a:p>
          </p:txBody>
        </p:sp>
        <p:sp>
          <p:nvSpPr>
            <p:cNvPr id="24" name="object 24"/>
            <p:cNvSpPr/>
            <p:nvPr/>
          </p:nvSpPr>
          <p:spPr>
            <a:xfrm>
              <a:off x="5472468" y="5214226"/>
              <a:ext cx="67310" cy="67310"/>
            </a:xfrm>
            <a:custGeom>
              <a:rect l="l" t="t" r="r" b="b"/>
              <a:pathLst>
                <a:path w="67310" h="67310">
                  <a:moveTo>
                    <a:pt x="67030" y="0"/>
                  </a:moveTo>
                  <a:lnTo>
                    <a:pt x="0" y="0"/>
                  </a:lnTo>
                  <a:lnTo>
                    <a:pt x="0" y="67030"/>
                  </a:lnTo>
                  <a:lnTo>
                    <a:pt x="67030" y="67030"/>
                  </a:lnTo>
                  <a:lnTo>
                    <a:pt x="67030" y="0"/>
                  </a:lnTo>
                  <a:close/>
                </a:path>
              </a:pathLst>
            </a:custGeom>
            <a:solidFill>
              <a:srgbClr val="ED7D31"/>
            </a:solidFill>
          </p:spPr>
          <p:txBody>
            <a:bodyPr wrap="square" lIns="0" tIns="0" rIns="0" bIns="0" rtlCol="0"/>
            <a:lstStyle/>
            <a:p>
              <a:endParaRPr sz="1050"/>
            </a:p>
          </p:txBody>
        </p:sp>
        <p:sp>
          <p:nvSpPr>
            <p:cNvPr id="25" name="object 25"/>
            <p:cNvSpPr/>
            <p:nvPr/>
          </p:nvSpPr>
          <p:spPr>
            <a:xfrm>
              <a:off x="5472468" y="5214226"/>
              <a:ext cx="67310" cy="67310"/>
            </a:xfrm>
            <a:custGeom>
              <a:rect l="l" t="t" r="r" b="b"/>
              <a:pathLst>
                <a:path w="67310" h="67310">
                  <a:moveTo>
                    <a:pt x="0" y="0"/>
                  </a:moveTo>
                  <a:lnTo>
                    <a:pt x="67037" y="0"/>
                  </a:lnTo>
                  <a:lnTo>
                    <a:pt x="67037" y="67037"/>
                  </a:lnTo>
                  <a:lnTo>
                    <a:pt x="0" y="67037"/>
                  </a:lnTo>
                  <a:lnTo>
                    <a:pt x="0" y="0"/>
                  </a:lnTo>
                  <a:close/>
                </a:path>
              </a:pathLst>
            </a:custGeom>
            <a:ln w="9525">
              <a:solidFill>
                <a:srgbClr val="AE571D"/>
              </a:solidFill>
            </a:ln>
          </p:spPr>
          <p:txBody>
            <a:bodyPr wrap="square" lIns="0" tIns="0" rIns="0" bIns="0" rtlCol="0"/>
            <a:lstStyle/>
            <a:p>
              <a:endParaRPr sz="1050"/>
            </a:p>
          </p:txBody>
        </p:sp>
        <p:sp>
          <p:nvSpPr>
            <p:cNvPr id="26" name="object 26"/>
            <p:cNvSpPr/>
            <p:nvPr/>
          </p:nvSpPr>
          <p:spPr>
            <a:xfrm>
              <a:off x="5472468" y="5437911"/>
              <a:ext cx="67310" cy="67310"/>
            </a:xfrm>
            <a:custGeom>
              <a:rect l="l" t="t" r="r" b="b"/>
              <a:pathLst>
                <a:path w="67310" h="67310">
                  <a:moveTo>
                    <a:pt x="67030" y="0"/>
                  </a:moveTo>
                  <a:lnTo>
                    <a:pt x="0" y="0"/>
                  </a:lnTo>
                  <a:lnTo>
                    <a:pt x="0" y="67030"/>
                  </a:lnTo>
                  <a:lnTo>
                    <a:pt x="67030" y="67030"/>
                  </a:lnTo>
                  <a:lnTo>
                    <a:pt x="67030" y="0"/>
                  </a:lnTo>
                  <a:close/>
                </a:path>
              </a:pathLst>
            </a:custGeom>
            <a:solidFill>
              <a:srgbClr val="A5A5A5"/>
            </a:solidFill>
          </p:spPr>
          <p:txBody>
            <a:bodyPr wrap="square" lIns="0" tIns="0" rIns="0" bIns="0" rtlCol="0"/>
            <a:lstStyle/>
            <a:p>
              <a:endParaRPr sz="1050"/>
            </a:p>
          </p:txBody>
        </p:sp>
        <p:sp>
          <p:nvSpPr>
            <p:cNvPr id="27" name="object 27"/>
            <p:cNvSpPr/>
            <p:nvPr/>
          </p:nvSpPr>
          <p:spPr>
            <a:xfrm>
              <a:off x="5472468" y="5437911"/>
              <a:ext cx="67310" cy="67310"/>
            </a:xfrm>
            <a:custGeom>
              <a:rect l="l" t="t" r="r" b="b"/>
              <a:pathLst>
                <a:path w="67310" h="67310">
                  <a:moveTo>
                    <a:pt x="0" y="0"/>
                  </a:moveTo>
                  <a:lnTo>
                    <a:pt x="67037" y="0"/>
                  </a:lnTo>
                  <a:lnTo>
                    <a:pt x="67037" y="67037"/>
                  </a:lnTo>
                  <a:lnTo>
                    <a:pt x="0" y="67037"/>
                  </a:lnTo>
                  <a:lnTo>
                    <a:pt x="0" y="0"/>
                  </a:lnTo>
                  <a:close/>
                </a:path>
              </a:pathLst>
            </a:custGeom>
            <a:ln w="9525">
              <a:solidFill>
                <a:srgbClr val="757575"/>
              </a:solidFill>
            </a:ln>
          </p:spPr>
          <p:txBody>
            <a:bodyPr wrap="square" lIns="0" tIns="0" rIns="0" bIns="0" rtlCol="0"/>
            <a:lstStyle/>
            <a:p>
              <a:endParaRPr sz="1050"/>
            </a:p>
          </p:txBody>
        </p:sp>
        <p:sp>
          <p:nvSpPr>
            <p:cNvPr id="28" name="object 28"/>
            <p:cNvSpPr/>
            <p:nvPr/>
          </p:nvSpPr>
          <p:spPr>
            <a:xfrm>
              <a:off x="5472468" y="5661587"/>
              <a:ext cx="67310" cy="67310"/>
            </a:xfrm>
            <a:custGeom>
              <a:rect l="l" t="t" r="r" b="b"/>
              <a:pathLst>
                <a:path w="67310" h="67310">
                  <a:moveTo>
                    <a:pt x="67030" y="0"/>
                  </a:moveTo>
                  <a:lnTo>
                    <a:pt x="0" y="0"/>
                  </a:lnTo>
                  <a:lnTo>
                    <a:pt x="0" y="67036"/>
                  </a:lnTo>
                  <a:lnTo>
                    <a:pt x="67030" y="67036"/>
                  </a:lnTo>
                  <a:lnTo>
                    <a:pt x="67030" y="0"/>
                  </a:lnTo>
                  <a:close/>
                </a:path>
              </a:pathLst>
            </a:custGeom>
            <a:solidFill>
              <a:srgbClr val="FFC000"/>
            </a:solidFill>
          </p:spPr>
          <p:txBody>
            <a:bodyPr wrap="square" lIns="0" tIns="0" rIns="0" bIns="0" rtlCol="0"/>
            <a:lstStyle/>
            <a:p>
              <a:endParaRPr sz="1050"/>
            </a:p>
          </p:txBody>
        </p:sp>
        <p:sp>
          <p:nvSpPr>
            <p:cNvPr id="29" name="object 29"/>
            <p:cNvSpPr/>
            <p:nvPr/>
          </p:nvSpPr>
          <p:spPr>
            <a:xfrm>
              <a:off x="5472468" y="5661587"/>
              <a:ext cx="67310" cy="67310"/>
            </a:xfrm>
            <a:custGeom>
              <a:rect l="l" t="t" r="r" b="b"/>
              <a:pathLst>
                <a:path w="67310" h="67310">
                  <a:moveTo>
                    <a:pt x="0" y="0"/>
                  </a:moveTo>
                  <a:lnTo>
                    <a:pt x="67037" y="0"/>
                  </a:lnTo>
                  <a:lnTo>
                    <a:pt x="67037" y="67037"/>
                  </a:lnTo>
                  <a:lnTo>
                    <a:pt x="0" y="67037"/>
                  </a:lnTo>
                  <a:lnTo>
                    <a:pt x="0" y="0"/>
                  </a:lnTo>
                  <a:close/>
                </a:path>
              </a:pathLst>
            </a:custGeom>
            <a:ln w="9525">
              <a:solidFill>
                <a:srgbClr val="BC8B00"/>
              </a:solidFill>
            </a:ln>
          </p:spPr>
          <p:txBody>
            <a:bodyPr wrap="square" lIns="0" tIns="0" rIns="0" bIns="0" rtlCol="0"/>
            <a:lstStyle/>
            <a:p>
              <a:endParaRPr sz="1050"/>
            </a:p>
          </p:txBody>
        </p:sp>
        <p:sp>
          <p:nvSpPr>
            <p:cNvPr id="30" name="object 30"/>
            <p:cNvSpPr/>
            <p:nvPr/>
          </p:nvSpPr>
          <p:spPr>
            <a:xfrm>
              <a:off x="5472468" y="5885268"/>
              <a:ext cx="67310" cy="67310"/>
            </a:xfrm>
            <a:custGeom>
              <a:rect l="l" t="t" r="r" b="b"/>
              <a:pathLst>
                <a:path w="67310" h="67310">
                  <a:moveTo>
                    <a:pt x="67030" y="0"/>
                  </a:moveTo>
                  <a:lnTo>
                    <a:pt x="0" y="0"/>
                  </a:lnTo>
                  <a:lnTo>
                    <a:pt x="0" y="67036"/>
                  </a:lnTo>
                  <a:lnTo>
                    <a:pt x="67030" y="67036"/>
                  </a:lnTo>
                  <a:lnTo>
                    <a:pt x="67030" y="0"/>
                  </a:lnTo>
                  <a:close/>
                </a:path>
              </a:pathLst>
            </a:custGeom>
            <a:solidFill>
              <a:srgbClr val="5B9BD5"/>
            </a:solidFill>
          </p:spPr>
          <p:txBody>
            <a:bodyPr wrap="square" lIns="0" tIns="0" rIns="0" bIns="0" rtlCol="0"/>
            <a:lstStyle/>
            <a:p>
              <a:endParaRPr sz="1050"/>
            </a:p>
          </p:txBody>
        </p:sp>
        <p:sp>
          <p:nvSpPr>
            <p:cNvPr id="31" name="object 31"/>
            <p:cNvSpPr/>
            <p:nvPr/>
          </p:nvSpPr>
          <p:spPr>
            <a:xfrm>
              <a:off x="5472468" y="5885268"/>
              <a:ext cx="67310" cy="67310"/>
            </a:xfrm>
            <a:custGeom>
              <a:rect l="l" t="t" r="r" b="b"/>
              <a:pathLst>
                <a:path w="67310" h="67310">
                  <a:moveTo>
                    <a:pt x="0" y="0"/>
                  </a:moveTo>
                  <a:lnTo>
                    <a:pt x="67037" y="0"/>
                  </a:lnTo>
                  <a:lnTo>
                    <a:pt x="67037" y="67037"/>
                  </a:lnTo>
                  <a:lnTo>
                    <a:pt x="0" y="67037"/>
                  </a:lnTo>
                  <a:lnTo>
                    <a:pt x="0" y="0"/>
                  </a:lnTo>
                  <a:close/>
                </a:path>
              </a:pathLst>
            </a:custGeom>
            <a:ln w="9525">
              <a:solidFill>
                <a:srgbClr val="3D6E9B"/>
              </a:solidFill>
            </a:ln>
          </p:spPr>
          <p:txBody>
            <a:bodyPr wrap="square" lIns="0" tIns="0" rIns="0" bIns="0" rtlCol="0"/>
            <a:lstStyle/>
            <a:p>
              <a:endParaRPr sz="1050"/>
            </a:p>
          </p:txBody>
        </p:sp>
        <p:sp>
          <p:nvSpPr>
            <p:cNvPr id="32" name="object 32"/>
            <p:cNvSpPr/>
            <p:nvPr/>
          </p:nvSpPr>
          <p:spPr>
            <a:xfrm>
              <a:off x="5004041" y="1210894"/>
              <a:ext cx="4104640" cy="4877435"/>
            </a:xfrm>
            <a:custGeom>
              <a:rect l="l" t="t" r="r" b="b"/>
              <a:pathLst>
                <a:path w="4104640" h="4877435">
                  <a:moveTo>
                    <a:pt x="0" y="0"/>
                  </a:moveTo>
                  <a:lnTo>
                    <a:pt x="4104452" y="0"/>
                  </a:lnTo>
                  <a:lnTo>
                    <a:pt x="4104452" y="4876882"/>
                  </a:lnTo>
                  <a:lnTo>
                    <a:pt x="0" y="4876882"/>
                  </a:lnTo>
                  <a:lnTo>
                    <a:pt x="0" y="0"/>
                  </a:lnTo>
                  <a:close/>
                </a:path>
              </a:pathLst>
            </a:custGeom>
            <a:ln w="9525">
              <a:solidFill>
                <a:srgbClr val="919191"/>
              </a:solidFill>
            </a:ln>
          </p:spPr>
          <p:txBody>
            <a:bodyPr wrap="square" lIns="0" tIns="0" rIns="0" bIns="0" rtlCol="0"/>
            <a:lstStyle/>
            <a:p>
              <a:endParaRPr sz="1050"/>
            </a:p>
          </p:txBody>
        </p:sp>
      </p:grpSp>
      <p:sp>
        <p:nvSpPr>
          <p:cNvPr id="33" name="object 33"/>
          <p:cNvSpPr txBox="1"/>
          <p:nvPr/>
        </p:nvSpPr>
        <p:spPr>
          <a:xfrm>
            <a:off x="2088215" y="3963374"/>
            <a:ext cx="5898832" cy="1096582"/>
          </a:xfrm>
          <a:prstGeom prst="rect">
            <a:avLst/>
          </a:prstGeom>
        </p:spPr>
        <p:txBody>
          <a:bodyPr vert="horz" wrap="square" lIns="0" tIns="9525" rIns="0" bIns="0" rtlCol="0">
            <a:spAutoFit/>
          </a:bodyPr>
          <a:lstStyle/>
          <a:p>
            <a:pPr marL="3550444" marR="3810">
              <a:lnSpc>
                <a:spcPct val="134500"/>
              </a:lnSpc>
              <a:spcBef>
                <a:spcPts val="75"/>
              </a:spcBef>
            </a:pPr>
            <a:r>
              <a:rPr sz="825" spc="-19">
                <a:solidFill>
                  <a:srgbClr val="464749"/>
                </a:solidFill>
              </a:rPr>
              <a:t>Các</a:t>
            </a:r>
            <a:r>
              <a:rPr sz="825" spc="-26">
                <a:solidFill>
                  <a:srgbClr val="464749"/>
                </a:solidFill>
              </a:rPr>
              <a:t> </a:t>
            </a:r>
            <a:r>
              <a:rPr sz="825" spc="-15">
                <a:solidFill>
                  <a:srgbClr val="464749"/>
                </a:solidFill>
              </a:rPr>
              <a:t>quy</a:t>
            </a:r>
            <a:r>
              <a:rPr sz="825" spc="-23">
                <a:solidFill>
                  <a:srgbClr val="464749"/>
                </a:solidFill>
              </a:rPr>
              <a:t> </a:t>
            </a:r>
            <a:r>
              <a:rPr sz="825" spc="-15">
                <a:solidFill>
                  <a:srgbClr val="464749"/>
                </a:solidFill>
              </a:rPr>
              <a:t>trình</a:t>
            </a:r>
            <a:r>
              <a:rPr sz="825" spc="-30">
                <a:solidFill>
                  <a:srgbClr val="464749"/>
                </a:solidFill>
              </a:rPr>
              <a:t> </a:t>
            </a:r>
            <a:r>
              <a:rPr sz="825" spc="-19">
                <a:solidFill>
                  <a:srgbClr val="464749"/>
                </a:solidFill>
              </a:rPr>
              <a:t>phía</a:t>
            </a:r>
            <a:r>
              <a:rPr sz="825" spc="-26">
                <a:solidFill>
                  <a:srgbClr val="464749"/>
                </a:solidFill>
              </a:rPr>
              <a:t> </a:t>
            </a:r>
            <a:r>
              <a:rPr sz="825" spc="-23">
                <a:solidFill>
                  <a:srgbClr val="464749"/>
                </a:solidFill>
              </a:rPr>
              <a:t>sau</a:t>
            </a:r>
            <a:r>
              <a:rPr sz="825" spc="-30">
                <a:solidFill>
                  <a:srgbClr val="464749"/>
                </a:solidFill>
              </a:rPr>
              <a:t> </a:t>
            </a:r>
            <a:r>
              <a:rPr sz="825" spc="-8">
                <a:solidFill>
                  <a:srgbClr val="464749"/>
                </a:solidFill>
              </a:rPr>
              <a:t>(từ</a:t>
            </a:r>
            <a:r>
              <a:rPr sz="825" spc="-30">
                <a:solidFill>
                  <a:srgbClr val="464749"/>
                </a:solidFill>
              </a:rPr>
              <a:t> </a:t>
            </a:r>
            <a:r>
              <a:rPr sz="825" spc="-15">
                <a:solidFill>
                  <a:srgbClr val="464749"/>
                </a:solidFill>
              </a:rPr>
              <a:t>trộn</a:t>
            </a:r>
            <a:r>
              <a:rPr sz="825" spc="-30">
                <a:solidFill>
                  <a:srgbClr val="464749"/>
                </a:solidFill>
              </a:rPr>
              <a:t> </a:t>
            </a:r>
            <a:r>
              <a:rPr sz="825" spc="-8">
                <a:solidFill>
                  <a:srgbClr val="464749"/>
                </a:solidFill>
              </a:rPr>
              <a:t>tới</a:t>
            </a:r>
            <a:r>
              <a:rPr sz="825" spc="-11">
                <a:solidFill>
                  <a:srgbClr val="464749"/>
                </a:solidFill>
              </a:rPr>
              <a:t> </a:t>
            </a:r>
            <a:r>
              <a:rPr sz="825" spc="-30">
                <a:solidFill>
                  <a:srgbClr val="464749"/>
                </a:solidFill>
              </a:rPr>
              <a:t>phòng </a:t>
            </a:r>
            <a:r>
              <a:rPr sz="825" spc="-26">
                <a:solidFill>
                  <a:srgbClr val="464749"/>
                </a:solidFill>
              </a:rPr>
              <a:t>cung </a:t>
            </a:r>
            <a:r>
              <a:rPr sz="825" spc="-8">
                <a:solidFill>
                  <a:srgbClr val="464749"/>
                </a:solidFill>
              </a:rPr>
              <a:t>bông) </a:t>
            </a:r>
            <a:r>
              <a:rPr sz="825" spc="-15">
                <a:solidFill>
                  <a:srgbClr val="464749"/>
                </a:solidFill>
              </a:rPr>
              <a:t>Chải</a:t>
            </a:r>
            <a:endParaRPr sz="825"/>
          </a:p>
          <a:p>
            <a:pPr marL="3550444">
              <a:spcBef>
                <a:spcPts val="323"/>
              </a:spcBef>
            </a:pPr>
            <a:r>
              <a:rPr sz="825" spc="-26">
                <a:solidFill>
                  <a:srgbClr val="464749"/>
                </a:solidFill>
              </a:rPr>
              <a:t>Kéo</a:t>
            </a:r>
            <a:r>
              <a:rPr sz="825" spc="-30">
                <a:solidFill>
                  <a:srgbClr val="464749"/>
                </a:solidFill>
              </a:rPr>
              <a:t> </a:t>
            </a:r>
            <a:r>
              <a:rPr sz="825">
                <a:solidFill>
                  <a:srgbClr val="464749"/>
                </a:solidFill>
              </a:rPr>
              <a:t>&amp;</a:t>
            </a:r>
            <a:r>
              <a:rPr sz="825" spc="-34">
                <a:solidFill>
                  <a:srgbClr val="464749"/>
                </a:solidFill>
              </a:rPr>
              <a:t> </a:t>
            </a:r>
            <a:r>
              <a:rPr sz="825" spc="-8">
                <a:solidFill>
                  <a:srgbClr val="464749"/>
                </a:solidFill>
              </a:rPr>
              <a:t>Simplex</a:t>
            </a:r>
            <a:endParaRPr sz="825"/>
          </a:p>
          <a:p>
            <a:pPr marL="3550444" marR="1284446">
              <a:lnSpc>
                <a:spcPct val="132700"/>
              </a:lnSpc>
              <a:spcBef>
                <a:spcPts val="19"/>
              </a:spcBef>
            </a:pPr>
            <a:r>
              <a:rPr sz="825" spc="-19">
                <a:solidFill>
                  <a:srgbClr val="464749"/>
                </a:solidFill>
              </a:rPr>
              <a:t>Máy</a:t>
            </a:r>
            <a:r>
              <a:rPr sz="825" spc="-38">
                <a:solidFill>
                  <a:srgbClr val="464749"/>
                </a:solidFill>
              </a:rPr>
              <a:t> </a:t>
            </a:r>
            <a:r>
              <a:rPr sz="825" spc="-15">
                <a:solidFill>
                  <a:srgbClr val="464749"/>
                </a:solidFill>
              </a:rPr>
              <a:t>kéo</a:t>
            </a:r>
            <a:r>
              <a:rPr sz="825" spc="-41">
                <a:solidFill>
                  <a:srgbClr val="464749"/>
                </a:solidFill>
              </a:rPr>
              <a:t> </a:t>
            </a:r>
            <a:r>
              <a:rPr sz="825" spc="-15">
                <a:solidFill>
                  <a:srgbClr val="464749"/>
                </a:solidFill>
              </a:rPr>
              <a:t>sợi</a:t>
            </a:r>
            <a:r>
              <a:rPr sz="825" spc="-34">
                <a:solidFill>
                  <a:srgbClr val="464749"/>
                </a:solidFill>
              </a:rPr>
              <a:t> </a:t>
            </a:r>
            <a:r>
              <a:rPr sz="825" spc="-15">
                <a:solidFill>
                  <a:srgbClr val="464749"/>
                </a:solidFill>
              </a:rPr>
              <a:t>nồi</a:t>
            </a:r>
            <a:r>
              <a:rPr sz="825" spc="-26">
                <a:solidFill>
                  <a:srgbClr val="464749"/>
                </a:solidFill>
              </a:rPr>
              <a:t> </a:t>
            </a:r>
            <a:r>
              <a:rPr sz="825" spc="-19">
                <a:solidFill>
                  <a:srgbClr val="464749"/>
                </a:solidFill>
              </a:rPr>
              <a:t>khuyên Máy</a:t>
            </a:r>
            <a:r>
              <a:rPr sz="825" spc="-38">
                <a:solidFill>
                  <a:srgbClr val="464749"/>
                </a:solidFill>
              </a:rPr>
              <a:t> </a:t>
            </a:r>
            <a:r>
              <a:rPr sz="825" spc="-19">
                <a:solidFill>
                  <a:srgbClr val="464749"/>
                </a:solidFill>
              </a:rPr>
              <a:t>côn</a:t>
            </a:r>
            <a:r>
              <a:rPr sz="825" spc="-38">
                <a:solidFill>
                  <a:srgbClr val="464749"/>
                </a:solidFill>
              </a:rPr>
              <a:t> </a:t>
            </a:r>
            <a:r>
              <a:rPr sz="825" spc="-15">
                <a:solidFill>
                  <a:srgbClr val="464749"/>
                </a:solidFill>
              </a:rPr>
              <a:t>chỉ</a:t>
            </a:r>
            <a:r>
              <a:rPr sz="825" spc="-38">
                <a:solidFill>
                  <a:srgbClr val="464749"/>
                </a:solidFill>
              </a:rPr>
              <a:t> </a:t>
            </a:r>
            <a:r>
              <a:rPr sz="825">
                <a:solidFill>
                  <a:srgbClr val="464749"/>
                </a:solidFill>
              </a:rPr>
              <a:t>tự</a:t>
            </a:r>
            <a:r>
              <a:rPr sz="825" spc="-45">
                <a:solidFill>
                  <a:srgbClr val="464749"/>
                </a:solidFill>
              </a:rPr>
              <a:t> </a:t>
            </a:r>
            <a:r>
              <a:rPr sz="825" spc="-15">
                <a:solidFill>
                  <a:srgbClr val="464749"/>
                </a:solidFill>
              </a:rPr>
              <a:t>động</a:t>
            </a:r>
            <a:endParaRPr sz="825"/>
          </a:p>
          <a:p>
            <a:pPr marL="9525">
              <a:spcBef>
                <a:spcPts val="825"/>
              </a:spcBef>
            </a:pPr>
            <a:r>
              <a:rPr sz="900">
                <a:solidFill>
                  <a:srgbClr val="464749"/>
                </a:solidFill>
              </a:rPr>
              <a:t>Nguồn:</a:t>
            </a:r>
            <a:r>
              <a:rPr sz="900" spc="-26">
                <a:solidFill>
                  <a:srgbClr val="464749"/>
                </a:solidFill>
              </a:rPr>
              <a:t> </a:t>
            </a:r>
            <a:r>
              <a:rPr sz="900">
                <a:solidFill>
                  <a:srgbClr val="464749"/>
                </a:solidFill>
              </a:rPr>
              <a:t>Tính</a:t>
            </a:r>
            <a:r>
              <a:rPr sz="900" spc="-15">
                <a:solidFill>
                  <a:srgbClr val="464749"/>
                </a:solidFill>
              </a:rPr>
              <a:t> </a:t>
            </a:r>
            <a:r>
              <a:rPr sz="900">
                <a:solidFill>
                  <a:srgbClr val="464749"/>
                </a:solidFill>
              </a:rPr>
              <a:t>toán</a:t>
            </a:r>
            <a:r>
              <a:rPr sz="900" spc="-15">
                <a:solidFill>
                  <a:srgbClr val="464749"/>
                </a:solidFill>
              </a:rPr>
              <a:t> </a:t>
            </a:r>
            <a:r>
              <a:rPr sz="900">
                <a:solidFill>
                  <a:srgbClr val="464749"/>
                </a:solidFill>
              </a:rPr>
              <a:t>chi</a:t>
            </a:r>
            <a:r>
              <a:rPr sz="900" spc="-11">
                <a:solidFill>
                  <a:srgbClr val="464749"/>
                </a:solidFill>
              </a:rPr>
              <a:t> </a:t>
            </a:r>
            <a:r>
              <a:rPr sz="900">
                <a:solidFill>
                  <a:srgbClr val="464749"/>
                </a:solidFill>
              </a:rPr>
              <a:t>phí</a:t>
            </a:r>
            <a:r>
              <a:rPr sz="900" spc="-8">
                <a:solidFill>
                  <a:srgbClr val="464749"/>
                </a:solidFill>
              </a:rPr>
              <a:t> </a:t>
            </a:r>
            <a:r>
              <a:rPr sz="900">
                <a:solidFill>
                  <a:srgbClr val="464749"/>
                </a:solidFill>
              </a:rPr>
              <a:t>dòng</a:t>
            </a:r>
            <a:r>
              <a:rPr sz="900" spc="-15">
                <a:solidFill>
                  <a:srgbClr val="464749"/>
                </a:solidFill>
              </a:rPr>
              <a:t> </a:t>
            </a:r>
            <a:r>
              <a:rPr sz="900">
                <a:solidFill>
                  <a:srgbClr val="464749"/>
                </a:solidFill>
              </a:rPr>
              <a:t>nguyên</a:t>
            </a:r>
            <a:r>
              <a:rPr sz="900" spc="-15">
                <a:solidFill>
                  <a:srgbClr val="464749"/>
                </a:solidFill>
              </a:rPr>
              <a:t> </a:t>
            </a:r>
            <a:r>
              <a:rPr sz="900">
                <a:solidFill>
                  <a:srgbClr val="464749"/>
                </a:solidFill>
              </a:rPr>
              <a:t>vật</a:t>
            </a:r>
            <a:r>
              <a:rPr sz="900" spc="-8">
                <a:solidFill>
                  <a:srgbClr val="464749"/>
                </a:solidFill>
              </a:rPr>
              <a:t> </a:t>
            </a:r>
            <a:r>
              <a:rPr sz="900">
                <a:solidFill>
                  <a:srgbClr val="464749"/>
                </a:solidFill>
              </a:rPr>
              <a:t>liệu</a:t>
            </a:r>
            <a:r>
              <a:rPr sz="900" spc="-15">
                <a:solidFill>
                  <a:srgbClr val="464749"/>
                </a:solidFill>
              </a:rPr>
              <a:t> </a:t>
            </a:r>
            <a:r>
              <a:rPr sz="900">
                <a:solidFill>
                  <a:srgbClr val="464749"/>
                </a:solidFill>
              </a:rPr>
              <a:t>của</a:t>
            </a:r>
            <a:r>
              <a:rPr sz="900" spc="-15">
                <a:solidFill>
                  <a:srgbClr val="464749"/>
                </a:solidFill>
              </a:rPr>
              <a:t> </a:t>
            </a:r>
            <a:r>
              <a:rPr sz="900">
                <a:solidFill>
                  <a:srgbClr val="464749"/>
                </a:solidFill>
              </a:rPr>
              <a:t>một</a:t>
            </a:r>
            <a:r>
              <a:rPr sz="900" spc="-8">
                <a:solidFill>
                  <a:srgbClr val="464749"/>
                </a:solidFill>
              </a:rPr>
              <a:t> </a:t>
            </a:r>
            <a:r>
              <a:rPr sz="900">
                <a:solidFill>
                  <a:srgbClr val="464749"/>
                </a:solidFill>
              </a:rPr>
              <a:t>nhà</a:t>
            </a:r>
            <a:r>
              <a:rPr sz="900" spc="-15">
                <a:solidFill>
                  <a:srgbClr val="464749"/>
                </a:solidFill>
              </a:rPr>
              <a:t> </a:t>
            </a:r>
            <a:r>
              <a:rPr sz="900">
                <a:solidFill>
                  <a:srgbClr val="464749"/>
                </a:solidFill>
              </a:rPr>
              <a:t>máy</a:t>
            </a:r>
            <a:r>
              <a:rPr sz="900" spc="-11">
                <a:solidFill>
                  <a:srgbClr val="464749"/>
                </a:solidFill>
              </a:rPr>
              <a:t> </a:t>
            </a:r>
            <a:r>
              <a:rPr sz="900">
                <a:solidFill>
                  <a:srgbClr val="464749"/>
                </a:solidFill>
              </a:rPr>
              <a:t>kéo</a:t>
            </a:r>
            <a:r>
              <a:rPr sz="900" spc="-15">
                <a:solidFill>
                  <a:srgbClr val="464749"/>
                </a:solidFill>
              </a:rPr>
              <a:t> </a:t>
            </a:r>
            <a:r>
              <a:rPr sz="900">
                <a:solidFill>
                  <a:srgbClr val="464749"/>
                </a:solidFill>
              </a:rPr>
              <a:t>sởi</a:t>
            </a:r>
            <a:r>
              <a:rPr sz="900" spc="-15">
                <a:solidFill>
                  <a:srgbClr val="464749"/>
                </a:solidFill>
              </a:rPr>
              <a:t> </a:t>
            </a:r>
            <a:r>
              <a:rPr sz="900">
                <a:solidFill>
                  <a:srgbClr val="464749"/>
                </a:solidFill>
              </a:rPr>
              <a:t>bởi</a:t>
            </a:r>
            <a:r>
              <a:rPr sz="900" spc="-11">
                <a:solidFill>
                  <a:srgbClr val="464749"/>
                </a:solidFill>
              </a:rPr>
              <a:t> </a:t>
            </a:r>
            <a:r>
              <a:rPr sz="900">
                <a:solidFill>
                  <a:srgbClr val="464749"/>
                </a:solidFill>
              </a:rPr>
              <a:t>Espire</a:t>
            </a:r>
            <a:r>
              <a:rPr sz="900" spc="-15">
                <a:solidFill>
                  <a:srgbClr val="464749"/>
                </a:solidFill>
              </a:rPr>
              <a:t> </a:t>
            </a:r>
            <a:r>
              <a:rPr sz="900" spc="-8">
                <a:solidFill>
                  <a:srgbClr val="464749"/>
                </a:solidFill>
              </a:rPr>
              <a:t>Consult</a:t>
            </a:r>
            <a:endParaRPr sz="900"/>
          </a:p>
        </p:txBody>
      </p:sp>
    </p:spTree>
  </p:cSld>
  <p:clrMapOvr>
    <a:masterClrMapping/>
  </p:clrMapOvr>
  <p:transition advClick="0"/>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0" y="406706"/>
            <a:ext cx="9144000" cy="490538"/>
          </a:xfrm>
        </p:spPr>
        <p:txBody>
          <a:bodyPr wrap="square" anchor="ctr">
            <a:noAutofit/>
          </a:bodyPr>
          <a:lstStyle/>
          <a:p>
            <a:pPr algn="ctr"/>
            <a:r>
              <a:rPr lang="en-US" sz="2800">
                <a:solidFill>
                  <a:schemeClr val="accent1">
                    <a:lumMod val="50000"/>
                  </a:schemeClr>
                </a:solidFill>
                <a:latin typeface="+mn-lt"/>
              </a:rPr>
              <a:t>III. </a:t>
            </a:r>
            <a:r>
              <a:rPr lang="en-US" sz="2800" b="1">
                <a:solidFill>
                  <a:schemeClr val="accent1">
                    <a:lumMod val="50000"/>
                  </a:schemeClr>
                </a:solidFill>
                <a:latin typeface="+mn-lt"/>
              </a:rPr>
              <a:t>DỆT</a:t>
            </a: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a:fillRect/>
          </a:stretch>
        </p:blipFill>
        <p:spPr>
          <a:xfrm>
            <a:off x="683735" y="1183095"/>
            <a:ext cx="3752850" cy="3264408"/>
          </a:xfrm>
          <a:prstGeom prst="rect">
            <a:avLst/>
          </a:prstGeom>
          <a:noFill/>
        </p:spPr>
      </p:pic>
      <p:pic>
        <p:nvPicPr>
          <p:cNvPr id="6" name="Picture 5"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a:fillRect/>
          </a:stretch>
        </p:blipFill>
        <p:spPr>
          <a:xfrm>
            <a:off x="4817585" y="1183095"/>
            <a:ext cx="3752850" cy="3264408"/>
          </a:xfrm>
          <a:prstGeom prst="rect">
            <a:avLst/>
          </a:prstGeom>
          <a:noFill/>
        </p:spPr>
      </p:pic>
    </p:spTree>
    <p:extLst>
      <p:ext uri="{BB962C8B-B14F-4D97-AF65-F5344CB8AC3E}">
        <p14:creationId xmlns:p14="http://schemas.microsoft.com/office/powerpoint/2010/main" val="2152968028"/>
      </p:ext>
    </p:extLst>
  </p:cSld>
  <p:clrMapOvr>
    <a:masterClrMapping/>
  </p:clrMapOvr>
  <p:transition advClick="0"/>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0" y="406706"/>
            <a:ext cx="9144000" cy="490538"/>
          </a:xfrm>
        </p:spPr>
        <p:txBody>
          <a:bodyPr wrap="square" anchor="ctr">
            <a:noAutofit/>
          </a:bodyPr>
          <a:lstStyle/>
          <a:p>
            <a:pPr algn="ctr"/>
            <a:r>
              <a:rPr lang="en-US" sz="2800" b="1">
                <a:solidFill>
                  <a:schemeClr val="accent1">
                    <a:lumMod val="50000"/>
                  </a:schemeClr>
                </a:solidFill>
                <a:latin typeface="+mn-lt"/>
              </a:rPr>
              <a:t>DỆT</a:t>
            </a:r>
          </a:p>
        </p:txBody>
      </p:sp>
      <p:sp>
        <p:nvSpPr>
          <p:cNvPr id="7" name="object 3"/>
          <p:cNvSpPr txBox="1"/>
          <p:nvPr/>
        </p:nvSpPr>
        <p:spPr>
          <a:xfrm>
            <a:off x="497416" y="1007123"/>
            <a:ext cx="3011185" cy="1615186"/>
          </a:xfrm>
          <a:prstGeom prst="rect">
            <a:avLst/>
          </a:prstGeom>
        </p:spPr>
        <p:txBody>
          <a:bodyPr vert="horz" wrap="square" lIns="0" tIns="9525" rIns="0" bIns="0" rtlCol="0">
            <a:spAutoFit/>
          </a:bodyPr>
          <a:lstStyle/>
          <a:p>
            <a:pPr marL="9525">
              <a:spcBef>
                <a:spcPts val="75"/>
              </a:spcBef>
              <a:tabLst>
                <a:tab pos="266224"/>
              </a:tabLst>
            </a:pPr>
            <a:r>
              <a:rPr lang="vi-VN" sz="1600" b="1">
                <a:solidFill>
                  <a:schemeClr val="tx1"/>
                </a:solidFill>
              </a:rPr>
              <a:t>Phương</a:t>
            </a:r>
            <a:r>
              <a:rPr lang="vi-VN" sz="1600" b="1" spc="-26">
                <a:solidFill>
                  <a:schemeClr val="tx1"/>
                </a:solidFill>
              </a:rPr>
              <a:t> </a:t>
            </a:r>
            <a:r>
              <a:rPr lang="vi-VN" sz="1600" b="1">
                <a:solidFill>
                  <a:schemeClr val="tx1"/>
                </a:solidFill>
              </a:rPr>
              <a:t>pháp</a:t>
            </a:r>
            <a:r>
              <a:rPr lang="vi-VN" sz="1600" b="1" spc="-26">
                <a:solidFill>
                  <a:schemeClr val="tx1"/>
                </a:solidFill>
              </a:rPr>
              <a:t> </a:t>
            </a:r>
            <a:r>
              <a:rPr lang="vi-VN" sz="1600" b="1">
                <a:solidFill>
                  <a:schemeClr val="tx1"/>
                </a:solidFill>
              </a:rPr>
              <a:t>phổ</a:t>
            </a:r>
            <a:r>
              <a:rPr lang="vi-VN" sz="1600" b="1" spc="-23">
                <a:solidFill>
                  <a:schemeClr val="tx1"/>
                </a:solidFill>
              </a:rPr>
              <a:t> </a:t>
            </a:r>
            <a:r>
              <a:rPr lang="vi-VN" sz="1600" b="1" spc="-15">
                <a:solidFill>
                  <a:schemeClr val="tx1"/>
                </a:solidFill>
              </a:rPr>
              <a:t>biến</a:t>
            </a:r>
          </a:p>
          <a:p>
            <a:pPr marL="223361" indent="-213836">
              <a:spcBef>
                <a:spcPts val="307"/>
              </a:spcBef>
              <a:buChar char="–"/>
              <a:tabLst>
                <a:tab pos="223361"/>
              </a:tabLst>
            </a:pPr>
            <a:r>
              <a:rPr lang="vi-VN" sz="1600">
                <a:solidFill>
                  <a:schemeClr val="tx1"/>
                </a:solidFill>
              </a:rPr>
              <a:t>Máy</a:t>
            </a:r>
            <a:r>
              <a:rPr lang="vi-VN" sz="1600" spc="-11">
                <a:solidFill>
                  <a:schemeClr val="tx1"/>
                </a:solidFill>
              </a:rPr>
              <a:t> </a:t>
            </a:r>
            <a:r>
              <a:rPr lang="vi-VN" sz="1600">
                <a:solidFill>
                  <a:schemeClr val="tx1"/>
                </a:solidFill>
              </a:rPr>
              <a:t>dệt</a:t>
            </a:r>
            <a:r>
              <a:rPr lang="vi-VN" sz="1600" spc="-11">
                <a:solidFill>
                  <a:schemeClr val="tx1"/>
                </a:solidFill>
              </a:rPr>
              <a:t> </a:t>
            </a:r>
            <a:r>
              <a:rPr lang="vi-VN" sz="1600">
                <a:solidFill>
                  <a:schemeClr val="tx1"/>
                </a:solidFill>
              </a:rPr>
              <a:t>có</a:t>
            </a:r>
            <a:r>
              <a:rPr lang="vi-VN" sz="1600" spc="-15">
                <a:solidFill>
                  <a:schemeClr val="tx1"/>
                </a:solidFill>
              </a:rPr>
              <a:t> </a:t>
            </a:r>
            <a:r>
              <a:rPr lang="vi-VN" sz="1600">
                <a:solidFill>
                  <a:schemeClr val="tx1"/>
                </a:solidFill>
              </a:rPr>
              <a:t>động</a:t>
            </a:r>
            <a:r>
              <a:rPr lang="vi-VN" sz="1600" spc="-8">
                <a:solidFill>
                  <a:schemeClr val="tx1"/>
                </a:solidFill>
              </a:rPr>
              <a:t> </a:t>
            </a:r>
            <a:r>
              <a:rPr lang="vi-VN" sz="1600" spc="-19">
                <a:solidFill>
                  <a:schemeClr val="tx1"/>
                </a:solidFill>
              </a:rPr>
              <a:t>cơ</a:t>
            </a:r>
            <a:endParaRPr lang="vi-VN" sz="1600">
              <a:solidFill>
                <a:schemeClr val="tx1"/>
              </a:solidFill>
            </a:endParaRPr>
          </a:p>
          <a:p>
            <a:pPr marL="223838" marR="3810" indent="-214313">
              <a:spcBef>
                <a:spcPts val="319"/>
              </a:spcBef>
              <a:buChar char="–"/>
              <a:tabLst>
                <a:tab pos="223838"/>
              </a:tabLst>
            </a:pPr>
            <a:r>
              <a:rPr lang="vi-VN" sz="1600">
                <a:solidFill>
                  <a:schemeClr val="tx1"/>
                </a:solidFill>
              </a:rPr>
              <a:t>Máy</a:t>
            </a:r>
            <a:r>
              <a:rPr lang="vi-VN" sz="1600" spc="-15">
                <a:solidFill>
                  <a:schemeClr val="tx1"/>
                </a:solidFill>
              </a:rPr>
              <a:t> </a:t>
            </a:r>
            <a:r>
              <a:rPr lang="vi-VN" sz="1600">
                <a:solidFill>
                  <a:schemeClr val="tx1"/>
                </a:solidFill>
              </a:rPr>
              <a:t>dệt</a:t>
            </a:r>
            <a:r>
              <a:rPr lang="vi-VN" sz="1600" spc="-11">
                <a:solidFill>
                  <a:schemeClr val="tx1"/>
                </a:solidFill>
              </a:rPr>
              <a:t> </a:t>
            </a:r>
            <a:r>
              <a:rPr lang="vi-VN" sz="1600">
                <a:solidFill>
                  <a:schemeClr val="tx1"/>
                </a:solidFill>
              </a:rPr>
              <a:t>tia</a:t>
            </a:r>
            <a:r>
              <a:rPr lang="vi-VN" sz="1600" spc="-15">
                <a:solidFill>
                  <a:schemeClr val="tx1"/>
                </a:solidFill>
              </a:rPr>
              <a:t> </a:t>
            </a:r>
            <a:r>
              <a:rPr lang="vi-VN" sz="1600">
                <a:solidFill>
                  <a:schemeClr val="tx1"/>
                </a:solidFill>
              </a:rPr>
              <a:t>nước</a:t>
            </a:r>
            <a:r>
              <a:rPr lang="vi-VN" sz="1600" spc="-11">
                <a:solidFill>
                  <a:schemeClr val="tx1"/>
                </a:solidFill>
              </a:rPr>
              <a:t> </a:t>
            </a:r>
            <a:r>
              <a:rPr lang="vi-VN" sz="1600">
                <a:solidFill>
                  <a:schemeClr val="tx1"/>
                </a:solidFill>
              </a:rPr>
              <a:t>(đa</a:t>
            </a:r>
            <a:r>
              <a:rPr lang="vi-VN" sz="1600" spc="-11">
                <a:solidFill>
                  <a:schemeClr val="tx1"/>
                </a:solidFill>
              </a:rPr>
              <a:t> </a:t>
            </a:r>
            <a:r>
              <a:rPr lang="vi-VN" sz="1600" spc="-15">
                <a:solidFill>
                  <a:schemeClr val="tx1"/>
                </a:solidFill>
              </a:rPr>
              <a:t>phần </a:t>
            </a:r>
            <a:r>
              <a:rPr lang="vi-VN" sz="1600">
                <a:solidFill>
                  <a:schemeClr val="tx1"/>
                </a:solidFill>
              </a:rPr>
              <a:t>dùng</a:t>
            </a:r>
            <a:r>
              <a:rPr lang="vi-VN" sz="1600" spc="-15">
                <a:solidFill>
                  <a:schemeClr val="tx1"/>
                </a:solidFill>
              </a:rPr>
              <a:t> </a:t>
            </a:r>
            <a:r>
              <a:rPr lang="vi-VN" sz="1600">
                <a:solidFill>
                  <a:schemeClr val="tx1"/>
                </a:solidFill>
              </a:rPr>
              <a:t>cho</a:t>
            </a:r>
            <a:r>
              <a:rPr lang="vi-VN" sz="1600" spc="-11">
                <a:solidFill>
                  <a:schemeClr val="tx1"/>
                </a:solidFill>
              </a:rPr>
              <a:t> </a:t>
            </a:r>
            <a:r>
              <a:rPr lang="vi-VN" sz="1600">
                <a:solidFill>
                  <a:schemeClr val="tx1"/>
                </a:solidFill>
              </a:rPr>
              <a:t>vải</a:t>
            </a:r>
            <a:r>
              <a:rPr lang="vi-VN" sz="1600" spc="-11">
                <a:solidFill>
                  <a:schemeClr val="tx1"/>
                </a:solidFill>
              </a:rPr>
              <a:t> </a:t>
            </a:r>
            <a:r>
              <a:rPr lang="vi-VN" sz="1600">
                <a:solidFill>
                  <a:schemeClr val="tx1"/>
                </a:solidFill>
              </a:rPr>
              <a:t>tổng</a:t>
            </a:r>
            <a:r>
              <a:rPr lang="vi-VN" sz="1600" spc="-15">
                <a:solidFill>
                  <a:schemeClr val="tx1"/>
                </a:solidFill>
              </a:rPr>
              <a:t> hợp)</a:t>
            </a:r>
            <a:endParaRPr lang="vi-VN" sz="1600">
              <a:solidFill>
                <a:schemeClr val="tx1"/>
              </a:solidFill>
            </a:endParaRPr>
          </a:p>
          <a:p>
            <a:pPr marL="223361" indent="-213836">
              <a:spcBef>
                <a:spcPts val="199"/>
              </a:spcBef>
              <a:buChar char="–"/>
              <a:tabLst>
                <a:tab pos="223361"/>
              </a:tabLst>
            </a:pPr>
            <a:r>
              <a:rPr lang="vi-VN" sz="1600">
                <a:solidFill>
                  <a:schemeClr val="tx1"/>
                </a:solidFill>
              </a:rPr>
              <a:t>Dệt</a:t>
            </a:r>
            <a:r>
              <a:rPr lang="vi-VN" sz="1600" spc="-19">
                <a:solidFill>
                  <a:schemeClr val="tx1"/>
                </a:solidFill>
              </a:rPr>
              <a:t> khí</a:t>
            </a:r>
            <a:endParaRPr lang="vi-VN" sz="1600">
              <a:solidFill>
                <a:schemeClr val="tx1"/>
              </a:solidFill>
            </a:endParaRPr>
          </a:p>
          <a:p>
            <a:pPr marL="223361" indent="-213836">
              <a:spcBef>
                <a:spcPts val="236"/>
              </a:spcBef>
              <a:buChar char="–"/>
              <a:tabLst>
                <a:tab pos="223361"/>
              </a:tabLst>
            </a:pPr>
            <a:r>
              <a:rPr lang="vi-VN" sz="1600">
                <a:solidFill>
                  <a:schemeClr val="tx1"/>
                </a:solidFill>
              </a:rPr>
              <a:t>Dệt</a:t>
            </a:r>
            <a:r>
              <a:rPr lang="vi-VN" sz="1600" spc="-19">
                <a:solidFill>
                  <a:schemeClr val="tx1"/>
                </a:solidFill>
              </a:rPr>
              <a:t> </a:t>
            </a:r>
            <a:r>
              <a:rPr lang="vi-VN" sz="1600" spc="-15">
                <a:solidFill>
                  <a:schemeClr val="tx1"/>
                </a:solidFill>
              </a:rPr>
              <a:t>kiếm</a:t>
            </a:r>
            <a:endParaRPr lang="vi-VN" sz="1600">
              <a:solidFill>
                <a:schemeClr val="tx1"/>
              </a:solidFill>
            </a:endParaRPr>
          </a:p>
        </p:txBody>
      </p:sp>
      <p:sp>
        <p:nvSpPr>
          <p:cNvPr id="8" name="object 5"/>
          <p:cNvSpPr txBox="1"/>
          <p:nvPr/>
        </p:nvSpPr>
        <p:spPr>
          <a:xfrm>
            <a:off x="4867579" y="1007123"/>
            <a:ext cx="3598133" cy="1235755"/>
          </a:xfrm>
          <a:prstGeom prst="rect">
            <a:avLst/>
          </a:prstGeom>
        </p:spPr>
        <p:txBody>
          <a:bodyPr vert="horz" wrap="square" lIns="0" tIns="30004" rIns="0" bIns="0" rtlCol="0">
            <a:spAutoFit/>
          </a:bodyPr>
          <a:lstStyle/>
          <a:p>
            <a:pPr marL="9525">
              <a:spcBef>
                <a:spcPts val="236"/>
              </a:spcBef>
              <a:tabLst>
                <a:tab pos="266224"/>
              </a:tabLst>
            </a:pPr>
            <a:r>
              <a:rPr lang="vi-VN" b="1">
                <a:solidFill>
                  <a:schemeClr val="tx1"/>
                </a:solidFill>
              </a:rPr>
              <a:t>Dệt</a:t>
            </a:r>
            <a:r>
              <a:rPr lang="vi-VN" b="1" spc="-23">
                <a:solidFill>
                  <a:schemeClr val="tx1"/>
                </a:solidFill>
              </a:rPr>
              <a:t> </a:t>
            </a:r>
            <a:r>
              <a:rPr lang="vi-VN" b="1" spc="-19">
                <a:solidFill>
                  <a:schemeClr val="tx1"/>
                </a:solidFill>
              </a:rPr>
              <a:t>khí</a:t>
            </a:r>
            <a:r>
              <a:rPr lang="en-US" b="1" spc="-19">
                <a:solidFill>
                  <a:schemeClr val="tx1"/>
                </a:solidFill>
              </a:rPr>
              <a:t> </a:t>
            </a:r>
            <a:r>
              <a:rPr lang="en-US">
                <a:solidFill>
                  <a:schemeClr val="tx1"/>
                </a:solidFill>
              </a:rPr>
              <a:t>p</a:t>
            </a:r>
            <a:r>
              <a:rPr lang="vi-VN">
                <a:solidFill>
                  <a:schemeClr val="tx1"/>
                </a:solidFill>
              </a:rPr>
              <a:t>hù</a:t>
            </a:r>
            <a:r>
              <a:rPr lang="vi-VN" spc="-23">
                <a:solidFill>
                  <a:schemeClr val="tx1"/>
                </a:solidFill>
              </a:rPr>
              <a:t> </a:t>
            </a:r>
            <a:r>
              <a:rPr lang="vi-VN">
                <a:solidFill>
                  <a:schemeClr val="tx1"/>
                </a:solidFill>
              </a:rPr>
              <a:t>hợp</a:t>
            </a:r>
            <a:r>
              <a:rPr lang="vi-VN" spc="-19">
                <a:solidFill>
                  <a:schemeClr val="tx1"/>
                </a:solidFill>
              </a:rPr>
              <a:t> cho:</a:t>
            </a:r>
          </a:p>
          <a:p>
            <a:pPr marL="295275" indent="-285750">
              <a:spcBef>
                <a:spcPts val="307"/>
              </a:spcBef>
              <a:buFont typeface="Arial" panose="020b0604020202020204" pitchFamily="34" charset="0"/>
              <a:buChar char="•"/>
              <a:tabLst>
                <a:tab pos="223361"/>
              </a:tabLst>
            </a:pPr>
            <a:r>
              <a:rPr lang="vi-VN">
                <a:solidFill>
                  <a:schemeClr val="tx1"/>
                </a:solidFill>
              </a:rPr>
              <a:t>Vải</a:t>
            </a:r>
            <a:r>
              <a:rPr lang="vi-VN" spc="-11">
                <a:solidFill>
                  <a:schemeClr val="tx1"/>
                </a:solidFill>
              </a:rPr>
              <a:t> </a:t>
            </a:r>
            <a:r>
              <a:rPr lang="vi-VN">
                <a:solidFill>
                  <a:schemeClr val="tx1"/>
                </a:solidFill>
              </a:rPr>
              <a:t>trơn,</a:t>
            </a:r>
            <a:r>
              <a:rPr lang="vi-VN" spc="-15">
                <a:solidFill>
                  <a:schemeClr val="tx1"/>
                </a:solidFill>
              </a:rPr>
              <a:t> </a:t>
            </a:r>
            <a:r>
              <a:rPr lang="vi-VN">
                <a:solidFill>
                  <a:schemeClr val="tx1"/>
                </a:solidFill>
              </a:rPr>
              <a:t>vải</a:t>
            </a:r>
            <a:r>
              <a:rPr lang="vi-VN" spc="-8">
                <a:solidFill>
                  <a:schemeClr val="tx1"/>
                </a:solidFill>
              </a:rPr>
              <a:t> </a:t>
            </a:r>
            <a:r>
              <a:rPr lang="vi-VN">
                <a:solidFill>
                  <a:schemeClr val="tx1"/>
                </a:solidFill>
              </a:rPr>
              <a:t>có</a:t>
            </a:r>
            <a:r>
              <a:rPr lang="vi-VN" spc="-19">
                <a:solidFill>
                  <a:schemeClr val="tx1"/>
                </a:solidFill>
              </a:rPr>
              <a:t> </a:t>
            </a:r>
            <a:r>
              <a:rPr lang="vi-VN">
                <a:solidFill>
                  <a:schemeClr val="tx1"/>
                </a:solidFill>
              </a:rPr>
              <a:t>thớ</a:t>
            </a:r>
            <a:r>
              <a:rPr lang="vi-VN" spc="-19">
                <a:solidFill>
                  <a:schemeClr val="tx1"/>
                </a:solidFill>
              </a:rPr>
              <a:t> dệt</a:t>
            </a:r>
            <a:endParaRPr lang="vi-VN">
              <a:solidFill>
                <a:schemeClr val="tx1"/>
              </a:solidFill>
            </a:endParaRPr>
          </a:p>
          <a:p>
            <a:pPr marL="295275" indent="-285750">
              <a:spcBef>
                <a:spcPts val="233"/>
              </a:spcBef>
              <a:buFont typeface="Arial" panose="020b0604020202020204" pitchFamily="34" charset="0"/>
              <a:buChar char="•"/>
              <a:tabLst>
                <a:tab pos="223361"/>
              </a:tabLst>
            </a:pPr>
            <a:r>
              <a:rPr lang="vi-VN">
                <a:solidFill>
                  <a:schemeClr val="tx1"/>
                </a:solidFill>
              </a:rPr>
              <a:t>Vải</a:t>
            </a:r>
            <a:r>
              <a:rPr lang="vi-VN" spc="-11">
                <a:solidFill>
                  <a:schemeClr val="tx1"/>
                </a:solidFill>
              </a:rPr>
              <a:t> </a:t>
            </a:r>
            <a:r>
              <a:rPr lang="vi-VN">
                <a:solidFill>
                  <a:schemeClr val="tx1"/>
                </a:solidFill>
              </a:rPr>
              <a:t>mật</a:t>
            </a:r>
            <a:r>
              <a:rPr lang="vi-VN" spc="-11">
                <a:solidFill>
                  <a:schemeClr val="tx1"/>
                </a:solidFill>
              </a:rPr>
              <a:t> </a:t>
            </a:r>
            <a:r>
              <a:rPr lang="vi-VN">
                <a:solidFill>
                  <a:schemeClr val="tx1"/>
                </a:solidFill>
              </a:rPr>
              <a:t>độ</a:t>
            </a:r>
            <a:r>
              <a:rPr lang="vi-VN" spc="-15">
                <a:solidFill>
                  <a:schemeClr val="tx1"/>
                </a:solidFill>
              </a:rPr>
              <a:t> </a:t>
            </a:r>
            <a:r>
              <a:rPr lang="vi-VN">
                <a:solidFill>
                  <a:schemeClr val="tx1"/>
                </a:solidFill>
              </a:rPr>
              <a:t>cao</a:t>
            </a:r>
            <a:r>
              <a:rPr lang="vi-VN" spc="-11">
                <a:solidFill>
                  <a:schemeClr val="tx1"/>
                </a:solidFill>
              </a:rPr>
              <a:t> </a:t>
            </a:r>
            <a:r>
              <a:rPr lang="vi-VN">
                <a:solidFill>
                  <a:schemeClr val="tx1"/>
                </a:solidFill>
              </a:rPr>
              <a:t>cao</a:t>
            </a:r>
            <a:r>
              <a:rPr lang="vi-VN" spc="-11">
                <a:solidFill>
                  <a:schemeClr val="tx1"/>
                </a:solidFill>
              </a:rPr>
              <a:t> </a:t>
            </a:r>
            <a:r>
              <a:rPr lang="vi-VN" spc="-19">
                <a:solidFill>
                  <a:schemeClr val="tx1"/>
                </a:solidFill>
              </a:rPr>
              <a:t>cấp</a:t>
            </a:r>
            <a:endParaRPr lang="vi-VN">
              <a:solidFill>
                <a:schemeClr val="tx1"/>
              </a:solidFill>
            </a:endParaRPr>
          </a:p>
          <a:p>
            <a:pPr marL="295275" indent="-285750">
              <a:spcBef>
                <a:spcPts val="255"/>
              </a:spcBef>
              <a:buFont typeface="Arial" panose="020b0604020202020204" pitchFamily="34" charset="0"/>
              <a:buChar char="•"/>
              <a:tabLst>
                <a:tab pos="223361"/>
              </a:tabLst>
            </a:pPr>
            <a:r>
              <a:rPr lang="vi-VN">
                <a:solidFill>
                  <a:schemeClr val="tx1"/>
                </a:solidFill>
              </a:rPr>
              <a:t>Sản</a:t>
            </a:r>
            <a:r>
              <a:rPr lang="vi-VN" spc="-19">
                <a:solidFill>
                  <a:schemeClr val="tx1"/>
                </a:solidFill>
              </a:rPr>
              <a:t> </a:t>
            </a:r>
            <a:r>
              <a:rPr lang="vi-VN">
                <a:solidFill>
                  <a:schemeClr val="tx1"/>
                </a:solidFill>
              </a:rPr>
              <a:t>xuất</a:t>
            </a:r>
            <a:r>
              <a:rPr lang="vi-VN" spc="-19">
                <a:solidFill>
                  <a:schemeClr val="tx1"/>
                </a:solidFill>
              </a:rPr>
              <a:t> </a:t>
            </a:r>
            <a:r>
              <a:rPr lang="vi-VN">
                <a:solidFill>
                  <a:schemeClr val="tx1"/>
                </a:solidFill>
              </a:rPr>
              <a:t>nhanh,</a:t>
            </a:r>
            <a:r>
              <a:rPr lang="vi-VN" spc="-19">
                <a:solidFill>
                  <a:schemeClr val="tx1"/>
                </a:solidFill>
              </a:rPr>
              <a:t> </a:t>
            </a:r>
            <a:r>
              <a:rPr lang="vi-VN">
                <a:solidFill>
                  <a:schemeClr val="tx1"/>
                </a:solidFill>
              </a:rPr>
              <a:t>hàng</a:t>
            </a:r>
            <a:r>
              <a:rPr lang="vi-VN" spc="-19">
                <a:solidFill>
                  <a:schemeClr val="tx1"/>
                </a:solidFill>
              </a:rPr>
              <a:t> </a:t>
            </a:r>
            <a:r>
              <a:rPr lang="vi-VN" spc="-15">
                <a:solidFill>
                  <a:schemeClr val="tx1"/>
                </a:solidFill>
              </a:rPr>
              <a:t>loạt</a:t>
            </a:r>
            <a:endParaRPr lang="vi-VN">
              <a:solidFill>
                <a:schemeClr val="tx1"/>
              </a:solidFill>
            </a:endParaRPr>
          </a:p>
          <a:p>
            <a:pPr marL="277654">
              <a:spcBef>
                <a:spcPts val="161"/>
              </a:spcBef>
            </a:pPr>
            <a:endParaRPr lang="vi-VN">
              <a:solidFill>
                <a:schemeClr val="tx1"/>
              </a:solidFill>
            </a:endParaRPr>
          </a:p>
        </p:txBody>
      </p:sp>
      <p:sp>
        <p:nvSpPr>
          <p:cNvPr id="9" name="object 7"/>
          <p:cNvSpPr txBox="1"/>
          <p:nvPr/>
        </p:nvSpPr>
        <p:spPr>
          <a:xfrm>
            <a:off x="4867579" y="2748020"/>
            <a:ext cx="3662727" cy="1959222"/>
          </a:xfrm>
          <a:prstGeom prst="rect">
            <a:avLst/>
          </a:prstGeom>
        </p:spPr>
        <p:txBody>
          <a:bodyPr vert="horz" wrap="square" lIns="0" tIns="41433" rIns="0" bIns="0" rtlCol="0">
            <a:spAutoFit/>
          </a:bodyPr>
          <a:lstStyle/>
          <a:p>
            <a:pPr marL="9525">
              <a:spcBef>
                <a:spcPts val="326"/>
              </a:spcBef>
              <a:tabLst>
                <a:tab pos="266224"/>
              </a:tabLst>
            </a:pPr>
            <a:r>
              <a:rPr lang="vi-VN" b="1">
                <a:solidFill>
                  <a:schemeClr val="tx1"/>
                </a:solidFill>
              </a:rPr>
              <a:t>Dệt</a:t>
            </a:r>
            <a:r>
              <a:rPr lang="vi-VN" b="1" spc="-23">
                <a:solidFill>
                  <a:schemeClr val="tx1"/>
                </a:solidFill>
              </a:rPr>
              <a:t> </a:t>
            </a:r>
            <a:r>
              <a:rPr lang="vi-VN" b="1" spc="-15">
                <a:solidFill>
                  <a:schemeClr val="tx1"/>
                </a:solidFill>
              </a:rPr>
              <a:t>kiếm</a:t>
            </a:r>
            <a:r>
              <a:rPr lang="en-US" b="1" spc="-15">
                <a:solidFill>
                  <a:schemeClr val="tx1"/>
                </a:solidFill>
              </a:rPr>
              <a:t> </a:t>
            </a:r>
            <a:r>
              <a:rPr lang="en-US" err="1">
                <a:solidFill>
                  <a:schemeClr val="tx1"/>
                </a:solidFill>
              </a:rPr>
              <a:t>ph</a:t>
            </a:r>
            <a:r>
              <a:rPr lang="vi-VN">
                <a:solidFill>
                  <a:schemeClr val="tx1"/>
                </a:solidFill>
              </a:rPr>
              <a:t>ù</a:t>
            </a:r>
            <a:r>
              <a:rPr lang="vi-VN" spc="-23">
                <a:solidFill>
                  <a:schemeClr val="tx1"/>
                </a:solidFill>
              </a:rPr>
              <a:t> </a:t>
            </a:r>
            <a:r>
              <a:rPr lang="vi-VN">
                <a:solidFill>
                  <a:schemeClr val="tx1"/>
                </a:solidFill>
              </a:rPr>
              <a:t>hợp</a:t>
            </a:r>
            <a:r>
              <a:rPr lang="vi-VN" spc="-19">
                <a:solidFill>
                  <a:schemeClr val="tx1"/>
                </a:solidFill>
              </a:rPr>
              <a:t> cho:</a:t>
            </a:r>
          </a:p>
          <a:p>
            <a:pPr marL="295275" indent="-285750">
              <a:spcBef>
                <a:spcPts val="307"/>
              </a:spcBef>
              <a:buFont typeface="Arial" panose="020b0604020202020204" pitchFamily="34" charset="0"/>
              <a:buChar char="•"/>
              <a:tabLst>
                <a:tab pos="223361"/>
              </a:tabLst>
            </a:pPr>
            <a:r>
              <a:rPr lang="vi-VN">
                <a:solidFill>
                  <a:schemeClr val="tx1"/>
                </a:solidFill>
              </a:rPr>
              <a:t>Vải</a:t>
            </a:r>
            <a:r>
              <a:rPr lang="vi-VN" spc="-15">
                <a:solidFill>
                  <a:schemeClr val="tx1"/>
                </a:solidFill>
              </a:rPr>
              <a:t> </a:t>
            </a:r>
            <a:r>
              <a:rPr lang="vi-VN">
                <a:solidFill>
                  <a:schemeClr val="tx1"/>
                </a:solidFill>
              </a:rPr>
              <a:t>dệt</a:t>
            </a:r>
            <a:r>
              <a:rPr lang="vi-VN" spc="-15">
                <a:solidFill>
                  <a:schemeClr val="tx1"/>
                </a:solidFill>
              </a:rPr>
              <a:t> </a:t>
            </a:r>
            <a:r>
              <a:rPr lang="vi-VN">
                <a:solidFill>
                  <a:schemeClr val="tx1"/>
                </a:solidFill>
              </a:rPr>
              <a:t>ngang</a:t>
            </a:r>
            <a:r>
              <a:rPr lang="vi-VN" spc="-15">
                <a:solidFill>
                  <a:schemeClr val="tx1"/>
                </a:solidFill>
              </a:rPr>
              <a:t> </a:t>
            </a:r>
            <a:r>
              <a:rPr lang="vi-VN">
                <a:solidFill>
                  <a:schemeClr val="tx1"/>
                </a:solidFill>
              </a:rPr>
              <a:t>nhiều</a:t>
            </a:r>
            <a:r>
              <a:rPr lang="vi-VN" spc="-23">
                <a:solidFill>
                  <a:schemeClr val="tx1"/>
                </a:solidFill>
              </a:rPr>
              <a:t> </a:t>
            </a:r>
            <a:r>
              <a:rPr lang="vi-VN" spc="-19">
                <a:solidFill>
                  <a:schemeClr val="tx1"/>
                </a:solidFill>
              </a:rPr>
              <a:t>màu</a:t>
            </a:r>
            <a:endParaRPr lang="vi-VN">
              <a:solidFill>
                <a:schemeClr val="tx1"/>
              </a:solidFill>
            </a:endParaRPr>
          </a:p>
          <a:p>
            <a:pPr marL="295275" indent="-285750">
              <a:spcBef>
                <a:spcPts val="236"/>
              </a:spcBef>
              <a:buFont typeface="Arial" panose="020b0604020202020204" pitchFamily="34" charset="0"/>
              <a:buChar char="•"/>
              <a:tabLst>
                <a:tab pos="223361"/>
              </a:tabLst>
            </a:pPr>
            <a:r>
              <a:rPr lang="vi-VN">
                <a:solidFill>
                  <a:schemeClr val="tx1"/>
                </a:solidFill>
              </a:rPr>
              <a:t>Vải</a:t>
            </a:r>
            <a:r>
              <a:rPr lang="vi-VN" spc="-8">
                <a:solidFill>
                  <a:schemeClr val="tx1"/>
                </a:solidFill>
              </a:rPr>
              <a:t> </a:t>
            </a:r>
            <a:r>
              <a:rPr lang="vi-VN">
                <a:solidFill>
                  <a:schemeClr val="tx1"/>
                </a:solidFill>
              </a:rPr>
              <a:t>nhuộm</a:t>
            </a:r>
            <a:r>
              <a:rPr lang="vi-VN" spc="-11">
                <a:solidFill>
                  <a:schemeClr val="tx1"/>
                </a:solidFill>
              </a:rPr>
              <a:t> </a:t>
            </a:r>
            <a:r>
              <a:rPr lang="vi-VN">
                <a:solidFill>
                  <a:schemeClr val="tx1"/>
                </a:solidFill>
              </a:rPr>
              <a:t>sợi</a:t>
            </a:r>
            <a:r>
              <a:rPr lang="vi-VN" spc="-8">
                <a:solidFill>
                  <a:schemeClr val="tx1"/>
                </a:solidFill>
              </a:rPr>
              <a:t> (yarn-</a:t>
            </a:r>
            <a:r>
              <a:rPr lang="vi-VN" spc="-15">
                <a:solidFill>
                  <a:schemeClr val="tx1"/>
                </a:solidFill>
              </a:rPr>
              <a:t>dyed)</a:t>
            </a:r>
            <a:endParaRPr lang="vi-VN">
              <a:solidFill>
                <a:schemeClr val="tx1"/>
              </a:solidFill>
            </a:endParaRPr>
          </a:p>
          <a:p>
            <a:pPr marL="295275" indent="-285750">
              <a:spcBef>
                <a:spcPts val="251"/>
              </a:spcBef>
              <a:buFont typeface="Arial" panose="020b0604020202020204" pitchFamily="34" charset="0"/>
              <a:buChar char="•"/>
              <a:tabLst>
                <a:tab pos="223361"/>
              </a:tabLst>
            </a:pPr>
            <a:r>
              <a:rPr lang="vi-VN">
                <a:solidFill>
                  <a:schemeClr val="tx1"/>
                </a:solidFill>
              </a:rPr>
              <a:t>Vải</a:t>
            </a:r>
            <a:r>
              <a:rPr lang="vi-VN" spc="-15">
                <a:solidFill>
                  <a:schemeClr val="tx1"/>
                </a:solidFill>
              </a:rPr>
              <a:t> </a:t>
            </a:r>
            <a:r>
              <a:rPr lang="vi-VN">
                <a:solidFill>
                  <a:schemeClr val="tx1"/>
                </a:solidFill>
              </a:rPr>
              <a:t>nhung</a:t>
            </a:r>
            <a:r>
              <a:rPr lang="vi-VN" spc="-15">
                <a:solidFill>
                  <a:schemeClr val="tx1"/>
                </a:solidFill>
              </a:rPr>
              <a:t> </a:t>
            </a:r>
            <a:r>
              <a:rPr lang="vi-VN">
                <a:solidFill>
                  <a:schemeClr val="tx1"/>
                </a:solidFill>
              </a:rPr>
              <a:t>hai</a:t>
            </a:r>
            <a:r>
              <a:rPr lang="vi-VN" spc="-15">
                <a:solidFill>
                  <a:schemeClr val="tx1"/>
                </a:solidFill>
              </a:rPr>
              <a:t> </a:t>
            </a:r>
            <a:r>
              <a:rPr lang="vi-VN" spc="-19">
                <a:solidFill>
                  <a:schemeClr val="tx1"/>
                </a:solidFill>
              </a:rPr>
              <a:t>lớp</a:t>
            </a:r>
            <a:endParaRPr lang="vi-VN">
              <a:solidFill>
                <a:schemeClr val="tx1"/>
              </a:solidFill>
            </a:endParaRPr>
          </a:p>
          <a:p>
            <a:pPr marL="295275" indent="-285750">
              <a:spcBef>
                <a:spcPts val="161"/>
              </a:spcBef>
              <a:buFont typeface="Arial" panose="020b0604020202020204" pitchFamily="34" charset="0"/>
              <a:buChar char="•"/>
              <a:tabLst>
                <a:tab pos="223361"/>
              </a:tabLst>
            </a:pPr>
            <a:r>
              <a:rPr lang="vi-VN">
                <a:solidFill>
                  <a:schemeClr val="tx1"/>
                </a:solidFill>
              </a:rPr>
              <a:t>Vải</a:t>
            </a:r>
            <a:r>
              <a:rPr lang="vi-VN" spc="-11">
                <a:solidFill>
                  <a:schemeClr val="tx1"/>
                </a:solidFill>
              </a:rPr>
              <a:t> </a:t>
            </a:r>
            <a:r>
              <a:rPr lang="vi-VN">
                <a:solidFill>
                  <a:schemeClr val="tx1"/>
                </a:solidFill>
              </a:rPr>
              <a:t>thun</a:t>
            </a:r>
            <a:r>
              <a:rPr lang="vi-VN" spc="-11">
                <a:solidFill>
                  <a:schemeClr val="tx1"/>
                </a:solidFill>
              </a:rPr>
              <a:t> </a:t>
            </a:r>
            <a:r>
              <a:rPr lang="vi-VN">
                <a:solidFill>
                  <a:schemeClr val="tx1"/>
                </a:solidFill>
              </a:rPr>
              <a:t>vảy</a:t>
            </a:r>
            <a:r>
              <a:rPr lang="vi-VN" spc="-15">
                <a:solidFill>
                  <a:schemeClr val="tx1"/>
                </a:solidFill>
              </a:rPr>
              <a:t> </a:t>
            </a:r>
            <a:r>
              <a:rPr lang="vi-VN">
                <a:solidFill>
                  <a:schemeClr val="tx1"/>
                </a:solidFill>
              </a:rPr>
              <a:t>cá</a:t>
            </a:r>
            <a:r>
              <a:rPr lang="vi-VN" spc="-11">
                <a:solidFill>
                  <a:schemeClr val="tx1"/>
                </a:solidFill>
              </a:rPr>
              <a:t> </a:t>
            </a:r>
            <a:r>
              <a:rPr lang="vi-VN" spc="-8">
                <a:solidFill>
                  <a:schemeClr val="tx1"/>
                </a:solidFill>
              </a:rPr>
              <a:t>(terry)</a:t>
            </a:r>
            <a:endParaRPr lang="vi-VN">
              <a:solidFill>
                <a:schemeClr val="tx1"/>
              </a:solidFill>
            </a:endParaRPr>
          </a:p>
          <a:p>
            <a:pPr marL="295275" indent="-285750">
              <a:spcBef>
                <a:spcPts val="233"/>
              </a:spcBef>
              <a:buFont typeface="Arial" panose="020b0604020202020204" pitchFamily="34" charset="0"/>
              <a:buChar char="•"/>
              <a:tabLst>
                <a:tab pos="223361"/>
              </a:tabLst>
            </a:pPr>
            <a:r>
              <a:rPr lang="vi-VN">
                <a:solidFill>
                  <a:schemeClr val="tx1"/>
                </a:solidFill>
              </a:rPr>
              <a:t>Vải</a:t>
            </a:r>
            <a:r>
              <a:rPr lang="vi-VN" spc="-15">
                <a:solidFill>
                  <a:schemeClr val="tx1"/>
                </a:solidFill>
              </a:rPr>
              <a:t> </a:t>
            </a:r>
            <a:r>
              <a:rPr lang="vi-VN">
                <a:solidFill>
                  <a:schemeClr val="tx1"/>
                </a:solidFill>
              </a:rPr>
              <a:t>trang</a:t>
            </a:r>
            <a:r>
              <a:rPr lang="vi-VN" spc="-19">
                <a:solidFill>
                  <a:schemeClr val="tx1"/>
                </a:solidFill>
              </a:rPr>
              <a:t> trí</a:t>
            </a:r>
            <a:endParaRPr lang="vi-VN">
              <a:solidFill>
                <a:schemeClr val="tx1"/>
              </a:solidFill>
            </a:endParaRPr>
          </a:p>
          <a:p>
            <a:pPr marL="295275" indent="-285750">
              <a:spcBef>
                <a:spcPts val="236"/>
              </a:spcBef>
              <a:buFont typeface="Arial" panose="020b0604020202020204" pitchFamily="34" charset="0"/>
              <a:buChar char="•"/>
              <a:tabLst>
                <a:tab pos="223361"/>
              </a:tabLst>
            </a:pPr>
            <a:r>
              <a:rPr lang="vi-VN">
                <a:solidFill>
                  <a:schemeClr val="tx1"/>
                </a:solidFill>
              </a:rPr>
              <a:t>Chậm</a:t>
            </a:r>
            <a:r>
              <a:rPr lang="vi-VN" spc="-19">
                <a:solidFill>
                  <a:schemeClr val="tx1"/>
                </a:solidFill>
              </a:rPr>
              <a:t> </a:t>
            </a:r>
            <a:r>
              <a:rPr lang="vi-VN">
                <a:solidFill>
                  <a:schemeClr val="tx1"/>
                </a:solidFill>
              </a:rPr>
              <a:t>hơn</a:t>
            </a:r>
            <a:r>
              <a:rPr lang="vi-VN" spc="-15">
                <a:solidFill>
                  <a:schemeClr val="tx1"/>
                </a:solidFill>
              </a:rPr>
              <a:t> </a:t>
            </a:r>
            <a:r>
              <a:rPr lang="vi-VN">
                <a:solidFill>
                  <a:schemeClr val="tx1"/>
                </a:solidFill>
              </a:rPr>
              <a:t>nhiều</a:t>
            </a:r>
            <a:r>
              <a:rPr lang="vi-VN" spc="-11">
                <a:solidFill>
                  <a:schemeClr val="tx1"/>
                </a:solidFill>
              </a:rPr>
              <a:t> </a:t>
            </a:r>
            <a:r>
              <a:rPr lang="vi-VN">
                <a:solidFill>
                  <a:schemeClr val="tx1"/>
                </a:solidFill>
              </a:rPr>
              <a:t>so</a:t>
            </a:r>
            <a:r>
              <a:rPr lang="vi-VN" spc="-15">
                <a:solidFill>
                  <a:schemeClr val="tx1"/>
                </a:solidFill>
              </a:rPr>
              <a:t> </a:t>
            </a:r>
            <a:r>
              <a:rPr lang="vi-VN">
                <a:solidFill>
                  <a:schemeClr val="tx1"/>
                </a:solidFill>
              </a:rPr>
              <a:t>với</a:t>
            </a:r>
            <a:r>
              <a:rPr lang="vi-VN" spc="-8">
                <a:solidFill>
                  <a:schemeClr val="tx1"/>
                </a:solidFill>
              </a:rPr>
              <a:t> </a:t>
            </a:r>
            <a:r>
              <a:rPr lang="vi-VN">
                <a:solidFill>
                  <a:schemeClr val="tx1"/>
                </a:solidFill>
              </a:rPr>
              <a:t>dệt</a:t>
            </a:r>
            <a:r>
              <a:rPr lang="vi-VN" spc="-11">
                <a:solidFill>
                  <a:schemeClr val="tx1"/>
                </a:solidFill>
              </a:rPr>
              <a:t> </a:t>
            </a:r>
            <a:r>
              <a:rPr lang="vi-VN" spc="-19">
                <a:solidFill>
                  <a:schemeClr val="tx1"/>
                </a:solidFill>
              </a:rPr>
              <a:t>khí</a:t>
            </a:r>
            <a:endParaRPr lang="vi-VN">
              <a:solidFill>
                <a:schemeClr val="tx1"/>
              </a:solidFill>
            </a:endParaRPr>
          </a:p>
          <a:p>
            <a:pPr marL="295275" marR="3810" indent="-285750">
              <a:lnSpc>
                <a:spcPct val="101400"/>
              </a:lnSpc>
              <a:spcBef>
                <a:spcPts val="233"/>
              </a:spcBef>
              <a:buFont typeface="Arial" panose="020b0604020202020204" pitchFamily="34" charset="0"/>
              <a:buChar char="•"/>
              <a:tabLst>
                <a:tab pos="223838"/>
              </a:tabLst>
            </a:pPr>
            <a:r>
              <a:rPr lang="vi-VN">
                <a:solidFill>
                  <a:schemeClr val="tx1"/>
                </a:solidFill>
              </a:rPr>
              <a:t>Lượng</a:t>
            </a:r>
            <a:r>
              <a:rPr lang="vi-VN" spc="-19">
                <a:solidFill>
                  <a:schemeClr val="tx1"/>
                </a:solidFill>
              </a:rPr>
              <a:t> </a:t>
            </a:r>
            <a:r>
              <a:rPr lang="vi-VN">
                <a:solidFill>
                  <a:schemeClr val="tx1"/>
                </a:solidFill>
              </a:rPr>
              <a:t>năng</a:t>
            </a:r>
            <a:r>
              <a:rPr lang="vi-VN" spc="-19">
                <a:solidFill>
                  <a:schemeClr val="tx1"/>
                </a:solidFill>
              </a:rPr>
              <a:t> </a:t>
            </a:r>
            <a:r>
              <a:rPr lang="vi-VN">
                <a:solidFill>
                  <a:schemeClr val="tx1"/>
                </a:solidFill>
              </a:rPr>
              <a:t>lượng</a:t>
            </a:r>
            <a:r>
              <a:rPr lang="vi-VN" spc="-19">
                <a:solidFill>
                  <a:schemeClr val="tx1"/>
                </a:solidFill>
              </a:rPr>
              <a:t> </a:t>
            </a:r>
            <a:r>
              <a:rPr lang="vi-VN">
                <a:solidFill>
                  <a:schemeClr val="tx1"/>
                </a:solidFill>
              </a:rPr>
              <a:t>tiêu</a:t>
            </a:r>
            <a:r>
              <a:rPr lang="vi-VN" spc="-19">
                <a:solidFill>
                  <a:schemeClr val="tx1"/>
                </a:solidFill>
              </a:rPr>
              <a:t> </a:t>
            </a:r>
            <a:r>
              <a:rPr lang="vi-VN">
                <a:solidFill>
                  <a:schemeClr val="tx1"/>
                </a:solidFill>
              </a:rPr>
              <a:t>thụ:</a:t>
            </a:r>
            <a:r>
              <a:rPr lang="vi-VN" spc="-19">
                <a:solidFill>
                  <a:schemeClr val="tx1"/>
                </a:solidFill>
              </a:rPr>
              <a:t> vừa </a:t>
            </a:r>
            <a:r>
              <a:rPr lang="vi-VN" spc="-15">
                <a:solidFill>
                  <a:schemeClr val="tx1"/>
                </a:solidFill>
              </a:rPr>
              <a:t>phải</a:t>
            </a:r>
            <a:endParaRPr lang="vi-VN">
              <a:solidFill>
                <a:schemeClr val="tx1"/>
              </a:solidFill>
            </a:endParaRPr>
          </a:p>
        </p:txBody>
      </p:sp>
      <p:pic>
        <p:nvPicPr>
          <p:cNvPr id="10" name="Picture 9">
            <a:extLst>
              <a:ext uri="{FF2B5EF4-FFF2-40B4-BE49-F238E27FC236}">
                <a16:creationId xmlns:a16="http://schemas.microsoft.com/office/drawing/2014/main" id="{B6EA2E1E-1006-4BBB-B166-847943DE6603}"/>
              </a:ext>
            </a:extLst>
          </p:cNvPr>
          <p:cNvPicPr>
            <a:picLocks noChangeAspect="1"/>
          </p:cNvPicPr>
          <p:nvPr/>
        </p:nvPicPr>
        <p:blipFill>
          <a:blip r:embed="rId2"/>
          <a:stretch>
            <a:fillRect/>
          </a:stretch>
        </p:blipFill>
        <p:spPr>
          <a:xfrm>
            <a:off x="497416" y="2873732"/>
            <a:ext cx="2727375" cy="1817540"/>
          </a:xfrm>
          <a:prstGeom prst="rect">
            <a:avLst/>
          </a:prstGeom>
        </p:spPr>
      </p:pic>
    </p:spTree>
    <p:extLst>
      <p:ext uri="{BB962C8B-B14F-4D97-AF65-F5344CB8AC3E}">
        <p14:creationId xmlns:p14="http://schemas.microsoft.com/office/powerpoint/2010/main" val="3962743820"/>
      </p:ext>
    </p:extLst>
  </p:cSld>
  <p:clrMapOvr>
    <a:masterClrMapping/>
  </p:clrMapOvr>
  <p:transition advClick="0"/>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DF49BF30-57CF-2CBF-3610-B69DDBB2E74E}"/>
              </a:ext>
            </a:extLst>
          </p:cNvPr>
          <p:cNvSpPr>
            <a:spLocks noGrp="1"/>
          </p:cNvSpPr>
          <p:nvPr>
            <p:ph type="title"/>
          </p:nvPr>
        </p:nvSpPr>
        <p:spPr/>
        <p:txBody>
          <a:bodyPr>
            <a:noAutofit/>
          </a:bodyPr>
          <a:lstStyle/>
          <a:p>
            <a:pPr algn="ctr"/>
            <a:r>
              <a:rPr lang="en-VN">
                <a:solidFill>
                  <a:schemeClr val="accent1">
                    <a:lumMod val="50000"/>
                  </a:schemeClr>
                </a:solidFill>
              </a:rPr>
              <a:t>NỘI DUNG</a:t>
            </a:r>
            <a:endParaRPr lang="en-VN">
              <a:solidFill>
                <a:schemeClr val="accent1">
                  <a:lumMod val="50000"/>
                </a:schemeClr>
              </a:solidFill>
            </a:endParaRPr>
          </a:p>
        </p:txBody>
      </p:sp>
      <p:sp>
        <p:nvSpPr>
          <p:cNvPr id="3" name="Content Placeholder 2">
            <a:extLst>
              <a:ext uri="{FF2B5EF4-FFF2-40B4-BE49-F238E27FC236}">
                <a16:creationId xmlns:a16="http://schemas.microsoft.com/office/drawing/2014/main" id="{E71968E8-31CB-AA49-96DA-80AFBC439A43}"/>
              </a:ext>
            </a:extLst>
          </p:cNvPr>
          <p:cNvSpPr>
            <a:spLocks noGrp="1"/>
          </p:cNvSpPr>
          <p:nvPr>
            <p:ph sz="half" idx="1"/>
          </p:nvPr>
        </p:nvSpPr>
        <p:spPr>
          <a:xfrm>
            <a:off x="457200" y="1018129"/>
            <a:ext cx="8229600" cy="3294459"/>
          </a:xfrm>
        </p:spPr>
        <p:txBody>
          <a:bodyPr>
            <a:normAutofit/>
          </a:bodyPr>
          <a:lstStyle/>
          <a:p>
            <a:pPr marL="596900" indent="-457200">
              <a:lnSpc>
                <a:spcPct val="150000"/>
              </a:lnSpc>
              <a:buAutoNum type="arabicPeriod"/>
            </a:pPr>
            <a:r>
              <a:rPr lang="en-VN" sz="2000"/>
              <a:t>Giới thiệu chung ngành dệt may</a:t>
            </a:r>
          </a:p>
          <a:p>
            <a:pPr marL="596900" indent="-457200">
              <a:lnSpc>
                <a:spcPct val="150000"/>
              </a:lnSpc>
              <a:buAutoNum type="arabicPeriod"/>
            </a:pPr>
            <a:r>
              <a:rPr lang="en-VN" sz="2000"/>
              <a:t>Đặc điểm sản xuất sợi và kéo sợi</a:t>
            </a:r>
          </a:p>
          <a:p>
            <a:pPr marL="596900" indent="-457200">
              <a:lnSpc>
                <a:spcPct val="150000"/>
              </a:lnSpc>
              <a:buFont typeface="Roboto"/>
              <a:buAutoNum type="arabicPeriod"/>
            </a:pPr>
            <a:r>
              <a:rPr lang="en-VN" sz="2000"/>
              <a:t>Đặc điểm ngành Dệt</a:t>
            </a:r>
          </a:p>
          <a:p>
            <a:pPr marL="596900" indent="-457200">
              <a:lnSpc>
                <a:spcPct val="150000"/>
              </a:lnSpc>
              <a:buAutoNum type="arabicPeriod"/>
            </a:pPr>
            <a:endParaRPr lang="en-VN" sz="2000"/>
          </a:p>
        </p:txBody>
      </p:sp>
    </p:spTree>
    <p:extLst>
      <p:ext uri="{BB962C8B-B14F-4D97-AF65-F5344CB8AC3E}">
        <p14:creationId xmlns:p14="http://schemas.microsoft.com/office/powerpoint/2010/main" val="4190050699"/>
      </p:ext>
    </p:ext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object 4"/>
          <p:cNvPicPr/>
          <p:nvPr/>
        </p:nvPicPr>
        <p:blipFill>
          <a:blip r:embed="rId2"/>
          <a:stretch>
            <a:fillRect/>
          </a:stretch>
        </p:blipFill>
        <p:spPr>
          <a:xfrm>
            <a:off x="1718506" y="1181626"/>
            <a:ext cx="6473059" cy="3750224"/>
          </a:xfrm>
          <a:prstGeom prst="rect">
            <a:avLst/>
          </a:prstGeom>
        </p:spPr>
      </p:pic>
      <p:sp>
        <p:nvSpPr>
          <p:cNvPr id="11" name="object 11"/>
          <p:cNvSpPr txBox="1">
            <a:spLocks noGrp="1"/>
          </p:cNvSpPr>
          <p:nvPr>
            <p:ph type="title"/>
          </p:nvPr>
        </p:nvSpPr>
        <p:spPr>
          <a:xfrm>
            <a:off x="0" y="355997"/>
            <a:ext cx="9144000" cy="453329"/>
          </a:xfrm>
          <a:prstGeom prst="rect">
            <a:avLst/>
          </a:prstGeom>
        </p:spPr>
        <p:txBody>
          <a:bodyPr spcFirstLastPara="1" vert="horz" wrap="square" lIns="0" tIns="9525" rIns="0" bIns="0" rtlCol="0" anchor="ctr" anchorCtr="0">
            <a:spAutoFit/>
          </a:bodyPr>
          <a:lstStyle/>
          <a:p>
            <a:pPr marL="9525" algn="ctr">
              <a:spcBef>
                <a:spcPts val="75"/>
              </a:spcBef>
            </a:pPr>
            <a:r>
              <a:rPr lang="vi-VN" sz="2800">
                <a:solidFill>
                  <a:schemeClr val="accent1">
                    <a:lumMod val="50000"/>
                  </a:schemeClr>
                </a:solidFill>
                <a:latin typeface="+mn-lt"/>
              </a:rPr>
              <a:t>CÂN</a:t>
            </a:r>
            <a:r>
              <a:rPr lang="vi-VN" sz="2800" spc="-34">
                <a:solidFill>
                  <a:schemeClr val="accent1">
                    <a:lumMod val="50000"/>
                  </a:schemeClr>
                </a:solidFill>
                <a:latin typeface="+mn-lt"/>
              </a:rPr>
              <a:t> </a:t>
            </a:r>
            <a:r>
              <a:rPr lang="vi-VN" sz="2800">
                <a:solidFill>
                  <a:schemeClr val="accent1">
                    <a:lumMod val="50000"/>
                  </a:schemeClr>
                </a:solidFill>
                <a:latin typeface="+mn-lt"/>
              </a:rPr>
              <a:t>BẰNG</a:t>
            </a:r>
            <a:r>
              <a:rPr lang="vi-VN" sz="2800" spc="-34">
                <a:solidFill>
                  <a:schemeClr val="accent1">
                    <a:lumMod val="50000"/>
                  </a:schemeClr>
                </a:solidFill>
                <a:latin typeface="+mn-lt"/>
              </a:rPr>
              <a:t> </a:t>
            </a:r>
            <a:r>
              <a:rPr lang="vi-VN" sz="2800">
                <a:solidFill>
                  <a:schemeClr val="accent1">
                    <a:lumMod val="50000"/>
                  </a:schemeClr>
                </a:solidFill>
                <a:latin typeface="+mn-lt"/>
              </a:rPr>
              <a:t>NĂNG</a:t>
            </a:r>
            <a:r>
              <a:rPr lang="vi-VN" sz="2800" spc="-34">
                <a:solidFill>
                  <a:schemeClr val="accent1">
                    <a:lumMod val="50000"/>
                  </a:schemeClr>
                </a:solidFill>
                <a:latin typeface="+mn-lt"/>
              </a:rPr>
              <a:t> </a:t>
            </a:r>
            <a:r>
              <a:rPr lang="vi-VN" sz="2800">
                <a:solidFill>
                  <a:schemeClr val="accent1">
                    <a:lumMod val="50000"/>
                  </a:schemeClr>
                </a:solidFill>
                <a:latin typeface="+mn-lt"/>
              </a:rPr>
              <a:t>LƯỢNG</a:t>
            </a:r>
            <a:r>
              <a:rPr lang="vi-VN" sz="2800" spc="-30">
                <a:solidFill>
                  <a:schemeClr val="accent1">
                    <a:lumMod val="50000"/>
                  </a:schemeClr>
                </a:solidFill>
                <a:latin typeface="+mn-lt"/>
              </a:rPr>
              <a:t> </a:t>
            </a:r>
            <a:r>
              <a:rPr lang="vi-VN" sz="2800">
                <a:solidFill>
                  <a:schemeClr val="accent1">
                    <a:lumMod val="50000"/>
                  </a:schemeClr>
                </a:solidFill>
                <a:latin typeface="+mn-lt"/>
              </a:rPr>
              <a:t>–</a:t>
            </a:r>
            <a:r>
              <a:rPr lang="vi-VN" sz="2800" spc="-30">
                <a:solidFill>
                  <a:schemeClr val="accent1">
                    <a:lumMod val="50000"/>
                  </a:schemeClr>
                </a:solidFill>
                <a:latin typeface="+mn-lt"/>
              </a:rPr>
              <a:t> </a:t>
            </a:r>
            <a:r>
              <a:rPr lang="vi-VN" sz="2800">
                <a:solidFill>
                  <a:schemeClr val="accent1">
                    <a:lumMod val="50000"/>
                  </a:schemeClr>
                </a:solidFill>
                <a:latin typeface="+mn-lt"/>
              </a:rPr>
              <a:t>VÍ</a:t>
            </a:r>
            <a:r>
              <a:rPr lang="vi-VN" sz="2800" spc="-34">
                <a:solidFill>
                  <a:schemeClr val="accent1">
                    <a:lumMod val="50000"/>
                  </a:schemeClr>
                </a:solidFill>
                <a:latin typeface="+mn-lt"/>
              </a:rPr>
              <a:t> </a:t>
            </a:r>
            <a:r>
              <a:rPr lang="vi-VN" sz="2800">
                <a:solidFill>
                  <a:schemeClr val="accent1">
                    <a:lumMod val="50000"/>
                  </a:schemeClr>
                </a:solidFill>
                <a:latin typeface="+mn-lt"/>
              </a:rPr>
              <a:t>DỤ</a:t>
            </a:r>
            <a:r>
              <a:rPr lang="vi-VN" sz="2800" spc="-34">
                <a:solidFill>
                  <a:schemeClr val="accent1">
                    <a:lumMod val="50000"/>
                  </a:schemeClr>
                </a:solidFill>
                <a:latin typeface="+mn-lt"/>
              </a:rPr>
              <a:t> </a:t>
            </a:r>
            <a:r>
              <a:rPr lang="vi-VN" sz="2800" spc="-8">
                <a:solidFill>
                  <a:schemeClr val="accent1">
                    <a:lumMod val="50000"/>
                  </a:schemeClr>
                </a:solidFill>
                <a:latin typeface="+mn-lt"/>
              </a:rPr>
              <a:t>(DỆT)</a:t>
            </a:r>
            <a:endParaRPr lang="vi-VN" sz="2800" spc="-8">
              <a:solidFill>
                <a:schemeClr val="accent1">
                  <a:lumMod val="50000"/>
                </a:schemeClr>
              </a:solidFill>
              <a:latin typeface="+mn-lt"/>
            </a:endParaRPr>
          </a:p>
        </p:txBody>
      </p:sp>
      <p:sp>
        <p:nvSpPr>
          <p:cNvPr id="12" name="object 12"/>
          <p:cNvSpPr txBox="1"/>
          <p:nvPr/>
        </p:nvSpPr>
        <p:spPr>
          <a:xfrm>
            <a:off x="2025650" y="2450870"/>
            <a:ext cx="1170118" cy="316433"/>
          </a:xfrm>
          <a:prstGeom prst="rect">
            <a:avLst/>
          </a:prstGeom>
          <a:solidFill>
            <a:srgbClr val="CE5C5C"/>
          </a:solidFill>
          <a:ln>
            <a:noFill/>
          </a:ln>
        </p:spPr>
        <p:txBody>
          <a:bodyPr vert="horz" wrap="square" lIns="0" tIns="69533" rIns="0" bIns="0" rtlCol="0">
            <a:spAutoFit/>
          </a:bodyPr>
          <a:lstStyle/>
          <a:p>
            <a:pPr marL="68104" algn="ctr"/>
            <a:r>
              <a:rPr sz="800"/>
              <a:t>Điện</a:t>
            </a:r>
            <a:r>
              <a:rPr sz="800" spc="-15"/>
              <a:t> </a:t>
            </a:r>
            <a:r>
              <a:rPr sz="800"/>
              <a:t>lưới</a:t>
            </a:r>
            <a:r>
              <a:rPr sz="800" spc="-11"/>
              <a:t> </a:t>
            </a:r>
            <a:endParaRPr lang="en-US" sz="800" spc="-11"/>
          </a:p>
          <a:p>
            <a:pPr marL="68104" algn="ctr"/>
            <a:r>
              <a:rPr sz="800" spc="-8"/>
              <a:t>(100%)</a:t>
            </a:r>
            <a:endParaRPr sz="800"/>
          </a:p>
        </p:txBody>
      </p:sp>
      <p:sp>
        <p:nvSpPr>
          <p:cNvPr id="13" name="object 13"/>
          <p:cNvSpPr txBox="1"/>
          <p:nvPr/>
        </p:nvSpPr>
        <p:spPr>
          <a:xfrm>
            <a:off x="5526198" y="1508075"/>
            <a:ext cx="1001601" cy="191880"/>
          </a:xfrm>
          <a:prstGeom prst="rect">
            <a:avLst/>
          </a:prstGeom>
          <a:solidFill>
            <a:srgbClr val="FFFFFF"/>
          </a:solidFill>
        </p:spPr>
        <p:txBody>
          <a:bodyPr vert="horz" wrap="square" lIns="0" tIns="68104" rIns="0" bIns="0" rtlCol="0">
            <a:spAutoFit/>
          </a:bodyPr>
          <a:lstStyle/>
          <a:p>
            <a:pPr marL="90488" algn="ctr"/>
            <a:r>
              <a:rPr sz="800"/>
              <a:t>Đan</a:t>
            </a:r>
            <a:r>
              <a:rPr sz="800" spc="-11"/>
              <a:t> </a:t>
            </a:r>
            <a:r>
              <a:rPr sz="800"/>
              <a:t>dọc</a:t>
            </a:r>
            <a:r>
              <a:rPr sz="800" spc="-4"/>
              <a:t> </a:t>
            </a:r>
            <a:r>
              <a:rPr sz="800" spc="-8"/>
              <a:t>(Warping)</a:t>
            </a:r>
            <a:endParaRPr sz="800"/>
          </a:p>
        </p:txBody>
      </p:sp>
      <p:sp>
        <p:nvSpPr>
          <p:cNvPr id="14" name="object 14"/>
          <p:cNvSpPr txBox="1"/>
          <p:nvPr/>
        </p:nvSpPr>
        <p:spPr>
          <a:xfrm>
            <a:off x="5567553" y="1937322"/>
            <a:ext cx="557291" cy="192360"/>
          </a:xfrm>
          <a:prstGeom prst="rect">
            <a:avLst/>
          </a:prstGeom>
          <a:solidFill>
            <a:srgbClr val="FFFFFF"/>
          </a:solidFill>
        </p:spPr>
        <p:txBody>
          <a:bodyPr vert="horz" wrap="square" lIns="0" tIns="68580" rIns="0" bIns="0" rtlCol="0">
            <a:spAutoFit/>
          </a:bodyPr>
          <a:lstStyle/>
          <a:p>
            <a:pPr marL="68104" algn="ctr">
              <a:spcBef>
                <a:spcPts val="540"/>
              </a:spcBef>
            </a:pPr>
            <a:r>
              <a:rPr sz="800"/>
              <a:t>Khung</a:t>
            </a:r>
            <a:r>
              <a:rPr sz="800" spc="-19"/>
              <a:t> cửi</a:t>
            </a:r>
            <a:endParaRPr sz="800"/>
          </a:p>
        </p:txBody>
      </p:sp>
      <p:sp>
        <p:nvSpPr>
          <p:cNvPr id="15" name="object 15"/>
          <p:cNvSpPr txBox="1"/>
          <p:nvPr/>
        </p:nvSpPr>
        <p:spPr>
          <a:xfrm>
            <a:off x="5526199" y="2454045"/>
            <a:ext cx="598646" cy="192360"/>
          </a:xfrm>
          <a:prstGeom prst="rect">
            <a:avLst/>
          </a:prstGeom>
          <a:solidFill>
            <a:srgbClr val="FFFFFF"/>
          </a:solidFill>
        </p:spPr>
        <p:txBody>
          <a:bodyPr vert="horz" wrap="square" lIns="0" tIns="68580" rIns="0" bIns="0" rtlCol="0">
            <a:spAutoFit/>
          </a:bodyPr>
          <a:lstStyle/>
          <a:p>
            <a:pPr marL="67151" algn="ctr">
              <a:spcBef>
                <a:spcPts val="540"/>
              </a:spcBef>
            </a:pPr>
            <a:r>
              <a:rPr sz="800"/>
              <a:t>Hồ</a:t>
            </a:r>
            <a:r>
              <a:rPr sz="800" spc="-11"/>
              <a:t> </a:t>
            </a:r>
            <a:r>
              <a:rPr sz="800" spc="-19"/>
              <a:t>sợi</a:t>
            </a:r>
            <a:endParaRPr sz="800"/>
          </a:p>
        </p:txBody>
      </p:sp>
      <p:sp>
        <p:nvSpPr>
          <p:cNvPr id="16" name="object 16"/>
          <p:cNvSpPr txBox="1"/>
          <p:nvPr/>
        </p:nvSpPr>
        <p:spPr>
          <a:xfrm>
            <a:off x="5455756" y="2964723"/>
            <a:ext cx="598646" cy="192360"/>
          </a:xfrm>
          <a:prstGeom prst="rect">
            <a:avLst/>
          </a:prstGeom>
          <a:solidFill>
            <a:srgbClr val="FFFFFF"/>
          </a:solidFill>
        </p:spPr>
        <p:txBody>
          <a:bodyPr vert="horz" wrap="square" lIns="0" tIns="68580" rIns="0" bIns="0" rtlCol="0">
            <a:spAutoFit/>
          </a:bodyPr>
          <a:lstStyle/>
          <a:p>
            <a:pPr marL="67151" algn="ctr">
              <a:spcBef>
                <a:spcPts val="540"/>
              </a:spcBef>
            </a:pPr>
            <a:r>
              <a:rPr sz="800"/>
              <a:t>Gập</a:t>
            </a:r>
            <a:r>
              <a:rPr sz="800" spc="-8"/>
              <a:t> </a:t>
            </a:r>
            <a:r>
              <a:rPr sz="800" spc="-19"/>
              <a:t>vải</a:t>
            </a:r>
            <a:endParaRPr sz="800"/>
          </a:p>
        </p:txBody>
      </p:sp>
      <p:sp>
        <p:nvSpPr>
          <p:cNvPr id="17" name="object 17"/>
          <p:cNvSpPr txBox="1"/>
          <p:nvPr/>
        </p:nvSpPr>
        <p:spPr>
          <a:xfrm>
            <a:off x="5526199" y="3529383"/>
            <a:ext cx="598646" cy="192360"/>
          </a:xfrm>
          <a:prstGeom prst="rect">
            <a:avLst/>
          </a:prstGeom>
          <a:solidFill>
            <a:srgbClr val="FFFFFF"/>
          </a:solidFill>
        </p:spPr>
        <p:txBody>
          <a:bodyPr vert="horz" wrap="square" lIns="0" tIns="68580" rIns="0" bIns="0" rtlCol="0">
            <a:spAutoFit/>
          </a:bodyPr>
          <a:lstStyle/>
          <a:p>
            <a:pPr marL="67151" algn="ctr">
              <a:spcBef>
                <a:spcPts val="540"/>
              </a:spcBef>
            </a:pPr>
            <a:r>
              <a:rPr sz="800"/>
              <a:t>Điều</a:t>
            </a:r>
            <a:r>
              <a:rPr sz="800" spc="-15"/>
              <a:t> </a:t>
            </a:r>
            <a:r>
              <a:rPr sz="800" spc="-19"/>
              <a:t>hòa</a:t>
            </a:r>
            <a:endParaRPr sz="800"/>
          </a:p>
        </p:txBody>
      </p:sp>
      <p:sp>
        <p:nvSpPr>
          <p:cNvPr id="18" name="object 18"/>
          <p:cNvSpPr txBox="1"/>
          <p:nvPr/>
        </p:nvSpPr>
        <p:spPr>
          <a:xfrm>
            <a:off x="5391298" y="4149339"/>
            <a:ext cx="951158" cy="175048"/>
          </a:xfrm>
          <a:prstGeom prst="rect">
            <a:avLst/>
          </a:prstGeom>
          <a:solidFill>
            <a:srgbClr val="FFFFFF"/>
          </a:solidFill>
        </p:spPr>
        <p:txBody>
          <a:bodyPr vert="horz" wrap="square" lIns="0" tIns="66675" rIns="0" bIns="0" rtlCol="0">
            <a:spAutoFit/>
          </a:bodyPr>
          <a:lstStyle/>
          <a:p>
            <a:pPr marL="67151" marR="196215" algn="ctr">
              <a:spcBef>
                <a:spcPts val="525"/>
              </a:spcBef>
            </a:pPr>
            <a:r>
              <a:rPr sz="700"/>
              <a:t>Máy</a:t>
            </a:r>
            <a:r>
              <a:rPr sz="700" spc="-11"/>
              <a:t> </a:t>
            </a:r>
            <a:r>
              <a:rPr sz="700" spc="-19"/>
              <a:t>nén khí</a:t>
            </a:r>
            <a:endParaRPr sz="700"/>
          </a:p>
        </p:txBody>
      </p:sp>
      <p:sp>
        <p:nvSpPr>
          <p:cNvPr id="20" name="object 20"/>
          <p:cNvSpPr txBox="1"/>
          <p:nvPr/>
        </p:nvSpPr>
        <p:spPr>
          <a:xfrm>
            <a:off x="5567554" y="4799121"/>
            <a:ext cx="486848" cy="132729"/>
          </a:xfrm>
          <a:prstGeom prst="rect">
            <a:avLst/>
          </a:prstGeom>
          <a:solidFill>
            <a:schemeClr val="bg1"/>
          </a:solidFill>
        </p:spPr>
        <p:txBody>
          <a:bodyPr vert="horz" wrap="square" lIns="0" tIns="9525" rIns="0" bIns="0" rtlCol="0">
            <a:spAutoFit/>
          </a:bodyPr>
          <a:lstStyle/>
          <a:p>
            <a:pPr marL="9525" algn="ctr">
              <a:spcBef>
                <a:spcPts val="75"/>
              </a:spcBef>
            </a:pPr>
            <a:r>
              <a:rPr sz="800"/>
              <a:t>Thắp</a:t>
            </a:r>
            <a:r>
              <a:rPr sz="800" spc="-11"/>
              <a:t> </a:t>
            </a:r>
            <a:r>
              <a:rPr sz="800" spc="-15"/>
              <a:t>sáng</a:t>
            </a:r>
            <a:endParaRPr sz="800"/>
          </a:p>
        </p:txBody>
      </p:sp>
      <p:sp>
        <p:nvSpPr>
          <p:cNvPr id="21" name="object 21"/>
          <p:cNvSpPr txBox="1"/>
          <p:nvPr/>
        </p:nvSpPr>
        <p:spPr>
          <a:xfrm>
            <a:off x="7190541" y="3132682"/>
            <a:ext cx="923390" cy="192360"/>
          </a:xfrm>
          <a:prstGeom prst="rect">
            <a:avLst/>
          </a:prstGeom>
          <a:solidFill>
            <a:srgbClr val="FFFFFF"/>
          </a:solidFill>
        </p:spPr>
        <p:txBody>
          <a:bodyPr vert="horz" wrap="square" lIns="0" tIns="68580" rIns="0" bIns="0" rtlCol="0">
            <a:spAutoFit/>
          </a:bodyPr>
          <a:lstStyle/>
          <a:p>
            <a:pPr marL="67151" algn="ctr">
              <a:spcBef>
                <a:spcPts val="540"/>
              </a:spcBef>
            </a:pPr>
            <a:r>
              <a:rPr sz="800" spc="-19"/>
              <a:t>Bơm</a:t>
            </a:r>
            <a:endParaRPr sz="800"/>
          </a:p>
        </p:txBody>
      </p:sp>
      <p:sp>
        <p:nvSpPr>
          <p:cNvPr id="22" name="object 22"/>
          <p:cNvSpPr txBox="1"/>
          <p:nvPr/>
        </p:nvSpPr>
        <p:spPr>
          <a:xfrm>
            <a:off x="7259026" y="3455449"/>
            <a:ext cx="598646" cy="191880"/>
          </a:xfrm>
          <a:prstGeom prst="rect">
            <a:avLst/>
          </a:prstGeom>
          <a:solidFill>
            <a:srgbClr val="FFFFFF"/>
          </a:solidFill>
        </p:spPr>
        <p:txBody>
          <a:bodyPr vert="horz" wrap="square" lIns="0" tIns="68104" rIns="0" bIns="0" rtlCol="0">
            <a:spAutoFit/>
          </a:bodyPr>
          <a:lstStyle/>
          <a:p>
            <a:pPr marL="67151" algn="ctr">
              <a:spcBef>
                <a:spcPts val="536"/>
              </a:spcBef>
            </a:pPr>
            <a:r>
              <a:rPr sz="800" spc="-15"/>
              <a:t>Quạt</a:t>
            </a:r>
            <a:endParaRPr sz="800"/>
          </a:p>
        </p:txBody>
      </p:sp>
      <p:sp>
        <p:nvSpPr>
          <p:cNvPr id="23" name="object 23"/>
          <p:cNvSpPr txBox="1"/>
          <p:nvPr/>
        </p:nvSpPr>
        <p:spPr>
          <a:xfrm>
            <a:off x="7190541" y="3812442"/>
            <a:ext cx="1121124" cy="189475"/>
          </a:xfrm>
          <a:prstGeom prst="rect">
            <a:avLst/>
          </a:prstGeom>
          <a:solidFill>
            <a:srgbClr val="FFFFFF"/>
          </a:solidFill>
        </p:spPr>
        <p:txBody>
          <a:bodyPr vert="horz" wrap="square" lIns="0" tIns="65723" rIns="0" bIns="0" rtlCol="0">
            <a:spAutoFit/>
          </a:bodyPr>
          <a:lstStyle/>
          <a:p>
            <a:pPr marR="168116" algn="ctr">
              <a:spcBef>
                <a:spcPts val="518"/>
              </a:spcBef>
            </a:pPr>
            <a:r>
              <a:rPr sz="800"/>
              <a:t>Tháp</a:t>
            </a:r>
            <a:r>
              <a:rPr sz="800" spc="-19"/>
              <a:t> làm</a:t>
            </a:r>
            <a:r>
              <a:rPr lang="en-US" sz="800" spc="-19"/>
              <a:t> </a:t>
            </a:r>
            <a:r>
              <a:rPr sz="800" spc="-8"/>
              <a:t>mát/Bơm</a:t>
            </a:r>
            <a:endParaRPr sz="800"/>
          </a:p>
        </p:txBody>
      </p:sp>
      <p:sp>
        <p:nvSpPr>
          <p:cNvPr id="24" name="object 24"/>
          <p:cNvSpPr txBox="1"/>
          <p:nvPr/>
        </p:nvSpPr>
        <p:spPr>
          <a:xfrm>
            <a:off x="7284427" y="4132988"/>
            <a:ext cx="761017" cy="191399"/>
          </a:xfrm>
          <a:prstGeom prst="rect">
            <a:avLst/>
          </a:prstGeom>
          <a:solidFill>
            <a:srgbClr val="FFFFFF"/>
          </a:solidFill>
        </p:spPr>
        <p:txBody>
          <a:bodyPr vert="horz" wrap="square" lIns="0" tIns="67628" rIns="0" bIns="0" rtlCol="0">
            <a:spAutoFit/>
          </a:bodyPr>
          <a:lstStyle/>
          <a:p>
            <a:pPr marL="67151" algn="ctr">
              <a:spcBef>
                <a:spcPts val="533"/>
              </a:spcBef>
            </a:pPr>
            <a:r>
              <a:rPr sz="800"/>
              <a:t>Máy</a:t>
            </a:r>
            <a:r>
              <a:rPr sz="800" spc="-8"/>
              <a:t> </a:t>
            </a:r>
            <a:r>
              <a:rPr sz="800"/>
              <a:t>sấy</a:t>
            </a:r>
            <a:r>
              <a:rPr sz="800" spc="-8"/>
              <a:t> </a:t>
            </a:r>
            <a:r>
              <a:rPr sz="800" spc="-19"/>
              <a:t>khí</a:t>
            </a:r>
            <a:endParaRPr sz="800"/>
          </a:p>
        </p:txBody>
      </p:sp>
      <p:sp>
        <p:nvSpPr>
          <p:cNvPr id="26" name="object 26"/>
          <p:cNvSpPr txBox="1"/>
          <p:nvPr/>
        </p:nvSpPr>
        <p:spPr>
          <a:xfrm>
            <a:off x="1751692" y="1309268"/>
            <a:ext cx="2286908" cy="224100"/>
          </a:xfrm>
          <a:prstGeom prst="rect">
            <a:avLst/>
          </a:prstGeom>
          <a:solidFill>
            <a:srgbClr val="FFFFFF"/>
          </a:solidFill>
        </p:spPr>
        <p:txBody>
          <a:bodyPr vert="horz" wrap="square" lIns="0" tIns="69533" rIns="0" bIns="0" rtlCol="0">
            <a:spAutoFit/>
          </a:bodyPr>
          <a:lstStyle/>
          <a:p>
            <a:pPr marL="93821" algn="ctr">
              <a:spcBef>
                <a:spcPts val="548"/>
              </a:spcBef>
            </a:pPr>
            <a:r>
              <a:rPr sz="1000" b="1"/>
              <a:t>Cân</a:t>
            </a:r>
            <a:r>
              <a:rPr sz="1000" b="1" spc="-19"/>
              <a:t> </a:t>
            </a:r>
            <a:r>
              <a:rPr sz="1000" b="1"/>
              <a:t>bằng</a:t>
            </a:r>
            <a:r>
              <a:rPr sz="1000" b="1" spc="-15"/>
              <a:t> </a:t>
            </a:r>
            <a:r>
              <a:rPr sz="1000" b="1"/>
              <a:t>năng</a:t>
            </a:r>
            <a:r>
              <a:rPr sz="1000" b="1" spc="-15"/>
              <a:t> </a:t>
            </a:r>
            <a:r>
              <a:rPr sz="1000" b="1"/>
              <a:t>lượng</a:t>
            </a:r>
            <a:r>
              <a:rPr sz="1000" b="1" spc="-15"/>
              <a:t> </a:t>
            </a:r>
            <a:r>
              <a:rPr sz="1000" b="1"/>
              <a:t>quy</a:t>
            </a:r>
            <a:r>
              <a:rPr sz="1000" b="1" spc="-23"/>
              <a:t> </a:t>
            </a:r>
            <a:r>
              <a:rPr sz="1000" b="1"/>
              <a:t>trình</a:t>
            </a:r>
            <a:r>
              <a:rPr sz="1000" b="1" spc="-15"/>
              <a:t> </a:t>
            </a:r>
            <a:r>
              <a:rPr sz="1000" b="1" spc="-19"/>
              <a:t>dệt</a:t>
            </a:r>
            <a:endParaRPr sz="1000"/>
          </a:p>
        </p:txBody>
      </p:sp>
      <p:sp>
        <p:nvSpPr>
          <p:cNvPr id="28" name="object 28"/>
          <p:cNvSpPr txBox="1"/>
          <p:nvPr/>
        </p:nvSpPr>
        <p:spPr>
          <a:xfrm>
            <a:off x="2025650" y="1561420"/>
            <a:ext cx="990600" cy="299600"/>
          </a:xfrm>
          <a:prstGeom prst="rect">
            <a:avLst/>
          </a:prstGeom>
          <a:solidFill>
            <a:srgbClr val="FFFFFF"/>
          </a:solidFill>
        </p:spPr>
        <p:txBody>
          <a:bodyPr vert="horz" wrap="square" lIns="0" tIns="22383" rIns="0" bIns="0" rtlCol="0">
            <a:spAutoFit/>
          </a:bodyPr>
          <a:lstStyle/>
          <a:p>
            <a:pPr marL="68104" marR="471011" algn="ctr">
              <a:spcBef>
                <a:spcPts val="176"/>
              </a:spcBef>
            </a:pPr>
            <a:r>
              <a:rPr sz="600"/>
              <a:t>Nhà</a:t>
            </a:r>
            <a:r>
              <a:rPr sz="600" spc="-8"/>
              <a:t> </a:t>
            </a:r>
            <a:r>
              <a:rPr sz="600" spc="-19"/>
              <a:t>máy </a:t>
            </a:r>
            <a:r>
              <a:rPr sz="600"/>
              <a:t>Quy</a:t>
            </a:r>
            <a:r>
              <a:rPr sz="600" spc="-4"/>
              <a:t> </a:t>
            </a:r>
            <a:r>
              <a:rPr sz="600" spc="-8"/>
              <a:t>trình </a:t>
            </a:r>
            <a:r>
              <a:rPr sz="600"/>
              <a:t>Tiện</a:t>
            </a:r>
            <a:r>
              <a:rPr sz="600" spc="-45"/>
              <a:t> </a:t>
            </a:r>
            <a:r>
              <a:rPr sz="600" spc="-19"/>
              <a:t>ích</a:t>
            </a:r>
            <a:endParaRPr sz="600"/>
          </a:p>
        </p:txBody>
      </p:sp>
    </p:spTree>
  </p:cSld>
  <p:clrMapOvr>
    <a:masterClrMapping/>
  </p:clrMapOvr>
  <p:transition advClick="0"/>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78963"/>
            <a:ext cx="9144000" cy="453329"/>
          </a:xfrm>
          <a:prstGeom prst="rect">
            <a:avLst/>
          </a:prstGeom>
        </p:spPr>
        <p:txBody>
          <a:bodyPr spcFirstLastPara="1" vert="horz" wrap="square" lIns="0" tIns="9525" rIns="0" bIns="0" rtlCol="0" anchor="ctr" anchorCtr="0">
            <a:spAutoFit/>
          </a:bodyPr>
          <a:lstStyle/>
          <a:p>
            <a:pPr algn="ctr">
              <a:spcBef>
                <a:spcPts val="75"/>
              </a:spcBef>
            </a:pPr>
            <a:r>
              <a:rPr lang="en-US" sz="2800" spc="-26">
                <a:solidFill>
                  <a:schemeClr val="accent1">
                    <a:lumMod val="50000"/>
                  </a:schemeClr>
                </a:solidFill>
              </a:rPr>
              <a:t>ĐỊNH MỨC </a:t>
            </a:r>
            <a:r>
              <a:rPr lang="en-US" sz="2800">
                <a:solidFill>
                  <a:schemeClr val="accent1">
                    <a:lumMod val="50000"/>
                  </a:schemeClr>
                </a:solidFill>
              </a:rPr>
              <a:t>DỆT</a:t>
            </a:r>
            <a:r>
              <a:rPr lang="en-US" sz="2800" spc="-26">
                <a:solidFill>
                  <a:schemeClr val="accent1">
                    <a:lumMod val="50000"/>
                  </a:schemeClr>
                </a:solidFill>
              </a:rPr>
              <a:t> </a:t>
            </a:r>
            <a:r>
              <a:rPr lang="en-US" sz="2800">
                <a:solidFill>
                  <a:schemeClr val="accent1">
                    <a:lumMod val="50000"/>
                  </a:schemeClr>
                </a:solidFill>
              </a:rPr>
              <a:t>SỢI</a:t>
            </a:r>
            <a:r>
              <a:rPr lang="en-US" sz="2800" spc="-30">
                <a:solidFill>
                  <a:schemeClr val="accent1">
                    <a:lumMod val="50000"/>
                  </a:schemeClr>
                </a:solidFill>
              </a:rPr>
              <a:t> </a:t>
            </a:r>
            <a:r>
              <a:rPr lang="en-US" sz="2800">
                <a:solidFill>
                  <a:schemeClr val="accent1">
                    <a:lumMod val="50000"/>
                  </a:schemeClr>
                </a:solidFill>
              </a:rPr>
              <a:t>Ở</a:t>
            </a:r>
            <a:r>
              <a:rPr lang="en-US" sz="2800" spc="-38">
                <a:solidFill>
                  <a:schemeClr val="accent1">
                    <a:lumMod val="50000"/>
                  </a:schemeClr>
                </a:solidFill>
              </a:rPr>
              <a:t> </a:t>
            </a:r>
            <a:r>
              <a:rPr lang="en-US" sz="2800" spc="-8">
                <a:solidFill>
                  <a:schemeClr val="accent1">
                    <a:lumMod val="50000"/>
                  </a:schemeClr>
                </a:solidFill>
              </a:rPr>
              <a:t>PAKISTAN</a:t>
            </a:r>
            <a:endParaRPr lang="en-US" sz="2800">
              <a:solidFill>
                <a:schemeClr val="accent1">
                  <a:lumMod val="50000"/>
                </a:schemeClr>
              </a:solidFill>
            </a:endParaRPr>
          </a:p>
        </p:txBody>
      </p:sp>
      <p:sp>
        <p:nvSpPr>
          <p:cNvPr id="3" name="object 3"/>
          <p:cNvSpPr txBox="1"/>
          <p:nvPr/>
        </p:nvSpPr>
        <p:spPr>
          <a:xfrm>
            <a:off x="1635664" y="4042544"/>
            <a:ext cx="5339310" cy="163506"/>
          </a:xfrm>
          <a:prstGeom prst="rect">
            <a:avLst/>
          </a:prstGeom>
        </p:spPr>
        <p:txBody>
          <a:bodyPr vert="horz" wrap="square" lIns="0" tIns="9525" rIns="0" bIns="0" rtlCol="0">
            <a:spAutoFit/>
          </a:bodyPr>
          <a:lstStyle/>
          <a:p>
            <a:pPr marL="9525">
              <a:spcBef>
                <a:spcPts val="75"/>
              </a:spcBef>
            </a:pPr>
            <a:r>
              <a:rPr sz="1000">
                <a:solidFill>
                  <a:schemeClr val="tx1"/>
                </a:solidFill>
              </a:rPr>
              <a:t>Nguồn:</a:t>
            </a:r>
            <a:r>
              <a:rPr sz="1000" spc="-11">
                <a:solidFill>
                  <a:schemeClr val="tx1"/>
                </a:solidFill>
              </a:rPr>
              <a:t> </a:t>
            </a:r>
            <a:r>
              <a:rPr sz="1000">
                <a:solidFill>
                  <a:schemeClr val="tx1"/>
                </a:solidFill>
              </a:rPr>
              <a:t>Phân</a:t>
            </a:r>
            <a:r>
              <a:rPr sz="1000" spc="-15">
                <a:solidFill>
                  <a:schemeClr val="tx1"/>
                </a:solidFill>
              </a:rPr>
              <a:t> </a:t>
            </a:r>
            <a:r>
              <a:rPr sz="1000">
                <a:solidFill>
                  <a:schemeClr val="tx1"/>
                </a:solidFill>
              </a:rPr>
              <a:t>tích</a:t>
            </a:r>
            <a:r>
              <a:rPr sz="1000" spc="-15">
                <a:solidFill>
                  <a:schemeClr val="tx1"/>
                </a:solidFill>
              </a:rPr>
              <a:t> </a:t>
            </a:r>
            <a:r>
              <a:rPr sz="1000">
                <a:solidFill>
                  <a:schemeClr val="tx1"/>
                </a:solidFill>
              </a:rPr>
              <a:t>của</a:t>
            </a:r>
            <a:r>
              <a:rPr sz="1000" spc="-15">
                <a:solidFill>
                  <a:schemeClr val="tx1"/>
                </a:solidFill>
              </a:rPr>
              <a:t> </a:t>
            </a:r>
            <a:r>
              <a:rPr sz="1000">
                <a:solidFill>
                  <a:schemeClr val="tx1"/>
                </a:solidFill>
              </a:rPr>
              <a:t>UNIDO</a:t>
            </a:r>
            <a:r>
              <a:rPr sz="1000" spc="-8">
                <a:solidFill>
                  <a:schemeClr val="tx1"/>
                </a:solidFill>
              </a:rPr>
              <a:t> </a:t>
            </a:r>
            <a:r>
              <a:rPr sz="1000">
                <a:solidFill>
                  <a:schemeClr val="tx1"/>
                </a:solidFill>
              </a:rPr>
              <a:t>về</a:t>
            </a:r>
            <a:r>
              <a:rPr sz="1000" spc="-15">
                <a:solidFill>
                  <a:schemeClr val="tx1"/>
                </a:solidFill>
              </a:rPr>
              <a:t> </a:t>
            </a:r>
            <a:r>
              <a:rPr sz="1000">
                <a:solidFill>
                  <a:schemeClr val="tx1"/>
                </a:solidFill>
              </a:rPr>
              <a:t>năng</a:t>
            </a:r>
            <a:r>
              <a:rPr sz="1000" spc="-15">
                <a:solidFill>
                  <a:schemeClr val="tx1"/>
                </a:solidFill>
              </a:rPr>
              <a:t> </a:t>
            </a:r>
            <a:r>
              <a:rPr sz="1000">
                <a:solidFill>
                  <a:schemeClr val="tx1"/>
                </a:solidFill>
              </a:rPr>
              <a:t>lượng</a:t>
            </a:r>
            <a:r>
              <a:rPr sz="1000" spc="-15">
                <a:solidFill>
                  <a:schemeClr val="tx1"/>
                </a:solidFill>
              </a:rPr>
              <a:t> </a:t>
            </a:r>
            <a:r>
              <a:rPr sz="1000">
                <a:solidFill>
                  <a:schemeClr val="tx1"/>
                </a:solidFill>
              </a:rPr>
              <a:t>tái</a:t>
            </a:r>
            <a:r>
              <a:rPr sz="1000" spc="-11">
                <a:solidFill>
                  <a:schemeClr val="tx1"/>
                </a:solidFill>
              </a:rPr>
              <a:t> </a:t>
            </a:r>
            <a:r>
              <a:rPr sz="1000">
                <a:solidFill>
                  <a:schemeClr val="tx1"/>
                </a:solidFill>
              </a:rPr>
              <a:t>tạo</a:t>
            </a:r>
            <a:r>
              <a:rPr sz="1000" spc="-15">
                <a:solidFill>
                  <a:schemeClr val="tx1"/>
                </a:solidFill>
              </a:rPr>
              <a:t> </a:t>
            </a:r>
            <a:r>
              <a:rPr sz="1000">
                <a:solidFill>
                  <a:schemeClr val="tx1"/>
                </a:solidFill>
              </a:rPr>
              <a:t>và</a:t>
            </a:r>
            <a:r>
              <a:rPr sz="1000" spc="-15">
                <a:solidFill>
                  <a:schemeClr val="tx1"/>
                </a:solidFill>
              </a:rPr>
              <a:t> </a:t>
            </a:r>
            <a:r>
              <a:rPr sz="1000">
                <a:solidFill>
                  <a:schemeClr val="tx1"/>
                </a:solidFill>
              </a:rPr>
              <a:t>hiệu</a:t>
            </a:r>
            <a:r>
              <a:rPr sz="1000" spc="-15">
                <a:solidFill>
                  <a:schemeClr val="tx1"/>
                </a:solidFill>
              </a:rPr>
              <a:t> </a:t>
            </a:r>
            <a:r>
              <a:rPr sz="1000">
                <a:solidFill>
                  <a:schemeClr val="tx1"/>
                </a:solidFill>
              </a:rPr>
              <a:t>quả</a:t>
            </a:r>
            <a:r>
              <a:rPr sz="1000" spc="-15">
                <a:solidFill>
                  <a:schemeClr val="tx1"/>
                </a:solidFill>
              </a:rPr>
              <a:t> </a:t>
            </a:r>
            <a:r>
              <a:rPr sz="1000">
                <a:solidFill>
                  <a:schemeClr val="tx1"/>
                </a:solidFill>
              </a:rPr>
              <a:t>năng</a:t>
            </a:r>
            <a:r>
              <a:rPr sz="1000" spc="-15">
                <a:solidFill>
                  <a:schemeClr val="tx1"/>
                </a:solidFill>
              </a:rPr>
              <a:t> </a:t>
            </a:r>
            <a:r>
              <a:rPr sz="1000">
                <a:solidFill>
                  <a:schemeClr val="tx1"/>
                </a:solidFill>
              </a:rPr>
              <a:t>lượng</a:t>
            </a:r>
            <a:r>
              <a:rPr sz="1000" spc="-15">
                <a:solidFill>
                  <a:schemeClr val="tx1"/>
                </a:solidFill>
              </a:rPr>
              <a:t> </a:t>
            </a:r>
            <a:r>
              <a:rPr sz="1000">
                <a:solidFill>
                  <a:schemeClr val="tx1"/>
                </a:solidFill>
              </a:rPr>
              <a:t>ở</a:t>
            </a:r>
            <a:r>
              <a:rPr sz="1000" spc="-11">
                <a:solidFill>
                  <a:schemeClr val="tx1"/>
                </a:solidFill>
              </a:rPr>
              <a:t> </a:t>
            </a:r>
            <a:r>
              <a:rPr sz="1000">
                <a:solidFill>
                  <a:schemeClr val="tx1"/>
                </a:solidFill>
              </a:rPr>
              <a:t>Pakistan</a:t>
            </a:r>
            <a:r>
              <a:rPr sz="1000" spc="-15">
                <a:solidFill>
                  <a:schemeClr val="tx1"/>
                </a:solidFill>
              </a:rPr>
              <a:t> </a:t>
            </a:r>
            <a:r>
              <a:rPr sz="1000" spc="-8">
                <a:solidFill>
                  <a:schemeClr val="tx1"/>
                </a:solidFill>
              </a:rPr>
              <a:t>(2019)</a:t>
            </a:r>
            <a:endParaRPr sz="1000">
              <a:solidFill>
                <a:schemeClr val="tx1"/>
              </a:solidFill>
            </a:endParaRPr>
          </a:p>
        </p:txBody>
      </p:sp>
      <p:pic>
        <p:nvPicPr>
          <p:cNvPr id="4" name="object 4"/>
          <p:cNvPicPr/>
          <p:nvPr/>
        </p:nvPicPr>
        <p:blipFill>
          <a:blip r:embed="rId2"/>
          <a:stretch>
            <a:fillRect/>
          </a:stretch>
        </p:blipFill>
        <p:spPr>
          <a:xfrm>
            <a:off x="1082842" y="1113281"/>
            <a:ext cx="6444955" cy="2811780"/>
          </a:xfrm>
          <a:prstGeom prst="rect">
            <a:avLst/>
          </a:prstGeom>
        </p:spPr>
      </p:pic>
      <p:sp>
        <p:nvSpPr>
          <p:cNvPr id="5" name="object 5"/>
          <p:cNvSpPr txBox="1"/>
          <p:nvPr/>
        </p:nvSpPr>
        <p:spPr>
          <a:xfrm>
            <a:off x="1876738" y="1144162"/>
            <a:ext cx="1466850" cy="148117"/>
          </a:xfrm>
          <a:prstGeom prst="rect">
            <a:avLst/>
          </a:prstGeom>
        </p:spPr>
        <p:txBody>
          <a:bodyPr vert="horz" wrap="square" lIns="0" tIns="9525" rIns="0" bIns="0" rtlCol="0">
            <a:spAutoFit/>
          </a:bodyPr>
          <a:lstStyle/>
          <a:p>
            <a:pPr marL="9525">
              <a:spcBef>
                <a:spcPts val="75"/>
              </a:spcBef>
            </a:pPr>
            <a:r>
              <a:rPr sz="900" b="1">
                <a:solidFill>
                  <a:srgbClr val="464749"/>
                </a:solidFill>
              </a:rPr>
              <a:t>Dành</a:t>
            </a:r>
            <a:r>
              <a:rPr sz="900" b="1" spc="-15">
                <a:solidFill>
                  <a:srgbClr val="464749"/>
                </a:solidFill>
              </a:rPr>
              <a:t> </a:t>
            </a:r>
            <a:r>
              <a:rPr sz="900" b="1">
                <a:solidFill>
                  <a:srgbClr val="464749"/>
                </a:solidFill>
              </a:rPr>
              <a:t>cho</a:t>
            </a:r>
            <a:r>
              <a:rPr sz="900" b="1" spc="-11">
                <a:solidFill>
                  <a:srgbClr val="464749"/>
                </a:solidFill>
              </a:rPr>
              <a:t> </a:t>
            </a:r>
            <a:r>
              <a:rPr sz="900" b="1">
                <a:solidFill>
                  <a:srgbClr val="464749"/>
                </a:solidFill>
              </a:rPr>
              <a:t>Sợi</a:t>
            </a:r>
            <a:r>
              <a:rPr sz="900" b="1" spc="-15">
                <a:solidFill>
                  <a:srgbClr val="464749"/>
                </a:solidFill>
              </a:rPr>
              <a:t> </a:t>
            </a:r>
            <a:r>
              <a:rPr sz="900" b="1">
                <a:solidFill>
                  <a:srgbClr val="464749"/>
                </a:solidFill>
              </a:rPr>
              <a:t>100%</a:t>
            </a:r>
            <a:r>
              <a:rPr sz="900" b="1" spc="-19">
                <a:solidFill>
                  <a:srgbClr val="464749"/>
                </a:solidFill>
              </a:rPr>
              <a:t> </a:t>
            </a:r>
            <a:r>
              <a:rPr sz="900" b="1" spc="-8">
                <a:solidFill>
                  <a:srgbClr val="464749"/>
                </a:solidFill>
              </a:rPr>
              <a:t>cotton</a:t>
            </a:r>
            <a:endParaRPr sz="900"/>
          </a:p>
        </p:txBody>
      </p:sp>
      <p:sp>
        <p:nvSpPr>
          <p:cNvPr id="6" name="object 6"/>
          <p:cNvSpPr txBox="1"/>
          <p:nvPr/>
        </p:nvSpPr>
        <p:spPr>
          <a:xfrm>
            <a:off x="3988106" y="3675317"/>
            <a:ext cx="1564395" cy="237084"/>
          </a:xfrm>
          <a:prstGeom prst="rect">
            <a:avLst/>
          </a:prstGeom>
          <a:solidFill>
            <a:srgbClr val="ECF5FB"/>
          </a:solidFill>
        </p:spPr>
        <p:txBody>
          <a:bodyPr vert="horz" wrap="square" lIns="0" tIns="51911" rIns="0" bIns="0" rtlCol="0">
            <a:spAutoFit/>
          </a:bodyPr>
          <a:lstStyle/>
          <a:p>
            <a:pPr marL="202883">
              <a:spcBef>
                <a:spcPts val="409"/>
              </a:spcBef>
            </a:pPr>
            <a:r>
              <a:rPr sz="1200" b="1">
                <a:solidFill>
                  <a:srgbClr val="464749"/>
                </a:solidFill>
              </a:rPr>
              <a:t>Số</a:t>
            </a:r>
            <a:r>
              <a:rPr sz="1200" b="1" spc="-11">
                <a:solidFill>
                  <a:srgbClr val="464749"/>
                </a:solidFill>
              </a:rPr>
              <a:t> </a:t>
            </a:r>
            <a:r>
              <a:rPr sz="1200" b="1">
                <a:solidFill>
                  <a:srgbClr val="464749"/>
                </a:solidFill>
              </a:rPr>
              <a:t>sợi</a:t>
            </a:r>
            <a:r>
              <a:rPr sz="1200" b="1" spc="-8">
                <a:solidFill>
                  <a:srgbClr val="464749"/>
                </a:solidFill>
              </a:rPr>
              <a:t> (cuộn/lb)</a:t>
            </a:r>
            <a:endParaRPr sz="1200"/>
          </a:p>
        </p:txBody>
      </p:sp>
      <p:sp>
        <p:nvSpPr>
          <p:cNvPr id="7" name="object 7"/>
          <p:cNvSpPr/>
          <p:nvPr/>
        </p:nvSpPr>
        <p:spPr>
          <a:xfrm>
            <a:off x="2171338" y="1299306"/>
            <a:ext cx="265271" cy="2376011"/>
          </a:xfrm>
          <a:custGeom>
            <a:rect l="l" t="t" r="r" b="b"/>
            <a:pathLst>
              <a:path w="353694" h="3168015">
                <a:moveTo>
                  <a:pt x="353085" y="0"/>
                </a:moveTo>
                <a:lnTo>
                  <a:pt x="0" y="0"/>
                </a:lnTo>
                <a:lnTo>
                  <a:pt x="0" y="3167824"/>
                </a:lnTo>
                <a:lnTo>
                  <a:pt x="353085" y="3167824"/>
                </a:lnTo>
                <a:lnTo>
                  <a:pt x="353085" y="0"/>
                </a:lnTo>
                <a:close/>
              </a:path>
            </a:pathLst>
          </a:custGeom>
          <a:solidFill>
            <a:srgbClr val="ECF5FB"/>
          </a:solidFill>
        </p:spPr>
        <p:txBody>
          <a:bodyPr wrap="square" lIns="0" tIns="0" rIns="0" bIns="0" rtlCol="0"/>
          <a:lstStyle/>
          <a:p>
            <a:endParaRPr sz="1050"/>
          </a:p>
        </p:txBody>
      </p:sp>
      <p:sp>
        <p:nvSpPr>
          <p:cNvPr id="8" name="object 8"/>
          <p:cNvSpPr txBox="1"/>
          <p:nvPr/>
        </p:nvSpPr>
        <p:spPr>
          <a:xfrm>
            <a:off x="1407355" y="1179376"/>
            <a:ext cx="153888" cy="2502930"/>
          </a:xfrm>
          <a:prstGeom prst="rect">
            <a:avLst/>
          </a:prstGeom>
          <a:solidFill>
            <a:schemeClr val="accent1">
              <a:lumMod val="20000"/>
              <a:lumOff val="80000"/>
            </a:schemeClr>
          </a:solidFill>
        </p:spPr>
        <p:txBody>
          <a:bodyPr vert="vert270" wrap="square" lIns="0" tIns="0" rIns="0" bIns="0" rtlCol="0">
            <a:spAutoFit/>
          </a:bodyPr>
          <a:lstStyle/>
          <a:p>
            <a:pPr marL="9525">
              <a:lnSpc>
                <a:spcPts val="1234"/>
              </a:lnSpc>
            </a:pPr>
            <a:r>
              <a:rPr sz="1200" b="1">
                <a:solidFill>
                  <a:srgbClr val="464749"/>
                </a:solidFill>
              </a:rPr>
              <a:t>Suất</a:t>
            </a:r>
            <a:r>
              <a:rPr sz="1200" b="1" spc="-23">
                <a:solidFill>
                  <a:srgbClr val="464749"/>
                </a:solidFill>
              </a:rPr>
              <a:t> </a:t>
            </a:r>
            <a:r>
              <a:rPr sz="1200" b="1">
                <a:solidFill>
                  <a:srgbClr val="464749"/>
                </a:solidFill>
              </a:rPr>
              <a:t>năng</a:t>
            </a:r>
            <a:r>
              <a:rPr sz="1200" b="1" spc="-23">
                <a:solidFill>
                  <a:srgbClr val="464749"/>
                </a:solidFill>
              </a:rPr>
              <a:t> </a:t>
            </a:r>
            <a:r>
              <a:rPr sz="1200" b="1">
                <a:solidFill>
                  <a:srgbClr val="464749"/>
                </a:solidFill>
              </a:rPr>
              <a:t>lượng</a:t>
            </a:r>
            <a:r>
              <a:rPr sz="1200" b="1" spc="-23">
                <a:solidFill>
                  <a:srgbClr val="464749"/>
                </a:solidFill>
              </a:rPr>
              <a:t> </a:t>
            </a:r>
            <a:r>
              <a:rPr sz="1200" b="1">
                <a:solidFill>
                  <a:srgbClr val="464749"/>
                </a:solidFill>
              </a:rPr>
              <a:t>tiêu</a:t>
            </a:r>
            <a:r>
              <a:rPr sz="1200" b="1" spc="-23">
                <a:solidFill>
                  <a:srgbClr val="464749"/>
                </a:solidFill>
              </a:rPr>
              <a:t> </a:t>
            </a:r>
            <a:r>
              <a:rPr sz="1200" b="1">
                <a:solidFill>
                  <a:srgbClr val="464749"/>
                </a:solidFill>
              </a:rPr>
              <a:t>hao</a:t>
            </a:r>
            <a:r>
              <a:rPr sz="1200" b="1" spc="-19">
                <a:solidFill>
                  <a:srgbClr val="464749"/>
                </a:solidFill>
              </a:rPr>
              <a:t> </a:t>
            </a:r>
            <a:r>
              <a:rPr sz="1200" b="1" spc="-8">
                <a:solidFill>
                  <a:srgbClr val="464749"/>
                </a:solidFill>
              </a:rPr>
              <a:t>(GJ/T)</a:t>
            </a:r>
            <a:endParaRPr sz="1200"/>
          </a:p>
        </p:txBody>
      </p:sp>
    </p:spTree>
  </p:cSld>
  <p:clrMapOvr>
    <a:masterClrMapping/>
  </p:clrMapOvr>
  <p:transition advClick="0"/>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17451"/>
            <a:ext cx="9144000" cy="453329"/>
          </a:xfrm>
          <a:prstGeom prst="rect">
            <a:avLst/>
          </a:prstGeom>
        </p:spPr>
        <p:txBody>
          <a:bodyPr spcFirstLastPara="1" vert="horz" wrap="square" lIns="0" tIns="9525" rIns="0" bIns="0" rtlCol="0" anchor="ctr" anchorCtr="0">
            <a:spAutoFit/>
          </a:bodyPr>
          <a:lstStyle/>
          <a:p>
            <a:pPr algn="ctr">
              <a:spcBef>
                <a:spcPts val="75"/>
              </a:spcBef>
            </a:pPr>
            <a:r>
              <a:rPr lang="vi-VN">
                <a:solidFill>
                  <a:schemeClr val="accent1">
                    <a:lumMod val="50000"/>
                  </a:schemeClr>
                </a:solidFill>
              </a:rPr>
              <a:t>NĂNG</a:t>
            </a:r>
            <a:r>
              <a:rPr lang="vi-VN" spc="-45">
                <a:solidFill>
                  <a:schemeClr val="accent1">
                    <a:lumMod val="50000"/>
                  </a:schemeClr>
                </a:solidFill>
              </a:rPr>
              <a:t> </a:t>
            </a:r>
            <a:r>
              <a:rPr lang="vi-VN">
                <a:solidFill>
                  <a:schemeClr val="accent1">
                    <a:lumMod val="50000"/>
                  </a:schemeClr>
                </a:solidFill>
              </a:rPr>
              <a:t>LƯỢNG</a:t>
            </a:r>
            <a:r>
              <a:rPr lang="vi-VN" spc="-41">
                <a:solidFill>
                  <a:schemeClr val="accent1">
                    <a:lumMod val="50000"/>
                  </a:schemeClr>
                </a:solidFill>
              </a:rPr>
              <a:t> </a:t>
            </a:r>
            <a:r>
              <a:rPr lang="vi-VN">
                <a:solidFill>
                  <a:schemeClr val="accent1">
                    <a:lumMod val="50000"/>
                  </a:schemeClr>
                </a:solidFill>
              </a:rPr>
              <a:t>TIÊU</a:t>
            </a:r>
            <a:r>
              <a:rPr lang="vi-VN" spc="-41">
                <a:solidFill>
                  <a:schemeClr val="accent1">
                    <a:lumMod val="50000"/>
                  </a:schemeClr>
                </a:solidFill>
              </a:rPr>
              <a:t> </a:t>
            </a:r>
            <a:r>
              <a:rPr lang="vi-VN">
                <a:solidFill>
                  <a:schemeClr val="accent1">
                    <a:lumMod val="50000"/>
                  </a:schemeClr>
                </a:solidFill>
              </a:rPr>
              <a:t>THỤ</a:t>
            </a:r>
            <a:r>
              <a:rPr lang="vi-VN" spc="-41">
                <a:solidFill>
                  <a:schemeClr val="accent1">
                    <a:lumMod val="50000"/>
                  </a:schemeClr>
                </a:solidFill>
              </a:rPr>
              <a:t> </a:t>
            </a:r>
            <a:r>
              <a:rPr lang="vi-VN">
                <a:solidFill>
                  <a:schemeClr val="accent1">
                    <a:lumMod val="50000"/>
                  </a:schemeClr>
                </a:solidFill>
              </a:rPr>
              <a:t>CỦA</a:t>
            </a:r>
            <a:r>
              <a:rPr lang="vi-VN" spc="-41">
                <a:solidFill>
                  <a:schemeClr val="accent1">
                    <a:lumMod val="50000"/>
                  </a:schemeClr>
                </a:solidFill>
              </a:rPr>
              <a:t> </a:t>
            </a:r>
            <a:r>
              <a:rPr lang="vi-VN">
                <a:solidFill>
                  <a:schemeClr val="accent1">
                    <a:lumMod val="50000"/>
                  </a:schemeClr>
                </a:solidFill>
              </a:rPr>
              <a:t>CÔNG</a:t>
            </a:r>
            <a:r>
              <a:rPr lang="vi-VN" spc="-41">
                <a:solidFill>
                  <a:schemeClr val="accent1">
                    <a:lumMod val="50000"/>
                  </a:schemeClr>
                </a:solidFill>
              </a:rPr>
              <a:t> </a:t>
            </a:r>
            <a:r>
              <a:rPr lang="vi-VN">
                <a:solidFill>
                  <a:schemeClr val="accent1">
                    <a:lumMod val="50000"/>
                  </a:schemeClr>
                </a:solidFill>
              </a:rPr>
              <a:t>ĐOẠN</a:t>
            </a:r>
            <a:r>
              <a:rPr lang="vi-VN" spc="-41">
                <a:solidFill>
                  <a:schemeClr val="accent1">
                    <a:lumMod val="50000"/>
                  </a:schemeClr>
                </a:solidFill>
              </a:rPr>
              <a:t> </a:t>
            </a:r>
            <a:r>
              <a:rPr lang="vi-VN" spc="-19">
                <a:solidFill>
                  <a:schemeClr val="accent1">
                    <a:lumMod val="50000"/>
                  </a:schemeClr>
                </a:solidFill>
              </a:rPr>
              <a:t>DỆT</a:t>
            </a:r>
            <a:endParaRPr lang="vi-VN" spc="-19">
              <a:solidFill>
                <a:schemeClr val="accent1">
                  <a:lumMod val="50000"/>
                </a:schemeClr>
              </a:solidFill>
            </a:endParaRPr>
          </a:p>
        </p:txBody>
      </p:sp>
      <p:grpSp>
        <p:nvGrpSpPr>
          <p:cNvPr id="3" name="object 3"/>
          <p:cNvGrpSpPr/>
          <p:nvPr/>
        </p:nvGrpSpPr>
        <p:grpSpPr>
          <a:xfrm>
            <a:off x="2139695" y="1058419"/>
            <a:ext cx="5296853" cy="3294221"/>
            <a:chOff x="1328927" y="1411224"/>
            <a:chExt cx="7062470" cy="4392295"/>
          </a:xfrm>
        </p:grpSpPr>
        <p:pic>
          <p:nvPicPr>
            <p:cNvPr id="4" name="object 4"/>
            <p:cNvPicPr/>
            <p:nvPr/>
          </p:nvPicPr>
          <p:blipFill>
            <a:blip r:embed="rId2"/>
            <a:stretch>
              <a:fillRect/>
            </a:stretch>
          </p:blipFill>
          <p:spPr>
            <a:xfrm>
              <a:off x="1328927" y="1411224"/>
              <a:ext cx="7062216" cy="4392168"/>
            </a:xfrm>
            <a:prstGeom prst="rect">
              <a:avLst/>
            </a:prstGeom>
          </p:spPr>
        </p:pic>
        <p:sp>
          <p:nvSpPr>
            <p:cNvPr id="5" name="object 5"/>
            <p:cNvSpPr/>
            <p:nvPr/>
          </p:nvSpPr>
          <p:spPr>
            <a:xfrm>
              <a:off x="1547660" y="1743163"/>
              <a:ext cx="353695" cy="3884295"/>
            </a:xfrm>
            <a:custGeom>
              <a:rect l="l" t="t" r="r" b="b"/>
              <a:pathLst>
                <a:path w="353694" h="3884295">
                  <a:moveTo>
                    <a:pt x="353098" y="0"/>
                  </a:moveTo>
                  <a:lnTo>
                    <a:pt x="0" y="0"/>
                  </a:lnTo>
                  <a:lnTo>
                    <a:pt x="0" y="3883911"/>
                  </a:lnTo>
                  <a:lnTo>
                    <a:pt x="353098" y="3883911"/>
                  </a:lnTo>
                  <a:lnTo>
                    <a:pt x="353098" y="0"/>
                  </a:lnTo>
                  <a:close/>
                </a:path>
              </a:pathLst>
            </a:custGeom>
            <a:solidFill>
              <a:srgbClr val="ECF5FB"/>
            </a:solidFill>
          </p:spPr>
          <p:txBody>
            <a:bodyPr wrap="square" lIns="0" tIns="0" rIns="0" bIns="0" rtlCol="0"/>
            <a:lstStyle/>
            <a:p>
              <a:endParaRPr sz="1050"/>
            </a:p>
          </p:txBody>
        </p:sp>
      </p:grpSp>
      <p:sp>
        <p:nvSpPr>
          <p:cNvPr id="6" name="object 6"/>
          <p:cNvSpPr txBox="1"/>
          <p:nvPr/>
        </p:nvSpPr>
        <p:spPr>
          <a:xfrm>
            <a:off x="2139695" y="4474494"/>
            <a:ext cx="4806791" cy="148117"/>
          </a:xfrm>
          <a:prstGeom prst="rect">
            <a:avLst/>
          </a:prstGeom>
        </p:spPr>
        <p:txBody>
          <a:bodyPr vert="horz" wrap="square" lIns="0" tIns="9525" rIns="0" bIns="0" rtlCol="0">
            <a:spAutoFit/>
          </a:bodyPr>
          <a:lstStyle/>
          <a:p>
            <a:pPr marL="9525">
              <a:spcBef>
                <a:spcPts val="75"/>
              </a:spcBef>
            </a:pPr>
            <a:r>
              <a:rPr sz="900">
                <a:solidFill>
                  <a:srgbClr val="464749"/>
                </a:solidFill>
              </a:rPr>
              <a:t>Nguồn:</a:t>
            </a:r>
            <a:r>
              <a:rPr sz="900" spc="-11">
                <a:solidFill>
                  <a:srgbClr val="464749"/>
                </a:solidFill>
              </a:rPr>
              <a:t> </a:t>
            </a:r>
            <a:r>
              <a:rPr sz="900">
                <a:solidFill>
                  <a:srgbClr val="464749"/>
                </a:solidFill>
              </a:rPr>
              <a:t>Phân</a:t>
            </a:r>
            <a:r>
              <a:rPr sz="900" spc="-15">
                <a:solidFill>
                  <a:srgbClr val="464749"/>
                </a:solidFill>
              </a:rPr>
              <a:t> </a:t>
            </a:r>
            <a:r>
              <a:rPr sz="900">
                <a:solidFill>
                  <a:srgbClr val="464749"/>
                </a:solidFill>
              </a:rPr>
              <a:t>tích</a:t>
            </a:r>
            <a:r>
              <a:rPr sz="900" spc="-15">
                <a:solidFill>
                  <a:srgbClr val="464749"/>
                </a:solidFill>
              </a:rPr>
              <a:t> </a:t>
            </a:r>
            <a:r>
              <a:rPr sz="900">
                <a:solidFill>
                  <a:srgbClr val="464749"/>
                </a:solidFill>
              </a:rPr>
              <a:t>của</a:t>
            </a:r>
            <a:r>
              <a:rPr sz="900" spc="-15">
                <a:solidFill>
                  <a:srgbClr val="464749"/>
                </a:solidFill>
              </a:rPr>
              <a:t> </a:t>
            </a:r>
            <a:r>
              <a:rPr sz="900">
                <a:solidFill>
                  <a:srgbClr val="464749"/>
                </a:solidFill>
              </a:rPr>
              <a:t>UNIDO</a:t>
            </a:r>
            <a:r>
              <a:rPr sz="900" spc="-8">
                <a:solidFill>
                  <a:srgbClr val="464749"/>
                </a:solidFill>
              </a:rPr>
              <a:t> </a:t>
            </a:r>
            <a:r>
              <a:rPr sz="900">
                <a:solidFill>
                  <a:srgbClr val="464749"/>
                </a:solidFill>
              </a:rPr>
              <a:t>về</a:t>
            </a:r>
            <a:r>
              <a:rPr sz="900" spc="-15">
                <a:solidFill>
                  <a:srgbClr val="464749"/>
                </a:solidFill>
              </a:rPr>
              <a:t> </a:t>
            </a:r>
            <a:r>
              <a:rPr sz="900">
                <a:solidFill>
                  <a:srgbClr val="464749"/>
                </a:solidFill>
              </a:rPr>
              <a:t>năng</a:t>
            </a:r>
            <a:r>
              <a:rPr sz="900" spc="-15">
                <a:solidFill>
                  <a:srgbClr val="464749"/>
                </a:solidFill>
              </a:rPr>
              <a:t> </a:t>
            </a:r>
            <a:r>
              <a:rPr sz="900">
                <a:solidFill>
                  <a:srgbClr val="464749"/>
                </a:solidFill>
              </a:rPr>
              <a:t>lượng</a:t>
            </a:r>
            <a:r>
              <a:rPr sz="900" spc="-15">
                <a:solidFill>
                  <a:srgbClr val="464749"/>
                </a:solidFill>
              </a:rPr>
              <a:t> </a:t>
            </a:r>
            <a:r>
              <a:rPr sz="900">
                <a:solidFill>
                  <a:srgbClr val="464749"/>
                </a:solidFill>
              </a:rPr>
              <a:t>tái</a:t>
            </a:r>
            <a:r>
              <a:rPr sz="900" spc="-11">
                <a:solidFill>
                  <a:srgbClr val="464749"/>
                </a:solidFill>
              </a:rPr>
              <a:t> </a:t>
            </a:r>
            <a:r>
              <a:rPr sz="900">
                <a:solidFill>
                  <a:srgbClr val="464749"/>
                </a:solidFill>
              </a:rPr>
              <a:t>tạo</a:t>
            </a:r>
            <a:r>
              <a:rPr sz="900" spc="-15">
                <a:solidFill>
                  <a:srgbClr val="464749"/>
                </a:solidFill>
              </a:rPr>
              <a:t> </a:t>
            </a:r>
            <a:r>
              <a:rPr sz="900">
                <a:solidFill>
                  <a:srgbClr val="464749"/>
                </a:solidFill>
              </a:rPr>
              <a:t>và</a:t>
            </a:r>
            <a:r>
              <a:rPr sz="900" spc="-15">
                <a:solidFill>
                  <a:srgbClr val="464749"/>
                </a:solidFill>
              </a:rPr>
              <a:t> </a:t>
            </a:r>
            <a:r>
              <a:rPr sz="900">
                <a:solidFill>
                  <a:srgbClr val="464749"/>
                </a:solidFill>
              </a:rPr>
              <a:t>hiệu</a:t>
            </a:r>
            <a:r>
              <a:rPr sz="900" spc="-15">
                <a:solidFill>
                  <a:srgbClr val="464749"/>
                </a:solidFill>
              </a:rPr>
              <a:t> </a:t>
            </a:r>
            <a:r>
              <a:rPr sz="900">
                <a:solidFill>
                  <a:srgbClr val="464749"/>
                </a:solidFill>
              </a:rPr>
              <a:t>quả</a:t>
            </a:r>
            <a:r>
              <a:rPr sz="900" spc="-15">
                <a:solidFill>
                  <a:srgbClr val="464749"/>
                </a:solidFill>
              </a:rPr>
              <a:t> </a:t>
            </a:r>
            <a:r>
              <a:rPr sz="900">
                <a:solidFill>
                  <a:srgbClr val="464749"/>
                </a:solidFill>
              </a:rPr>
              <a:t>năng</a:t>
            </a:r>
            <a:r>
              <a:rPr sz="900" spc="-15">
                <a:solidFill>
                  <a:srgbClr val="464749"/>
                </a:solidFill>
              </a:rPr>
              <a:t> </a:t>
            </a:r>
            <a:r>
              <a:rPr sz="900">
                <a:solidFill>
                  <a:srgbClr val="464749"/>
                </a:solidFill>
              </a:rPr>
              <a:t>lượng</a:t>
            </a:r>
            <a:r>
              <a:rPr sz="900" spc="-15">
                <a:solidFill>
                  <a:srgbClr val="464749"/>
                </a:solidFill>
              </a:rPr>
              <a:t> </a:t>
            </a:r>
            <a:r>
              <a:rPr sz="900">
                <a:solidFill>
                  <a:srgbClr val="464749"/>
                </a:solidFill>
              </a:rPr>
              <a:t>ở</a:t>
            </a:r>
            <a:r>
              <a:rPr sz="900" spc="-11">
                <a:solidFill>
                  <a:srgbClr val="464749"/>
                </a:solidFill>
              </a:rPr>
              <a:t> </a:t>
            </a:r>
            <a:r>
              <a:rPr sz="900">
                <a:solidFill>
                  <a:srgbClr val="464749"/>
                </a:solidFill>
              </a:rPr>
              <a:t>Pakistan</a:t>
            </a:r>
            <a:r>
              <a:rPr sz="900" spc="-15">
                <a:solidFill>
                  <a:srgbClr val="464749"/>
                </a:solidFill>
              </a:rPr>
              <a:t> </a:t>
            </a:r>
            <a:r>
              <a:rPr sz="900" spc="-8">
                <a:solidFill>
                  <a:srgbClr val="464749"/>
                </a:solidFill>
              </a:rPr>
              <a:t>(2019)</a:t>
            </a:r>
            <a:endParaRPr sz="900"/>
          </a:p>
        </p:txBody>
      </p:sp>
      <p:sp>
        <p:nvSpPr>
          <p:cNvPr id="7" name="object 7"/>
          <p:cNvSpPr txBox="1"/>
          <p:nvPr/>
        </p:nvSpPr>
        <p:spPr>
          <a:xfrm>
            <a:off x="2373687" y="1635332"/>
            <a:ext cx="120289" cy="2255996"/>
          </a:xfrm>
          <a:prstGeom prst="rect">
            <a:avLst/>
          </a:prstGeom>
        </p:spPr>
        <p:txBody>
          <a:bodyPr vert="vert270" wrap="square" lIns="0" tIns="0" rIns="0" bIns="0" rtlCol="0">
            <a:spAutoFit/>
          </a:bodyPr>
          <a:lstStyle/>
          <a:p>
            <a:pPr marL="9525">
              <a:lnSpc>
                <a:spcPts val="986"/>
              </a:lnSpc>
            </a:pPr>
            <a:r>
              <a:rPr sz="825" b="1">
                <a:solidFill>
                  <a:srgbClr val="464749"/>
                </a:solidFill>
              </a:rPr>
              <a:t>Suất</a:t>
            </a:r>
            <a:r>
              <a:rPr sz="825" b="1" spc="-23">
                <a:solidFill>
                  <a:srgbClr val="464749"/>
                </a:solidFill>
              </a:rPr>
              <a:t> </a:t>
            </a:r>
            <a:r>
              <a:rPr sz="825" b="1">
                <a:solidFill>
                  <a:srgbClr val="464749"/>
                </a:solidFill>
              </a:rPr>
              <a:t>năng</a:t>
            </a:r>
            <a:r>
              <a:rPr sz="825" b="1" spc="-23">
                <a:solidFill>
                  <a:srgbClr val="464749"/>
                </a:solidFill>
              </a:rPr>
              <a:t> </a:t>
            </a:r>
            <a:r>
              <a:rPr sz="825" b="1">
                <a:solidFill>
                  <a:srgbClr val="464749"/>
                </a:solidFill>
              </a:rPr>
              <a:t>lượng</a:t>
            </a:r>
            <a:r>
              <a:rPr sz="825" b="1" spc="-19">
                <a:solidFill>
                  <a:srgbClr val="464749"/>
                </a:solidFill>
              </a:rPr>
              <a:t> </a:t>
            </a:r>
            <a:r>
              <a:rPr sz="825" b="1">
                <a:solidFill>
                  <a:srgbClr val="464749"/>
                </a:solidFill>
              </a:rPr>
              <a:t>tiêu</a:t>
            </a:r>
            <a:r>
              <a:rPr sz="825" b="1" spc="-19">
                <a:solidFill>
                  <a:srgbClr val="464749"/>
                </a:solidFill>
              </a:rPr>
              <a:t> </a:t>
            </a:r>
            <a:r>
              <a:rPr sz="825" b="1">
                <a:solidFill>
                  <a:srgbClr val="464749"/>
                </a:solidFill>
              </a:rPr>
              <a:t>hao</a:t>
            </a:r>
            <a:r>
              <a:rPr sz="825" b="1" spc="-19">
                <a:solidFill>
                  <a:srgbClr val="464749"/>
                </a:solidFill>
              </a:rPr>
              <a:t> </a:t>
            </a:r>
            <a:r>
              <a:rPr sz="825" b="1">
                <a:solidFill>
                  <a:srgbClr val="464749"/>
                </a:solidFill>
              </a:rPr>
              <a:t>của</a:t>
            </a:r>
            <a:r>
              <a:rPr sz="825" b="1" spc="-23">
                <a:solidFill>
                  <a:srgbClr val="464749"/>
                </a:solidFill>
              </a:rPr>
              <a:t> </a:t>
            </a:r>
            <a:r>
              <a:rPr sz="825" b="1">
                <a:solidFill>
                  <a:srgbClr val="464749"/>
                </a:solidFill>
              </a:rPr>
              <a:t>máy</a:t>
            </a:r>
            <a:r>
              <a:rPr sz="825" b="1" spc="-23">
                <a:solidFill>
                  <a:srgbClr val="464749"/>
                </a:solidFill>
              </a:rPr>
              <a:t> </a:t>
            </a:r>
            <a:r>
              <a:rPr sz="825" b="1">
                <a:solidFill>
                  <a:srgbClr val="464749"/>
                </a:solidFill>
              </a:rPr>
              <a:t>dệt</a:t>
            </a:r>
            <a:r>
              <a:rPr sz="825" b="1" spc="-23">
                <a:solidFill>
                  <a:srgbClr val="464749"/>
                </a:solidFill>
              </a:rPr>
              <a:t> </a:t>
            </a:r>
            <a:r>
              <a:rPr sz="825" b="1" spc="-8">
                <a:solidFill>
                  <a:srgbClr val="464749"/>
                </a:solidFill>
              </a:rPr>
              <a:t>(GJ/T)</a:t>
            </a:r>
            <a:endParaRPr sz="825"/>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0" y="373656"/>
            <a:ext cx="9144000" cy="490538"/>
          </a:xfrm>
        </p:spPr>
        <p:txBody>
          <a:bodyPr wrap="square" anchor="ctr">
            <a:noAutofit/>
          </a:bodyPr>
          <a:lstStyle/>
          <a:p>
            <a:pPr algn="ctr"/>
            <a:r>
              <a:rPr lang="en-US" sz="2800" b="1">
                <a:solidFill>
                  <a:schemeClr val="accent1">
                    <a:lumMod val="50000"/>
                  </a:schemeClr>
                </a:solidFill>
              </a:rPr>
              <a:t>QUY TRÌNH ƯỚT</a:t>
            </a:r>
          </a:p>
        </p:txBody>
      </p:sp>
      <p:pic>
        <p:nvPicPr>
          <p:cNvPr id="4" name="Picture 3" descr="A machine with red fabric&#10;&#10;Description automatically generated with medium confidence">
            <a:extLst>
              <a:ext uri="{FF2B5EF4-FFF2-40B4-BE49-F238E27FC236}">
                <a16:creationId xmlns:a16="http://schemas.microsoft.com/office/drawing/2014/main" id="{105F1B8A-F864-41FD-8036-E474107D89F6}"/>
              </a:ext>
            </a:extLst>
          </p:cNvPr>
          <p:cNvPicPr>
            <a:picLocks noChangeAspect="1"/>
          </p:cNvPicPr>
          <p:nvPr/>
        </p:nvPicPr>
        <p:blipFill>
          <a:blip r:embed="rId2"/>
          <a:srcRect l="10840" r="17983" b="2"/>
          <a:stretch>
            <a:fillRect/>
          </a:stretch>
        </p:blipFill>
        <p:spPr>
          <a:xfrm>
            <a:off x="628650" y="1003955"/>
            <a:ext cx="7886700" cy="3628767"/>
          </a:xfrm>
          <a:prstGeom prst="rect">
            <a:avLst/>
          </a:prstGeom>
          <a:noFill/>
        </p:spPr>
      </p:pic>
    </p:spTree>
    <p:extLst>
      <p:ext uri="{BB962C8B-B14F-4D97-AF65-F5344CB8AC3E}">
        <p14:creationId xmlns:p14="http://schemas.microsoft.com/office/powerpoint/2010/main" val="72595868"/>
      </p:ext>
    </p:extLst>
  </p:cSld>
  <p:clrMapOvr>
    <a:masterClrMapping/>
  </p:clrMapOvr>
  <p:transition advClick="0"/>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645776" y="397557"/>
            <a:ext cx="7782128" cy="453329"/>
          </a:xfrm>
          <a:prstGeom prst="rect">
            <a:avLst/>
          </a:prstGeom>
        </p:spPr>
        <p:txBody>
          <a:bodyPr spcFirstLastPara="1" vert="horz" wrap="square" lIns="0" tIns="9525" rIns="0" bIns="0" rtlCol="0" anchor="ctr" anchorCtr="0">
            <a:spAutoFit/>
          </a:bodyPr>
          <a:lstStyle/>
          <a:p>
            <a:pPr marL="9525" algn="ctr">
              <a:spcBef>
                <a:spcPts val="75"/>
              </a:spcBef>
            </a:pPr>
            <a:r>
              <a:rPr lang="vi-VN" sz="2800">
                <a:solidFill>
                  <a:schemeClr val="accent1">
                    <a:lumMod val="50000"/>
                  </a:schemeClr>
                </a:solidFill>
                <a:latin typeface="+mn-lt"/>
              </a:rPr>
              <a:t>QUY</a:t>
            </a:r>
            <a:r>
              <a:rPr lang="vi-VN" sz="2800" spc="-30">
                <a:solidFill>
                  <a:schemeClr val="accent1">
                    <a:lumMod val="50000"/>
                  </a:schemeClr>
                </a:solidFill>
                <a:latin typeface="+mn-lt"/>
              </a:rPr>
              <a:t> </a:t>
            </a:r>
            <a:r>
              <a:rPr lang="vi-VN" sz="2800">
                <a:solidFill>
                  <a:schemeClr val="accent1">
                    <a:lumMod val="50000"/>
                  </a:schemeClr>
                </a:solidFill>
                <a:latin typeface="+mn-lt"/>
              </a:rPr>
              <a:t>TRÌNH</a:t>
            </a:r>
            <a:r>
              <a:rPr lang="vi-VN" sz="2800" spc="-30">
                <a:solidFill>
                  <a:schemeClr val="accent1">
                    <a:lumMod val="50000"/>
                  </a:schemeClr>
                </a:solidFill>
                <a:latin typeface="+mn-lt"/>
              </a:rPr>
              <a:t> </a:t>
            </a:r>
            <a:r>
              <a:rPr lang="vi-VN" sz="2800">
                <a:solidFill>
                  <a:schemeClr val="accent1">
                    <a:lumMod val="50000"/>
                  </a:schemeClr>
                </a:solidFill>
                <a:latin typeface="+mn-lt"/>
              </a:rPr>
              <a:t>ƯỚT</a:t>
            </a:r>
            <a:endParaRPr lang="vi-VN" sz="2800" spc="-19">
              <a:solidFill>
                <a:schemeClr val="accent1">
                  <a:lumMod val="50000"/>
                </a:schemeClr>
              </a:solidFill>
              <a:latin typeface="+mn-lt"/>
            </a:endParaRPr>
          </a:p>
        </p:txBody>
      </p:sp>
      <p:sp>
        <p:nvSpPr>
          <p:cNvPr id="16" name="object 16"/>
          <p:cNvSpPr txBox="1"/>
          <p:nvPr/>
        </p:nvSpPr>
        <p:spPr>
          <a:xfrm>
            <a:off x="7286272" y="76581"/>
            <a:ext cx="488633" cy="101951"/>
          </a:xfrm>
          <a:prstGeom prst="rect">
            <a:avLst/>
          </a:prstGeom>
        </p:spPr>
        <p:txBody>
          <a:bodyPr vert="horz" wrap="square" lIns="0" tIns="9525" rIns="0" bIns="0" rtlCol="0">
            <a:spAutoFit/>
          </a:bodyPr>
          <a:lstStyle/>
          <a:p>
            <a:pPr marL="9525">
              <a:spcBef>
                <a:spcPts val="75"/>
              </a:spcBef>
            </a:pPr>
            <a:r>
              <a:rPr sz="600">
                <a:solidFill>
                  <a:srgbClr val="FFFFFF"/>
                </a:solidFill>
              </a:rPr>
              <a:t>HOÀN</a:t>
            </a:r>
            <a:r>
              <a:rPr sz="600" spc="-23">
                <a:solidFill>
                  <a:srgbClr val="FFFFFF"/>
                </a:solidFill>
              </a:rPr>
              <a:t> </a:t>
            </a:r>
            <a:r>
              <a:rPr sz="600" spc="-8">
                <a:solidFill>
                  <a:srgbClr val="FFFFFF"/>
                </a:solidFill>
              </a:rPr>
              <a:t>THIỆN</a:t>
            </a:r>
            <a:endParaRPr sz="600"/>
          </a:p>
        </p:txBody>
      </p:sp>
      <p:graphicFrame>
        <p:nvGraphicFramePr>
          <p:cNvPr id="19" name="Diagram 18">
            <a:extLst>
              <a:ext uri="{FF2B5EF4-FFF2-40B4-BE49-F238E27FC236}">
                <a16:creationId xmlns:a16="http://schemas.microsoft.com/office/drawing/2014/main" id="{7D2B3CF7-1DE4-4D81-929D-38EC390A26E4}"/>
              </a:ext>
            </a:extLst>
          </p:cNvPr>
          <p:cNvGraphicFramePr/>
          <p:nvPr>
            <p:extLst>
              <p:ext uri="{D42A27DB-BD31-4B8C-83A1-F6EECF244321}">
                <p14:modId xmlns:p14="http://schemas.microsoft.com/office/powerpoint/2010/main" val="1343710485"/>
              </p:ext>
            </p:extLst>
          </p:nvPr>
        </p:nvGraphicFramePr>
        <p:xfrm>
          <a:off x="322289" y="1012923"/>
          <a:ext cx="8499421" cy="4130577"/>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advClick="0"/>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itle 6">
            <a:extLst>
              <a:ext uri="{FF2B5EF4-FFF2-40B4-BE49-F238E27FC236}">
                <a16:creationId xmlns:a16="http://schemas.microsoft.com/office/drawing/2014/main" id="{DD440531-E284-5CCA-09E9-80ED5FE632A9}"/>
              </a:ext>
            </a:extLst>
          </p:cNvPr>
          <p:cNvSpPr>
            <a:spLocks noGrp="1"/>
          </p:cNvSpPr>
          <p:nvPr>
            <p:ph type="title"/>
          </p:nvPr>
        </p:nvSpPr>
        <p:spPr/>
        <p:txBody>
          <a:bodyPr>
            <a:noAutofit/>
          </a:bodyPr>
          <a:lstStyle/>
          <a:p>
            <a:pPr algn="ctr"/>
            <a:r>
              <a:rPr lang="vi-VN">
                <a:solidFill>
                  <a:schemeClr val="accent1">
                    <a:lumMod val="50000"/>
                  </a:schemeClr>
                </a:solidFill>
                <a:latin typeface="+mn-lt"/>
              </a:rPr>
              <a:t>CÔNG NGHỆ </a:t>
            </a:r>
            <a:r>
              <a:rPr lang="en-US">
                <a:solidFill>
                  <a:schemeClr val="accent1">
                    <a:lumMod val="50000"/>
                  </a:schemeClr>
                </a:solidFill>
                <a:latin typeface="+mn-lt"/>
              </a:rPr>
              <a:t>DỆT NHUỘM</a:t>
            </a:r>
            <a:endParaRPr lang="en-US">
              <a:solidFill>
                <a:schemeClr val="accent1">
                  <a:lumMod val="50000"/>
                </a:schemeClr>
              </a:solidFill>
              <a:latin typeface="+mn-lt"/>
            </a:endParaRPr>
          </a:p>
        </p:txBody>
      </p:sp>
      <p:graphicFrame>
        <p:nvGraphicFramePr>
          <p:cNvPr id="2" name="Diagram 1">
            <a:extLst>
              <a:ext uri="{FF2B5EF4-FFF2-40B4-BE49-F238E27FC236}">
                <a16:creationId xmlns:a16="http://schemas.microsoft.com/office/drawing/2014/main" id="{9540D3E8-2BB6-4012-90AE-405811507C1A}"/>
              </a:ext>
            </a:extLst>
          </p:cNvPr>
          <p:cNvGraphicFramePr/>
          <p:nvPr>
            <p:extLst>
              <p:ext uri="{D42A27DB-BD31-4B8C-83A1-F6EECF244321}">
                <p14:modId xmlns:p14="http://schemas.microsoft.com/office/powerpoint/2010/main" val="2396193620"/>
              </p:ext>
            </p:extLst>
          </p:nvPr>
        </p:nvGraphicFramePr>
        <p:xfrm>
          <a:off x="974168" y="1004609"/>
          <a:ext cx="6071936" cy="4064000"/>
        </p:xfrm>
        <a:graphic>
          <a:graphicData uri="http://schemas.openxmlformats.org/drawingml/2006/diagram">
            <dgm:relIds xmlns:dgm="http://schemas.openxmlformats.org/drawingml/2006/diagram" r:dm="rId3" r:lo="rId4" r:qs="rId5" r:cs="rId6"/>
          </a:graphicData>
        </a:graphic>
      </p:graphicFrame>
      <p:sp>
        <p:nvSpPr>
          <p:cNvPr id="5" name="Rectangle 4">
            <a:extLst>
              <a:ext uri="{FF2B5EF4-FFF2-40B4-BE49-F238E27FC236}">
                <a16:creationId xmlns:a16="http://schemas.microsoft.com/office/drawing/2014/main" id="{064AAC44-F061-482C-9F29-7B8B6378B97A}"/>
              </a:ext>
            </a:extLst>
          </p:cNvPr>
          <p:cNvSpPr/>
          <p:nvPr/>
        </p:nvSpPr>
        <p:spPr>
          <a:xfrm>
            <a:off x="693431" y="1882942"/>
            <a:ext cx="6352673" cy="326055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7383C8E5-AABA-405A-A707-CF444B4C819C}"/>
              </a:ext>
            </a:extLst>
          </p:cNvPr>
          <p:cNvSpPr/>
          <p:nvPr/>
        </p:nvSpPr>
        <p:spPr>
          <a:xfrm>
            <a:off x="7555442" y="3196634"/>
            <a:ext cx="751297" cy="6331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t>Nước thải</a:t>
            </a:r>
          </a:p>
        </p:txBody>
      </p:sp>
      <p:cxnSp>
        <p:nvCxnSpPr>
          <p:cNvPr id="10" name="Straight Arrow Connector 9">
            <a:extLst>
              <a:ext uri="{FF2B5EF4-FFF2-40B4-BE49-F238E27FC236}">
                <a16:creationId xmlns:a16="http://schemas.microsoft.com/office/drawing/2014/main" id="{91DD80A8-8880-4731-AAF1-4B42D06FFA8F}"/>
              </a:ext>
            </a:extLst>
          </p:cNvPr>
          <p:cNvCxnSpPr>
            <a:stCxn id="5" idx="3"/>
            <a:endCxn id="6" idx="1"/>
          </p:cNvCxnSpPr>
          <p:nvPr/>
        </p:nvCxnSpPr>
        <p:spPr>
          <a:xfrm>
            <a:off x="7046104" y="3513221"/>
            <a:ext cx="50933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7117440-F3FE-4D58-B5A9-EDB19E653D08}"/>
              </a:ext>
            </a:extLst>
          </p:cNvPr>
          <p:cNvSpPr/>
          <p:nvPr/>
        </p:nvSpPr>
        <p:spPr>
          <a:xfrm>
            <a:off x="7258662" y="1122866"/>
            <a:ext cx="1283371" cy="63317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100"/>
              <a:t>Nước thải chứa hồ tinh bột, bị thủy phân, NaOH</a:t>
            </a:r>
          </a:p>
        </p:txBody>
      </p:sp>
      <p:cxnSp>
        <p:nvCxnSpPr>
          <p:cNvPr id="18" name="Straight Arrow Connector 17">
            <a:extLst>
              <a:ext uri="{FF2B5EF4-FFF2-40B4-BE49-F238E27FC236}">
                <a16:creationId xmlns:a16="http://schemas.microsoft.com/office/drawing/2014/main" id="{863AD6EA-3B92-4E38-B2D9-9AC08E7B0C63}"/>
              </a:ext>
            </a:extLst>
          </p:cNvPr>
          <p:cNvCxnSpPr>
            <a:endCxn id="14" idx="1"/>
          </p:cNvCxnSpPr>
          <p:nvPr/>
        </p:nvCxnSpPr>
        <p:spPr>
          <a:xfrm>
            <a:off x="6765369" y="1439453"/>
            <a:ext cx="4932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4777591"/>
      </p:ext>
    </p:ext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94098"/>
            <a:ext cx="9143999" cy="391774"/>
          </a:xfrm>
          <a:prstGeom prst="rect">
            <a:avLst/>
          </a:prstGeom>
        </p:spPr>
        <p:txBody>
          <a:bodyPr spcFirstLastPara="1" vert="horz" wrap="square" lIns="0" tIns="9525" rIns="0" bIns="0" rtlCol="0" anchor="ctr" anchorCtr="0">
            <a:spAutoFit/>
          </a:bodyPr>
          <a:lstStyle/>
          <a:p>
            <a:pPr marL="708183" algn="ctr">
              <a:spcBef>
                <a:spcPts val="75"/>
              </a:spcBef>
            </a:pPr>
            <a:r>
              <a:rPr lang="en-US" sz="2400" spc="-15">
                <a:solidFill>
                  <a:schemeClr val="accent1">
                    <a:lumMod val="50000"/>
                  </a:schemeClr>
                </a:solidFill>
              </a:rPr>
              <a:t>A-</a:t>
            </a:r>
            <a:r>
              <a:rPr lang="en-US" sz="2400">
                <a:solidFill>
                  <a:schemeClr val="accent1">
                    <a:lumMod val="50000"/>
                  </a:schemeClr>
                </a:solidFill>
              </a:rPr>
              <a:t>TIỀN</a:t>
            </a:r>
            <a:r>
              <a:rPr lang="en-US" sz="2400" spc="-41">
                <a:solidFill>
                  <a:schemeClr val="accent1">
                    <a:lumMod val="50000"/>
                  </a:schemeClr>
                </a:solidFill>
              </a:rPr>
              <a:t> </a:t>
            </a:r>
            <a:r>
              <a:rPr lang="en-US" sz="2400">
                <a:solidFill>
                  <a:schemeClr val="accent1">
                    <a:lumMod val="50000"/>
                  </a:schemeClr>
                </a:solidFill>
              </a:rPr>
              <a:t>XỬ</a:t>
            </a:r>
            <a:r>
              <a:rPr lang="en-US" sz="2400" spc="-41">
                <a:solidFill>
                  <a:schemeClr val="accent1">
                    <a:lumMod val="50000"/>
                  </a:schemeClr>
                </a:solidFill>
              </a:rPr>
              <a:t> </a:t>
            </a:r>
            <a:r>
              <a:rPr lang="en-US" sz="2400">
                <a:solidFill>
                  <a:schemeClr val="accent1">
                    <a:lumMod val="50000"/>
                  </a:schemeClr>
                </a:solidFill>
              </a:rPr>
              <a:t>LÝ</a:t>
            </a:r>
            <a:r>
              <a:rPr lang="en-US" sz="2400" spc="-34">
                <a:solidFill>
                  <a:schemeClr val="accent1">
                    <a:lumMod val="50000"/>
                  </a:schemeClr>
                </a:solidFill>
              </a:rPr>
              <a:t> </a:t>
            </a:r>
            <a:r>
              <a:rPr lang="en-US" sz="2400">
                <a:solidFill>
                  <a:schemeClr val="accent1">
                    <a:lumMod val="50000"/>
                  </a:schemeClr>
                </a:solidFill>
              </a:rPr>
              <a:t>VẢI</a:t>
            </a:r>
            <a:r>
              <a:rPr lang="en-US" sz="2400" spc="-41">
                <a:solidFill>
                  <a:schemeClr val="accent1">
                    <a:lumMod val="50000"/>
                  </a:schemeClr>
                </a:solidFill>
              </a:rPr>
              <a:t> </a:t>
            </a:r>
            <a:r>
              <a:rPr lang="en-US" sz="2400">
                <a:solidFill>
                  <a:schemeClr val="accent1">
                    <a:lumMod val="50000"/>
                  </a:schemeClr>
                </a:solidFill>
              </a:rPr>
              <a:t>(NHUỘM</a:t>
            </a:r>
            <a:r>
              <a:rPr lang="en-US" sz="2400" spc="-41">
                <a:solidFill>
                  <a:schemeClr val="accent1">
                    <a:lumMod val="50000"/>
                  </a:schemeClr>
                </a:solidFill>
              </a:rPr>
              <a:t> </a:t>
            </a:r>
            <a:r>
              <a:rPr lang="en-US" sz="2400">
                <a:solidFill>
                  <a:schemeClr val="accent1">
                    <a:lumMod val="50000"/>
                  </a:schemeClr>
                </a:solidFill>
              </a:rPr>
              <a:t>KIỂU</a:t>
            </a:r>
            <a:r>
              <a:rPr lang="en-US" sz="2400" spc="-38">
                <a:solidFill>
                  <a:schemeClr val="accent1">
                    <a:lumMod val="50000"/>
                  </a:schemeClr>
                </a:solidFill>
              </a:rPr>
              <a:t> </a:t>
            </a:r>
            <a:r>
              <a:rPr lang="en-US" sz="2400">
                <a:solidFill>
                  <a:schemeClr val="accent1">
                    <a:lumMod val="50000"/>
                  </a:schemeClr>
                </a:solidFill>
              </a:rPr>
              <a:t>CĂNG</a:t>
            </a:r>
            <a:r>
              <a:rPr lang="en-US" sz="2400" spc="-38">
                <a:solidFill>
                  <a:schemeClr val="accent1">
                    <a:lumMod val="50000"/>
                  </a:schemeClr>
                </a:solidFill>
              </a:rPr>
              <a:t> </a:t>
            </a:r>
            <a:r>
              <a:rPr lang="en-US" sz="2400" spc="-8">
                <a:solidFill>
                  <a:schemeClr val="accent1">
                    <a:lumMod val="50000"/>
                  </a:schemeClr>
                </a:solidFill>
              </a:rPr>
              <a:t>RỘNG)</a:t>
            </a:r>
            <a:endParaRPr lang="en-US" sz="2400" spc="-8">
              <a:solidFill>
                <a:schemeClr val="accent1">
                  <a:lumMod val="50000"/>
                </a:schemeClr>
              </a:solidFill>
            </a:endParaRPr>
          </a:p>
        </p:txBody>
      </p:sp>
      <p:sp>
        <p:nvSpPr>
          <p:cNvPr id="3" name="object 3"/>
          <p:cNvSpPr txBox="1"/>
          <p:nvPr/>
        </p:nvSpPr>
        <p:spPr>
          <a:xfrm>
            <a:off x="6808424" y="996650"/>
            <a:ext cx="1890243" cy="2068354"/>
          </a:xfrm>
          <a:prstGeom prst="rect">
            <a:avLst/>
          </a:prstGeom>
          <a:ln>
            <a:solidFill>
              <a:srgbClr val="C00000"/>
            </a:solidFill>
          </a:ln>
        </p:spPr>
        <p:txBody>
          <a:bodyPr vert="horz" wrap="square" lIns="0" tIns="59531" rIns="0" bIns="0" rtlCol="0">
            <a:spAutoFit/>
          </a:bodyPr>
          <a:lstStyle/>
          <a:p>
            <a:pPr marL="266224" indent="-256699">
              <a:spcBef>
                <a:spcPts val="469"/>
              </a:spcBef>
              <a:buChar char="•"/>
              <a:tabLst>
                <a:tab pos="266224"/>
              </a:tabLst>
            </a:pPr>
            <a:r>
              <a:rPr sz="1200">
                <a:solidFill>
                  <a:schemeClr val="tx1"/>
                </a:solidFill>
              </a:rPr>
              <a:t>Đốt</a:t>
            </a:r>
            <a:r>
              <a:rPr sz="1200" spc="-11">
                <a:solidFill>
                  <a:schemeClr val="tx1"/>
                </a:solidFill>
              </a:rPr>
              <a:t> </a:t>
            </a:r>
            <a:r>
              <a:rPr sz="1200" spc="-15">
                <a:solidFill>
                  <a:schemeClr val="tx1"/>
                </a:solidFill>
              </a:rPr>
              <a:t>lông-</a:t>
            </a:r>
            <a:r>
              <a:rPr sz="1200">
                <a:solidFill>
                  <a:schemeClr val="tx1"/>
                </a:solidFill>
              </a:rPr>
              <a:t>Giũ</a:t>
            </a:r>
            <a:r>
              <a:rPr sz="1200" spc="-4">
                <a:solidFill>
                  <a:schemeClr val="tx1"/>
                </a:solidFill>
              </a:rPr>
              <a:t> </a:t>
            </a:r>
            <a:r>
              <a:rPr sz="1200" spc="-19">
                <a:solidFill>
                  <a:schemeClr val="tx1"/>
                </a:solidFill>
              </a:rPr>
              <a:t>hồ</a:t>
            </a:r>
            <a:endParaRPr sz="1200">
              <a:solidFill>
                <a:schemeClr val="tx1"/>
              </a:solidFill>
            </a:endParaRPr>
          </a:p>
          <a:p>
            <a:pPr marL="266224" indent="-256699">
              <a:spcBef>
                <a:spcPts val="398"/>
              </a:spcBef>
              <a:buChar char="•"/>
              <a:tabLst>
                <a:tab pos="266224"/>
              </a:tabLst>
            </a:pPr>
            <a:r>
              <a:rPr sz="1200">
                <a:solidFill>
                  <a:schemeClr val="tx1"/>
                </a:solidFill>
              </a:rPr>
              <a:t>Chia</a:t>
            </a:r>
            <a:r>
              <a:rPr sz="1200" spc="-41">
                <a:solidFill>
                  <a:schemeClr val="tx1"/>
                </a:solidFill>
              </a:rPr>
              <a:t> </a:t>
            </a:r>
            <a:r>
              <a:rPr sz="1200" spc="-19">
                <a:solidFill>
                  <a:schemeClr val="tx1"/>
                </a:solidFill>
              </a:rPr>
              <a:t>mẻ</a:t>
            </a:r>
            <a:endParaRPr sz="1200">
              <a:solidFill>
                <a:schemeClr val="tx1"/>
              </a:solidFill>
            </a:endParaRPr>
          </a:p>
          <a:p>
            <a:pPr marL="266224" indent="-256699">
              <a:spcBef>
                <a:spcPts val="398"/>
              </a:spcBef>
              <a:buChar char="•"/>
              <a:tabLst>
                <a:tab pos="266224"/>
              </a:tabLst>
            </a:pPr>
            <a:r>
              <a:rPr sz="1200">
                <a:solidFill>
                  <a:schemeClr val="tx1"/>
                </a:solidFill>
              </a:rPr>
              <a:t>Giặt</a:t>
            </a:r>
            <a:r>
              <a:rPr sz="1200" spc="-34">
                <a:solidFill>
                  <a:schemeClr val="tx1"/>
                </a:solidFill>
              </a:rPr>
              <a:t> </a:t>
            </a:r>
            <a:r>
              <a:rPr sz="1200">
                <a:solidFill>
                  <a:schemeClr val="tx1"/>
                </a:solidFill>
              </a:rPr>
              <a:t>sau</a:t>
            </a:r>
            <a:r>
              <a:rPr sz="1200" spc="-26">
                <a:solidFill>
                  <a:schemeClr val="tx1"/>
                </a:solidFill>
              </a:rPr>
              <a:t> </a:t>
            </a:r>
            <a:r>
              <a:rPr sz="1200">
                <a:solidFill>
                  <a:schemeClr val="tx1"/>
                </a:solidFill>
              </a:rPr>
              <a:t>giũ</a:t>
            </a:r>
            <a:r>
              <a:rPr sz="1200" spc="-26">
                <a:solidFill>
                  <a:schemeClr val="tx1"/>
                </a:solidFill>
              </a:rPr>
              <a:t> </a:t>
            </a:r>
            <a:r>
              <a:rPr sz="1200" spc="-19">
                <a:solidFill>
                  <a:schemeClr val="tx1"/>
                </a:solidFill>
              </a:rPr>
              <a:t>hồ</a:t>
            </a:r>
            <a:endParaRPr sz="1200">
              <a:solidFill>
                <a:schemeClr val="tx1"/>
              </a:solidFill>
            </a:endParaRPr>
          </a:p>
          <a:p>
            <a:pPr marL="266224" indent="-256699">
              <a:spcBef>
                <a:spcPts val="375"/>
              </a:spcBef>
              <a:buChar char="•"/>
              <a:tabLst>
                <a:tab pos="266224"/>
              </a:tabLst>
            </a:pPr>
            <a:r>
              <a:rPr sz="1200" spc="-19">
                <a:solidFill>
                  <a:schemeClr val="tx1"/>
                </a:solidFill>
              </a:rPr>
              <a:t>Nấu</a:t>
            </a:r>
            <a:endParaRPr sz="1200">
              <a:solidFill>
                <a:schemeClr val="tx1"/>
              </a:solidFill>
            </a:endParaRPr>
          </a:p>
          <a:p>
            <a:pPr marL="266224" indent="-256699">
              <a:spcBef>
                <a:spcPts val="398"/>
              </a:spcBef>
              <a:buChar char="•"/>
              <a:tabLst>
                <a:tab pos="266224"/>
              </a:tabLst>
            </a:pPr>
            <a:r>
              <a:rPr sz="1200">
                <a:solidFill>
                  <a:schemeClr val="tx1"/>
                </a:solidFill>
              </a:rPr>
              <a:t>Tẩy</a:t>
            </a:r>
            <a:r>
              <a:rPr sz="1200" spc="-19">
                <a:solidFill>
                  <a:schemeClr val="tx1"/>
                </a:solidFill>
              </a:rPr>
              <a:t> </a:t>
            </a:r>
            <a:r>
              <a:rPr sz="1200" spc="-8">
                <a:solidFill>
                  <a:schemeClr val="tx1"/>
                </a:solidFill>
              </a:rPr>
              <a:t>trắng</a:t>
            </a:r>
            <a:endParaRPr sz="1200">
              <a:solidFill>
                <a:schemeClr val="tx1"/>
              </a:solidFill>
            </a:endParaRPr>
          </a:p>
          <a:p>
            <a:pPr marL="266224" indent="-256699">
              <a:spcBef>
                <a:spcPts val="323"/>
              </a:spcBef>
              <a:buChar char="•"/>
              <a:tabLst>
                <a:tab pos="266224"/>
              </a:tabLst>
            </a:pPr>
            <a:r>
              <a:rPr sz="1200" spc="-15">
                <a:solidFill>
                  <a:schemeClr val="tx1"/>
                </a:solidFill>
              </a:rPr>
              <a:t>Giặt</a:t>
            </a:r>
            <a:endParaRPr sz="1200">
              <a:solidFill>
                <a:schemeClr val="tx1"/>
              </a:solidFill>
            </a:endParaRPr>
          </a:p>
          <a:p>
            <a:pPr marL="266224" indent="-256699">
              <a:spcBef>
                <a:spcPts val="379"/>
              </a:spcBef>
              <a:buChar char="•"/>
              <a:tabLst>
                <a:tab pos="266224"/>
              </a:tabLst>
            </a:pPr>
            <a:r>
              <a:rPr sz="1200">
                <a:solidFill>
                  <a:schemeClr val="tx1"/>
                </a:solidFill>
              </a:rPr>
              <a:t>Sấy</a:t>
            </a:r>
            <a:r>
              <a:rPr sz="1200" spc="-19">
                <a:solidFill>
                  <a:schemeClr val="tx1"/>
                </a:solidFill>
              </a:rPr>
              <a:t> khô</a:t>
            </a:r>
            <a:endParaRPr sz="1200">
              <a:solidFill>
                <a:schemeClr val="tx1"/>
              </a:solidFill>
            </a:endParaRPr>
          </a:p>
          <a:p>
            <a:pPr marL="266224" indent="-256699">
              <a:spcBef>
                <a:spcPts val="398"/>
              </a:spcBef>
              <a:buChar char="•"/>
              <a:tabLst>
                <a:tab pos="266224"/>
              </a:tabLst>
            </a:pPr>
            <a:r>
              <a:rPr sz="1200">
                <a:solidFill>
                  <a:schemeClr val="tx1"/>
                </a:solidFill>
              </a:rPr>
              <a:t>Kiềm</a:t>
            </a:r>
            <a:r>
              <a:rPr sz="1200" spc="-45">
                <a:solidFill>
                  <a:schemeClr val="tx1"/>
                </a:solidFill>
              </a:rPr>
              <a:t> </a:t>
            </a:r>
            <a:r>
              <a:rPr sz="1200">
                <a:solidFill>
                  <a:schemeClr val="tx1"/>
                </a:solidFill>
              </a:rPr>
              <a:t>bóng</a:t>
            </a:r>
            <a:r>
              <a:rPr sz="1200" spc="-45">
                <a:solidFill>
                  <a:schemeClr val="tx1"/>
                </a:solidFill>
              </a:rPr>
              <a:t> </a:t>
            </a:r>
            <a:r>
              <a:rPr sz="1200">
                <a:solidFill>
                  <a:schemeClr val="tx1"/>
                </a:solidFill>
              </a:rPr>
              <a:t>(nếu</a:t>
            </a:r>
            <a:r>
              <a:rPr sz="1200" spc="-41">
                <a:solidFill>
                  <a:schemeClr val="tx1"/>
                </a:solidFill>
              </a:rPr>
              <a:t> </a:t>
            </a:r>
            <a:r>
              <a:rPr sz="1200">
                <a:solidFill>
                  <a:schemeClr val="tx1"/>
                </a:solidFill>
              </a:rPr>
              <a:t>cần</a:t>
            </a:r>
            <a:r>
              <a:rPr sz="1200" spc="-45">
                <a:solidFill>
                  <a:schemeClr val="tx1"/>
                </a:solidFill>
              </a:rPr>
              <a:t> </a:t>
            </a:r>
            <a:r>
              <a:rPr sz="1200">
                <a:solidFill>
                  <a:schemeClr val="tx1"/>
                </a:solidFill>
              </a:rPr>
              <a:t>nhuộm</a:t>
            </a:r>
            <a:r>
              <a:rPr sz="1200" spc="-45">
                <a:solidFill>
                  <a:schemeClr val="tx1"/>
                </a:solidFill>
              </a:rPr>
              <a:t> </a:t>
            </a:r>
            <a:r>
              <a:rPr sz="1200" spc="-8">
                <a:solidFill>
                  <a:schemeClr val="tx1"/>
                </a:solidFill>
              </a:rPr>
              <a:t>cotton)</a:t>
            </a:r>
            <a:endParaRPr sz="1200">
              <a:solidFill>
                <a:schemeClr val="tx1"/>
              </a:solidFill>
            </a:endParaRPr>
          </a:p>
        </p:txBody>
      </p:sp>
      <p:sp>
        <p:nvSpPr>
          <p:cNvPr id="12" name="object 3">
            <a:extLst>
              <a:ext uri="{FF2B5EF4-FFF2-40B4-BE49-F238E27FC236}">
                <a16:creationId xmlns:a16="http://schemas.microsoft.com/office/drawing/2014/main" id="{C065B4B1-70EC-45F6-A4BD-8191A4AFB746}"/>
              </a:ext>
            </a:extLst>
          </p:cNvPr>
          <p:cNvSpPr txBox="1"/>
          <p:nvPr/>
        </p:nvSpPr>
        <p:spPr>
          <a:xfrm>
            <a:off x="786092" y="1547382"/>
            <a:ext cx="2279597" cy="1615186"/>
          </a:xfrm>
          <a:prstGeom prst="rect">
            <a:avLst/>
          </a:prstGeom>
        </p:spPr>
        <p:txBody>
          <a:bodyPr vert="horz" wrap="square" lIns="0" tIns="9525" rIns="0" bIns="0" rtlCol="0">
            <a:spAutoFit/>
          </a:bodyPr>
          <a:lstStyle/>
          <a:p>
            <a:pPr marL="9525">
              <a:spcBef>
                <a:spcPts val="75"/>
              </a:spcBef>
              <a:tabLst>
                <a:tab pos="266224"/>
              </a:tabLst>
            </a:pPr>
            <a:r>
              <a:rPr sz="1600" b="1">
                <a:solidFill>
                  <a:schemeClr val="tx1"/>
                </a:solidFill>
              </a:rPr>
              <a:t>Vật</a:t>
            </a:r>
            <a:r>
              <a:rPr sz="1600" b="1" spc="-11">
                <a:solidFill>
                  <a:schemeClr val="tx1"/>
                </a:solidFill>
              </a:rPr>
              <a:t> </a:t>
            </a:r>
            <a:r>
              <a:rPr sz="1600" b="1">
                <a:solidFill>
                  <a:schemeClr val="tx1"/>
                </a:solidFill>
              </a:rPr>
              <a:t>liệu</a:t>
            </a:r>
            <a:r>
              <a:rPr sz="1600" b="1" spc="-11">
                <a:solidFill>
                  <a:schemeClr val="tx1"/>
                </a:solidFill>
              </a:rPr>
              <a:t> </a:t>
            </a:r>
            <a:r>
              <a:rPr sz="1600" b="1" spc="-15">
                <a:solidFill>
                  <a:schemeClr val="tx1"/>
                </a:solidFill>
              </a:rPr>
              <a:t>nhuộm</a:t>
            </a:r>
            <a:endParaRPr lang="en-US" sz="1600" b="1" spc="-15">
              <a:solidFill>
                <a:schemeClr val="tx1"/>
              </a:solidFill>
            </a:endParaRPr>
          </a:p>
          <a:p>
            <a:pPr marL="223361" indent="-213836">
              <a:spcBef>
                <a:spcPts val="270"/>
              </a:spcBef>
              <a:buFont typeface="Arial" panose="020b0604020202020204" pitchFamily="34" charset="0"/>
              <a:buChar char="•"/>
              <a:tabLst>
                <a:tab pos="223361"/>
              </a:tabLst>
            </a:pPr>
            <a:r>
              <a:rPr lang="en-US" sz="1600" spc="-8">
                <a:solidFill>
                  <a:schemeClr val="tx1"/>
                </a:solidFill>
              </a:rPr>
              <a:t>Twine</a:t>
            </a:r>
            <a:endParaRPr lang="en-US" sz="1600">
              <a:solidFill>
                <a:schemeClr val="tx1"/>
              </a:solidFill>
            </a:endParaRPr>
          </a:p>
          <a:p>
            <a:pPr marL="223361" indent="-213836">
              <a:spcBef>
                <a:spcPts val="199"/>
              </a:spcBef>
              <a:buFont typeface="Arial" panose="020b0604020202020204" pitchFamily="34" charset="0"/>
              <a:buChar char="•"/>
              <a:tabLst>
                <a:tab pos="223361"/>
              </a:tabLst>
            </a:pPr>
            <a:r>
              <a:rPr lang="en-US" sz="1600" spc="-19">
                <a:solidFill>
                  <a:schemeClr val="tx1"/>
                </a:solidFill>
              </a:rPr>
              <a:t>Sợi</a:t>
            </a:r>
            <a:endParaRPr lang="en-US" sz="1600">
              <a:solidFill>
                <a:schemeClr val="tx1"/>
              </a:solidFill>
            </a:endParaRPr>
          </a:p>
          <a:p>
            <a:pPr marL="223361" indent="-213836">
              <a:spcBef>
                <a:spcPts val="217"/>
              </a:spcBef>
              <a:buFont typeface="Arial" panose="020b0604020202020204" pitchFamily="34" charset="0"/>
              <a:buChar char="•"/>
              <a:tabLst>
                <a:tab pos="223361"/>
              </a:tabLst>
            </a:pPr>
            <a:r>
              <a:rPr lang="en-US" sz="1600">
                <a:solidFill>
                  <a:schemeClr val="tx1"/>
                </a:solidFill>
              </a:rPr>
              <a:t>Vải</a:t>
            </a:r>
            <a:r>
              <a:rPr lang="en-US" sz="1600" spc="-26">
                <a:solidFill>
                  <a:schemeClr val="tx1"/>
                </a:solidFill>
              </a:rPr>
              <a:t> </a:t>
            </a:r>
            <a:r>
              <a:rPr lang="en-US" sz="1600">
                <a:solidFill>
                  <a:schemeClr val="tx1"/>
                </a:solidFill>
              </a:rPr>
              <a:t>dệt</a:t>
            </a:r>
            <a:r>
              <a:rPr lang="en-US" sz="1600" spc="-11">
                <a:solidFill>
                  <a:schemeClr val="tx1"/>
                </a:solidFill>
              </a:rPr>
              <a:t> </a:t>
            </a:r>
            <a:r>
              <a:rPr lang="en-US" sz="1600">
                <a:solidFill>
                  <a:schemeClr val="tx1"/>
                </a:solidFill>
              </a:rPr>
              <a:t>kim/dệt</a:t>
            </a:r>
            <a:r>
              <a:rPr lang="en-US" sz="1600" spc="-11">
                <a:solidFill>
                  <a:schemeClr val="tx1"/>
                </a:solidFill>
              </a:rPr>
              <a:t> </a:t>
            </a:r>
            <a:r>
              <a:rPr lang="en-US" sz="1600" spc="-15">
                <a:solidFill>
                  <a:schemeClr val="tx1"/>
                </a:solidFill>
              </a:rPr>
              <a:t>thoi</a:t>
            </a:r>
            <a:endParaRPr lang="en-US" sz="1600">
              <a:solidFill>
                <a:schemeClr val="tx1"/>
              </a:solidFill>
            </a:endParaRPr>
          </a:p>
          <a:p>
            <a:pPr marL="223361" indent="-213836">
              <a:spcBef>
                <a:spcPts val="214"/>
              </a:spcBef>
              <a:buFont typeface="Arial" panose="020b0604020202020204" pitchFamily="34" charset="0"/>
              <a:buChar char="•"/>
              <a:tabLst>
                <a:tab pos="223361"/>
              </a:tabLst>
            </a:pPr>
            <a:r>
              <a:rPr lang="en-US" sz="1600">
                <a:solidFill>
                  <a:schemeClr val="tx1"/>
                </a:solidFill>
              </a:rPr>
              <a:t>Quần</a:t>
            </a:r>
            <a:r>
              <a:rPr lang="en-US" sz="1600" spc="-23">
                <a:solidFill>
                  <a:schemeClr val="tx1"/>
                </a:solidFill>
              </a:rPr>
              <a:t> </a:t>
            </a:r>
            <a:r>
              <a:rPr lang="en-US" sz="1600" spc="-19">
                <a:solidFill>
                  <a:schemeClr val="tx1"/>
                </a:solidFill>
              </a:rPr>
              <a:t>áo</a:t>
            </a:r>
            <a:endParaRPr lang="en-US" sz="1600">
              <a:solidFill>
                <a:schemeClr val="tx1"/>
              </a:solidFill>
            </a:endParaRPr>
          </a:p>
          <a:p>
            <a:pPr marL="266224" indent="-256699">
              <a:spcBef>
                <a:spcPts val="75"/>
              </a:spcBef>
              <a:buFont typeface="Arial"/>
              <a:buChar char="•"/>
              <a:tabLst>
                <a:tab pos="266224"/>
              </a:tabLst>
            </a:pPr>
            <a:endParaRPr sz="1600">
              <a:solidFill>
                <a:schemeClr val="tx1"/>
              </a:solidFill>
            </a:endParaRPr>
          </a:p>
        </p:txBody>
      </p:sp>
      <p:sp>
        <p:nvSpPr>
          <p:cNvPr id="13" name="object 5">
            <a:extLst>
              <a:ext uri="{FF2B5EF4-FFF2-40B4-BE49-F238E27FC236}">
                <a16:creationId xmlns:a16="http://schemas.microsoft.com/office/drawing/2014/main" id="{6D5C37E2-0F9B-44E0-9E6F-86587A456FBB}"/>
              </a:ext>
            </a:extLst>
          </p:cNvPr>
          <p:cNvSpPr txBox="1"/>
          <p:nvPr/>
        </p:nvSpPr>
        <p:spPr>
          <a:xfrm>
            <a:off x="786092" y="3308938"/>
            <a:ext cx="1390062" cy="812402"/>
          </a:xfrm>
          <a:prstGeom prst="rect">
            <a:avLst/>
          </a:prstGeom>
        </p:spPr>
        <p:txBody>
          <a:bodyPr vert="horz" wrap="square" lIns="0" tIns="9525" rIns="0" bIns="0" rtlCol="0">
            <a:spAutoFit/>
          </a:bodyPr>
          <a:lstStyle/>
          <a:p>
            <a:pPr marL="9525">
              <a:spcBef>
                <a:spcPts val="75"/>
              </a:spcBef>
              <a:tabLst>
                <a:tab pos="266224"/>
              </a:tabLst>
            </a:pPr>
            <a:r>
              <a:rPr sz="1600" b="1">
                <a:solidFill>
                  <a:schemeClr val="tx1"/>
                </a:solidFill>
              </a:rPr>
              <a:t>Quy</a:t>
            </a:r>
            <a:r>
              <a:rPr sz="1600" b="1" spc="-19">
                <a:solidFill>
                  <a:schemeClr val="tx1"/>
                </a:solidFill>
              </a:rPr>
              <a:t> </a:t>
            </a:r>
            <a:r>
              <a:rPr sz="1600" b="1" spc="-8">
                <a:solidFill>
                  <a:schemeClr val="tx1"/>
                </a:solidFill>
              </a:rPr>
              <a:t>trình</a:t>
            </a:r>
            <a:endParaRPr lang="en-US" sz="1600" b="1" spc="-8">
              <a:solidFill>
                <a:schemeClr val="tx1"/>
              </a:solidFill>
            </a:endParaRPr>
          </a:p>
          <a:p>
            <a:pPr marL="223361" indent="-213836">
              <a:spcBef>
                <a:spcPts val="289"/>
              </a:spcBef>
              <a:buFont typeface="Arial" panose="020b0604020202020204" pitchFamily="34" charset="0"/>
              <a:buChar char="•"/>
              <a:tabLst>
                <a:tab pos="223361"/>
              </a:tabLst>
            </a:pPr>
            <a:r>
              <a:rPr lang="en-US" sz="1600">
                <a:solidFill>
                  <a:schemeClr val="tx1"/>
                </a:solidFill>
              </a:rPr>
              <a:t>Theo</a:t>
            </a:r>
            <a:r>
              <a:rPr lang="en-US" sz="1600" spc="-19">
                <a:solidFill>
                  <a:schemeClr val="tx1"/>
                </a:solidFill>
              </a:rPr>
              <a:t> mẻ</a:t>
            </a:r>
            <a:endParaRPr lang="en-US" sz="1600">
              <a:solidFill>
                <a:schemeClr val="tx1"/>
              </a:solidFill>
            </a:endParaRPr>
          </a:p>
          <a:p>
            <a:pPr marL="223361" indent="-213836">
              <a:spcBef>
                <a:spcPts val="217"/>
              </a:spcBef>
              <a:buFont typeface="Arial" panose="020b0604020202020204" pitchFamily="34" charset="0"/>
              <a:buChar char="•"/>
              <a:tabLst>
                <a:tab pos="223361"/>
              </a:tabLst>
            </a:pPr>
            <a:r>
              <a:rPr lang="en-US" sz="1600">
                <a:solidFill>
                  <a:schemeClr val="tx1"/>
                </a:solidFill>
              </a:rPr>
              <a:t>Liên</a:t>
            </a:r>
            <a:r>
              <a:rPr lang="en-US" sz="1600" spc="-15">
                <a:solidFill>
                  <a:schemeClr val="tx1"/>
                </a:solidFill>
              </a:rPr>
              <a:t> </a:t>
            </a:r>
            <a:r>
              <a:rPr lang="en-US" sz="1600" spc="-19">
                <a:solidFill>
                  <a:schemeClr val="tx1"/>
                </a:solidFill>
              </a:rPr>
              <a:t>tục</a:t>
            </a:r>
            <a:endParaRPr lang="en-US" sz="1600">
              <a:solidFill>
                <a:schemeClr val="tx1"/>
              </a:solidFill>
            </a:endParaRPr>
          </a:p>
        </p:txBody>
      </p:sp>
      <p:sp>
        <p:nvSpPr>
          <p:cNvPr id="14" name="object 7">
            <a:extLst>
              <a:ext uri="{FF2B5EF4-FFF2-40B4-BE49-F238E27FC236}">
                <a16:creationId xmlns:a16="http://schemas.microsoft.com/office/drawing/2014/main" id="{81B4E65F-1EB4-4A08-80D1-832C13859F32}"/>
              </a:ext>
            </a:extLst>
          </p:cNvPr>
          <p:cNvSpPr txBox="1"/>
          <p:nvPr/>
        </p:nvSpPr>
        <p:spPr>
          <a:xfrm>
            <a:off x="2994073" y="1547382"/>
            <a:ext cx="4108222" cy="3074047"/>
          </a:xfrm>
          <a:prstGeom prst="rect">
            <a:avLst/>
          </a:prstGeom>
        </p:spPr>
        <p:txBody>
          <a:bodyPr vert="horz" wrap="square" lIns="0" tIns="9525" rIns="0" bIns="0" rtlCol="0">
            <a:spAutoFit/>
          </a:bodyPr>
          <a:lstStyle/>
          <a:p>
            <a:pPr marL="9525">
              <a:lnSpc>
                <a:spcPct val="114000"/>
              </a:lnSpc>
              <a:tabLst>
                <a:tab pos="266224"/>
              </a:tabLst>
            </a:pPr>
            <a:r>
              <a:rPr sz="1600" b="1">
                <a:solidFill>
                  <a:schemeClr val="tx1"/>
                </a:solidFill>
              </a:rPr>
              <a:t>Kỹ</a:t>
            </a:r>
            <a:r>
              <a:rPr sz="1600" b="1" spc="-15">
                <a:solidFill>
                  <a:schemeClr val="tx1"/>
                </a:solidFill>
              </a:rPr>
              <a:t> </a:t>
            </a:r>
            <a:r>
              <a:rPr sz="1600" b="1">
                <a:solidFill>
                  <a:schemeClr val="tx1"/>
                </a:solidFill>
              </a:rPr>
              <a:t>thuật</a:t>
            </a:r>
            <a:r>
              <a:rPr sz="1600" b="1" spc="-8">
                <a:solidFill>
                  <a:schemeClr val="tx1"/>
                </a:solidFill>
              </a:rPr>
              <a:t> nhuộm</a:t>
            </a:r>
            <a:endParaRPr lang="en-US" sz="1600" b="1" spc="-8">
              <a:solidFill>
                <a:schemeClr val="tx1"/>
              </a:solidFill>
            </a:endParaRPr>
          </a:p>
          <a:p>
            <a:pPr marL="223361" indent="-213836">
              <a:lnSpc>
                <a:spcPct val="114000"/>
              </a:lnSpc>
              <a:buFont typeface="Arial" panose="020b0604020202020204" pitchFamily="34" charset="0"/>
              <a:buChar char="•"/>
              <a:tabLst>
                <a:tab pos="223361"/>
              </a:tabLst>
            </a:pPr>
            <a:r>
              <a:rPr lang="en-US" sz="1600">
                <a:solidFill>
                  <a:schemeClr val="tx1"/>
                </a:solidFill>
              </a:rPr>
              <a:t>Gel</a:t>
            </a:r>
            <a:r>
              <a:rPr lang="en-US" sz="1600" spc="-19">
                <a:solidFill>
                  <a:schemeClr val="tx1"/>
                </a:solidFill>
              </a:rPr>
              <a:t> </a:t>
            </a:r>
            <a:r>
              <a:rPr lang="en-US" sz="1600">
                <a:solidFill>
                  <a:schemeClr val="tx1"/>
                </a:solidFill>
              </a:rPr>
              <a:t>(trong</a:t>
            </a:r>
            <a:r>
              <a:rPr lang="en-US" sz="1600" spc="-11">
                <a:solidFill>
                  <a:schemeClr val="tx1"/>
                </a:solidFill>
              </a:rPr>
              <a:t> </a:t>
            </a:r>
            <a:r>
              <a:rPr lang="en-US" sz="1600">
                <a:solidFill>
                  <a:schemeClr val="tx1"/>
                </a:solidFill>
              </a:rPr>
              <a:t>sản</a:t>
            </a:r>
            <a:r>
              <a:rPr lang="en-US" sz="1600" spc="-11">
                <a:solidFill>
                  <a:schemeClr val="tx1"/>
                </a:solidFill>
              </a:rPr>
              <a:t> </a:t>
            </a:r>
            <a:r>
              <a:rPr lang="en-US" sz="1600">
                <a:solidFill>
                  <a:schemeClr val="tx1"/>
                </a:solidFill>
              </a:rPr>
              <a:t>xuất</a:t>
            </a:r>
            <a:r>
              <a:rPr lang="en-US" sz="1600" spc="-4">
                <a:solidFill>
                  <a:schemeClr val="tx1"/>
                </a:solidFill>
              </a:rPr>
              <a:t> </a:t>
            </a:r>
            <a:r>
              <a:rPr lang="en-US" sz="1600">
                <a:solidFill>
                  <a:schemeClr val="tx1"/>
                </a:solidFill>
              </a:rPr>
              <a:t>sợi</a:t>
            </a:r>
            <a:r>
              <a:rPr lang="en-US" sz="1600" spc="-15">
                <a:solidFill>
                  <a:schemeClr val="tx1"/>
                </a:solidFill>
              </a:rPr>
              <a:t> </a:t>
            </a:r>
            <a:r>
              <a:rPr lang="en-US" sz="1600">
                <a:solidFill>
                  <a:schemeClr val="tx1"/>
                </a:solidFill>
              </a:rPr>
              <a:t>nhân</a:t>
            </a:r>
            <a:r>
              <a:rPr lang="en-US" sz="1600" spc="-11">
                <a:solidFill>
                  <a:schemeClr val="tx1"/>
                </a:solidFill>
              </a:rPr>
              <a:t> </a:t>
            </a:r>
            <a:r>
              <a:rPr lang="en-US" sz="1600" spc="-15">
                <a:solidFill>
                  <a:schemeClr val="tx1"/>
                </a:solidFill>
              </a:rPr>
              <a:t>tạo)</a:t>
            </a:r>
            <a:endParaRPr lang="en-US" sz="1600">
              <a:solidFill>
                <a:schemeClr val="tx1"/>
              </a:solidFill>
            </a:endParaRPr>
          </a:p>
          <a:p>
            <a:pPr marL="223361" indent="-213836">
              <a:lnSpc>
                <a:spcPct val="114000"/>
              </a:lnSpc>
              <a:buFont typeface="Arial" panose="020b0604020202020204" pitchFamily="34" charset="0"/>
              <a:buChar char="•"/>
              <a:tabLst>
                <a:tab pos="223361"/>
              </a:tabLst>
            </a:pPr>
            <a:r>
              <a:rPr lang="en-US" sz="1600">
                <a:solidFill>
                  <a:schemeClr val="tx1"/>
                </a:solidFill>
              </a:rPr>
              <a:t>Pigment</a:t>
            </a:r>
            <a:r>
              <a:rPr lang="en-US" sz="1600" spc="-11">
                <a:solidFill>
                  <a:schemeClr val="tx1"/>
                </a:solidFill>
              </a:rPr>
              <a:t> </a:t>
            </a:r>
            <a:r>
              <a:rPr lang="en-US" sz="1600">
                <a:solidFill>
                  <a:schemeClr val="tx1"/>
                </a:solidFill>
              </a:rPr>
              <a:t>(với</a:t>
            </a:r>
            <a:r>
              <a:rPr lang="en-US" sz="1600" spc="-19">
                <a:solidFill>
                  <a:schemeClr val="tx1"/>
                </a:solidFill>
              </a:rPr>
              <a:t> </a:t>
            </a:r>
            <a:r>
              <a:rPr lang="en-US" sz="1600">
                <a:solidFill>
                  <a:schemeClr val="tx1"/>
                </a:solidFill>
              </a:rPr>
              <a:t>chất</a:t>
            </a:r>
            <a:r>
              <a:rPr lang="en-US" sz="1600" spc="-11">
                <a:solidFill>
                  <a:schemeClr val="tx1"/>
                </a:solidFill>
              </a:rPr>
              <a:t> </a:t>
            </a:r>
            <a:r>
              <a:rPr lang="en-US" sz="1600">
                <a:solidFill>
                  <a:schemeClr val="tx1"/>
                </a:solidFill>
              </a:rPr>
              <a:t>gắn</a:t>
            </a:r>
            <a:r>
              <a:rPr lang="en-US" sz="1600" spc="-19">
                <a:solidFill>
                  <a:schemeClr val="tx1"/>
                </a:solidFill>
              </a:rPr>
              <a:t> </a:t>
            </a:r>
            <a:r>
              <a:rPr lang="en-US" sz="1600" spc="-15">
                <a:solidFill>
                  <a:schemeClr val="tx1"/>
                </a:solidFill>
              </a:rPr>
              <a:t>màu)</a:t>
            </a:r>
            <a:endParaRPr lang="en-US" sz="1600">
              <a:solidFill>
                <a:schemeClr val="tx1"/>
              </a:solidFill>
            </a:endParaRPr>
          </a:p>
          <a:p>
            <a:pPr marL="223361" indent="-213836">
              <a:lnSpc>
                <a:spcPct val="114000"/>
              </a:lnSpc>
              <a:buFont typeface="Arial" panose="020b0604020202020204" pitchFamily="34" charset="0"/>
              <a:buChar char="•"/>
              <a:tabLst>
                <a:tab pos="223361"/>
              </a:tabLst>
            </a:pPr>
            <a:r>
              <a:rPr lang="en-US" sz="1600">
                <a:solidFill>
                  <a:schemeClr val="tx1"/>
                </a:solidFill>
              </a:rPr>
              <a:t>Phân</a:t>
            </a:r>
            <a:r>
              <a:rPr lang="en-US" sz="1600" spc="-19">
                <a:solidFill>
                  <a:schemeClr val="tx1"/>
                </a:solidFill>
              </a:rPr>
              <a:t> tán</a:t>
            </a:r>
            <a:endParaRPr lang="en-US" sz="1600">
              <a:solidFill>
                <a:schemeClr val="tx1"/>
              </a:solidFill>
            </a:endParaRPr>
          </a:p>
          <a:p>
            <a:pPr marL="223361" indent="-213836">
              <a:lnSpc>
                <a:spcPct val="114000"/>
              </a:lnSpc>
              <a:buFont typeface="Arial" panose="020b0604020202020204" pitchFamily="34" charset="0"/>
              <a:buChar char="•"/>
              <a:tabLst>
                <a:tab pos="223361"/>
              </a:tabLst>
            </a:pPr>
            <a:r>
              <a:rPr lang="en-US" sz="1600">
                <a:solidFill>
                  <a:schemeClr val="tx1"/>
                </a:solidFill>
              </a:rPr>
              <a:t>Nhuộm</a:t>
            </a:r>
            <a:r>
              <a:rPr lang="en-US" sz="1600" spc="-15">
                <a:solidFill>
                  <a:schemeClr val="tx1"/>
                </a:solidFill>
              </a:rPr>
              <a:t> </a:t>
            </a:r>
            <a:r>
              <a:rPr lang="en-US" sz="1600">
                <a:solidFill>
                  <a:schemeClr val="tx1"/>
                </a:solidFill>
              </a:rPr>
              <a:t>tận</a:t>
            </a:r>
            <a:r>
              <a:rPr lang="en-US" sz="1600" spc="-19">
                <a:solidFill>
                  <a:schemeClr val="tx1"/>
                </a:solidFill>
              </a:rPr>
              <a:t> </a:t>
            </a:r>
            <a:r>
              <a:rPr lang="en-US" sz="1600" spc="-15">
                <a:solidFill>
                  <a:schemeClr val="tx1"/>
                </a:solidFill>
              </a:rPr>
              <a:t>trích</a:t>
            </a:r>
            <a:endParaRPr lang="en-US" sz="1600">
              <a:solidFill>
                <a:schemeClr val="tx1"/>
              </a:solidFill>
            </a:endParaRPr>
          </a:p>
          <a:p>
            <a:pPr marL="223361" indent="-213836">
              <a:lnSpc>
                <a:spcPct val="114000"/>
              </a:lnSpc>
              <a:buFont typeface="Arial" panose="020b0604020202020204" pitchFamily="34" charset="0"/>
              <a:buChar char="•"/>
              <a:tabLst>
                <a:tab pos="223361"/>
              </a:tabLst>
            </a:pPr>
            <a:r>
              <a:rPr lang="en-US" sz="1600" spc="-8">
                <a:solidFill>
                  <a:schemeClr val="tx1"/>
                </a:solidFill>
              </a:rPr>
              <a:t>Ozone</a:t>
            </a:r>
          </a:p>
          <a:p>
            <a:pPr marL="344488" indent="-171450">
              <a:lnSpc>
                <a:spcPct val="114000"/>
              </a:lnSpc>
              <a:buFont typeface="Courier New" panose="02070309020205020404" pitchFamily="49" charset="0"/>
              <a:buChar char="o"/>
              <a:tabLst>
                <a:tab pos="223361"/>
              </a:tabLst>
            </a:pPr>
            <a:r>
              <a:rPr lang="vi-VN" sz="1600">
                <a:solidFill>
                  <a:schemeClr val="tx1"/>
                </a:solidFill>
              </a:rPr>
              <a:t>Ozone</a:t>
            </a:r>
            <a:r>
              <a:rPr lang="vi-VN" sz="1600" spc="-15">
                <a:solidFill>
                  <a:schemeClr val="tx1"/>
                </a:solidFill>
              </a:rPr>
              <a:t> </a:t>
            </a:r>
            <a:r>
              <a:rPr lang="vi-VN" sz="1600">
                <a:solidFill>
                  <a:schemeClr val="tx1"/>
                </a:solidFill>
              </a:rPr>
              <a:t>có</a:t>
            </a:r>
            <a:r>
              <a:rPr lang="vi-VN" sz="1600" spc="-19">
                <a:solidFill>
                  <a:schemeClr val="tx1"/>
                </a:solidFill>
              </a:rPr>
              <a:t> </a:t>
            </a:r>
            <a:r>
              <a:rPr lang="vi-VN" sz="1600">
                <a:solidFill>
                  <a:schemeClr val="tx1"/>
                </a:solidFill>
              </a:rPr>
              <a:t>thể</a:t>
            </a:r>
            <a:r>
              <a:rPr lang="vi-VN" sz="1600" spc="-15">
                <a:solidFill>
                  <a:schemeClr val="tx1"/>
                </a:solidFill>
              </a:rPr>
              <a:t> </a:t>
            </a:r>
            <a:r>
              <a:rPr lang="vi-VN" sz="1600">
                <a:solidFill>
                  <a:schemeClr val="tx1"/>
                </a:solidFill>
              </a:rPr>
              <a:t>được</a:t>
            </a:r>
            <a:r>
              <a:rPr lang="vi-VN" sz="1600" spc="-15">
                <a:solidFill>
                  <a:schemeClr val="tx1"/>
                </a:solidFill>
              </a:rPr>
              <a:t> </a:t>
            </a:r>
            <a:r>
              <a:rPr lang="vi-VN" sz="1600">
                <a:solidFill>
                  <a:schemeClr val="tx1"/>
                </a:solidFill>
              </a:rPr>
              <a:t>dùng</a:t>
            </a:r>
            <a:r>
              <a:rPr lang="vi-VN" sz="1600" spc="-15">
                <a:solidFill>
                  <a:schemeClr val="tx1"/>
                </a:solidFill>
              </a:rPr>
              <a:t> </a:t>
            </a:r>
            <a:r>
              <a:rPr lang="vi-VN" sz="1600">
                <a:solidFill>
                  <a:schemeClr val="tx1"/>
                </a:solidFill>
              </a:rPr>
              <a:t>trên</a:t>
            </a:r>
            <a:r>
              <a:rPr lang="vi-VN" sz="1600" spc="-15">
                <a:solidFill>
                  <a:schemeClr val="tx1"/>
                </a:solidFill>
              </a:rPr>
              <a:t> </a:t>
            </a:r>
            <a:r>
              <a:rPr lang="vi-VN" sz="1600" spc="-19">
                <a:solidFill>
                  <a:schemeClr val="tx1"/>
                </a:solidFill>
              </a:rPr>
              <a:t>vải </a:t>
            </a:r>
            <a:r>
              <a:rPr lang="vi-VN" sz="1600">
                <a:solidFill>
                  <a:schemeClr val="tx1"/>
                </a:solidFill>
              </a:rPr>
              <a:t>nhuộm</a:t>
            </a:r>
            <a:r>
              <a:rPr lang="vi-VN" sz="1600" spc="-23">
                <a:solidFill>
                  <a:schemeClr val="tx1"/>
                </a:solidFill>
              </a:rPr>
              <a:t> </a:t>
            </a:r>
            <a:r>
              <a:rPr lang="vi-VN" sz="1600">
                <a:solidFill>
                  <a:schemeClr val="tx1"/>
                </a:solidFill>
              </a:rPr>
              <a:t>chàm</a:t>
            </a:r>
            <a:r>
              <a:rPr lang="vi-VN" sz="1600" spc="-19">
                <a:solidFill>
                  <a:schemeClr val="tx1"/>
                </a:solidFill>
              </a:rPr>
              <a:t> </a:t>
            </a:r>
            <a:r>
              <a:rPr lang="vi-VN" sz="1600">
                <a:solidFill>
                  <a:schemeClr val="tx1"/>
                </a:solidFill>
              </a:rPr>
              <a:t>hoặc</a:t>
            </a:r>
            <a:r>
              <a:rPr lang="vi-VN" sz="1600" spc="-15">
                <a:solidFill>
                  <a:schemeClr val="tx1"/>
                </a:solidFill>
              </a:rPr>
              <a:t> </a:t>
            </a:r>
            <a:r>
              <a:rPr lang="vi-VN" sz="1600">
                <a:solidFill>
                  <a:schemeClr val="tx1"/>
                </a:solidFill>
              </a:rPr>
              <a:t>vải</a:t>
            </a:r>
            <a:r>
              <a:rPr lang="vi-VN" sz="1600" spc="-11">
                <a:solidFill>
                  <a:schemeClr val="tx1"/>
                </a:solidFill>
              </a:rPr>
              <a:t> </a:t>
            </a:r>
            <a:r>
              <a:rPr lang="vi-VN" sz="1600">
                <a:solidFill>
                  <a:schemeClr val="tx1"/>
                </a:solidFill>
              </a:rPr>
              <a:t>nhuộm</a:t>
            </a:r>
            <a:r>
              <a:rPr lang="vi-VN" sz="1600" spc="-19">
                <a:solidFill>
                  <a:schemeClr val="tx1"/>
                </a:solidFill>
              </a:rPr>
              <a:t> lưu</a:t>
            </a:r>
            <a:r>
              <a:rPr lang="en-US" sz="1600" spc="-19">
                <a:solidFill>
                  <a:schemeClr val="tx1"/>
                </a:solidFill>
              </a:rPr>
              <a:t> </a:t>
            </a:r>
            <a:r>
              <a:rPr lang="vi-VN" sz="1600">
                <a:solidFill>
                  <a:schemeClr val="tx1"/>
                </a:solidFill>
              </a:rPr>
              <a:t>huỳnh</a:t>
            </a:r>
            <a:r>
              <a:rPr lang="vi-VN" sz="1600" spc="-19">
                <a:solidFill>
                  <a:schemeClr val="tx1"/>
                </a:solidFill>
              </a:rPr>
              <a:t> </a:t>
            </a:r>
            <a:r>
              <a:rPr lang="vi-VN" sz="1600" spc="-15">
                <a:solidFill>
                  <a:schemeClr val="tx1"/>
                </a:solidFill>
              </a:rPr>
              <a:t>đen.</a:t>
            </a:r>
            <a:endParaRPr lang="en-US" sz="1600" spc="-15">
              <a:solidFill>
                <a:schemeClr val="tx1"/>
              </a:solidFill>
            </a:endParaRPr>
          </a:p>
          <a:p>
            <a:pPr marL="344488" indent="-171450">
              <a:lnSpc>
                <a:spcPct val="114000"/>
              </a:lnSpc>
              <a:buFont typeface="Courier New" panose="02070309020205020404" pitchFamily="49" charset="0"/>
              <a:buChar char="o"/>
              <a:tabLst>
                <a:tab pos="223361"/>
              </a:tabLst>
            </a:pPr>
            <a:r>
              <a:rPr lang="vi-VN" sz="1600">
                <a:solidFill>
                  <a:schemeClr val="tx1"/>
                </a:solidFill>
              </a:rPr>
              <a:t>Để</a:t>
            </a:r>
            <a:r>
              <a:rPr lang="vi-VN" sz="1600" spc="-19">
                <a:solidFill>
                  <a:schemeClr val="tx1"/>
                </a:solidFill>
              </a:rPr>
              <a:t> </a:t>
            </a:r>
            <a:r>
              <a:rPr lang="vi-VN" sz="1600">
                <a:solidFill>
                  <a:schemeClr val="tx1"/>
                </a:solidFill>
              </a:rPr>
              <a:t>sử</a:t>
            </a:r>
            <a:r>
              <a:rPr lang="vi-VN" sz="1600" spc="-15">
                <a:solidFill>
                  <a:schemeClr val="tx1"/>
                </a:solidFill>
              </a:rPr>
              <a:t> </a:t>
            </a:r>
            <a:r>
              <a:rPr lang="vi-VN" sz="1600">
                <a:solidFill>
                  <a:schemeClr val="tx1"/>
                </a:solidFill>
              </a:rPr>
              <a:t>dụng</a:t>
            </a:r>
            <a:r>
              <a:rPr lang="vi-VN" sz="1600" spc="-15">
                <a:solidFill>
                  <a:schemeClr val="tx1"/>
                </a:solidFill>
              </a:rPr>
              <a:t> </a:t>
            </a:r>
            <a:r>
              <a:rPr lang="vi-VN" sz="1600">
                <a:solidFill>
                  <a:schemeClr val="tx1"/>
                </a:solidFill>
              </a:rPr>
              <a:t>ozone,</a:t>
            </a:r>
            <a:r>
              <a:rPr lang="vi-VN" sz="1600" spc="-11">
                <a:solidFill>
                  <a:schemeClr val="tx1"/>
                </a:solidFill>
              </a:rPr>
              <a:t> </a:t>
            </a:r>
            <a:r>
              <a:rPr lang="vi-VN" sz="1600">
                <a:solidFill>
                  <a:schemeClr val="tx1"/>
                </a:solidFill>
              </a:rPr>
              <a:t>cần</a:t>
            </a:r>
            <a:r>
              <a:rPr lang="vi-VN" sz="1600" spc="-19">
                <a:solidFill>
                  <a:schemeClr val="tx1"/>
                </a:solidFill>
              </a:rPr>
              <a:t> </a:t>
            </a:r>
            <a:r>
              <a:rPr lang="vi-VN" sz="1600">
                <a:solidFill>
                  <a:schemeClr val="tx1"/>
                </a:solidFill>
              </a:rPr>
              <a:t>đầu</a:t>
            </a:r>
            <a:r>
              <a:rPr lang="vi-VN" sz="1600" spc="-19">
                <a:solidFill>
                  <a:schemeClr val="tx1"/>
                </a:solidFill>
              </a:rPr>
              <a:t> </a:t>
            </a:r>
            <a:r>
              <a:rPr lang="vi-VN" sz="1600">
                <a:solidFill>
                  <a:schemeClr val="tx1"/>
                </a:solidFill>
              </a:rPr>
              <a:t>tư</a:t>
            </a:r>
            <a:r>
              <a:rPr lang="vi-VN" sz="1600" spc="-11">
                <a:solidFill>
                  <a:schemeClr val="tx1"/>
                </a:solidFill>
              </a:rPr>
              <a:t> </a:t>
            </a:r>
            <a:r>
              <a:rPr lang="vi-VN" sz="1600" spc="-19">
                <a:solidFill>
                  <a:schemeClr val="tx1"/>
                </a:solidFill>
              </a:rPr>
              <a:t>vào </a:t>
            </a:r>
            <a:r>
              <a:rPr lang="vi-VN" sz="1600">
                <a:solidFill>
                  <a:schemeClr val="tx1"/>
                </a:solidFill>
              </a:rPr>
              <a:t>máy</a:t>
            </a:r>
            <a:r>
              <a:rPr lang="vi-VN" sz="1600" spc="-15">
                <a:solidFill>
                  <a:schemeClr val="tx1"/>
                </a:solidFill>
              </a:rPr>
              <a:t> </a:t>
            </a:r>
            <a:r>
              <a:rPr lang="vi-VN" sz="1600">
                <a:solidFill>
                  <a:schemeClr val="tx1"/>
                </a:solidFill>
              </a:rPr>
              <a:t>ozone</a:t>
            </a:r>
            <a:r>
              <a:rPr lang="vi-VN" sz="1600" spc="-15">
                <a:solidFill>
                  <a:schemeClr val="tx1"/>
                </a:solidFill>
              </a:rPr>
              <a:t> </a:t>
            </a:r>
            <a:r>
              <a:rPr lang="vi-VN" sz="1600">
                <a:solidFill>
                  <a:schemeClr val="tx1"/>
                </a:solidFill>
              </a:rPr>
              <a:t>và</a:t>
            </a:r>
            <a:r>
              <a:rPr lang="vi-VN" sz="1600" spc="-15">
                <a:solidFill>
                  <a:schemeClr val="tx1"/>
                </a:solidFill>
              </a:rPr>
              <a:t> </a:t>
            </a:r>
            <a:r>
              <a:rPr lang="vi-VN" sz="1600">
                <a:solidFill>
                  <a:schemeClr val="tx1"/>
                </a:solidFill>
              </a:rPr>
              <a:t>máy</a:t>
            </a:r>
            <a:r>
              <a:rPr lang="vi-VN" sz="1600" spc="-11">
                <a:solidFill>
                  <a:schemeClr val="tx1"/>
                </a:solidFill>
              </a:rPr>
              <a:t> </a:t>
            </a:r>
            <a:r>
              <a:rPr lang="vi-VN" sz="1600">
                <a:solidFill>
                  <a:schemeClr val="tx1"/>
                </a:solidFill>
              </a:rPr>
              <a:t>tạo</a:t>
            </a:r>
            <a:r>
              <a:rPr lang="vi-VN" sz="1600" spc="-15">
                <a:solidFill>
                  <a:schemeClr val="tx1"/>
                </a:solidFill>
              </a:rPr>
              <a:t> </a:t>
            </a:r>
            <a:r>
              <a:rPr lang="vi-VN" sz="1600">
                <a:solidFill>
                  <a:schemeClr val="tx1"/>
                </a:solidFill>
              </a:rPr>
              <a:t>ozone,</a:t>
            </a:r>
            <a:r>
              <a:rPr lang="vi-VN" sz="1600" spc="-11">
                <a:solidFill>
                  <a:schemeClr val="tx1"/>
                </a:solidFill>
              </a:rPr>
              <a:t> </a:t>
            </a:r>
            <a:r>
              <a:rPr lang="vi-VN" sz="1600" spc="-19">
                <a:solidFill>
                  <a:schemeClr val="tx1"/>
                </a:solidFill>
              </a:rPr>
              <a:t>kèm </a:t>
            </a:r>
            <a:r>
              <a:rPr lang="vi-VN" sz="1600">
                <a:solidFill>
                  <a:schemeClr val="tx1"/>
                </a:solidFill>
              </a:rPr>
              <a:t>đào</a:t>
            </a:r>
            <a:r>
              <a:rPr lang="vi-VN" sz="1600" spc="-19">
                <a:solidFill>
                  <a:schemeClr val="tx1"/>
                </a:solidFill>
              </a:rPr>
              <a:t> </a:t>
            </a:r>
            <a:r>
              <a:rPr lang="vi-VN" sz="1600">
                <a:solidFill>
                  <a:schemeClr val="tx1"/>
                </a:solidFill>
              </a:rPr>
              <a:t>tạo</a:t>
            </a:r>
            <a:r>
              <a:rPr lang="vi-VN" sz="1600" spc="-15">
                <a:solidFill>
                  <a:schemeClr val="tx1"/>
                </a:solidFill>
              </a:rPr>
              <a:t> </a:t>
            </a:r>
            <a:r>
              <a:rPr lang="vi-VN" sz="1600">
                <a:solidFill>
                  <a:schemeClr val="tx1"/>
                </a:solidFill>
              </a:rPr>
              <a:t>an</a:t>
            </a:r>
            <a:r>
              <a:rPr lang="vi-VN" sz="1600" spc="-15">
                <a:solidFill>
                  <a:schemeClr val="tx1"/>
                </a:solidFill>
              </a:rPr>
              <a:t> </a:t>
            </a:r>
            <a:r>
              <a:rPr lang="vi-VN" sz="1600">
                <a:solidFill>
                  <a:schemeClr val="tx1"/>
                </a:solidFill>
              </a:rPr>
              <a:t>toàn</a:t>
            </a:r>
            <a:r>
              <a:rPr lang="vi-VN" sz="1600" spc="-11">
                <a:solidFill>
                  <a:schemeClr val="tx1"/>
                </a:solidFill>
              </a:rPr>
              <a:t> </a:t>
            </a:r>
            <a:r>
              <a:rPr lang="vi-VN" sz="1600">
                <a:solidFill>
                  <a:schemeClr val="tx1"/>
                </a:solidFill>
              </a:rPr>
              <a:t>cho</a:t>
            </a:r>
            <a:r>
              <a:rPr lang="vi-VN" sz="1600" spc="-11">
                <a:solidFill>
                  <a:schemeClr val="tx1"/>
                </a:solidFill>
              </a:rPr>
              <a:t> </a:t>
            </a:r>
            <a:r>
              <a:rPr lang="vi-VN" sz="1600">
                <a:solidFill>
                  <a:schemeClr val="tx1"/>
                </a:solidFill>
              </a:rPr>
              <a:t>nhân</a:t>
            </a:r>
            <a:r>
              <a:rPr lang="vi-VN" sz="1600" spc="-11">
                <a:solidFill>
                  <a:schemeClr val="tx1"/>
                </a:solidFill>
              </a:rPr>
              <a:t> </a:t>
            </a:r>
            <a:r>
              <a:rPr lang="vi-VN" sz="1600" spc="-15">
                <a:solidFill>
                  <a:schemeClr val="tx1"/>
                </a:solidFill>
              </a:rPr>
              <a:t>viên</a:t>
            </a:r>
            <a:endParaRPr lang="vi-VN" sz="1600">
              <a:solidFill>
                <a:schemeClr val="tx1"/>
              </a:solidFill>
            </a:endParaRPr>
          </a:p>
        </p:txBody>
      </p:sp>
      <p:sp>
        <p:nvSpPr>
          <p:cNvPr id="16" name="TextBox 15">
            <a:extLst>
              <a:ext uri="{FF2B5EF4-FFF2-40B4-BE49-F238E27FC236}">
                <a16:creationId xmlns:a16="http://schemas.microsoft.com/office/drawing/2014/main" id="{9B78A9C6-7557-4D37-B93C-08A88E953CD9}"/>
              </a:ext>
            </a:extLst>
          </p:cNvPr>
          <p:cNvSpPr txBox="1"/>
          <p:nvPr/>
        </p:nvSpPr>
        <p:spPr>
          <a:xfrm>
            <a:off x="1435862" y="1054944"/>
            <a:ext cx="3259654" cy="369332"/>
          </a:xfrm>
          <a:prstGeom prst="rect">
            <a:avLst/>
          </a:prstGeom>
          <a:noFill/>
        </p:spPr>
        <p:txBody>
          <a:bodyPr wrap="square">
            <a:spAutoFit/>
          </a:bodyPr>
          <a:lstStyle/>
          <a:p>
            <a:pPr marL="9525">
              <a:spcBef>
                <a:spcPts val="75"/>
              </a:spcBef>
              <a:tabLst>
                <a:tab pos="266224"/>
              </a:tabLst>
            </a:pPr>
            <a:r>
              <a:rPr lang="en-US" sz="1800" b="1">
                <a:solidFill>
                  <a:srgbClr val="0070C0"/>
                </a:solidFill>
              </a:rPr>
              <a:t>Các phương pháp nhuộm</a:t>
            </a:r>
            <a:endParaRPr lang="en-US" sz="1800" b="1" spc="-15">
              <a:solidFill>
                <a:srgbClr val="0070C0"/>
              </a:solidFill>
            </a:endParaRPr>
          </a:p>
        </p:txBody>
      </p:sp>
    </p:spTree>
  </p:cSld>
  <p:clrMapOvr>
    <a:masterClrMapping/>
  </p:clrMapOvr>
  <p:transition advClick="0"/>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64890"/>
            <a:ext cx="9144000" cy="453329"/>
          </a:xfrm>
          <a:prstGeom prst="rect">
            <a:avLst/>
          </a:prstGeom>
        </p:spPr>
        <p:txBody>
          <a:bodyPr spcFirstLastPara="1" vert="horz" wrap="square" lIns="0" tIns="9525" rIns="0" bIns="0" rtlCol="0" anchor="ctr" anchorCtr="0">
            <a:spAutoFit/>
          </a:bodyPr>
          <a:lstStyle/>
          <a:p>
            <a:pPr marL="708183" algn="ctr">
              <a:spcBef>
                <a:spcPts val="75"/>
              </a:spcBef>
            </a:pPr>
            <a:r>
              <a:rPr lang="en-US" sz="2800" spc="-15">
                <a:solidFill>
                  <a:schemeClr val="accent1">
                    <a:lumMod val="50000"/>
                  </a:schemeClr>
                </a:solidFill>
                <a:latin typeface="+mn-lt"/>
              </a:rPr>
              <a:t>B-</a:t>
            </a:r>
            <a:r>
              <a:rPr lang="en-US" sz="2800">
                <a:solidFill>
                  <a:schemeClr val="accent1">
                    <a:lumMod val="50000"/>
                  </a:schemeClr>
                </a:solidFill>
                <a:latin typeface="+mn-lt"/>
              </a:rPr>
              <a:t>NHUỘM</a:t>
            </a:r>
            <a:r>
              <a:rPr lang="en-US" sz="2800" spc="-53">
                <a:solidFill>
                  <a:schemeClr val="accent1">
                    <a:lumMod val="50000"/>
                  </a:schemeClr>
                </a:solidFill>
                <a:latin typeface="+mn-lt"/>
              </a:rPr>
              <a:t> </a:t>
            </a:r>
            <a:r>
              <a:rPr lang="en-US" sz="2800" spc="-19">
                <a:solidFill>
                  <a:schemeClr val="accent1">
                    <a:lumMod val="50000"/>
                  </a:schemeClr>
                </a:solidFill>
                <a:latin typeface="+mn-lt"/>
              </a:rPr>
              <a:t>VẢI</a:t>
            </a:r>
            <a:endParaRPr lang="en-US" sz="2800" spc="-19">
              <a:solidFill>
                <a:schemeClr val="accent1">
                  <a:lumMod val="50000"/>
                </a:schemeClr>
              </a:solidFill>
              <a:latin typeface="+mn-lt"/>
            </a:endParaRPr>
          </a:p>
        </p:txBody>
      </p:sp>
      <p:sp>
        <p:nvSpPr>
          <p:cNvPr id="3" name="object 3"/>
          <p:cNvSpPr txBox="1"/>
          <p:nvPr/>
        </p:nvSpPr>
        <p:spPr>
          <a:xfrm>
            <a:off x="422829" y="955334"/>
            <a:ext cx="3828147" cy="2348559"/>
          </a:xfrm>
          <a:prstGeom prst="rect">
            <a:avLst/>
          </a:prstGeom>
        </p:spPr>
        <p:txBody>
          <a:bodyPr vert="horz" wrap="square" lIns="0" tIns="57626" rIns="0" bIns="0" rtlCol="0">
            <a:spAutoFit/>
          </a:bodyPr>
          <a:lstStyle/>
          <a:p>
            <a:pPr marL="9525" algn="just">
              <a:spcBef>
                <a:spcPts val="454"/>
              </a:spcBef>
              <a:tabLst>
                <a:tab pos="266224"/>
              </a:tabLst>
            </a:pPr>
            <a:r>
              <a:rPr sz="1600" b="1">
                <a:solidFill>
                  <a:schemeClr val="tx1"/>
                </a:solidFill>
              </a:rPr>
              <a:t>Vải</a:t>
            </a:r>
            <a:r>
              <a:rPr sz="1600" b="1" spc="-34">
                <a:solidFill>
                  <a:schemeClr val="tx1"/>
                </a:solidFill>
              </a:rPr>
              <a:t> </a:t>
            </a:r>
            <a:r>
              <a:rPr sz="1600" b="1">
                <a:solidFill>
                  <a:schemeClr val="tx1"/>
                </a:solidFill>
              </a:rPr>
              <a:t>tự</a:t>
            </a:r>
            <a:r>
              <a:rPr sz="1600" b="1" spc="-34">
                <a:solidFill>
                  <a:schemeClr val="tx1"/>
                </a:solidFill>
              </a:rPr>
              <a:t> </a:t>
            </a:r>
            <a:r>
              <a:rPr sz="1600" b="1">
                <a:solidFill>
                  <a:schemeClr val="tx1"/>
                </a:solidFill>
              </a:rPr>
              <a:t>nhiên</a:t>
            </a:r>
            <a:r>
              <a:rPr sz="1600" b="1" spc="-34">
                <a:solidFill>
                  <a:schemeClr val="tx1"/>
                </a:solidFill>
              </a:rPr>
              <a:t> </a:t>
            </a:r>
            <a:r>
              <a:rPr sz="1000">
                <a:solidFill>
                  <a:schemeClr val="tx1"/>
                </a:solidFill>
              </a:rPr>
              <a:t>(Cotton,</a:t>
            </a:r>
            <a:r>
              <a:rPr sz="1000" spc="-23">
                <a:solidFill>
                  <a:schemeClr val="tx1"/>
                </a:solidFill>
              </a:rPr>
              <a:t> </a:t>
            </a:r>
            <a:r>
              <a:rPr sz="1000">
                <a:solidFill>
                  <a:schemeClr val="tx1"/>
                </a:solidFill>
              </a:rPr>
              <a:t>Viscose,</a:t>
            </a:r>
            <a:r>
              <a:rPr sz="1000" spc="-23">
                <a:solidFill>
                  <a:schemeClr val="tx1"/>
                </a:solidFill>
              </a:rPr>
              <a:t> </a:t>
            </a:r>
            <a:r>
              <a:rPr sz="1000">
                <a:solidFill>
                  <a:schemeClr val="tx1"/>
                </a:solidFill>
              </a:rPr>
              <a:t>lyocell,</a:t>
            </a:r>
            <a:r>
              <a:rPr sz="1000" spc="-23">
                <a:solidFill>
                  <a:schemeClr val="tx1"/>
                </a:solidFill>
              </a:rPr>
              <a:t> </a:t>
            </a:r>
            <a:r>
              <a:rPr sz="1000">
                <a:solidFill>
                  <a:schemeClr val="tx1"/>
                </a:solidFill>
              </a:rPr>
              <a:t>lanh,</a:t>
            </a:r>
            <a:r>
              <a:rPr sz="1000" spc="-23">
                <a:solidFill>
                  <a:schemeClr val="tx1"/>
                </a:solidFill>
              </a:rPr>
              <a:t> </a:t>
            </a:r>
            <a:r>
              <a:rPr sz="1000">
                <a:solidFill>
                  <a:schemeClr val="tx1"/>
                </a:solidFill>
              </a:rPr>
              <a:t>gai</a:t>
            </a:r>
            <a:r>
              <a:rPr sz="1000" spc="-19">
                <a:solidFill>
                  <a:schemeClr val="tx1"/>
                </a:solidFill>
              </a:rPr>
              <a:t> </a:t>
            </a:r>
            <a:r>
              <a:rPr sz="1000">
                <a:solidFill>
                  <a:schemeClr val="tx1"/>
                </a:solidFill>
              </a:rPr>
              <a:t>dầu,</a:t>
            </a:r>
            <a:r>
              <a:rPr lang="en-US" sz="1000" spc="-23">
                <a:solidFill>
                  <a:schemeClr val="tx1"/>
                </a:solidFill>
              </a:rPr>
              <a:t>.</a:t>
            </a:r>
            <a:r>
              <a:rPr lang="en-US" sz="1000" spc="-8">
                <a:solidFill>
                  <a:schemeClr val="tx1"/>
                </a:solidFill>
              </a:rPr>
              <a:t>.</a:t>
            </a:r>
            <a:r>
              <a:rPr sz="1000" spc="-8">
                <a:solidFill>
                  <a:schemeClr val="tx1"/>
                </a:solidFill>
              </a:rPr>
              <a:t>.)</a:t>
            </a:r>
            <a:endParaRPr sz="1000">
              <a:solidFill>
                <a:schemeClr val="tx1"/>
              </a:solidFill>
            </a:endParaRPr>
          </a:p>
          <a:p>
            <a:pPr marL="638175" lvl="1" indent="-285750" algn="just">
              <a:spcBef>
                <a:spcPts val="319"/>
              </a:spcBef>
              <a:buFont typeface="Arial" panose="020b0604020202020204" pitchFamily="34" charset="0"/>
              <a:buChar char="•"/>
              <a:tabLst>
                <a:tab pos="566261"/>
              </a:tabLst>
            </a:pPr>
            <a:r>
              <a:rPr>
                <a:solidFill>
                  <a:schemeClr val="tx1"/>
                </a:solidFill>
              </a:rPr>
              <a:t>Thuốc</a:t>
            </a:r>
            <a:r>
              <a:rPr spc="-38">
                <a:solidFill>
                  <a:schemeClr val="tx1"/>
                </a:solidFill>
              </a:rPr>
              <a:t> </a:t>
            </a:r>
            <a:r>
              <a:rPr>
                <a:solidFill>
                  <a:schemeClr val="tx1"/>
                </a:solidFill>
              </a:rPr>
              <a:t>nhuộm</a:t>
            </a:r>
            <a:r>
              <a:rPr spc="-38">
                <a:solidFill>
                  <a:schemeClr val="tx1"/>
                </a:solidFill>
              </a:rPr>
              <a:t> </a:t>
            </a:r>
            <a:r>
              <a:rPr>
                <a:solidFill>
                  <a:schemeClr val="tx1"/>
                </a:solidFill>
              </a:rPr>
              <a:t>hoạt</a:t>
            </a:r>
            <a:r>
              <a:rPr spc="-41">
                <a:solidFill>
                  <a:schemeClr val="tx1"/>
                </a:solidFill>
              </a:rPr>
              <a:t> </a:t>
            </a:r>
            <a:r>
              <a:rPr spc="-15">
                <a:solidFill>
                  <a:schemeClr val="tx1"/>
                </a:solidFill>
              </a:rPr>
              <a:t>tính</a:t>
            </a:r>
            <a:endParaRPr>
              <a:solidFill>
                <a:schemeClr val="tx1"/>
              </a:solidFill>
            </a:endParaRPr>
          </a:p>
          <a:p>
            <a:pPr marL="638175" marR="14288" lvl="1" indent="-285750" algn="just">
              <a:spcBef>
                <a:spcPts val="307"/>
              </a:spcBef>
              <a:buFont typeface="Arial" panose="020b0604020202020204" pitchFamily="34" charset="0"/>
              <a:buChar char="•"/>
              <a:tabLst>
                <a:tab pos="566738"/>
              </a:tabLst>
            </a:pPr>
            <a:r>
              <a:rPr>
                <a:solidFill>
                  <a:schemeClr val="tx1"/>
                </a:solidFill>
              </a:rPr>
              <a:t>Cần</a:t>
            </a:r>
            <a:r>
              <a:rPr spc="-26">
                <a:solidFill>
                  <a:schemeClr val="tx1"/>
                </a:solidFill>
              </a:rPr>
              <a:t> </a:t>
            </a:r>
            <a:r>
              <a:rPr>
                <a:solidFill>
                  <a:schemeClr val="tx1"/>
                </a:solidFill>
              </a:rPr>
              <a:t>nhiệt</a:t>
            </a:r>
            <a:r>
              <a:rPr spc="-30">
                <a:solidFill>
                  <a:schemeClr val="tx1"/>
                </a:solidFill>
              </a:rPr>
              <a:t> </a:t>
            </a:r>
            <a:r>
              <a:rPr>
                <a:solidFill>
                  <a:schemeClr val="tx1"/>
                </a:solidFill>
              </a:rPr>
              <a:t>độ</a:t>
            </a:r>
            <a:r>
              <a:rPr spc="-30">
                <a:solidFill>
                  <a:schemeClr val="tx1"/>
                </a:solidFill>
              </a:rPr>
              <a:t> </a:t>
            </a:r>
            <a:r>
              <a:rPr>
                <a:solidFill>
                  <a:schemeClr val="tx1"/>
                </a:solidFill>
              </a:rPr>
              <a:t>khoảng</a:t>
            </a:r>
            <a:r>
              <a:rPr spc="-23">
                <a:solidFill>
                  <a:schemeClr val="tx1"/>
                </a:solidFill>
              </a:rPr>
              <a:t> </a:t>
            </a:r>
            <a:r>
              <a:rPr>
                <a:solidFill>
                  <a:schemeClr val="tx1"/>
                </a:solidFill>
              </a:rPr>
              <a:t>65</a:t>
            </a:r>
            <a:r>
              <a:rPr spc="-23">
                <a:solidFill>
                  <a:schemeClr val="tx1"/>
                </a:solidFill>
              </a:rPr>
              <a:t> </a:t>
            </a:r>
            <a:r>
              <a:rPr>
                <a:solidFill>
                  <a:schemeClr val="tx1"/>
                </a:solidFill>
              </a:rPr>
              <a:t>độ</a:t>
            </a:r>
            <a:r>
              <a:rPr spc="-30">
                <a:solidFill>
                  <a:schemeClr val="tx1"/>
                </a:solidFill>
              </a:rPr>
              <a:t> </a:t>
            </a:r>
            <a:r>
              <a:rPr>
                <a:solidFill>
                  <a:schemeClr val="tx1"/>
                </a:solidFill>
              </a:rPr>
              <a:t>C</a:t>
            </a:r>
            <a:r>
              <a:rPr spc="-19">
                <a:solidFill>
                  <a:schemeClr val="tx1"/>
                </a:solidFill>
              </a:rPr>
              <a:t> </a:t>
            </a:r>
            <a:r>
              <a:rPr>
                <a:solidFill>
                  <a:schemeClr val="tx1"/>
                </a:solidFill>
              </a:rPr>
              <a:t>để</a:t>
            </a:r>
            <a:r>
              <a:rPr spc="-30">
                <a:solidFill>
                  <a:schemeClr val="tx1"/>
                </a:solidFill>
              </a:rPr>
              <a:t> </a:t>
            </a:r>
            <a:r>
              <a:rPr>
                <a:solidFill>
                  <a:schemeClr val="tx1"/>
                </a:solidFill>
              </a:rPr>
              <a:t>máy</a:t>
            </a:r>
            <a:r>
              <a:rPr spc="-26">
                <a:solidFill>
                  <a:schemeClr val="tx1"/>
                </a:solidFill>
              </a:rPr>
              <a:t> </a:t>
            </a:r>
            <a:r>
              <a:rPr>
                <a:solidFill>
                  <a:schemeClr val="tx1"/>
                </a:solidFill>
              </a:rPr>
              <a:t>hoạt</a:t>
            </a:r>
            <a:r>
              <a:rPr spc="-30">
                <a:solidFill>
                  <a:schemeClr val="tx1"/>
                </a:solidFill>
              </a:rPr>
              <a:t> </a:t>
            </a:r>
            <a:r>
              <a:rPr>
                <a:solidFill>
                  <a:schemeClr val="tx1"/>
                </a:solidFill>
              </a:rPr>
              <a:t>động</a:t>
            </a:r>
            <a:r>
              <a:rPr spc="-30">
                <a:solidFill>
                  <a:schemeClr val="tx1"/>
                </a:solidFill>
              </a:rPr>
              <a:t> </a:t>
            </a:r>
            <a:r>
              <a:rPr>
                <a:solidFill>
                  <a:schemeClr val="tx1"/>
                </a:solidFill>
              </a:rPr>
              <a:t>ở</a:t>
            </a:r>
            <a:r>
              <a:rPr spc="-23">
                <a:solidFill>
                  <a:schemeClr val="tx1"/>
                </a:solidFill>
              </a:rPr>
              <a:t> </a:t>
            </a:r>
            <a:r>
              <a:rPr spc="-19">
                <a:solidFill>
                  <a:schemeClr val="tx1"/>
                </a:solidFill>
              </a:rPr>
              <a:t>áp </a:t>
            </a:r>
            <a:r>
              <a:rPr>
                <a:solidFill>
                  <a:schemeClr val="tx1"/>
                </a:solidFill>
              </a:rPr>
              <a:t>suất</a:t>
            </a:r>
            <a:r>
              <a:rPr spc="-26">
                <a:solidFill>
                  <a:schemeClr val="tx1"/>
                </a:solidFill>
              </a:rPr>
              <a:t> </a:t>
            </a:r>
            <a:r>
              <a:rPr>
                <a:solidFill>
                  <a:schemeClr val="tx1"/>
                </a:solidFill>
              </a:rPr>
              <a:t>khí</a:t>
            </a:r>
            <a:r>
              <a:rPr spc="-23">
                <a:solidFill>
                  <a:schemeClr val="tx1"/>
                </a:solidFill>
              </a:rPr>
              <a:t> </a:t>
            </a:r>
            <a:r>
              <a:rPr spc="-8">
                <a:solidFill>
                  <a:schemeClr val="tx1"/>
                </a:solidFill>
              </a:rPr>
              <a:t>quyển</a:t>
            </a:r>
            <a:endParaRPr>
              <a:solidFill>
                <a:schemeClr val="tx1"/>
              </a:solidFill>
            </a:endParaRPr>
          </a:p>
          <a:p>
            <a:pPr lvl="1" algn="just">
              <a:spcBef>
                <a:spcPts val="746"/>
              </a:spcBef>
              <a:buClr>
                <a:srgbClr val="464749"/>
              </a:buClr>
              <a:buFont typeface="Arial"/>
              <a:buChar char="–"/>
            </a:pPr>
            <a:endParaRPr>
              <a:solidFill>
                <a:schemeClr val="tx1"/>
              </a:solidFill>
            </a:endParaRPr>
          </a:p>
          <a:p>
            <a:pPr marL="9525" algn="just">
              <a:tabLst>
                <a:tab pos="266224"/>
              </a:tabLst>
            </a:pPr>
            <a:r>
              <a:rPr sz="1600" b="1">
                <a:solidFill>
                  <a:schemeClr val="tx1"/>
                </a:solidFill>
              </a:rPr>
              <a:t>Vải</a:t>
            </a:r>
            <a:r>
              <a:rPr sz="1600" b="1" spc="-34">
                <a:solidFill>
                  <a:schemeClr val="tx1"/>
                </a:solidFill>
              </a:rPr>
              <a:t> </a:t>
            </a:r>
            <a:r>
              <a:rPr sz="1600" b="1">
                <a:solidFill>
                  <a:schemeClr val="tx1"/>
                </a:solidFill>
              </a:rPr>
              <a:t>nhân</a:t>
            </a:r>
            <a:r>
              <a:rPr sz="1600" b="1" spc="-38">
                <a:solidFill>
                  <a:schemeClr val="tx1"/>
                </a:solidFill>
              </a:rPr>
              <a:t> </a:t>
            </a:r>
            <a:r>
              <a:rPr sz="1600" b="1">
                <a:solidFill>
                  <a:schemeClr val="tx1"/>
                </a:solidFill>
              </a:rPr>
              <a:t>tạo/vải</a:t>
            </a:r>
            <a:r>
              <a:rPr sz="1600" b="1" spc="-30">
                <a:solidFill>
                  <a:schemeClr val="tx1"/>
                </a:solidFill>
              </a:rPr>
              <a:t> </a:t>
            </a:r>
            <a:r>
              <a:rPr sz="1600" b="1">
                <a:solidFill>
                  <a:schemeClr val="tx1"/>
                </a:solidFill>
              </a:rPr>
              <a:t>pha</a:t>
            </a:r>
            <a:r>
              <a:rPr sz="1600" b="1" spc="-38">
                <a:solidFill>
                  <a:schemeClr val="tx1"/>
                </a:solidFill>
              </a:rPr>
              <a:t> </a:t>
            </a:r>
            <a:r>
              <a:rPr sz="1000" spc="-8">
                <a:solidFill>
                  <a:schemeClr val="tx1"/>
                </a:solidFill>
              </a:rPr>
              <a:t>(Polyester,</a:t>
            </a:r>
            <a:r>
              <a:rPr sz="1000" spc="-23">
                <a:solidFill>
                  <a:schemeClr val="tx1"/>
                </a:solidFill>
              </a:rPr>
              <a:t> </a:t>
            </a:r>
            <a:r>
              <a:rPr sz="1000">
                <a:solidFill>
                  <a:schemeClr val="tx1"/>
                </a:solidFill>
              </a:rPr>
              <a:t>PC,</a:t>
            </a:r>
            <a:r>
              <a:rPr sz="1000" spc="-23">
                <a:solidFill>
                  <a:schemeClr val="tx1"/>
                </a:solidFill>
              </a:rPr>
              <a:t> </a:t>
            </a:r>
            <a:r>
              <a:rPr sz="1000" spc="-8">
                <a:solidFill>
                  <a:schemeClr val="tx1"/>
                </a:solidFill>
              </a:rPr>
              <a:t>Nylon,...)</a:t>
            </a:r>
            <a:endParaRPr sz="1000">
              <a:solidFill>
                <a:schemeClr val="tx1"/>
              </a:solidFill>
            </a:endParaRPr>
          </a:p>
          <a:p>
            <a:pPr marL="638175" lvl="1" indent="-285750" algn="just">
              <a:spcBef>
                <a:spcPts val="319"/>
              </a:spcBef>
              <a:buFont typeface="Arial" panose="020b0604020202020204" pitchFamily="34" charset="0"/>
              <a:buChar char="•"/>
              <a:tabLst>
                <a:tab pos="566261"/>
              </a:tabLst>
            </a:pPr>
            <a:r>
              <a:rPr>
                <a:solidFill>
                  <a:schemeClr val="tx1"/>
                </a:solidFill>
              </a:rPr>
              <a:t>Thuốc</a:t>
            </a:r>
            <a:r>
              <a:rPr spc="-41">
                <a:solidFill>
                  <a:schemeClr val="tx1"/>
                </a:solidFill>
              </a:rPr>
              <a:t> </a:t>
            </a:r>
            <a:r>
              <a:rPr>
                <a:solidFill>
                  <a:schemeClr val="tx1"/>
                </a:solidFill>
              </a:rPr>
              <a:t>nhuộm</a:t>
            </a:r>
            <a:r>
              <a:rPr spc="-41">
                <a:solidFill>
                  <a:schemeClr val="tx1"/>
                </a:solidFill>
              </a:rPr>
              <a:t> </a:t>
            </a:r>
            <a:r>
              <a:rPr>
                <a:solidFill>
                  <a:schemeClr val="tx1"/>
                </a:solidFill>
              </a:rPr>
              <a:t>phân</a:t>
            </a:r>
            <a:r>
              <a:rPr spc="-41">
                <a:solidFill>
                  <a:schemeClr val="tx1"/>
                </a:solidFill>
              </a:rPr>
              <a:t> </a:t>
            </a:r>
            <a:r>
              <a:rPr spc="-19">
                <a:solidFill>
                  <a:schemeClr val="tx1"/>
                </a:solidFill>
              </a:rPr>
              <a:t>tán</a:t>
            </a:r>
            <a:endParaRPr>
              <a:solidFill>
                <a:schemeClr val="tx1"/>
              </a:solidFill>
            </a:endParaRPr>
          </a:p>
          <a:p>
            <a:pPr marL="628650" marR="3810" lvl="1" indent="-285750" algn="just">
              <a:spcBef>
                <a:spcPts val="304"/>
              </a:spcBef>
              <a:buFont typeface="Arial" panose="020b0604020202020204" pitchFamily="34" charset="0"/>
              <a:buChar char="•"/>
              <a:tabLst>
                <a:tab pos="566738"/>
              </a:tabLst>
            </a:pPr>
            <a:r>
              <a:rPr>
                <a:solidFill>
                  <a:schemeClr val="tx1"/>
                </a:solidFill>
              </a:rPr>
              <a:t>Cần</a:t>
            </a:r>
            <a:r>
              <a:rPr spc="-26">
                <a:solidFill>
                  <a:schemeClr val="tx1"/>
                </a:solidFill>
              </a:rPr>
              <a:t> </a:t>
            </a:r>
            <a:r>
              <a:rPr>
                <a:solidFill>
                  <a:schemeClr val="tx1"/>
                </a:solidFill>
              </a:rPr>
              <a:t>nhiệt</a:t>
            </a:r>
            <a:r>
              <a:rPr spc="-34">
                <a:solidFill>
                  <a:schemeClr val="tx1"/>
                </a:solidFill>
              </a:rPr>
              <a:t> </a:t>
            </a:r>
            <a:r>
              <a:rPr>
                <a:solidFill>
                  <a:schemeClr val="tx1"/>
                </a:solidFill>
              </a:rPr>
              <a:t>độ</a:t>
            </a:r>
            <a:r>
              <a:rPr spc="-30">
                <a:solidFill>
                  <a:schemeClr val="tx1"/>
                </a:solidFill>
              </a:rPr>
              <a:t> </a:t>
            </a:r>
            <a:r>
              <a:rPr>
                <a:solidFill>
                  <a:schemeClr val="tx1"/>
                </a:solidFill>
              </a:rPr>
              <a:t>trên</a:t>
            </a:r>
            <a:r>
              <a:rPr spc="-30">
                <a:solidFill>
                  <a:schemeClr val="tx1"/>
                </a:solidFill>
              </a:rPr>
              <a:t> </a:t>
            </a:r>
            <a:r>
              <a:rPr>
                <a:solidFill>
                  <a:schemeClr val="tx1"/>
                </a:solidFill>
              </a:rPr>
              <a:t>100</a:t>
            </a:r>
            <a:r>
              <a:rPr spc="-30">
                <a:solidFill>
                  <a:schemeClr val="tx1"/>
                </a:solidFill>
              </a:rPr>
              <a:t> </a:t>
            </a:r>
            <a:r>
              <a:rPr>
                <a:solidFill>
                  <a:schemeClr val="tx1"/>
                </a:solidFill>
              </a:rPr>
              <a:t>độ</a:t>
            </a:r>
            <a:r>
              <a:rPr spc="-30">
                <a:solidFill>
                  <a:schemeClr val="tx1"/>
                </a:solidFill>
              </a:rPr>
              <a:t> </a:t>
            </a:r>
            <a:r>
              <a:rPr>
                <a:solidFill>
                  <a:schemeClr val="tx1"/>
                </a:solidFill>
              </a:rPr>
              <a:t>C</a:t>
            </a:r>
            <a:r>
              <a:rPr spc="-23">
                <a:solidFill>
                  <a:schemeClr val="tx1"/>
                </a:solidFill>
              </a:rPr>
              <a:t> </a:t>
            </a:r>
            <a:r>
              <a:rPr>
                <a:solidFill>
                  <a:schemeClr val="tx1"/>
                </a:solidFill>
              </a:rPr>
              <a:t>để</a:t>
            </a:r>
            <a:r>
              <a:rPr spc="-26">
                <a:solidFill>
                  <a:schemeClr val="tx1"/>
                </a:solidFill>
              </a:rPr>
              <a:t> </a:t>
            </a:r>
            <a:r>
              <a:rPr>
                <a:solidFill>
                  <a:schemeClr val="tx1"/>
                </a:solidFill>
              </a:rPr>
              <a:t>máy</a:t>
            </a:r>
            <a:r>
              <a:rPr spc="-30">
                <a:solidFill>
                  <a:schemeClr val="tx1"/>
                </a:solidFill>
              </a:rPr>
              <a:t> </a:t>
            </a:r>
            <a:r>
              <a:rPr>
                <a:solidFill>
                  <a:schemeClr val="tx1"/>
                </a:solidFill>
              </a:rPr>
              <a:t>hoạt</a:t>
            </a:r>
            <a:r>
              <a:rPr spc="-34">
                <a:solidFill>
                  <a:schemeClr val="tx1"/>
                </a:solidFill>
              </a:rPr>
              <a:t> </a:t>
            </a:r>
            <a:r>
              <a:rPr>
                <a:solidFill>
                  <a:schemeClr val="tx1"/>
                </a:solidFill>
              </a:rPr>
              <a:t>động</a:t>
            </a:r>
            <a:r>
              <a:rPr spc="-26">
                <a:solidFill>
                  <a:schemeClr val="tx1"/>
                </a:solidFill>
              </a:rPr>
              <a:t> </a:t>
            </a:r>
            <a:r>
              <a:rPr>
                <a:solidFill>
                  <a:schemeClr val="tx1"/>
                </a:solidFill>
              </a:rPr>
              <a:t>trên</a:t>
            </a:r>
            <a:r>
              <a:rPr spc="-30">
                <a:solidFill>
                  <a:schemeClr val="tx1"/>
                </a:solidFill>
              </a:rPr>
              <a:t> </a:t>
            </a:r>
            <a:r>
              <a:rPr spc="-19">
                <a:solidFill>
                  <a:schemeClr val="tx1"/>
                </a:solidFill>
              </a:rPr>
              <a:t>áp </a:t>
            </a:r>
            <a:r>
              <a:rPr>
                <a:solidFill>
                  <a:schemeClr val="tx1"/>
                </a:solidFill>
              </a:rPr>
              <a:t>suất</a:t>
            </a:r>
            <a:r>
              <a:rPr spc="-26">
                <a:solidFill>
                  <a:schemeClr val="tx1"/>
                </a:solidFill>
              </a:rPr>
              <a:t> </a:t>
            </a:r>
            <a:r>
              <a:rPr>
                <a:solidFill>
                  <a:schemeClr val="tx1"/>
                </a:solidFill>
              </a:rPr>
              <a:t>khí</a:t>
            </a:r>
            <a:r>
              <a:rPr spc="-23">
                <a:solidFill>
                  <a:schemeClr val="tx1"/>
                </a:solidFill>
              </a:rPr>
              <a:t> </a:t>
            </a:r>
            <a:r>
              <a:rPr spc="-8">
                <a:solidFill>
                  <a:schemeClr val="tx1"/>
                </a:solidFill>
              </a:rPr>
              <a:t>quyển</a:t>
            </a:r>
            <a:endParaRPr>
              <a:solidFill>
                <a:schemeClr val="tx1"/>
              </a:solidFill>
            </a:endParaRPr>
          </a:p>
        </p:txBody>
      </p:sp>
      <p:sp>
        <p:nvSpPr>
          <p:cNvPr id="4" name="object 3">
            <a:extLst>
              <a:ext uri="{FF2B5EF4-FFF2-40B4-BE49-F238E27FC236}">
                <a16:creationId xmlns:a16="http://schemas.microsoft.com/office/drawing/2014/main" id="{AD31E33E-9433-41BB-9CB5-8D3E2936D820}"/>
              </a:ext>
            </a:extLst>
          </p:cNvPr>
          <p:cNvSpPr txBox="1"/>
          <p:nvPr/>
        </p:nvSpPr>
        <p:spPr>
          <a:xfrm>
            <a:off x="4399613" y="955334"/>
            <a:ext cx="4358797" cy="4188166"/>
          </a:xfrm>
          <a:prstGeom prst="rect">
            <a:avLst/>
          </a:prstGeom>
        </p:spPr>
        <p:txBody>
          <a:bodyPr vert="horz" wrap="square" lIns="0" tIns="63341" rIns="0" bIns="0" rtlCol="0">
            <a:spAutoFit/>
          </a:bodyPr>
          <a:lstStyle/>
          <a:p>
            <a:pPr marL="9525" algn="just">
              <a:spcBef>
                <a:spcPts val="499"/>
              </a:spcBef>
              <a:tabLst>
                <a:tab pos="266224"/>
              </a:tabLst>
            </a:pPr>
            <a:r>
              <a:rPr b="1">
                <a:solidFill>
                  <a:schemeClr val="tx1"/>
                </a:solidFill>
              </a:rPr>
              <a:t>Gián</a:t>
            </a:r>
            <a:r>
              <a:rPr b="1" spc="-45">
                <a:solidFill>
                  <a:schemeClr val="tx1"/>
                </a:solidFill>
              </a:rPr>
              <a:t> </a:t>
            </a:r>
            <a:r>
              <a:rPr b="1">
                <a:solidFill>
                  <a:schemeClr val="tx1"/>
                </a:solidFill>
              </a:rPr>
              <a:t>đoạn/Không</a:t>
            </a:r>
            <a:r>
              <a:rPr b="1" spc="-45">
                <a:solidFill>
                  <a:schemeClr val="tx1"/>
                </a:solidFill>
              </a:rPr>
              <a:t> </a:t>
            </a:r>
            <a:r>
              <a:rPr b="1">
                <a:solidFill>
                  <a:schemeClr val="tx1"/>
                </a:solidFill>
              </a:rPr>
              <a:t>liên</a:t>
            </a:r>
            <a:r>
              <a:rPr b="1" spc="-45">
                <a:solidFill>
                  <a:schemeClr val="tx1"/>
                </a:solidFill>
              </a:rPr>
              <a:t> </a:t>
            </a:r>
            <a:r>
              <a:rPr b="1" spc="-19">
                <a:solidFill>
                  <a:schemeClr val="tx1"/>
                </a:solidFill>
              </a:rPr>
              <a:t>tục</a:t>
            </a:r>
            <a:endParaRPr b="1">
              <a:solidFill>
                <a:schemeClr val="tx1"/>
              </a:solidFill>
            </a:endParaRPr>
          </a:p>
          <a:p>
            <a:pPr marL="638175" lvl="1" indent="-285750" algn="just">
              <a:spcBef>
                <a:spcPts val="386"/>
              </a:spcBef>
              <a:buFont typeface="Arial" panose="020b0604020202020204" pitchFamily="34" charset="0"/>
              <a:buChar char="•"/>
              <a:tabLst>
                <a:tab pos="566261"/>
              </a:tabLst>
            </a:pPr>
            <a:r>
              <a:rPr>
                <a:solidFill>
                  <a:schemeClr val="tx1"/>
                </a:solidFill>
              </a:rPr>
              <a:t>Nhuộm</a:t>
            </a:r>
            <a:r>
              <a:rPr spc="-23">
                <a:solidFill>
                  <a:schemeClr val="tx1"/>
                </a:solidFill>
              </a:rPr>
              <a:t> </a:t>
            </a:r>
            <a:r>
              <a:rPr>
                <a:solidFill>
                  <a:schemeClr val="tx1"/>
                </a:solidFill>
              </a:rPr>
              <a:t>kiểu</a:t>
            </a:r>
            <a:r>
              <a:rPr spc="-19">
                <a:solidFill>
                  <a:schemeClr val="tx1"/>
                </a:solidFill>
              </a:rPr>
              <a:t> </a:t>
            </a:r>
            <a:r>
              <a:rPr>
                <a:solidFill>
                  <a:schemeClr val="tx1"/>
                </a:solidFill>
              </a:rPr>
              <a:t>căng</a:t>
            </a:r>
            <a:r>
              <a:rPr spc="-15">
                <a:solidFill>
                  <a:schemeClr val="tx1"/>
                </a:solidFill>
              </a:rPr>
              <a:t> rộn</a:t>
            </a:r>
            <a:r>
              <a:rPr lang="en-US" spc="-15">
                <a:solidFill>
                  <a:schemeClr val="tx1"/>
                </a:solidFill>
              </a:rPr>
              <a:t>g: </a:t>
            </a:r>
            <a:r>
              <a:rPr>
                <a:solidFill>
                  <a:schemeClr val="tx1"/>
                </a:solidFill>
              </a:rPr>
              <a:t>Máy</a:t>
            </a:r>
            <a:r>
              <a:rPr spc="-15">
                <a:solidFill>
                  <a:schemeClr val="tx1"/>
                </a:solidFill>
              </a:rPr>
              <a:t> </a:t>
            </a:r>
            <a:r>
              <a:rPr>
                <a:solidFill>
                  <a:schemeClr val="tx1"/>
                </a:solidFill>
              </a:rPr>
              <a:t>nhuộm</a:t>
            </a:r>
            <a:r>
              <a:rPr spc="-15">
                <a:solidFill>
                  <a:schemeClr val="tx1"/>
                </a:solidFill>
              </a:rPr>
              <a:t> </a:t>
            </a:r>
            <a:r>
              <a:rPr>
                <a:solidFill>
                  <a:schemeClr val="tx1"/>
                </a:solidFill>
              </a:rPr>
              <a:t>jigger</a:t>
            </a:r>
            <a:r>
              <a:rPr spc="-15">
                <a:solidFill>
                  <a:schemeClr val="tx1"/>
                </a:solidFill>
              </a:rPr>
              <a:t> </a:t>
            </a:r>
            <a:r>
              <a:rPr>
                <a:solidFill>
                  <a:schemeClr val="tx1"/>
                </a:solidFill>
              </a:rPr>
              <a:t>hở,</a:t>
            </a:r>
            <a:r>
              <a:rPr spc="-11">
                <a:solidFill>
                  <a:schemeClr val="tx1"/>
                </a:solidFill>
              </a:rPr>
              <a:t> </a:t>
            </a:r>
            <a:r>
              <a:rPr>
                <a:solidFill>
                  <a:schemeClr val="tx1"/>
                </a:solidFill>
              </a:rPr>
              <a:t>jigger</a:t>
            </a:r>
            <a:r>
              <a:rPr spc="-11">
                <a:solidFill>
                  <a:schemeClr val="tx1"/>
                </a:solidFill>
              </a:rPr>
              <a:t> </a:t>
            </a:r>
            <a:r>
              <a:rPr>
                <a:solidFill>
                  <a:schemeClr val="tx1"/>
                </a:solidFill>
              </a:rPr>
              <a:t>cao</a:t>
            </a:r>
            <a:r>
              <a:rPr spc="-19">
                <a:solidFill>
                  <a:schemeClr val="tx1"/>
                </a:solidFill>
              </a:rPr>
              <a:t> </a:t>
            </a:r>
            <a:r>
              <a:rPr>
                <a:solidFill>
                  <a:schemeClr val="tx1"/>
                </a:solidFill>
              </a:rPr>
              <a:t>cáp,</a:t>
            </a:r>
            <a:r>
              <a:rPr spc="-11">
                <a:solidFill>
                  <a:schemeClr val="tx1"/>
                </a:solidFill>
              </a:rPr>
              <a:t> </a:t>
            </a:r>
            <a:r>
              <a:rPr>
                <a:solidFill>
                  <a:schemeClr val="tx1"/>
                </a:solidFill>
              </a:rPr>
              <a:t>máy</a:t>
            </a:r>
            <a:r>
              <a:rPr spc="-15">
                <a:solidFill>
                  <a:schemeClr val="tx1"/>
                </a:solidFill>
              </a:rPr>
              <a:t> </a:t>
            </a:r>
            <a:r>
              <a:rPr>
                <a:solidFill>
                  <a:schemeClr val="tx1"/>
                </a:solidFill>
              </a:rPr>
              <a:t>nhuộm</a:t>
            </a:r>
            <a:r>
              <a:rPr spc="-15">
                <a:solidFill>
                  <a:schemeClr val="tx1"/>
                </a:solidFill>
              </a:rPr>
              <a:t> </a:t>
            </a:r>
            <a:r>
              <a:rPr>
                <a:solidFill>
                  <a:schemeClr val="tx1"/>
                </a:solidFill>
              </a:rPr>
              <a:t>trục</a:t>
            </a:r>
            <a:r>
              <a:rPr spc="-15">
                <a:solidFill>
                  <a:schemeClr val="tx1"/>
                </a:solidFill>
              </a:rPr>
              <a:t> </a:t>
            </a:r>
            <a:r>
              <a:rPr spc="-8">
                <a:solidFill>
                  <a:schemeClr val="tx1"/>
                </a:solidFill>
              </a:rPr>
              <a:t>(beam)</a:t>
            </a:r>
            <a:endParaRPr>
              <a:solidFill>
                <a:schemeClr val="tx1"/>
              </a:solidFill>
            </a:endParaRPr>
          </a:p>
          <a:p>
            <a:pPr marL="638175" lvl="1" indent="-285750" algn="just">
              <a:spcBef>
                <a:spcPts val="285"/>
              </a:spcBef>
              <a:buFont typeface="Arial" panose="020b0604020202020204" pitchFamily="34" charset="0"/>
              <a:buChar char="•"/>
              <a:tabLst>
                <a:tab pos="566261"/>
              </a:tabLst>
            </a:pPr>
            <a:r>
              <a:rPr>
                <a:solidFill>
                  <a:schemeClr val="tx1"/>
                </a:solidFill>
              </a:rPr>
              <a:t>Nhuộm</a:t>
            </a:r>
            <a:r>
              <a:rPr spc="-19">
                <a:solidFill>
                  <a:schemeClr val="tx1"/>
                </a:solidFill>
              </a:rPr>
              <a:t> </a:t>
            </a:r>
            <a:r>
              <a:rPr>
                <a:solidFill>
                  <a:schemeClr val="tx1"/>
                </a:solidFill>
              </a:rPr>
              <a:t>dây</a:t>
            </a:r>
            <a:r>
              <a:rPr spc="-23">
                <a:solidFill>
                  <a:schemeClr val="tx1"/>
                </a:solidFill>
              </a:rPr>
              <a:t> </a:t>
            </a:r>
            <a:r>
              <a:rPr>
                <a:solidFill>
                  <a:schemeClr val="tx1"/>
                </a:solidFill>
              </a:rPr>
              <a:t>(Rope</a:t>
            </a:r>
            <a:r>
              <a:rPr spc="-19">
                <a:solidFill>
                  <a:schemeClr val="tx1"/>
                </a:solidFill>
              </a:rPr>
              <a:t> </a:t>
            </a:r>
            <a:r>
              <a:rPr spc="-8">
                <a:solidFill>
                  <a:schemeClr val="tx1"/>
                </a:solidFill>
              </a:rPr>
              <a:t>dyeing)</a:t>
            </a:r>
            <a:r>
              <a:rPr lang="en-US" spc="-8">
                <a:solidFill>
                  <a:schemeClr val="tx1"/>
                </a:solidFill>
              </a:rPr>
              <a:t>: </a:t>
            </a:r>
            <a:r>
              <a:rPr>
                <a:solidFill>
                  <a:schemeClr val="tx1"/>
                </a:solidFill>
              </a:rPr>
              <a:t>Máy</a:t>
            </a:r>
            <a:r>
              <a:rPr spc="-15">
                <a:solidFill>
                  <a:schemeClr val="tx1"/>
                </a:solidFill>
              </a:rPr>
              <a:t> </a:t>
            </a:r>
            <a:r>
              <a:rPr>
                <a:solidFill>
                  <a:schemeClr val="tx1"/>
                </a:solidFill>
              </a:rPr>
              <a:t>jet,</a:t>
            </a:r>
            <a:r>
              <a:rPr spc="-11">
                <a:solidFill>
                  <a:schemeClr val="tx1"/>
                </a:solidFill>
              </a:rPr>
              <a:t> </a:t>
            </a:r>
            <a:r>
              <a:rPr>
                <a:solidFill>
                  <a:schemeClr val="tx1"/>
                </a:solidFill>
              </a:rPr>
              <a:t>máy</a:t>
            </a:r>
            <a:r>
              <a:rPr spc="-11">
                <a:solidFill>
                  <a:schemeClr val="tx1"/>
                </a:solidFill>
              </a:rPr>
              <a:t> </a:t>
            </a:r>
            <a:r>
              <a:rPr>
                <a:solidFill>
                  <a:schemeClr val="tx1"/>
                </a:solidFill>
              </a:rPr>
              <a:t>winch,</a:t>
            </a:r>
            <a:r>
              <a:rPr spc="-11">
                <a:solidFill>
                  <a:schemeClr val="tx1"/>
                </a:solidFill>
              </a:rPr>
              <a:t> </a:t>
            </a:r>
            <a:r>
              <a:rPr>
                <a:solidFill>
                  <a:schemeClr val="tx1"/>
                </a:solidFill>
              </a:rPr>
              <a:t>máy</a:t>
            </a:r>
            <a:r>
              <a:rPr spc="-15">
                <a:solidFill>
                  <a:schemeClr val="tx1"/>
                </a:solidFill>
              </a:rPr>
              <a:t> </a:t>
            </a:r>
            <a:r>
              <a:rPr>
                <a:solidFill>
                  <a:schemeClr val="tx1"/>
                </a:solidFill>
              </a:rPr>
              <a:t>nhuộm</a:t>
            </a:r>
            <a:r>
              <a:rPr spc="-8">
                <a:solidFill>
                  <a:schemeClr val="tx1"/>
                </a:solidFill>
              </a:rPr>
              <a:t> </a:t>
            </a:r>
            <a:r>
              <a:rPr>
                <a:solidFill>
                  <a:schemeClr val="tx1"/>
                </a:solidFill>
              </a:rPr>
              <a:t>Soft</a:t>
            </a:r>
            <a:r>
              <a:rPr spc="-11">
                <a:solidFill>
                  <a:schemeClr val="tx1"/>
                </a:solidFill>
              </a:rPr>
              <a:t> </a:t>
            </a:r>
            <a:r>
              <a:rPr>
                <a:solidFill>
                  <a:schemeClr val="tx1"/>
                </a:solidFill>
              </a:rPr>
              <a:t>Flow/cao</a:t>
            </a:r>
            <a:r>
              <a:rPr spc="-15">
                <a:solidFill>
                  <a:schemeClr val="tx1"/>
                </a:solidFill>
              </a:rPr>
              <a:t> </a:t>
            </a:r>
            <a:r>
              <a:rPr>
                <a:solidFill>
                  <a:schemeClr val="tx1"/>
                </a:solidFill>
              </a:rPr>
              <a:t>áp</a:t>
            </a:r>
            <a:r>
              <a:rPr spc="-19">
                <a:solidFill>
                  <a:schemeClr val="tx1"/>
                </a:solidFill>
              </a:rPr>
              <a:t> </a:t>
            </a:r>
            <a:r>
              <a:rPr>
                <a:solidFill>
                  <a:schemeClr val="tx1"/>
                </a:solidFill>
              </a:rPr>
              <a:t>(vải</a:t>
            </a:r>
            <a:r>
              <a:rPr spc="-19">
                <a:solidFill>
                  <a:schemeClr val="tx1"/>
                </a:solidFill>
              </a:rPr>
              <a:t> </a:t>
            </a:r>
            <a:r>
              <a:rPr>
                <a:solidFill>
                  <a:schemeClr val="tx1"/>
                </a:solidFill>
              </a:rPr>
              <a:t>dệt</a:t>
            </a:r>
            <a:r>
              <a:rPr spc="-11">
                <a:solidFill>
                  <a:schemeClr val="tx1"/>
                </a:solidFill>
              </a:rPr>
              <a:t> </a:t>
            </a:r>
            <a:r>
              <a:rPr spc="-15">
                <a:solidFill>
                  <a:schemeClr val="tx1"/>
                </a:solidFill>
              </a:rPr>
              <a:t>kim)</a:t>
            </a:r>
            <a:endParaRPr>
              <a:solidFill>
                <a:schemeClr val="tx1"/>
              </a:solidFill>
            </a:endParaRPr>
          </a:p>
          <a:p>
            <a:pPr marL="9525" algn="just">
              <a:spcBef>
                <a:spcPts val="278"/>
              </a:spcBef>
              <a:tabLst>
                <a:tab pos="266224"/>
              </a:tabLst>
            </a:pPr>
            <a:r>
              <a:rPr b="1">
                <a:solidFill>
                  <a:schemeClr val="tx1"/>
                </a:solidFill>
              </a:rPr>
              <a:t>Bán</a:t>
            </a:r>
            <a:r>
              <a:rPr b="1" spc="-30">
                <a:solidFill>
                  <a:schemeClr val="tx1"/>
                </a:solidFill>
              </a:rPr>
              <a:t> </a:t>
            </a:r>
            <a:r>
              <a:rPr b="1">
                <a:solidFill>
                  <a:schemeClr val="tx1"/>
                </a:solidFill>
              </a:rPr>
              <a:t>liên</a:t>
            </a:r>
            <a:r>
              <a:rPr b="1" spc="-30">
                <a:solidFill>
                  <a:schemeClr val="tx1"/>
                </a:solidFill>
              </a:rPr>
              <a:t> </a:t>
            </a:r>
            <a:r>
              <a:rPr b="1" spc="-19">
                <a:solidFill>
                  <a:schemeClr val="tx1"/>
                </a:solidFill>
              </a:rPr>
              <a:t>tục</a:t>
            </a:r>
            <a:endParaRPr b="1">
              <a:solidFill>
                <a:schemeClr val="tx1"/>
              </a:solidFill>
            </a:endParaRPr>
          </a:p>
          <a:p>
            <a:pPr marL="638175" lvl="1" indent="-285750" algn="just">
              <a:spcBef>
                <a:spcPts val="293"/>
              </a:spcBef>
              <a:buFont typeface="Arial" panose="020b0604020202020204" pitchFamily="34" charset="0"/>
              <a:buChar char="•"/>
              <a:tabLst>
                <a:tab pos="566261"/>
              </a:tabLst>
            </a:pPr>
            <a:r>
              <a:rPr>
                <a:solidFill>
                  <a:schemeClr val="tx1"/>
                </a:solidFill>
              </a:rPr>
              <a:t>Nhuộm</a:t>
            </a:r>
            <a:r>
              <a:rPr spc="-15">
                <a:solidFill>
                  <a:schemeClr val="tx1"/>
                </a:solidFill>
              </a:rPr>
              <a:t> </a:t>
            </a:r>
            <a:r>
              <a:rPr>
                <a:solidFill>
                  <a:schemeClr val="tx1"/>
                </a:solidFill>
              </a:rPr>
              <a:t>cuộn</a:t>
            </a:r>
            <a:r>
              <a:rPr spc="-15">
                <a:solidFill>
                  <a:schemeClr val="tx1"/>
                </a:solidFill>
              </a:rPr>
              <a:t> </a:t>
            </a:r>
            <a:r>
              <a:rPr>
                <a:solidFill>
                  <a:schemeClr val="tx1"/>
                </a:solidFill>
              </a:rPr>
              <a:t>/</a:t>
            </a:r>
            <a:r>
              <a:rPr spc="-15">
                <a:solidFill>
                  <a:schemeClr val="tx1"/>
                </a:solidFill>
              </a:rPr>
              <a:t> </a:t>
            </a:r>
            <a:r>
              <a:rPr>
                <a:solidFill>
                  <a:schemeClr val="tx1"/>
                </a:solidFill>
              </a:rPr>
              <a:t>Nhuộm</a:t>
            </a:r>
            <a:r>
              <a:rPr spc="-11">
                <a:solidFill>
                  <a:schemeClr val="tx1"/>
                </a:solidFill>
              </a:rPr>
              <a:t> </a:t>
            </a:r>
            <a:r>
              <a:rPr>
                <a:solidFill>
                  <a:schemeClr val="tx1"/>
                </a:solidFill>
              </a:rPr>
              <a:t>cuộn</a:t>
            </a:r>
            <a:r>
              <a:rPr spc="-15">
                <a:solidFill>
                  <a:schemeClr val="tx1"/>
                </a:solidFill>
              </a:rPr>
              <a:t> </a:t>
            </a:r>
            <a:r>
              <a:rPr>
                <a:solidFill>
                  <a:schemeClr val="tx1"/>
                </a:solidFill>
              </a:rPr>
              <a:t>ủ</a:t>
            </a:r>
            <a:r>
              <a:rPr spc="-15">
                <a:solidFill>
                  <a:schemeClr val="tx1"/>
                </a:solidFill>
              </a:rPr>
              <a:t> </a:t>
            </a:r>
            <a:r>
              <a:rPr>
                <a:solidFill>
                  <a:schemeClr val="tx1"/>
                </a:solidFill>
              </a:rPr>
              <a:t>lạnh</a:t>
            </a:r>
            <a:r>
              <a:rPr spc="-15">
                <a:solidFill>
                  <a:schemeClr val="tx1"/>
                </a:solidFill>
              </a:rPr>
              <a:t> </a:t>
            </a:r>
            <a:r>
              <a:rPr>
                <a:solidFill>
                  <a:schemeClr val="tx1"/>
                </a:solidFill>
              </a:rPr>
              <a:t>(Cold</a:t>
            </a:r>
            <a:r>
              <a:rPr spc="-15">
                <a:solidFill>
                  <a:schemeClr val="tx1"/>
                </a:solidFill>
              </a:rPr>
              <a:t> </a:t>
            </a:r>
            <a:r>
              <a:rPr>
                <a:solidFill>
                  <a:schemeClr val="tx1"/>
                </a:solidFill>
              </a:rPr>
              <a:t>Pad</a:t>
            </a:r>
            <a:r>
              <a:rPr spc="-15">
                <a:solidFill>
                  <a:schemeClr val="tx1"/>
                </a:solidFill>
              </a:rPr>
              <a:t> </a:t>
            </a:r>
            <a:r>
              <a:rPr>
                <a:solidFill>
                  <a:schemeClr val="tx1"/>
                </a:solidFill>
              </a:rPr>
              <a:t>Batch</a:t>
            </a:r>
            <a:r>
              <a:rPr spc="-15">
                <a:solidFill>
                  <a:schemeClr val="tx1"/>
                </a:solidFill>
              </a:rPr>
              <a:t> </a:t>
            </a:r>
            <a:r>
              <a:rPr>
                <a:solidFill>
                  <a:schemeClr val="tx1"/>
                </a:solidFill>
              </a:rPr>
              <a:t>-</a:t>
            </a:r>
            <a:r>
              <a:rPr spc="-11">
                <a:solidFill>
                  <a:schemeClr val="tx1"/>
                </a:solidFill>
              </a:rPr>
              <a:t> </a:t>
            </a:r>
            <a:r>
              <a:rPr spc="-15">
                <a:solidFill>
                  <a:schemeClr val="tx1"/>
                </a:solidFill>
              </a:rPr>
              <a:t>CPB)</a:t>
            </a:r>
            <a:r>
              <a:rPr lang="en-US" spc="-15">
                <a:solidFill>
                  <a:schemeClr val="tx1"/>
                </a:solidFill>
              </a:rPr>
              <a:t> </a:t>
            </a:r>
            <a:r>
              <a:rPr>
                <a:solidFill>
                  <a:schemeClr val="tx1"/>
                </a:solidFill>
              </a:rPr>
              <a:t>(Cho</a:t>
            </a:r>
            <a:r>
              <a:rPr spc="-15">
                <a:solidFill>
                  <a:schemeClr val="tx1"/>
                </a:solidFill>
              </a:rPr>
              <a:t> </a:t>
            </a:r>
            <a:r>
              <a:rPr>
                <a:solidFill>
                  <a:schemeClr val="tx1"/>
                </a:solidFill>
              </a:rPr>
              <a:t>vải</a:t>
            </a:r>
            <a:r>
              <a:rPr spc="-19">
                <a:solidFill>
                  <a:schemeClr val="tx1"/>
                </a:solidFill>
              </a:rPr>
              <a:t> </a:t>
            </a:r>
            <a:r>
              <a:rPr>
                <a:solidFill>
                  <a:schemeClr val="tx1"/>
                </a:solidFill>
              </a:rPr>
              <a:t>cellulose</a:t>
            </a:r>
            <a:r>
              <a:rPr spc="-11">
                <a:solidFill>
                  <a:schemeClr val="tx1"/>
                </a:solidFill>
              </a:rPr>
              <a:t> </a:t>
            </a:r>
            <a:r>
              <a:rPr>
                <a:solidFill>
                  <a:schemeClr val="tx1"/>
                </a:solidFill>
              </a:rPr>
              <a:t>và</a:t>
            </a:r>
            <a:r>
              <a:rPr spc="-15">
                <a:solidFill>
                  <a:schemeClr val="tx1"/>
                </a:solidFill>
              </a:rPr>
              <a:t> </a:t>
            </a:r>
            <a:r>
              <a:rPr>
                <a:solidFill>
                  <a:schemeClr val="tx1"/>
                </a:solidFill>
              </a:rPr>
              <a:t>thay</a:t>
            </a:r>
            <a:r>
              <a:rPr spc="-8">
                <a:solidFill>
                  <a:schemeClr val="tx1"/>
                </a:solidFill>
              </a:rPr>
              <a:t> </a:t>
            </a:r>
            <a:r>
              <a:rPr>
                <a:solidFill>
                  <a:schemeClr val="tx1"/>
                </a:solidFill>
              </a:rPr>
              <a:t>thế</a:t>
            </a:r>
            <a:r>
              <a:rPr spc="-15">
                <a:solidFill>
                  <a:schemeClr val="tx1"/>
                </a:solidFill>
              </a:rPr>
              <a:t> </a:t>
            </a:r>
            <a:r>
              <a:rPr>
                <a:solidFill>
                  <a:schemeClr val="tx1"/>
                </a:solidFill>
              </a:rPr>
              <a:t>cho</a:t>
            </a:r>
            <a:r>
              <a:rPr spc="-15">
                <a:solidFill>
                  <a:schemeClr val="tx1"/>
                </a:solidFill>
              </a:rPr>
              <a:t> </a:t>
            </a:r>
            <a:r>
              <a:rPr>
                <a:solidFill>
                  <a:schemeClr val="tx1"/>
                </a:solidFill>
              </a:rPr>
              <a:t>nhuộm</a:t>
            </a:r>
            <a:r>
              <a:rPr spc="-8">
                <a:solidFill>
                  <a:schemeClr val="tx1"/>
                </a:solidFill>
              </a:rPr>
              <a:t> </a:t>
            </a:r>
            <a:r>
              <a:rPr>
                <a:solidFill>
                  <a:schemeClr val="tx1"/>
                </a:solidFill>
              </a:rPr>
              <a:t>hoạt</a:t>
            </a:r>
            <a:r>
              <a:rPr spc="-8">
                <a:solidFill>
                  <a:schemeClr val="tx1"/>
                </a:solidFill>
              </a:rPr>
              <a:t> tính)</a:t>
            </a:r>
            <a:endParaRPr>
              <a:solidFill>
                <a:schemeClr val="tx1"/>
              </a:solidFill>
            </a:endParaRPr>
          </a:p>
          <a:p>
            <a:pPr marL="638175" lvl="1" indent="-285750" algn="just">
              <a:spcBef>
                <a:spcPts val="281"/>
              </a:spcBef>
              <a:buFont typeface="Arial" panose="020b0604020202020204" pitchFamily="34" charset="0"/>
              <a:buChar char="•"/>
              <a:tabLst>
                <a:tab pos="566261"/>
              </a:tabLst>
            </a:pPr>
            <a:r>
              <a:rPr>
                <a:solidFill>
                  <a:schemeClr val="tx1"/>
                </a:solidFill>
              </a:rPr>
              <a:t>Pad</a:t>
            </a:r>
            <a:r>
              <a:rPr spc="-11">
                <a:solidFill>
                  <a:schemeClr val="tx1"/>
                </a:solidFill>
              </a:rPr>
              <a:t> </a:t>
            </a:r>
            <a:r>
              <a:rPr spc="-19">
                <a:solidFill>
                  <a:schemeClr val="tx1"/>
                </a:solidFill>
              </a:rPr>
              <a:t>Jig</a:t>
            </a:r>
            <a:endParaRPr>
              <a:solidFill>
                <a:schemeClr val="tx1"/>
              </a:solidFill>
            </a:endParaRPr>
          </a:p>
          <a:p>
            <a:pPr marL="638175" lvl="1" indent="-285750" algn="just">
              <a:spcBef>
                <a:spcPts val="344"/>
              </a:spcBef>
              <a:buFont typeface="Arial" panose="020b0604020202020204" pitchFamily="34" charset="0"/>
              <a:buChar char="•"/>
              <a:tabLst>
                <a:tab pos="566261"/>
              </a:tabLst>
            </a:pPr>
            <a:r>
              <a:rPr>
                <a:solidFill>
                  <a:schemeClr val="tx1"/>
                </a:solidFill>
              </a:rPr>
              <a:t>Pad</a:t>
            </a:r>
            <a:r>
              <a:rPr spc="-19">
                <a:solidFill>
                  <a:schemeClr val="tx1"/>
                </a:solidFill>
              </a:rPr>
              <a:t> </a:t>
            </a:r>
            <a:r>
              <a:rPr spc="-15">
                <a:solidFill>
                  <a:schemeClr val="tx1"/>
                </a:solidFill>
              </a:rPr>
              <a:t>Roll</a:t>
            </a:r>
            <a:endParaRPr>
              <a:solidFill>
                <a:schemeClr val="tx1"/>
              </a:solidFill>
            </a:endParaRPr>
          </a:p>
          <a:p>
            <a:pPr marL="9525" algn="just">
              <a:spcBef>
                <a:spcPts val="244"/>
              </a:spcBef>
              <a:tabLst>
                <a:tab pos="266224"/>
              </a:tabLst>
            </a:pPr>
            <a:r>
              <a:rPr b="1">
                <a:solidFill>
                  <a:schemeClr val="tx1"/>
                </a:solidFill>
              </a:rPr>
              <a:t>Liên</a:t>
            </a:r>
            <a:r>
              <a:rPr b="1" spc="-30">
                <a:solidFill>
                  <a:schemeClr val="tx1"/>
                </a:solidFill>
              </a:rPr>
              <a:t> </a:t>
            </a:r>
            <a:r>
              <a:rPr b="1" spc="-19">
                <a:solidFill>
                  <a:schemeClr val="tx1"/>
                </a:solidFill>
              </a:rPr>
              <a:t>tục</a:t>
            </a:r>
            <a:endParaRPr b="1">
              <a:solidFill>
                <a:schemeClr val="tx1"/>
              </a:solidFill>
            </a:endParaRPr>
          </a:p>
          <a:p>
            <a:pPr marL="638175" lvl="1" indent="-285750" algn="just">
              <a:spcBef>
                <a:spcPts val="311"/>
              </a:spcBef>
              <a:buFont typeface="Arial" panose="020b0604020202020204" pitchFamily="34" charset="0"/>
              <a:buChar char="•"/>
              <a:tabLst>
                <a:tab pos="566261"/>
              </a:tabLst>
            </a:pPr>
            <a:r>
              <a:rPr>
                <a:solidFill>
                  <a:schemeClr val="tx1"/>
                </a:solidFill>
              </a:rPr>
              <a:t>Chemical</a:t>
            </a:r>
            <a:r>
              <a:rPr spc="-30">
                <a:solidFill>
                  <a:schemeClr val="tx1"/>
                </a:solidFill>
              </a:rPr>
              <a:t> </a:t>
            </a:r>
            <a:r>
              <a:rPr>
                <a:solidFill>
                  <a:schemeClr val="tx1"/>
                </a:solidFill>
              </a:rPr>
              <a:t>Steam</a:t>
            </a:r>
            <a:r>
              <a:rPr spc="-30">
                <a:solidFill>
                  <a:schemeClr val="tx1"/>
                </a:solidFill>
              </a:rPr>
              <a:t> </a:t>
            </a:r>
            <a:r>
              <a:rPr spc="-19">
                <a:solidFill>
                  <a:schemeClr val="tx1"/>
                </a:solidFill>
              </a:rPr>
              <a:t>Pad</a:t>
            </a:r>
            <a:endParaRPr>
              <a:solidFill>
                <a:schemeClr val="tx1"/>
              </a:solidFill>
            </a:endParaRPr>
          </a:p>
          <a:p>
            <a:pPr marL="638175" lvl="1" indent="-285750" algn="just">
              <a:spcBef>
                <a:spcPts val="326"/>
              </a:spcBef>
              <a:buFont typeface="Arial" panose="020b0604020202020204" pitchFamily="34" charset="0"/>
              <a:buChar char="•"/>
              <a:tabLst>
                <a:tab pos="566261"/>
              </a:tabLst>
            </a:pPr>
            <a:r>
              <a:rPr>
                <a:solidFill>
                  <a:schemeClr val="tx1"/>
                </a:solidFill>
              </a:rPr>
              <a:t>Pad</a:t>
            </a:r>
            <a:r>
              <a:rPr spc="-19">
                <a:solidFill>
                  <a:schemeClr val="tx1"/>
                </a:solidFill>
              </a:rPr>
              <a:t> </a:t>
            </a:r>
            <a:r>
              <a:rPr>
                <a:solidFill>
                  <a:schemeClr val="tx1"/>
                </a:solidFill>
              </a:rPr>
              <a:t>Dry</a:t>
            </a:r>
            <a:r>
              <a:rPr spc="-15">
                <a:solidFill>
                  <a:schemeClr val="tx1"/>
                </a:solidFill>
              </a:rPr>
              <a:t> </a:t>
            </a:r>
            <a:r>
              <a:rPr>
                <a:solidFill>
                  <a:schemeClr val="tx1"/>
                </a:solidFill>
              </a:rPr>
              <a:t>Steam</a:t>
            </a:r>
            <a:r>
              <a:rPr spc="-15">
                <a:solidFill>
                  <a:schemeClr val="tx1"/>
                </a:solidFill>
              </a:rPr>
              <a:t> </a:t>
            </a:r>
            <a:r>
              <a:rPr spc="-8">
                <a:solidFill>
                  <a:schemeClr val="tx1"/>
                </a:solidFill>
              </a:rPr>
              <a:t>(PDS)</a:t>
            </a:r>
            <a:endParaRPr>
              <a:solidFill>
                <a:schemeClr val="tx1"/>
              </a:solidFill>
            </a:endParaRPr>
          </a:p>
          <a:p>
            <a:pPr marL="638175" lvl="1" indent="-285750" algn="just">
              <a:spcBef>
                <a:spcPts val="251"/>
              </a:spcBef>
              <a:buFont typeface="Arial" panose="020b0604020202020204" pitchFamily="34" charset="0"/>
              <a:buChar char="•"/>
              <a:tabLst>
                <a:tab pos="566261"/>
              </a:tabLst>
            </a:pPr>
            <a:r>
              <a:rPr>
                <a:solidFill>
                  <a:schemeClr val="tx1"/>
                </a:solidFill>
              </a:rPr>
              <a:t>Pad</a:t>
            </a:r>
            <a:r>
              <a:rPr spc="-19">
                <a:solidFill>
                  <a:schemeClr val="tx1"/>
                </a:solidFill>
              </a:rPr>
              <a:t> </a:t>
            </a:r>
            <a:r>
              <a:rPr>
                <a:solidFill>
                  <a:schemeClr val="tx1"/>
                </a:solidFill>
              </a:rPr>
              <a:t>Dry</a:t>
            </a:r>
            <a:r>
              <a:rPr spc="-15">
                <a:solidFill>
                  <a:schemeClr val="tx1"/>
                </a:solidFill>
              </a:rPr>
              <a:t> </a:t>
            </a:r>
            <a:r>
              <a:rPr>
                <a:solidFill>
                  <a:schemeClr val="tx1"/>
                </a:solidFill>
              </a:rPr>
              <a:t>Pad</a:t>
            </a:r>
            <a:r>
              <a:rPr spc="-15">
                <a:solidFill>
                  <a:schemeClr val="tx1"/>
                </a:solidFill>
              </a:rPr>
              <a:t> </a:t>
            </a:r>
            <a:r>
              <a:rPr>
                <a:solidFill>
                  <a:schemeClr val="tx1"/>
                </a:solidFill>
              </a:rPr>
              <a:t>Steam</a:t>
            </a:r>
            <a:r>
              <a:rPr spc="-11">
                <a:solidFill>
                  <a:schemeClr val="tx1"/>
                </a:solidFill>
              </a:rPr>
              <a:t> </a:t>
            </a:r>
            <a:r>
              <a:rPr spc="-8">
                <a:solidFill>
                  <a:schemeClr val="tx1"/>
                </a:solidFill>
              </a:rPr>
              <a:t>(PDPS)</a:t>
            </a:r>
            <a:endParaRPr>
              <a:solidFill>
                <a:schemeClr val="tx1"/>
              </a:solidFill>
            </a:endParaRPr>
          </a:p>
          <a:p>
            <a:pPr marL="638175" lvl="1" indent="-285750" algn="just">
              <a:spcBef>
                <a:spcPts val="323"/>
              </a:spcBef>
              <a:buFont typeface="Arial" panose="020b0604020202020204" pitchFamily="34" charset="0"/>
              <a:buChar char="•"/>
              <a:tabLst>
                <a:tab pos="566261"/>
              </a:tabLst>
            </a:pPr>
            <a:r>
              <a:rPr>
                <a:solidFill>
                  <a:schemeClr val="tx1"/>
                </a:solidFill>
              </a:rPr>
              <a:t>Pad</a:t>
            </a:r>
            <a:r>
              <a:rPr spc="-11">
                <a:solidFill>
                  <a:schemeClr val="tx1"/>
                </a:solidFill>
              </a:rPr>
              <a:t> </a:t>
            </a:r>
            <a:r>
              <a:rPr>
                <a:solidFill>
                  <a:schemeClr val="tx1"/>
                </a:solidFill>
              </a:rPr>
              <a:t>Dry</a:t>
            </a:r>
            <a:r>
              <a:rPr spc="-11">
                <a:solidFill>
                  <a:schemeClr val="tx1"/>
                </a:solidFill>
              </a:rPr>
              <a:t> </a:t>
            </a:r>
            <a:r>
              <a:rPr>
                <a:solidFill>
                  <a:schemeClr val="tx1"/>
                </a:solidFill>
              </a:rPr>
              <a:t>Cure</a:t>
            </a:r>
            <a:r>
              <a:rPr spc="-11">
                <a:solidFill>
                  <a:schemeClr val="tx1"/>
                </a:solidFill>
              </a:rPr>
              <a:t> </a:t>
            </a:r>
            <a:r>
              <a:rPr spc="-15">
                <a:solidFill>
                  <a:schemeClr val="tx1"/>
                </a:solidFill>
              </a:rPr>
              <a:t>(PDC)</a:t>
            </a:r>
            <a:endParaRPr>
              <a:solidFill>
                <a:schemeClr val="tx1"/>
              </a:solidFill>
            </a:endParaRPr>
          </a:p>
          <a:p>
            <a:pPr marL="638175" lvl="1" indent="-285750" algn="just">
              <a:spcBef>
                <a:spcPts val="344"/>
              </a:spcBef>
              <a:buFont typeface="Arial" panose="020b0604020202020204" pitchFamily="34" charset="0"/>
              <a:buChar char="•"/>
              <a:tabLst>
                <a:tab pos="566261"/>
              </a:tabLst>
            </a:pPr>
            <a:r>
              <a:rPr>
                <a:solidFill>
                  <a:schemeClr val="tx1"/>
                </a:solidFill>
              </a:rPr>
              <a:t>Pad</a:t>
            </a:r>
            <a:r>
              <a:rPr spc="-56">
                <a:solidFill>
                  <a:schemeClr val="tx1"/>
                </a:solidFill>
              </a:rPr>
              <a:t> </a:t>
            </a:r>
            <a:r>
              <a:rPr>
                <a:solidFill>
                  <a:schemeClr val="tx1"/>
                </a:solidFill>
              </a:rPr>
              <a:t>Thermosol</a:t>
            </a:r>
            <a:r>
              <a:rPr spc="-30">
                <a:solidFill>
                  <a:schemeClr val="tx1"/>
                </a:solidFill>
              </a:rPr>
              <a:t> </a:t>
            </a:r>
            <a:r>
              <a:rPr spc="-8">
                <a:solidFill>
                  <a:schemeClr val="tx1"/>
                </a:solidFill>
              </a:rPr>
              <a:t>Dyeing</a:t>
            </a:r>
            <a:endParaRPr>
              <a:solidFill>
                <a:schemeClr val="tx1"/>
              </a:solidFill>
            </a:endParaRPr>
          </a:p>
        </p:txBody>
      </p:sp>
    </p:spTree>
  </p:cSld>
  <p:clrMapOvr>
    <a:masterClrMapping/>
  </p:clrMapOvr>
  <p:transition advClick="0"/>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86924"/>
            <a:ext cx="9144000" cy="453329"/>
          </a:xfrm>
          <a:prstGeom prst="rect">
            <a:avLst/>
          </a:prstGeom>
        </p:spPr>
        <p:txBody>
          <a:bodyPr spcFirstLastPara="1" vert="horz" wrap="square" lIns="0" tIns="9525" rIns="0" bIns="0" rtlCol="0" anchor="ctr" anchorCtr="0">
            <a:spAutoFit/>
          </a:bodyPr>
          <a:lstStyle/>
          <a:p>
            <a:pPr algn="ctr">
              <a:spcBef>
                <a:spcPts val="75"/>
              </a:spcBef>
            </a:pPr>
            <a:r>
              <a:rPr lang="vi-VN" sz="2800">
                <a:solidFill>
                  <a:schemeClr val="accent1">
                    <a:lumMod val="50000"/>
                  </a:schemeClr>
                </a:solidFill>
                <a:latin typeface="+mn-lt"/>
              </a:rPr>
              <a:t>NHUỘM</a:t>
            </a:r>
            <a:r>
              <a:rPr lang="vi-VN" sz="2800" spc="-34">
                <a:solidFill>
                  <a:schemeClr val="accent1">
                    <a:lumMod val="50000"/>
                  </a:schemeClr>
                </a:solidFill>
                <a:latin typeface="+mn-lt"/>
              </a:rPr>
              <a:t> </a:t>
            </a:r>
            <a:r>
              <a:rPr lang="vi-VN" sz="2800">
                <a:solidFill>
                  <a:schemeClr val="accent1">
                    <a:lumMod val="50000"/>
                  </a:schemeClr>
                </a:solidFill>
                <a:latin typeface="+mn-lt"/>
              </a:rPr>
              <a:t>–</a:t>
            </a:r>
            <a:r>
              <a:rPr lang="vi-VN" sz="2800" spc="-26">
                <a:solidFill>
                  <a:schemeClr val="accent1">
                    <a:lumMod val="50000"/>
                  </a:schemeClr>
                </a:solidFill>
                <a:latin typeface="+mn-lt"/>
              </a:rPr>
              <a:t> </a:t>
            </a:r>
            <a:r>
              <a:rPr lang="vi-VN" sz="2800">
                <a:solidFill>
                  <a:schemeClr val="accent1">
                    <a:lumMod val="50000"/>
                  </a:schemeClr>
                </a:solidFill>
                <a:latin typeface="+mn-lt"/>
              </a:rPr>
              <a:t>CÁC</a:t>
            </a:r>
            <a:r>
              <a:rPr lang="vi-VN" sz="2800" spc="-30">
                <a:solidFill>
                  <a:schemeClr val="accent1">
                    <a:lumMod val="50000"/>
                  </a:schemeClr>
                </a:solidFill>
                <a:latin typeface="+mn-lt"/>
              </a:rPr>
              <a:t> </a:t>
            </a:r>
            <a:r>
              <a:rPr lang="vi-VN" sz="2800">
                <a:solidFill>
                  <a:schemeClr val="accent1">
                    <a:lumMod val="50000"/>
                  </a:schemeClr>
                </a:solidFill>
                <a:latin typeface="+mn-lt"/>
              </a:rPr>
              <a:t>BƯỚC</a:t>
            </a:r>
            <a:r>
              <a:rPr lang="vi-VN" sz="2800" spc="-26">
                <a:solidFill>
                  <a:schemeClr val="accent1">
                    <a:lumMod val="50000"/>
                  </a:schemeClr>
                </a:solidFill>
                <a:latin typeface="+mn-lt"/>
              </a:rPr>
              <a:t> </a:t>
            </a:r>
            <a:r>
              <a:rPr lang="vi-VN" sz="2800">
                <a:solidFill>
                  <a:schemeClr val="accent1">
                    <a:lumMod val="50000"/>
                  </a:schemeClr>
                </a:solidFill>
                <a:latin typeface="+mn-lt"/>
              </a:rPr>
              <a:t>CƠ</a:t>
            </a:r>
            <a:r>
              <a:rPr lang="vi-VN" sz="2800" spc="-34">
                <a:solidFill>
                  <a:schemeClr val="accent1">
                    <a:lumMod val="50000"/>
                  </a:schemeClr>
                </a:solidFill>
                <a:latin typeface="+mn-lt"/>
              </a:rPr>
              <a:t> </a:t>
            </a:r>
            <a:r>
              <a:rPr lang="vi-VN" sz="2800" spc="-19">
                <a:solidFill>
                  <a:schemeClr val="accent1">
                    <a:lumMod val="50000"/>
                  </a:schemeClr>
                </a:solidFill>
                <a:latin typeface="+mn-lt"/>
              </a:rPr>
              <a:t>BẢN</a:t>
            </a:r>
            <a:endParaRPr lang="vi-VN" sz="2800" spc="-19">
              <a:solidFill>
                <a:schemeClr val="accent1">
                  <a:lumMod val="50000"/>
                </a:schemeClr>
              </a:solidFill>
              <a:latin typeface="+mn-lt"/>
            </a:endParaRPr>
          </a:p>
        </p:txBody>
      </p:sp>
      <p:sp>
        <p:nvSpPr>
          <p:cNvPr id="3" name="object 3"/>
          <p:cNvSpPr txBox="1"/>
          <p:nvPr/>
        </p:nvSpPr>
        <p:spPr>
          <a:xfrm>
            <a:off x="468217" y="1079079"/>
            <a:ext cx="8207566" cy="2943113"/>
          </a:xfrm>
          <a:prstGeom prst="rect">
            <a:avLst/>
          </a:prstGeom>
        </p:spPr>
        <p:txBody>
          <a:bodyPr vert="horz" wrap="square" lIns="0" tIns="57150" rIns="0" bIns="0" rtlCol="0">
            <a:spAutoFit/>
          </a:bodyPr>
          <a:lstStyle/>
          <a:p>
            <a:pPr marL="9525">
              <a:spcBef>
                <a:spcPts val="450"/>
              </a:spcBef>
              <a:tabLst>
                <a:tab pos="266224"/>
              </a:tabLst>
            </a:pPr>
            <a:r>
              <a:rPr sz="1600" b="1">
                <a:solidFill>
                  <a:schemeClr val="tx1"/>
                </a:solidFill>
              </a:rPr>
              <a:t>Bước</a:t>
            </a:r>
            <a:r>
              <a:rPr sz="1600" b="1" spc="-45">
                <a:solidFill>
                  <a:schemeClr val="tx1"/>
                </a:solidFill>
              </a:rPr>
              <a:t> </a:t>
            </a:r>
            <a:r>
              <a:rPr sz="1600" b="1" spc="-38">
                <a:solidFill>
                  <a:schemeClr val="tx1"/>
                </a:solidFill>
              </a:rPr>
              <a:t>1</a:t>
            </a:r>
            <a:endParaRPr sz="1600">
              <a:solidFill>
                <a:schemeClr val="tx1"/>
              </a:solidFill>
            </a:endParaRPr>
          </a:p>
          <a:p>
            <a:pPr marL="566738" marR="43339" lvl="1" indent="-214313" algn="just">
              <a:lnSpc>
                <a:spcPts val="1425"/>
              </a:lnSpc>
              <a:spcBef>
                <a:spcPts val="360"/>
              </a:spcBef>
              <a:buFont typeface="Arial" panose="020b0604020202020204" pitchFamily="34" charset="0"/>
              <a:buChar char="•"/>
              <a:tabLst>
                <a:tab pos="566738"/>
                <a:tab pos="567690"/>
              </a:tabLst>
            </a:pPr>
            <a:r>
              <a:rPr>
                <a:solidFill>
                  <a:schemeClr val="tx1"/>
                </a:solidFill>
              </a:rPr>
              <a:t>	Chất</a:t>
            </a:r>
            <a:r>
              <a:rPr spc="-11">
                <a:solidFill>
                  <a:schemeClr val="tx1"/>
                </a:solidFill>
              </a:rPr>
              <a:t> </a:t>
            </a:r>
            <a:r>
              <a:rPr>
                <a:solidFill>
                  <a:schemeClr val="tx1"/>
                </a:solidFill>
              </a:rPr>
              <a:t>tạo</a:t>
            </a:r>
            <a:r>
              <a:rPr spc="-15">
                <a:solidFill>
                  <a:schemeClr val="tx1"/>
                </a:solidFill>
              </a:rPr>
              <a:t> </a:t>
            </a:r>
            <a:r>
              <a:rPr>
                <a:solidFill>
                  <a:schemeClr val="tx1"/>
                </a:solidFill>
              </a:rPr>
              <a:t>màu</a:t>
            </a:r>
            <a:r>
              <a:rPr spc="-15">
                <a:solidFill>
                  <a:schemeClr val="tx1"/>
                </a:solidFill>
              </a:rPr>
              <a:t> </a:t>
            </a:r>
            <a:r>
              <a:rPr>
                <a:solidFill>
                  <a:schemeClr val="tx1"/>
                </a:solidFill>
              </a:rPr>
              <a:t>(hầu</a:t>
            </a:r>
            <a:r>
              <a:rPr spc="-15">
                <a:solidFill>
                  <a:schemeClr val="tx1"/>
                </a:solidFill>
              </a:rPr>
              <a:t> </a:t>
            </a:r>
            <a:r>
              <a:rPr>
                <a:solidFill>
                  <a:schemeClr val="tx1"/>
                </a:solidFill>
              </a:rPr>
              <a:t>hết</a:t>
            </a:r>
            <a:r>
              <a:rPr spc="-11">
                <a:solidFill>
                  <a:schemeClr val="tx1"/>
                </a:solidFill>
              </a:rPr>
              <a:t> </a:t>
            </a:r>
            <a:r>
              <a:rPr>
                <a:solidFill>
                  <a:schemeClr val="tx1"/>
                </a:solidFill>
              </a:rPr>
              <a:t>dạng</a:t>
            </a:r>
            <a:r>
              <a:rPr spc="-15">
                <a:solidFill>
                  <a:schemeClr val="tx1"/>
                </a:solidFill>
              </a:rPr>
              <a:t> </a:t>
            </a:r>
            <a:r>
              <a:rPr>
                <a:solidFill>
                  <a:schemeClr val="tx1"/>
                </a:solidFill>
              </a:rPr>
              <a:t>bột,</a:t>
            </a:r>
            <a:r>
              <a:rPr spc="-8">
                <a:solidFill>
                  <a:schemeClr val="tx1"/>
                </a:solidFill>
              </a:rPr>
              <a:t> </a:t>
            </a:r>
            <a:r>
              <a:rPr>
                <a:solidFill>
                  <a:schemeClr val="tx1"/>
                </a:solidFill>
              </a:rPr>
              <a:t>thuốc</a:t>
            </a:r>
            <a:r>
              <a:rPr spc="-11">
                <a:solidFill>
                  <a:schemeClr val="tx1"/>
                </a:solidFill>
              </a:rPr>
              <a:t> </a:t>
            </a:r>
            <a:r>
              <a:rPr>
                <a:solidFill>
                  <a:schemeClr val="tx1"/>
                </a:solidFill>
              </a:rPr>
              <a:t>nhuộm)</a:t>
            </a:r>
            <a:r>
              <a:rPr spc="-15">
                <a:solidFill>
                  <a:schemeClr val="tx1"/>
                </a:solidFill>
              </a:rPr>
              <a:t> </a:t>
            </a:r>
            <a:r>
              <a:rPr>
                <a:solidFill>
                  <a:schemeClr val="tx1"/>
                </a:solidFill>
              </a:rPr>
              <a:t>tan</a:t>
            </a:r>
            <a:r>
              <a:rPr spc="-15">
                <a:solidFill>
                  <a:schemeClr val="tx1"/>
                </a:solidFill>
              </a:rPr>
              <a:t> </a:t>
            </a:r>
            <a:r>
              <a:rPr>
                <a:solidFill>
                  <a:schemeClr val="tx1"/>
                </a:solidFill>
              </a:rPr>
              <a:t>trong</a:t>
            </a:r>
            <a:r>
              <a:rPr spc="-15">
                <a:solidFill>
                  <a:schemeClr val="tx1"/>
                </a:solidFill>
              </a:rPr>
              <a:t> </a:t>
            </a:r>
            <a:r>
              <a:rPr>
                <a:solidFill>
                  <a:schemeClr val="tx1"/>
                </a:solidFill>
              </a:rPr>
              <a:t>dung</a:t>
            </a:r>
            <a:r>
              <a:rPr spc="-15">
                <a:solidFill>
                  <a:schemeClr val="tx1"/>
                </a:solidFill>
              </a:rPr>
              <a:t> dịch </a:t>
            </a:r>
            <a:r>
              <a:rPr>
                <a:solidFill>
                  <a:schemeClr val="tx1"/>
                </a:solidFill>
              </a:rPr>
              <a:t>nhuộm</a:t>
            </a:r>
            <a:r>
              <a:rPr spc="-11">
                <a:solidFill>
                  <a:schemeClr val="tx1"/>
                </a:solidFill>
              </a:rPr>
              <a:t> </a:t>
            </a:r>
            <a:r>
              <a:rPr>
                <a:solidFill>
                  <a:schemeClr val="tx1"/>
                </a:solidFill>
              </a:rPr>
              <a:t>tùy</a:t>
            </a:r>
            <a:r>
              <a:rPr spc="-11">
                <a:solidFill>
                  <a:schemeClr val="tx1"/>
                </a:solidFill>
              </a:rPr>
              <a:t> </a:t>
            </a:r>
            <a:r>
              <a:rPr>
                <a:solidFill>
                  <a:schemeClr val="tx1"/>
                </a:solidFill>
              </a:rPr>
              <a:t>theo</a:t>
            </a:r>
            <a:r>
              <a:rPr spc="-11">
                <a:solidFill>
                  <a:schemeClr val="tx1"/>
                </a:solidFill>
              </a:rPr>
              <a:t> </a:t>
            </a:r>
            <a:r>
              <a:rPr>
                <a:solidFill>
                  <a:schemeClr val="tx1"/>
                </a:solidFill>
              </a:rPr>
              <a:t>công</a:t>
            </a:r>
            <a:r>
              <a:rPr spc="-15">
                <a:solidFill>
                  <a:schemeClr val="tx1"/>
                </a:solidFill>
              </a:rPr>
              <a:t> thức</a:t>
            </a:r>
            <a:endParaRPr>
              <a:solidFill>
                <a:schemeClr val="tx1"/>
              </a:solidFill>
            </a:endParaRPr>
          </a:p>
          <a:p>
            <a:pPr marL="567690" lvl="1" indent="-215265" algn="just">
              <a:spcBef>
                <a:spcPts val="165"/>
              </a:spcBef>
              <a:buFont typeface="Arial" panose="020b0604020202020204" pitchFamily="34" charset="0"/>
              <a:buChar char="•"/>
              <a:tabLst>
                <a:tab pos="567690"/>
              </a:tabLst>
            </a:pPr>
            <a:r>
              <a:rPr>
                <a:solidFill>
                  <a:schemeClr val="tx1"/>
                </a:solidFill>
              </a:rPr>
              <a:t>Thuốc</a:t>
            </a:r>
            <a:r>
              <a:rPr spc="-11">
                <a:solidFill>
                  <a:schemeClr val="tx1"/>
                </a:solidFill>
              </a:rPr>
              <a:t> </a:t>
            </a:r>
            <a:r>
              <a:rPr>
                <a:solidFill>
                  <a:schemeClr val="tx1"/>
                </a:solidFill>
              </a:rPr>
              <a:t>nhuộm</a:t>
            </a:r>
            <a:r>
              <a:rPr spc="-8">
                <a:solidFill>
                  <a:schemeClr val="tx1"/>
                </a:solidFill>
              </a:rPr>
              <a:t> </a:t>
            </a:r>
            <a:r>
              <a:rPr>
                <a:solidFill>
                  <a:schemeClr val="tx1"/>
                </a:solidFill>
              </a:rPr>
              <a:t>khuếch</a:t>
            </a:r>
            <a:r>
              <a:rPr spc="-15">
                <a:solidFill>
                  <a:schemeClr val="tx1"/>
                </a:solidFill>
              </a:rPr>
              <a:t> </a:t>
            </a:r>
            <a:r>
              <a:rPr>
                <a:solidFill>
                  <a:schemeClr val="tx1"/>
                </a:solidFill>
              </a:rPr>
              <a:t>tán</a:t>
            </a:r>
            <a:r>
              <a:rPr spc="-15">
                <a:solidFill>
                  <a:schemeClr val="tx1"/>
                </a:solidFill>
              </a:rPr>
              <a:t> </a:t>
            </a:r>
            <a:r>
              <a:rPr>
                <a:solidFill>
                  <a:schemeClr val="tx1"/>
                </a:solidFill>
              </a:rPr>
              <a:t>từ</a:t>
            </a:r>
            <a:r>
              <a:rPr spc="-8">
                <a:solidFill>
                  <a:schemeClr val="tx1"/>
                </a:solidFill>
              </a:rPr>
              <a:t> </a:t>
            </a:r>
            <a:r>
              <a:rPr>
                <a:solidFill>
                  <a:schemeClr val="tx1"/>
                </a:solidFill>
              </a:rPr>
              <a:t>dung</a:t>
            </a:r>
            <a:r>
              <a:rPr spc="-15">
                <a:solidFill>
                  <a:schemeClr val="tx1"/>
                </a:solidFill>
              </a:rPr>
              <a:t> </a:t>
            </a:r>
            <a:r>
              <a:rPr>
                <a:solidFill>
                  <a:schemeClr val="tx1"/>
                </a:solidFill>
              </a:rPr>
              <a:t>dịch</a:t>
            </a:r>
            <a:r>
              <a:rPr spc="-15">
                <a:solidFill>
                  <a:schemeClr val="tx1"/>
                </a:solidFill>
              </a:rPr>
              <a:t> </a:t>
            </a:r>
            <a:r>
              <a:rPr>
                <a:solidFill>
                  <a:schemeClr val="tx1"/>
                </a:solidFill>
              </a:rPr>
              <a:t>tới</a:t>
            </a:r>
            <a:r>
              <a:rPr spc="-15">
                <a:solidFill>
                  <a:schemeClr val="tx1"/>
                </a:solidFill>
              </a:rPr>
              <a:t> </a:t>
            </a:r>
            <a:r>
              <a:rPr spc="-19">
                <a:solidFill>
                  <a:schemeClr val="tx1"/>
                </a:solidFill>
              </a:rPr>
              <a:t>sợi</a:t>
            </a:r>
            <a:endParaRPr>
              <a:solidFill>
                <a:schemeClr val="tx1"/>
              </a:solidFill>
            </a:endParaRPr>
          </a:p>
          <a:p>
            <a:pPr marL="9525">
              <a:spcBef>
                <a:spcPts val="296"/>
              </a:spcBef>
              <a:tabLst>
                <a:tab pos="266224"/>
              </a:tabLst>
            </a:pPr>
            <a:r>
              <a:rPr sz="1600" b="1">
                <a:solidFill>
                  <a:schemeClr val="tx1"/>
                </a:solidFill>
              </a:rPr>
              <a:t>Bước</a:t>
            </a:r>
            <a:r>
              <a:rPr sz="1600" b="1" spc="-45">
                <a:solidFill>
                  <a:schemeClr val="tx1"/>
                </a:solidFill>
              </a:rPr>
              <a:t> </a:t>
            </a:r>
            <a:r>
              <a:rPr sz="1600" b="1" spc="-38">
                <a:solidFill>
                  <a:schemeClr val="tx1"/>
                </a:solidFill>
              </a:rPr>
              <a:t>2</a:t>
            </a:r>
            <a:endParaRPr sz="1600">
              <a:solidFill>
                <a:schemeClr val="tx1"/>
              </a:solidFill>
            </a:endParaRPr>
          </a:p>
          <a:p>
            <a:pPr marL="566738" marR="3810" lvl="1" indent="-214313" algn="just">
              <a:spcBef>
                <a:spcPts val="210"/>
              </a:spcBef>
              <a:buFont typeface="Arial" panose="020b0604020202020204" pitchFamily="34" charset="0"/>
              <a:buChar char="•"/>
              <a:tabLst>
                <a:tab pos="566738"/>
                <a:tab pos="567690"/>
              </a:tabLst>
            </a:pPr>
            <a:r>
              <a:rPr>
                <a:solidFill>
                  <a:schemeClr val="tx1"/>
                </a:solidFill>
              </a:rPr>
              <a:t>	Thuốc</a:t>
            </a:r>
            <a:r>
              <a:rPr spc="-11">
                <a:solidFill>
                  <a:schemeClr val="tx1"/>
                </a:solidFill>
              </a:rPr>
              <a:t> </a:t>
            </a:r>
            <a:r>
              <a:rPr>
                <a:solidFill>
                  <a:schemeClr val="tx1"/>
                </a:solidFill>
              </a:rPr>
              <a:t>nhuộm</a:t>
            </a:r>
            <a:r>
              <a:rPr spc="-8">
                <a:solidFill>
                  <a:schemeClr val="tx1"/>
                </a:solidFill>
              </a:rPr>
              <a:t> </a:t>
            </a:r>
            <a:r>
              <a:rPr>
                <a:solidFill>
                  <a:schemeClr val="tx1"/>
                </a:solidFill>
              </a:rPr>
              <a:t>bám</a:t>
            </a:r>
            <a:r>
              <a:rPr spc="-8">
                <a:solidFill>
                  <a:schemeClr val="tx1"/>
                </a:solidFill>
              </a:rPr>
              <a:t> </a:t>
            </a:r>
            <a:r>
              <a:rPr>
                <a:solidFill>
                  <a:schemeClr val="tx1"/>
                </a:solidFill>
              </a:rPr>
              <a:t>trên</a:t>
            </a:r>
            <a:r>
              <a:rPr spc="-15">
                <a:solidFill>
                  <a:schemeClr val="tx1"/>
                </a:solidFill>
              </a:rPr>
              <a:t> </a:t>
            </a:r>
            <a:r>
              <a:rPr>
                <a:solidFill>
                  <a:schemeClr val="tx1"/>
                </a:solidFill>
              </a:rPr>
              <a:t>bề</a:t>
            </a:r>
            <a:r>
              <a:rPr spc="-15">
                <a:solidFill>
                  <a:schemeClr val="tx1"/>
                </a:solidFill>
              </a:rPr>
              <a:t> </a:t>
            </a:r>
            <a:r>
              <a:rPr>
                <a:solidFill>
                  <a:schemeClr val="tx1"/>
                </a:solidFill>
              </a:rPr>
              <a:t>mặt</a:t>
            </a:r>
            <a:r>
              <a:rPr spc="-8">
                <a:solidFill>
                  <a:schemeClr val="tx1"/>
                </a:solidFill>
              </a:rPr>
              <a:t> </a:t>
            </a:r>
            <a:r>
              <a:rPr>
                <a:solidFill>
                  <a:schemeClr val="tx1"/>
                </a:solidFill>
              </a:rPr>
              <a:t>sợi/vải</a:t>
            </a:r>
            <a:r>
              <a:rPr spc="-15">
                <a:solidFill>
                  <a:schemeClr val="tx1"/>
                </a:solidFill>
              </a:rPr>
              <a:t> </a:t>
            </a:r>
            <a:r>
              <a:rPr>
                <a:solidFill>
                  <a:schemeClr val="tx1"/>
                </a:solidFill>
              </a:rPr>
              <a:t>=&gt;</a:t>
            </a:r>
            <a:r>
              <a:rPr spc="-11">
                <a:solidFill>
                  <a:schemeClr val="tx1"/>
                </a:solidFill>
              </a:rPr>
              <a:t> </a:t>
            </a:r>
            <a:r>
              <a:rPr>
                <a:solidFill>
                  <a:schemeClr val="tx1"/>
                </a:solidFill>
              </a:rPr>
              <a:t>độ</a:t>
            </a:r>
            <a:r>
              <a:rPr spc="-15">
                <a:solidFill>
                  <a:schemeClr val="tx1"/>
                </a:solidFill>
              </a:rPr>
              <a:t> </a:t>
            </a:r>
            <a:r>
              <a:rPr>
                <a:solidFill>
                  <a:schemeClr val="tx1"/>
                </a:solidFill>
              </a:rPr>
              <a:t>bám</a:t>
            </a:r>
            <a:r>
              <a:rPr spc="-8">
                <a:solidFill>
                  <a:schemeClr val="tx1"/>
                </a:solidFill>
              </a:rPr>
              <a:t> </a:t>
            </a:r>
            <a:r>
              <a:rPr>
                <a:solidFill>
                  <a:schemeClr val="tx1"/>
                </a:solidFill>
              </a:rPr>
              <a:t>của</a:t>
            </a:r>
            <a:r>
              <a:rPr spc="-15">
                <a:solidFill>
                  <a:schemeClr val="tx1"/>
                </a:solidFill>
              </a:rPr>
              <a:t> </a:t>
            </a:r>
            <a:r>
              <a:rPr>
                <a:solidFill>
                  <a:schemeClr val="tx1"/>
                </a:solidFill>
              </a:rPr>
              <a:t>thuốc</a:t>
            </a:r>
            <a:r>
              <a:rPr spc="-11">
                <a:solidFill>
                  <a:schemeClr val="tx1"/>
                </a:solidFill>
              </a:rPr>
              <a:t> </a:t>
            </a:r>
            <a:r>
              <a:rPr spc="-8">
                <a:solidFill>
                  <a:schemeClr val="tx1"/>
                </a:solidFill>
              </a:rPr>
              <a:t>nhuộm </a:t>
            </a:r>
            <a:r>
              <a:rPr>
                <a:solidFill>
                  <a:schemeClr val="tx1"/>
                </a:solidFill>
              </a:rPr>
              <a:t>lên</a:t>
            </a:r>
            <a:r>
              <a:rPr spc="-11">
                <a:solidFill>
                  <a:schemeClr val="tx1"/>
                </a:solidFill>
              </a:rPr>
              <a:t> </a:t>
            </a:r>
            <a:r>
              <a:rPr spc="-19">
                <a:solidFill>
                  <a:schemeClr val="tx1"/>
                </a:solidFill>
              </a:rPr>
              <a:t>sợi</a:t>
            </a:r>
            <a:endParaRPr>
              <a:solidFill>
                <a:schemeClr val="tx1"/>
              </a:solidFill>
            </a:endParaRPr>
          </a:p>
          <a:p>
            <a:pPr marL="9525">
              <a:spcBef>
                <a:spcPts val="274"/>
              </a:spcBef>
              <a:tabLst>
                <a:tab pos="266224"/>
              </a:tabLst>
            </a:pPr>
            <a:r>
              <a:rPr sz="1600" b="1">
                <a:solidFill>
                  <a:schemeClr val="tx1"/>
                </a:solidFill>
              </a:rPr>
              <a:t>Bước</a:t>
            </a:r>
            <a:r>
              <a:rPr sz="1600" b="1" spc="-45">
                <a:solidFill>
                  <a:schemeClr val="tx1"/>
                </a:solidFill>
              </a:rPr>
              <a:t> </a:t>
            </a:r>
            <a:r>
              <a:rPr sz="1600" b="1" spc="-38">
                <a:solidFill>
                  <a:schemeClr val="tx1"/>
                </a:solidFill>
              </a:rPr>
              <a:t>3</a:t>
            </a:r>
            <a:endParaRPr sz="1600">
              <a:solidFill>
                <a:schemeClr val="tx1"/>
              </a:solidFill>
            </a:endParaRPr>
          </a:p>
          <a:p>
            <a:pPr marL="566738" marR="109061" lvl="1" indent="-214313" algn="just">
              <a:lnSpc>
                <a:spcPts val="1425"/>
              </a:lnSpc>
              <a:spcBef>
                <a:spcPts val="360"/>
              </a:spcBef>
              <a:buFont typeface="Arial" panose="020b0604020202020204" pitchFamily="34" charset="0"/>
              <a:buChar char="•"/>
              <a:tabLst>
                <a:tab pos="566738"/>
                <a:tab pos="567690"/>
              </a:tabLst>
            </a:pPr>
            <a:r>
              <a:rPr>
                <a:solidFill>
                  <a:schemeClr val="tx1"/>
                </a:solidFill>
              </a:rPr>
              <a:t>	Thuốc</a:t>
            </a:r>
            <a:r>
              <a:rPr spc="-11">
                <a:solidFill>
                  <a:schemeClr val="tx1"/>
                </a:solidFill>
              </a:rPr>
              <a:t> </a:t>
            </a:r>
            <a:r>
              <a:rPr>
                <a:solidFill>
                  <a:schemeClr val="tx1"/>
                </a:solidFill>
              </a:rPr>
              <a:t>nhuộm</a:t>
            </a:r>
            <a:r>
              <a:rPr spc="-11">
                <a:solidFill>
                  <a:schemeClr val="tx1"/>
                </a:solidFill>
              </a:rPr>
              <a:t> </a:t>
            </a:r>
            <a:r>
              <a:rPr>
                <a:solidFill>
                  <a:schemeClr val="tx1"/>
                </a:solidFill>
              </a:rPr>
              <a:t>thấm</a:t>
            </a:r>
            <a:r>
              <a:rPr spc="-8">
                <a:solidFill>
                  <a:schemeClr val="tx1"/>
                </a:solidFill>
              </a:rPr>
              <a:t> </a:t>
            </a:r>
            <a:r>
              <a:rPr>
                <a:solidFill>
                  <a:schemeClr val="tx1"/>
                </a:solidFill>
              </a:rPr>
              <a:t>vào</a:t>
            </a:r>
            <a:r>
              <a:rPr spc="-15">
                <a:solidFill>
                  <a:schemeClr val="tx1"/>
                </a:solidFill>
              </a:rPr>
              <a:t> </a:t>
            </a:r>
            <a:r>
              <a:rPr>
                <a:solidFill>
                  <a:schemeClr val="tx1"/>
                </a:solidFill>
              </a:rPr>
              <a:t>sợi</a:t>
            </a:r>
            <a:r>
              <a:rPr spc="-15">
                <a:solidFill>
                  <a:schemeClr val="tx1"/>
                </a:solidFill>
              </a:rPr>
              <a:t> </a:t>
            </a:r>
            <a:r>
              <a:rPr>
                <a:solidFill>
                  <a:schemeClr val="tx1"/>
                </a:solidFill>
              </a:rPr>
              <a:t>(tốc</a:t>
            </a:r>
            <a:r>
              <a:rPr spc="-11">
                <a:solidFill>
                  <a:schemeClr val="tx1"/>
                </a:solidFill>
              </a:rPr>
              <a:t> </a:t>
            </a:r>
            <a:r>
              <a:rPr>
                <a:solidFill>
                  <a:schemeClr val="tx1"/>
                </a:solidFill>
              </a:rPr>
              <a:t>độ</a:t>
            </a:r>
            <a:r>
              <a:rPr spc="-11">
                <a:solidFill>
                  <a:schemeClr val="tx1"/>
                </a:solidFill>
              </a:rPr>
              <a:t> </a:t>
            </a:r>
            <a:r>
              <a:rPr>
                <a:solidFill>
                  <a:schemeClr val="tx1"/>
                </a:solidFill>
              </a:rPr>
              <a:t>thấm</a:t>
            </a:r>
            <a:r>
              <a:rPr spc="-8">
                <a:solidFill>
                  <a:schemeClr val="tx1"/>
                </a:solidFill>
              </a:rPr>
              <a:t> </a:t>
            </a:r>
            <a:r>
              <a:rPr>
                <a:solidFill>
                  <a:schemeClr val="tx1"/>
                </a:solidFill>
              </a:rPr>
              <a:t>chậm</a:t>
            </a:r>
            <a:r>
              <a:rPr spc="-4">
                <a:solidFill>
                  <a:schemeClr val="tx1"/>
                </a:solidFill>
              </a:rPr>
              <a:t> </a:t>
            </a:r>
            <a:r>
              <a:rPr>
                <a:solidFill>
                  <a:schemeClr val="tx1"/>
                </a:solidFill>
              </a:rPr>
              <a:t>hơn</a:t>
            </a:r>
            <a:r>
              <a:rPr spc="-15">
                <a:solidFill>
                  <a:schemeClr val="tx1"/>
                </a:solidFill>
              </a:rPr>
              <a:t> </a:t>
            </a:r>
            <a:r>
              <a:rPr>
                <a:solidFill>
                  <a:schemeClr val="tx1"/>
                </a:solidFill>
              </a:rPr>
              <a:t>so</a:t>
            </a:r>
            <a:r>
              <a:rPr spc="-11">
                <a:solidFill>
                  <a:schemeClr val="tx1"/>
                </a:solidFill>
              </a:rPr>
              <a:t> </a:t>
            </a:r>
            <a:r>
              <a:rPr>
                <a:solidFill>
                  <a:schemeClr val="tx1"/>
                </a:solidFill>
              </a:rPr>
              <a:t>với</a:t>
            </a:r>
            <a:r>
              <a:rPr spc="-19">
                <a:solidFill>
                  <a:schemeClr val="tx1"/>
                </a:solidFill>
              </a:rPr>
              <a:t> </a:t>
            </a:r>
            <a:r>
              <a:rPr>
                <a:solidFill>
                  <a:schemeClr val="tx1"/>
                </a:solidFill>
              </a:rPr>
              <a:t>tốc</a:t>
            </a:r>
            <a:r>
              <a:rPr spc="-8">
                <a:solidFill>
                  <a:schemeClr val="tx1"/>
                </a:solidFill>
              </a:rPr>
              <a:t> </a:t>
            </a:r>
            <a:r>
              <a:rPr spc="-19">
                <a:solidFill>
                  <a:schemeClr val="tx1"/>
                </a:solidFill>
              </a:rPr>
              <a:t>độ </a:t>
            </a:r>
            <a:r>
              <a:rPr>
                <a:solidFill>
                  <a:schemeClr val="tx1"/>
                </a:solidFill>
              </a:rPr>
              <a:t>bám</a:t>
            </a:r>
            <a:r>
              <a:rPr spc="-11">
                <a:solidFill>
                  <a:schemeClr val="tx1"/>
                </a:solidFill>
              </a:rPr>
              <a:t> </a:t>
            </a:r>
            <a:r>
              <a:rPr>
                <a:solidFill>
                  <a:schemeClr val="tx1"/>
                </a:solidFill>
              </a:rPr>
              <a:t>trên</a:t>
            </a:r>
            <a:r>
              <a:rPr spc="-15">
                <a:solidFill>
                  <a:schemeClr val="tx1"/>
                </a:solidFill>
              </a:rPr>
              <a:t> </a:t>
            </a:r>
            <a:r>
              <a:rPr>
                <a:solidFill>
                  <a:schemeClr val="tx1"/>
                </a:solidFill>
              </a:rPr>
              <a:t>bề</a:t>
            </a:r>
            <a:r>
              <a:rPr spc="-11">
                <a:solidFill>
                  <a:schemeClr val="tx1"/>
                </a:solidFill>
              </a:rPr>
              <a:t> </a:t>
            </a:r>
            <a:r>
              <a:rPr>
                <a:solidFill>
                  <a:schemeClr val="tx1"/>
                </a:solidFill>
              </a:rPr>
              <a:t>mặt)</a:t>
            </a:r>
            <a:r>
              <a:rPr spc="-8">
                <a:solidFill>
                  <a:schemeClr val="tx1"/>
                </a:solidFill>
              </a:rPr>
              <a:t> </a:t>
            </a:r>
            <a:r>
              <a:rPr>
                <a:solidFill>
                  <a:schemeClr val="tx1"/>
                </a:solidFill>
              </a:rPr>
              <a:t>=&gt;</a:t>
            </a:r>
            <a:r>
              <a:rPr spc="-8">
                <a:solidFill>
                  <a:schemeClr val="tx1"/>
                </a:solidFill>
              </a:rPr>
              <a:t> </a:t>
            </a:r>
            <a:r>
              <a:rPr>
                <a:solidFill>
                  <a:schemeClr val="tx1"/>
                </a:solidFill>
              </a:rPr>
              <a:t>điều</a:t>
            </a:r>
            <a:r>
              <a:rPr spc="-15">
                <a:solidFill>
                  <a:schemeClr val="tx1"/>
                </a:solidFill>
              </a:rPr>
              <a:t> </a:t>
            </a:r>
            <a:r>
              <a:rPr>
                <a:solidFill>
                  <a:schemeClr val="tx1"/>
                </a:solidFill>
              </a:rPr>
              <a:t>kiện</a:t>
            </a:r>
            <a:r>
              <a:rPr spc="-11">
                <a:solidFill>
                  <a:schemeClr val="tx1"/>
                </a:solidFill>
              </a:rPr>
              <a:t> </a:t>
            </a:r>
            <a:r>
              <a:rPr>
                <a:solidFill>
                  <a:schemeClr val="tx1"/>
                </a:solidFill>
              </a:rPr>
              <a:t>tiên</a:t>
            </a:r>
            <a:r>
              <a:rPr spc="-15">
                <a:solidFill>
                  <a:schemeClr val="tx1"/>
                </a:solidFill>
              </a:rPr>
              <a:t> </a:t>
            </a:r>
            <a:r>
              <a:rPr>
                <a:solidFill>
                  <a:schemeClr val="tx1"/>
                </a:solidFill>
              </a:rPr>
              <a:t>quyết</a:t>
            </a:r>
            <a:r>
              <a:rPr spc="-4">
                <a:solidFill>
                  <a:schemeClr val="tx1"/>
                </a:solidFill>
              </a:rPr>
              <a:t> </a:t>
            </a:r>
            <a:r>
              <a:rPr>
                <a:solidFill>
                  <a:schemeClr val="tx1"/>
                </a:solidFill>
              </a:rPr>
              <a:t>cho</a:t>
            </a:r>
            <a:r>
              <a:rPr spc="-15">
                <a:solidFill>
                  <a:schemeClr val="tx1"/>
                </a:solidFill>
              </a:rPr>
              <a:t> </a:t>
            </a:r>
            <a:r>
              <a:rPr>
                <a:solidFill>
                  <a:schemeClr val="tx1"/>
                </a:solidFill>
              </a:rPr>
              <a:t>sợi</a:t>
            </a:r>
            <a:r>
              <a:rPr spc="-15">
                <a:solidFill>
                  <a:schemeClr val="tx1"/>
                </a:solidFill>
              </a:rPr>
              <a:t> </a:t>
            </a:r>
            <a:r>
              <a:rPr>
                <a:solidFill>
                  <a:schemeClr val="tx1"/>
                </a:solidFill>
              </a:rPr>
              <a:t>ưu</a:t>
            </a:r>
            <a:r>
              <a:rPr spc="-15">
                <a:solidFill>
                  <a:schemeClr val="tx1"/>
                </a:solidFill>
              </a:rPr>
              <a:t> </a:t>
            </a:r>
            <a:r>
              <a:rPr>
                <a:solidFill>
                  <a:schemeClr val="tx1"/>
                </a:solidFill>
              </a:rPr>
              <a:t>nước</a:t>
            </a:r>
            <a:r>
              <a:rPr spc="-8">
                <a:solidFill>
                  <a:schemeClr val="tx1"/>
                </a:solidFill>
              </a:rPr>
              <a:t> </a:t>
            </a:r>
            <a:r>
              <a:rPr>
                <a:solidFill>
                  <a:schemeClr val="tx1"/>
                </a:solidFill>
              </a:rPr>
              <a:t>(lỗ</a:t>
            </a:r>
            <a:r>
              <a:rPr spc="-15">
                <a:solidFill>
                  <a:schemeClr val="tx1"/>
                </a:solidFill>
              </a:rPr>
              <a:t> </a:t>
            </a:r>
            <a:r>
              <a:rPr spc="-19">
                <a:solidFill>
                  <a:schemeClr val="tx1"/>
                </a:solidFill>
              </a:rPr>
              <a:t>xốp </a:t>
            </a:r>
            <a:r>
              <a:rPr>
                <a:solidFill>
                  <a:schemeClr val="tx1"/>
                </a:solidFill>
              </a:rPr>
              <a:t>nhỏ);</a:t>
            </a:r>
            <a:r>
              <a:rPr spc="-11">
                <a:solidFill>
                  <a:schemeClr val="tx1"/>
                </a:solidFill>
              </a:rPr>
              <a:t> </a:t>
            </a:r>
            <a:r>
              <a:rPr>
                <a:solidFill>
                  <a:schemeClr val="tx1"/>
                </a:solidFill>
              </a:rPr>
              <a:t>với</a:t>
            </a:r>
            <a:r>
              <a:rPr spc="-11">
                <a:solidFill>
                  <a:schemeClr val="tx1"/>
                </a:solidFill>
              </a:rPr>
              <a:t> </a:t>
            </a:r>
            <a:r>
              <a:rPr>
                <a:solidFill>
                  <a:srgbClr val="FF0000"/>
                </a:solidFill>
              </a:rPr>
              <a:t>sợi</a:t>
            </a:r>
            <a:r>
              <a:rPr spc="-19">
                <a:solidFill>
                  <a:srgbClr val="FF0000"/>
                </a:solidFill>
              </a:rPr>
              <a:t> </a:t>
            </a:r>
            <a:r>
              <a:rPr>
                <a:solidFill>
                  <a:srgbClr val="FF0000"/>
                </a:solidFill>
              </a:rPr>
              <a:t>kị</a:t>
            </a:r>
            <a:r>
              <a:rPr spc="-11">
                <a:solidFill>
                  <a:srgbClr val="FF0000"/>
                </a:solidFill>
              </a:rPr>
              <a:t> </a:t>
            </a:r>
            <a:r>
              <a:rPr>
                <a:solidFill>
                  <a:srgbClr val="FF0000"/>
                </a:solidFill>
              </a:rPr>
              <a:t>nước</a:t>
            </a:r>
            <a:r>
              <a:rPr spc="-8">
                <a:solidFill>
                  <a:srgbClr val="FF0000"/>
                </a:solidFill>
              </a:rPr>
              <a:t> </a:t>
            </a:r>
            <a:r>
              <a:rPr>
                <a:solidFill>
                  <a:srgbClr val="FF0000"/>
                </a:solidFill>
              </a:rPr>
              <a:t>=&gt;</a:t>
            </a:r>
            <a:r>
              <a:rPr spc="-11">
                <a:solidFill>
                  <a:srgbClr val="FF0000"/>
                </a:solidFill>
              </a:rPr>
              <a:t> </a:t>
            </a:r>
            <a:r>
              <a:rPr>
                <a:solidFill>
                  <a:srgbClr val="FF0000"/>
                </a:solidFill>
              </a:rPr>
              <a:t>cần</a:t>
            </a:r>
            <a:r>
              <a:rPr spc="-11">
                <a:solidFill>
                  <a:srgbClr val="FF0000"/>
                </a:solidFill>
              </a:rPr>
              <a:t> </a:t>
            </a:r>
            <a:r>
              <a:rPr>
                <a:solidFill>
                  <a:srgbClr val="FF0000"/>
                </a:solidFill>
              </a:rPr>
              <a:t>tăng</a:t>
            </a:r>
            <a:r>
              <a:rPr spc="-15">
                <a:solidFill>
                  <a:srgbClr val="FF0000"/>
                </a:solidFill>
              </a:rPr>
              <a:t> </a:t>
            </a:r>
            <a:r>
              <a:rPr>
                <a:solidFill>
                  <a:srgbClr val="FF0000"/>
                </a:solidFill>
              </a:rPr>
              <a:t>nhiệt</a:t>
            </a:r>
            <a:r>
              <a:rPr spc="-4">
                <a:solidFill>
                  <a:srgbClr val="FF0000"/>
                </a:solidFill>
              </a:rPr>
              <a:t> </a:t>
            </a:r>
            <a:r>
              <a:rPr>
                <a:solidFill>
                  <a:srgbClr val="FF0000"/>
                </a:solidFill>
              </a:rPr>
              <a:t>độ</a:t>
            </a:r>
            <a:r>
              <a:rPr spc="-11">
                <a:solidFill>
                  <a:srgbClr val="FF0000"/>
                </a:solidFill>
              </a:rPr>
              <a:t> </a:t>
            </a:r>
            <a:r>
              <a:rPr>
                <a:solidFill>
                  <a:srgbClr val="FF0000"/>
                </a:solidFill>
              </a:rPr>
              <a:t>(thường</a:t>
            </a:r>
            <a:r>
              <a:rPr spc="-15">
                <a:solidFill>
                  <a:srgbClr val="FF0000"/>
                </a:solidFill>
              </a:rPr>
              <a:t> </a:t>
            </a:r>
            <a:r>
              <a:rPr>
                <a:solidFill>
                  <a:srgbClr val="FF0000"/>
                </a:solidFill>
              </a:rPr>
              <a:t>trên</a:t>
            </a:r>
            <a:r>
              <a:rPr spc="-11">
                <a:solidFill>
                  <a:srgbClr val="FF0000"/>
                </a:solidFill>
              </a:rPr>
              <a:t> </a:t>
            </a:r>
            <a:r>
              <a:rPr>
                <a:solidFill>
                  <a:srgbClr val="FF0000"/>
                </a:solidFill>
              </a:rPr>
              <a:t>100</a:t>
            </a:r>
            <a:r>
              <a:rPr spc="-11">
                <a:solidFill>
                  <a:srgbClr val="FF0000"/>
                </a:solidFill>
              </a:rPr>
              <a:t> </a:t>
            </a:r>
            <a:r>
              <a:rPr>
                <a:solidFill>
                  <a:srgbClr val="FF0000"/>
                </a:solidFill>
              </a:rPr>
              <a:t>độ</a:t>
            </a:r>
            <a:r>
              <a:rPr spc="-15">
                <a:solidFill>
                  <a:srgbClr val="FF0000"/>
                </a:solidFill>
              </a:rPr>
              <a:t> </a:t>
            </a:r>
            <a:r>
              <a:rPr spc="-19">
                <a:solidFill>
                  <a:srgbClr val="FF0000"/>
                </a:solidFill>
              </a:rPr>
              <a:t>C)</a:t>
            </a:r>
            <a:endParaRPr/>
          </a:p>
          <a:p>
            <a:pPr marL="567690" lvl="1" indent="-215265" algn="just">
              <a:spcBef>
                <a:spcPts val="165"/>
              </a:spcBef>
              <a:buFont typeface="Arial" panose="020b0604020202020204" pitchFamily="34" charset="0"/>
              <a:buChar char="•"/>
              <a:tabLst>
                <a:tab pos="567690"/>
              </a:tabLst>
            </a:pPr>
            <a:r>
              <a:rPr>
                <a:solidFill>
                  <a:schemeClr val="tx1"/>
                </a:solidFill>
              </a:rPr>
              <a:t>Bổ</a:t>
            </a:r>
            <a:r>
              <a:rPr spc="-11">
                <a:solidFill>
                  <a:schemeClr val="tx1"/>
                </a:solidFill>
              </a:rPr>
              <a:t> </a:t>
            </a:r>
            <a:r>
              <a:rPr>
                <a:solidFill>
                  <a:schemeClr val="tx1"/>
                </a:solidFill>
              </a:rPr>
              <a:t>sung</a:t>
            </a:r>
            <a:r>
              <a:rPr spc="-11">
                <a:solidFill>
                  <a:schemeClr val="tx1"/>
                </a:solidFill>
              </a:rPr>
              <a:t> </a:t>
            </a:r>
            <a:r>
              <a:rPr>
                <a:solidFill>
                  <a:schemeClr val="tx1"/>
                </a:solidFill>
              </a:rPr>
              <a:t>muối</a:t>
            </a:r>
            <a:r>
              <a:rPr spc="-15">
                <a:solidFill>
                  <a:schemeClr val="tx1"/>
                </a:solidFill>
              </a:rPr>
              <a:t> </a:t>
            </a:r>
            <a:r>
              <a:rPr>
                <a:solidFill>
                  <a:schemeClr val="tx1"/>
                </a:solidFill>
              </a:rPr>
              <a:t>để</a:t>
            </a:r>
            <a:r>
              <a:rPr spc="-11">
                <a:solidFill>
                  <a:schemeClr val="tx1"/>
                </a:solidFill>
              </a:rPr>
              <a:t> </a:t>
            </a:r>
            <a:r>
              <a:rPr>
                <a:solidFill>
                  <a:schemeClr val="tx1"/>
                </a:solidFill>
              </a:rPr>
              <a:t>thấm</a:t>
            </a:r>
            <a:r>
              <a:rPr spc="-8">
                <a:solidFill>
                  <a:schemeClr val="tx1"/>
                </a:solidFill>
              </a:rPr>
              <a:t> </a:t>
            </a:r>
            <a:r>
              <a:rPr>
                <a:solidFill>
                  <a:schemeClr val="tx1"/>
                </a:solidFill>
              </a:rPr>
              <a:t>qua</a:t>
            </a:r>
            <a:r>
              <a:rPr spc="-11">
                <a:solidFill>
                  <a:schemeClr val="tx1"/>
                </a:solidFill>
              </a:rPr>
              <a:t> </a:t>
            </a:r>
            <a:r>
              <a:rPr>
                <a:solidFill>
                  <a:schemeClr val="tx1"/>
                </a:solidFill>
              </a:rPr>
              <a:t>bề</a:t>
            </a:r>
            <a:r>
              <a:rPr spc="-11">
                <a:solidFill>
                  <a:schemeClr val="tx1"/>
                </a:solidFill>
              </a:rPr>
              <a:t> </a:t>
            </a:r>
            <a:r>
              <a:rPr>
                <a:solidFill>
                  <a:schemeClr val="tx1"/>
                </a:solidFill>
              </a:rPr>
              <a:t>mặt</a:t>
            </a:r>
            <a:r>
              <a:rPr spc="-4">
                <a:solidFill>
                  <a:schemeClr val="tx1"/>
                </a:solidFill>
              </a:rPr>
              <a:t> </a:t>
            </a:r>
            <a:r>
              <a:rPr>
                <a:solidFill>
                  <a:schemeClr val="tx1"/>
                </a:solidFill>
              </a:rPr>
              <a:t>tĩnh</a:t>
            </a:r>
            <a:r>
              <a:rPr spc="-11">
                <a:solidFill>
                  <a:schemeClr val="tx1"/>
                </a:solidFill>
              </a:rPr>
              <a:t> </a:t>
            </a:r>
            <a:r>
              <a:rPr spc="-15">
                <a:solidFill>
                  <a:schemeClr val="tx1"/>
                </a:solidFill>
              </a:rPr>
              <a:t>điện</a:t>
            </a:r>
            <a:endParaRPr>
              <a:solidFill>
                <a:schemeClr val="tx1"/>
              </a:solidFill>
            </a:endParaRPr>
          </a:p>
          <a:p>
            <a:pPr marL="9525">
              <a:spcBef>
                <a:spcPts val="296"/>
              </a:spcBef>
              <a:tabLst>
                <a:tab pos="266224"/>
              </a:tabLst>
            </a:pPr>
            <a:r>
              <a:rPr sz="1600" b="1">
                <a:solidFill>
                  <a:schemeClr val="tx1"/>
                </a:solidFill>
              </a:rPr>
              <a:t>Bước</a:t>
            </a:r>
            <a:r>
              <a:rPr sz="1600" b="1" spc="-45">
                <a:solidFill>
                  <a:schemeClr val="tx1"/>
                </a:solidFill>
              </a:rPr>
              <a:t> </a:t>
            </a:r>
            <a:r>
              <a:rPr sz="1600" b="1" spc="-38">
                <a:solidFill>
                  <a:schemeClr val="tx1"/>
                </a:solidFill>
              </a:rPr>
              <a:t>4</a:t>
            </a:r>
            <a:endParaRPr sz="1600">
              <a:solidFill>
                <a:schemeClr val="tx1"/>
              </a:solidFill>
            </a:endParaRPr>
          </a:p>
          <a:p>
            <a:pPr marL="567690" lvl="1" indent="-215265" algn="just">
              <a:spcBef>
                <a:spcPts val="210"/>
              </a:spcBef>
              <a:buFont typeface="Arial" panose="020b0604020202020204" pitchFamily="34" charset="0"/>
              <a:buChar char="•"/>
              <a:tabLst>
                <a:tab pos="567690"/>
              </a:tabLst>
            </a:pPr>
            <a:r>
              <a:rPr>
                <a:solidFill>
                  <a:schemeClr val="tx1"/>
                </a:solidFill>
              </a:rPr>
              <a:t>Gắn</a:t>
            </a:r>
            <a:r>
              <a:rPr spc="-19">
                <a:solidFill>
                  <a:schemeClr val="tx1"/>
                </a:solidFill>
              </a:rPr>
              <a:t> </a:t>
            </a:r>
            <a:r>
              <a:rPr>
                <a:solidFill>
                  <a:schemeClr val="tx1"/>
                </a:solidFill>
              </a:rPr>
              <a:t>màu</a:t>
            </a:r>
            <a:r>
              <a:rPr spc="-19">
                <a:solidFill>
                  <a:schemeClr val="tx1"/>
                </a:solidFill>
              </a:rPr>
              <a:t> </a:t>
            </a:r>
            <a:r>
              <a:rPr>
                <a:solidFill>
                  <a:srgbClr val="464749"/>
                </a:solidFill>
              </a:rPr>
              <a:t>(</a:t>
            </a:r>
            <a:r>
              <a:rPr>
                <a:solidFill>
                  <a:srgbClr val="FF0000"/>
                </a:solidFill>
              </a:rPr>
              <a:t>nhiệt</a:t>
            </a:r>
            <a:r>
              <a:rPr spc="-8">
                <a:solidFill>
                  <a:srgbClr val="FF0000"/>
                </a:solidFill>
              </a:rPr>
              <a:t> </a:t>
            </a:r>
            <a:r>
              <a:rPr>
                <a:solidFill>
                  <a:srgbClr val="FF0000"/>
                </a:solidFill>
              </a:rPr>
              <a:t>độ</a:t>
            </a:r>
            <a:r>
              <a:rPr>
                <a:solidFill>
                  <a:srgbClr val="464749"/>
                </a:solidFill>
              </a:rPr>
              <a:t>,</a:t>
            </a:r>
            <a:r>
              <a:rPr spc="-11">
                <a:solidFill>
                  <a:srgbClr val="464749"/>
                </a:solidFill>
              </a:rPr>
              <a:t> </a:t>
            </a:r>
            <a:r>
              <a:rPr>
                <a:solidFill>
                  <a:schemeClr val="tx1"/>
                </a:solidFill>
              </a:rPr>
              <a:t>chất</a:t>
            </a:r>
            <a:r>
              <a:rPr spc="-11">
                <a:solidFill>
                  <a:schemeClr val="tx1"/>
                </a:solidFill>
              </a:rPr>
              <a:t> </a:t>
            </a:r>
            <a:r>
              <a:rPr>
                <a:solidFill>
                  <a:schemeClr val="tx1"/>
                </a:solidFill>
              </a:rPr>
              <a:t>trợ</a:t>
            </a:r>
            <a:r>
              <a:rPr spc="-11">
                <a:solidFill>
                  <a:schemeClr val="tx1"/>
                </a:solidFill>
              </a:rPr>
              <a:t> </a:t>
            </a:r>
            <a:r>
              <a:rPr spc="-8">
                <a:solidFill>
                  <a:schemeClr val="tx1"/>
                </a:solidFill>
              </a:rPr>
              <a:t>nhuộm)</a:t>
            </a:r>
            <a:endParaRPr>
              <a:solidFill>
                <a:schemeClr val="tx1"/>
              </a:solidFill>
            </a:endParaRPr>
          </a:p>
        </p:txBody>
      </p:sp>
    </p:spTree>
  </p:cSld>
  <p:clrMapOvr>
    <a:masterClrMapping/>
  </p:clrMapOvr>
  <p:transition advClick="0"/>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31839"/>
            <a:ext cx="9144000" cy="453329"/>
          </a:xfrm>
          <a:prstGeom prst="rect">
            <a:avLst/>
          </a:prstGeom>
        </p:spPr>
        <p:txBody>
          <a:bodyPr spcFirstLastPara="1" vert="horz" wrap="square" lIns="0" tIns="9525" rIns="0" bIns="0" rtlCol="0" anchor="ctr" anchorCtr="0">
            <a:spAutoFit/>
          </a:bodyPr>
          <a:lstStyle/>
          <a:p>
            <a:pPr algn="ctr">
              <a:spcBef>
                <a:spcPts val="75"/>
              </a:spcBef>
            </a:pPr>
            <a:r>
              <a:rPr lang="en-US" sz="2800">
                <a:solidFill>
                  <a:schemeClr val="accent1">
                    <a:lumMod val="50000"/>
                  </a:schemeClr>
                </a:solidFill>
                <a:latin typeface="+mn-lt"/>
              </a:rPr>
              <a:t>C-</a:t>
            </a:r>
            <a:r>
              <a:rPr lang="en-US" sz="2800" spc="-15">
                <a:solidFill>
                  <a:schemeClr val="accent1">
                    <a:lumMod val="50000"/>
                  </a:schemeClr>
                </a:solidFill>
                <a:latin typeface="+mn-lt"/>
              </a:rPr>
              <a:t> </a:t>
            </a:r>
            <a:r>
              <a:rPr lang="en-US" sz="2800">
                <a:solidFill>
                  <a:schemeClr val="accent1">
                    <a:lumMod val="50000"/>
                  </a:schemeClr>
                </a:solidFill>
                <a:latin typeface="+mn-lt"/>
              </a:rPr>
              <a:t>IN</a:t>
            </a:r>
            <a:r>
              <a:rPr lang="en-US" sz="2800" spc="-15">
                <a:solidFill>
                  <a:schemeClr val="accent1">
                    <a:lumMod val="50000"/>
                  </a:schemeClr>
                </a:solidFill>
                <a:latin typeface="+mn-lt"/>
              </a:rPr>
              <a:t> </a:t>
            </a:r>
            <a:r>
              <a:rPr lang="en-US" sz="2800" spc="-19">
                <a:solidFill>
                  <a:schemeClr val="accent1">
                    <a:lumMod val="50000"/>
                  </a:schemeClr>
                </a:solidFill>
                <a:latin typeface="+mn-lt"/>
              </a:rPr>
              <a:t>VẢI</a:t>
            </a:r>
            <a:endParaRPr lang="en-US" sz="2800" spc="-19">
              <a:solidFill>
                <a:schemeClr val="accent1">
                  <a:lumMod val="50000"/>
                </a:schemeClr>
              </a:solidFill>
              <a:latin typeface="+mn-lt"/>
            </a:endParaRPr>
          </a:p>
        </p:txBody>
      </p:sp>
      <p:sp>
        <p:nvSpPr>
          <p:cNvPr id="3" name="object 3"/>
          <p:cNvSpPr txBox="1"/>
          <p:nvPr/>
        </p:nvSpPr>
        <p:spPr>
          <a:xfrm>
            <a:off x="605599" y="942897"/>
            <a:ext cx="2209211" cy="1605279"/>
          </a:xfrm>
          <a:prstGeom prst="rect">
            <a:avLst/>
          </a:prstGeom>
        </p:spPr>
        <p:txBody>
          <a:bodyPr vert="horz" wrap="square" lIns="0" tIns="57626" rIns="0" bIns="0" rtlCol="0">
            <a:spAutoFit/>
          </a:bodyPr>
          <a:lstStyle/>
          <a:p>
            <a:pPr marL="9525">
              <a:lnSpc>
                <a:spcPct val="150000"/>
              </a:lnSpc>
              <a:spcBef>
                <a:spcPts val="454"/>
              </a:spcBef>
              <a:tabLst>
                <a:tab pos="266224"/>
              </a:tabLst>
            </a:pPr>
            <a:r>
              <a:rPr sz="1600">
                <a:solidFill>
                  <a:schemeClr val="tx1"/>
                </a:solidFill>
              </a:rPr>
              <a:t>Có</a:t>
            </a:r>
            <a:r>
              <a:rPr sz="1600" spc="-26">
                <a:solidFill>
                  <a:schemeClr val="tx1"/>
                </a:solidFill>
              </a:rPr>
              <a:t> </a:t>
            </a:r>
            <a:r>
              <a:rPr sz="1600">
                <a:solidFill>
                  <a:schemeClr val="tx1"/>
                </a:solidFill>
              </a:rPr>
              <a:t>03</a:t>
            </a:r>
            <a:r>
              <a:rPr sz="1600" spc="-26">
                <a:solidFill>
                  <a:schemeClr val="tx1"/>
                </a:solidFill>
              </a:rPr>
              <a:t> </a:t>
            </a:r>
            <a:r>
              <a:rPr sz="1600">
                <a:solidFill>
                  <a:schemeClr val="tx1"/>
                </a:solidFill>
              </a:rPr>
              <a:t>loại</a:t>
            </a:r>
            <a:r>
              <a:rPr sz="1600" spc="-23">
                <a:solidFill>
                  <a:schemeClr val="tx1"/>
                </a:solidFill>
              </a:rPr>
              <a:t> </a:t>
            </a:r>
            <a:r>
              <a:rPr sz="1600">
                <a:solidFill>
                  <a:schemeClr val="tx1"/>
                </a:solidFill>
              </a:rPr>
              <a:t>máy</a:t>
            </a:r>
            <a:r>
              <a:rPr sz="1600" spc="-26">
                <a:solidFill>
                  <a:schemeClr val="tx1"/>
                </a:solidFill>
              </a:rPr>
              <a:t> </a:t>
            </a:r>
            <a:r>
              <a:rPr sz="1600">
                <a:solidFill>
                  <a:schemeClr val="tx1"/>
                </a:solidFill>
              </a:rPr>
              <a:t>in</a:t>
            </a:r>
            <a:r>
              <a:rPr sz="1600" spc="-26">
                <a:solidFill>
                  <a:schemeClr val="tx1"/>
                </a:solidFill>
              </a:rPr>
              <a:t> </a:t>
            </a:r>
            <a:r>
              <a:rPr sz="1600" spc="-19">
                <a:solidFill>
                  <a:schemeClr val="tx1"/>
                </a:solidFill>
              </a:rPr>
              <a:t>vải</a:t>
            </a:r>
            <a:r>
              <a:rPr lang="en-US" sz="1600" spc="-19">
                <a:solidFill>
                  <a:schemeClr val="tx1"/>
                </a:solidFill>
              </a:rPr>
              <a:t>:</a:t>
            </a:r>
            <a:endParaRPr sz="1600">
              <a:solidFill>
                <a:schemeClr val="tx1"/>
              </a:solidFill>
            </a:endParaRPr>
          </a:p>
          <a:p>
            <a:pPr marL="638175" lvl="1" indent="-285750">
              <a:lnSpc>
                <a:spcPct val="150000"/>
              </a:lnSpc>
              <a:spcBef>
                <a:spcPts val="319"/>
              </a:spcBef>
              <a:buFont typeface="Arial" panose="020b0604020202020204" pitchFamily="34" charset="0"/>
              <a:buChar char="•"/>
              <a:tabLst>
                <a:tab pos="566261"/>
              </a:tabLst>
            </a:pPr>
            <a:r>
              <a:rPr sz="1600">
                <a:solidFill>
                  <a:schemeClr val="tx1"/>
                </a:solidFill>
              </a:rPr>
              <a:t>In</a:t>
            </a:r>
            <a:r>
              <a:rPr sz="1600" spc="-15">
                <a:solidFill>
                  <a:schemeClr val="tx1"/>
                </a:solidFill>
              </a:rPr>
              <a:t> trục</a:t>
            </a:r>
            <a:endParaRPr sz="1600">
              <a:solidFill>
                <a:schemeClr val="tx1"/>
              </a:solidFill>
            </a:endParaRPr>
          </a:p>
          <a:p>
            <a:pPr marL="638175" lvl="1" indent="-285750">
              <a:lnSpc>
                <a:spcPct val="150000"/>
              </a:lnSpc>
              <a:spcBef>
                <a:spcPts val="307"/>
              </a:spcBef>
              <a:buFont typeface="Arial" panose="020b0604020202020204" pitchFamily="34" charset="0"/>
              <a:buChar char="•"/>
              <a:tabLst>
                <a:tab pos="566261"/>
              </a:tabLst>
            </a:pPr>
            <a:r>
              <a:rPr sz="1600">
                <a:solidFill>
                  <a:schemeClr val="tx1"/>
                </a:solidFill>
              </a:rPr>
              <a:t>In</a:t>
            </a:r>
            <a:r>
              <a:rPr sz="1600" spc="-15">
                <a:solidFill>
                  <a:schemeClr val="tx1"/>
                </a:solidFill>
              </a:rPr>
              <a:t> </a:t>
            </a:r>
            <a:r>
              <a:rPr sz="1600" spc="-8">
                <a:solidFill>
                  <a:schemeClr val="tx1"/>
                </a:solidFill>
              </a:rPr>
              <a:t>phẳng</a:t>
            </a:r>
            <a:endParaRPr sz="1600">
              <a:solidFill>
                <a:schemeClr val="tx1"/>
              </a:solidFill>
            </a:endParaRPr>
          </a:p>
          <a:p>
            <a:pPr marL="638175" lvl="1" indent="-285750">
              <a:lnSpc>
                <a:spcPct val="150000"/>
              </a:lnSpc>
              <a:spcBef>
                <a:spcPts val="304"/>
              </a:spcBef>
              <a:buFont typeface="Arial" panose="020b0604020202020204" pitchFamily="34" charset="0"/>
              <a:buChar char="•"/>
              <a:tabLst>
                <a:tab pos="566261"/>
              </a:tabLst>
            </a:pPr>
            <a:r>
              <a:rPr sz="1600">
                <a:solidFill>
                  <a:schemeClr val="tx1"/>
                </a:solidFill>
              </a:rPr>
              <a:t>In</a:t>
            </a:r>
            <a:r>
              <a:rPr sz="1600" spc="-19">
                <a:solidFill>
                  <a:schemeClr val="tx1"/>
                </a:solidFill>
              </a:rPr>
              <a:t> </a:t>
            </a:r>
            <a:r>
              <a:rPr sz="1600">
                <a:solidFill>
                  <a:schemeClr val="tx1"/>
                </a:solidFill>
              </a:rPr>
              <a:t>kỹ</a:t>
            </a:r>
            <a:r>
              <a:rPr sz="1600" spc="-19">
                <a:solidFill>
                  <a:schemeClr val="tx1"/>
                </a:solidFill>
              </a:rPr>
              <a:t> </a:t>
            </a:r>
            <a:r>
              <a:rPr sz="1600">
                <a:solidFill>
                  <a:schemeClr val="tx1"/>
                </a:solidFill>
              </a:rPr>
              <a:t>thuật</a:t>
            </a:r>
            <a:r>
              <a:rPr sz="1600" spc="-23">
                <a:solidFill>
                  <a:schemeClr val="tx1"/>
                </a:solidFill>
              </a:rPr>
              <a:t> </a:t>
            </a:r>
            <a:r>
              <a:rPr sz="1600" spc="-19">
                <a:solidFill>
                  <a:schemeClr val="tx1"/>
                </a:solidFill>
              </a:rPr>
              <a:t>số</a:t>
            </a:r>
            <a:endParaRPr sz="1600">
              <a:solidFill>
                <a:schemeClr val="tx1"/>
              </a:solidFill>
            </a:endParaRPr>
          </a:p>
        </p:txBody>
      </p:sp>
      <p:sp>
        <p:nvSpPr>
          <p:cNvPr id="4" name="object 3">
            <a:extLst>
              <a:ext uri="{FF2B5EF4-FFF2-40B4-BE49-F238E27FC236}">
                <a16:creationId xmlns:a16="http://schemas.microsoft.com/office/drawing/2014/main" id="{AE4AE1C8-92EE-4CCA-B762-D025912C7F6F}"/>
              </a:ext>
            </a:extLst>
          </p:cNvPr>
          <p:cNvSpPr txBox="1"/>
          <p:nvPr/>
        </p:nvSpPr>
        <p:spPr>
          <a:xfrm>
            <a:off x="3029639" y="942897"/>
            <a:ext cx="5651653" cy="3382176"/>
          </a:xfrm>
          <a:prstGeom prst="rect">
            <a:avLst/>
          </a:prstGeom>
        </p:spPr>
        <p:txBody>
          <a:bodyPr vert="horz" wrap="square" lIns="0" tIns="57626" rIns="0" bIns="0" rtlCol="0">
            <a:spAutoFit/>
          </a:bodyPr>
          <a:lstStyle/>
          <a:p>
            <a:pPr marL="28575" algn="just">
              <a:lnSpc>
                <a:spcPct val="150000"/>
              </a:lnSpc>
              <a:tabLst>
                <a:tab pos="285274"/>
              </a:tabLst>
            </a:pPr>
            <a:r>
              <a:rPr sz="1600">
                <a:solidFill>
                  <a:schemeClr val="tx1"/>
                </a:solidFill>
              </a:rPr>
              <a:t>Thông</a:t>
            </a:r>
            <a:r>
              <a:rPr sz="1600" spc="-41">
                <a:solidFill>
                  <a:schemeClr val="tx1"/>
                </a:solidFill>
              </a:rPr>
              <a:t> </a:t>
            </a:r>
            <a:r>
              <a:rPr sz="1600">
                <a:solidFill>
                  <a:schemeClr val="tx1"/>
                </a:solidFill>
              </a:rPr>
              <a:t>thường</a:t>
            </a:r>
            <a:r>
              <a:rPr sz="1600" spc="-38">
                <a:solidFill>
                  <a:schemeClr val="tx1"/>
                </a:solidFill>
              </a:rPr>
              <a:t> </a:t>
            </a:r>
            <a:r>
              <a:rPr sz="1600">
                <a:solidFill>
                  <a:schemeClr val="tx1"/>
                </a:solidFill>
              </a:rPr>
              <a:t>vải</a:t>
            </a:r>
            <a:r>
              <a:rPr sz="1600" spc="-34">
                <a:solidFill>
                  <a:schemeClr val="tx1"/>
                </a:solidFill>
              </a:rPr>
              <a:t> </a:t>
            </a:r>
            <a:r>
              <a:rPr sz="1600">
                <a:solidFill>
                  <a:schemeClr val="tx1"/>
                </a:solidFill>
              </a:rPr>
              <a:t>được</a:t>
            </a:r>
            <a:r>
              <a:rPr sz="1600" spc="-41">
                <a:solidFill>
                  <a:schemeClr val="tx1"/>
                </a:solidFill>
              </a:rPr>
              <a:t> </a:t>
            </a:r>
            <a:r>
              <a:rPr sz="1600">
                <a:solidFill>
                  <a:schemeClr val="tx1"/>
                </a:solidFill>
              </a:rPr>
              <a:t>in</a:t>
            </a:r>
            <a:r>
              <a:rPr sz="1600" spc="-38">
                <a:solidFill>
                  <a:schemeClr val="tx1"/>
                </a:solidFill>
              </a:rPr>
              <a:t> </a:t>
            </a:r>
            <a:r>
              <a:rPr sz="1600">
                <a:solidFill>
                  <a:schemeClr val="tx1"/>
                </a:solidFill>
              </a:rPr>
              <a:t>bằng</a:t>
            </a:r>
            <a:r>
              <a:rPr sz="1600" spc="-38">
                <a:solidFill>
                  <a:schemeClr val="tx1"/>
                </a:solidFill>
              </a:rPr>
              <a:t> </a:t>
            </a:r>
            <a:r>
              <a:rPr sz="1600">
                <a:solidFill>
                  <a:schemeClr val="tx1"/>
                </a:solidFill>
              </a:rPr>
              <a:t>hai</a:t>
            </a:r>
            <a:r>
              <a:rPr sz="1600" spc="-38">
                <a:solidFill>
                  <a:schemeClr val="tx1"/>
                </a:solidFill>
              </a:rPr>
              <a:t> </a:t>
            </a:r>
            <a:r>
              <a:rPr sz="1600">
                <a:solidFill>
                  <a:schemeClr val="tx1"/>
                </a:solidFill>
              </a:rPr>
              <a:t>cách</a:t>
            </a:r>
            <a:r>
              <a:rPr sz="1600" spc="-38">
                <a:solidFill>
                  <a:schemeClr val="tx1"/>
                </a:solidFill>
              </a:rPr>
              <a:t> </a:t>
            </a:r>
            <a:r>
              <a:rPr sz="1600" spc="-19">
                <a:solidFill>
                  <a:schemeClr val="tx1"/>
                </a:solidFill>
              </a:rPr>
              <a:t>sau</a:t>
            </a:r>
            <a:r>
              <a:rPr lang="en-US" sz="1600" spc="-19">
                <a:solidFill>
                  <a:schemeClr val="tx1"/>
                </a:solidFill>
              </a:rPr>
              <a:t>:</a:t>
            </a:r>
            <a:endParaRPr sz="1600">
              <a:solidFill>
                <a:schemeClr val="tx1"/>
              </a:solidFill>
            </a:endParaRPr>
          </a:p>
          <a:p>
            <a:pPr marL="657225" marR="32385" lvl="1" indent="-285750" algn="just">
              <a:lnSpc>
                <a:spcPct val="150000"/>
              </a:lnSpc>
              <a:buFont typeface="Arial" panose="020b0604020202020204" pitchFamily="34" charset="0"/>
              <a:buChar char="•"/>
              <a:tabLst>
                <a:tab pos="585788"/>
                <a:tab pos="1071086"/>
              </a:tabLst>
            </a:pPr>
            <a:r>
              <a:rPr sz="1600">
                <a:solidFill>
                  <a:schemeClr val="tx1"/>
                </a:solidFill>
              </a:rPr>
              <a:t>In</a:t>
            </a:r>
            <a:r>
              <a:rPr sz="1600" spc="-26">
                <a:solidFill>
                  <a:schemeClr val="tx1"/>
                </a:solidFill>
              </a:rPr>
              <a:t> </a:t>
            </a:r>
            <a:r>
              <a:rPr sz="1600">
                <a:solidFill>
                  <a:schemeClr val="tx1"/>
                </a:solidFill>
              </a:rPr>
              <a:t>pigment:</a:t>
            </a:r>
            <a:r>
              <a:rPr sz="1600" spc="-26">
                <a:solidFill>
                  <a:schemeClr val="tx1"/>
                </a:solidFill>
              </a:rPr>
              <a:t> </a:t>
            </a:r>
            <a:r>
              <a:rPr sz="1600">
                <a:solidFill>
                  <a:schemeClr val="tx1"/>
                </a:solidFill>
              </a:rPr>
              <a:t>Bề</a:t>
            </a:r>
            <a:r>
              <a:rPr sz="1600" spc="-26">
                <a:solidFill>
                  <a:schemeClr val="tx1"/>
                </a:solidFill>
              </a:rPr>
              <a:t> </a:t>
            </a:r>
            <a:r>
              <a:rPr sz="1600">
                <a:solidFill>
                  <a:schemeClr val="tx1"/>
                </a:solidFill>
              </a:rPr>
              <a:t>mặt</a:t>
            </a:r>
            <a:r>
              <a:rPr sz="1600" spc="-26">
                <a:solidFill>
                  <a:schemeClr val="tx1"/>
                </a:solidFill>
              </a:rPr>
              <a:t> </a:t>
            </a:r>
            <a:r>
              <a:rPr sz="1600">
                <a:solidFill>
                  <a:schemeClr val="tx1"/>
                </a:solidFill>
              </a:rPr>
              <a:t>in</a:t>
            </a:r>
            <a:r>
              <a:rPr sz="1600" spc="-26">
                <a:solidFill>
                  <a:schemeClr val="tx1"/>
                </a:solidFill>
              </a:rPr>
              <a:t> </a:t>
            </a:r>
            <a:r>
              <a:rPr sz="1600">
                <a:solidFill>
                  <a:schemeClr val="tx1"/>
                </a:solidFill>
              </a:rPr>
              <a:t>khi</a:t>
            </a:r>
            <a:r>
              <a:rPr sz="1600" spc="-15">
                <a:solidFill>
                  <a:schemeClr val="tx1"/>
                </a:solidFill>
              </a:rPr>
              <a:t> </a:t>
            </a:r>
            <a:r>
              <a:rPr sz="1600">
                <a:solidFill>
                  <a:schemeClr val="tx1"/>
                </a:solidFill>
              </a:rPr>
              <a:t>thiết</a:t>
            </a:r>
            <a:r>
              <a:rPr sz="1600" spc="-30">
                <a:solidFill>
                  <a:schemeClr val="tx1"/>
                </a:solidFill>
              </a:rPr>
              <a:t> </a:t>
            </a:r>
            <a:r>
              <a:rPr sz="1600">
                <a:solidFill>
                  <a:schemeClr val="tx1"/>
                </a:solidFill>
              </a:rPr>
              <a:t>kế</a:t>
            </a:r>
            <a:r>
              <a:rPr sz="1600" spc="-23">
                <a:solidFill>
                  <a:schemeClr val="tx1"/>
                </a:solidFill>
              </a:rPr>
              <a:t> </a:t>
            </a:r>
            <a:r>
              <a:rPr sz="1600">
                <a:solidFill>
                  <a:schemeClr val="tx1"/>
                </a:solidFill>
              </a:rPr>
              <a:t>được</a:t>
            </a:r>
            <a:r>
              <a:rPr sz="1600" spc="-23">
                <a:solidFill>
                  <a:schemeClr val="tx1"/>
                </a:solidFill>
              </a:rPr>
              <a:t> </a:t>
            </a:r>
            <a:r>
              <a:rPr sz="1600">
                <a:solidFill>
                  <a:schemeClr val="tx1"/>
                </a:solidFill>
              </a:rPr>
              <a:t>cố</a:t>
            </a:r>
            <a:r>
              <a:rPr sz="1600" spc="-26">
                <a:solidFill>
                  <a:schemeClr val="tx1"/>
                </a:solidFill>
              </a:rPr>
              <a:t> </a:t>
            </a:r>
            <a:r>
              <a:rPr sz="1600">
                <a:solidFill>
                  <a:schemeClr val="tx1"/>
                </a:solidFill>
              </a:rPr>
              <a:t>định</a:t>
            </a:r>
            <a:r>
              <a:rPr sz="1600" spc="-23">
                <a:solidFill>
                  <a:schemeClr val="tx1"/>
                </a:solidFill>
              </a:rPr>
              <a:t> </a:t>
            </a:r>
            <a:r>
              <a:rPr sz="1600">
                <a:solidFill>
                  <a:schemeClr val="tx1"/>
                </a:solidFill>
              </a:rPr>
              <a:t>với</a:t>
            </a:r>
            <a:r>
              <a:rPr sz="1600" spc="-19">
                <a:solidFill>
                  <a:schemeClr val="tx1"/>
                </a:solidFill>
              </a:rPr>
              <a:t> sự </a:t>
            </a:r>
            <a:r>
              <a:rPr sz="1600">
                <a:solidFill>
                  <a:schemeClr val="tx1"/>
                </a:solidFill>
              </a:rPr>
              <a:t>trợ</a:t>
            </a:r>
            <a:r>
              <a:rPr sz="1600" spc="-30">
                <a:solidFill>
                  <a:schemeClr val="tx1"/>
                </a:solidFill>
              </a:rPr>
              <a:t> </a:t>
            </a:r>
            <a:r>
              <a:rPr sz="1600">
                <a:solidFill>
                  <a:schemeClr val="tx1"/>
                </a:solidFill>
              </a:rPr>
              <a:t>giúp</a:t>
            </a:r>
            <a:r>
              <a:rPr sz="1600" spc="-26">
                <a:solidFill>
                  <a:schemeClr val="tx1"/>
                </a:solidFill>
              </a:rPr>
              <a:t> </a:t>
            </a:r>
            <a:r>
              <a:rPr sz="1600">
                <a:solidFill>
                  <a:schemeClr val="tx1"/>
                </a:solidFill>
              </a:rPr>
              <a:t>của</a:t>
            </a:r>
            <a:r>
              <a:rPr sz="1600" spc="-23">
                <a:solidFill>
                  <a:schemeClr val="tx1"/>
                </a:solidFill>
              </a:rPr>
              <a:t> </a:t>
            </a:r>
            <a:r>
              <a:rPr sz="1600">
                <a:solidFill>
                  <a:schemeClr val="tx1"/>
                </a:solidFill>
              </a:rPr>
              <a:t>chất</a:t>
            </a:r>
            <a:r>
              <a:rPr sz="1600" spc="-30">
                <a:solidFill>
                  <a:schemeClr val="tx1"/>
                </a:solidFill>
              </a:rPr>
              <a:t> </a:t>
            </a:r>
            <a:r>
              <a:rPr sz="1600">
                <a:solidFill>
                  <a:schemeClr val="tx1"/>
                </a:solidFill>
              </a:rPr>
              <a:t>kết</a:t>
            </a:r>
            <a:r>
              <a:rPr sz="1600" spc="-30">
                <a:solidFill>
                  <a:schemeClr val="tx1"/>
                </a:solidFill>
              </a:rPr>
              <a:t> </a:t>
            </a:r>
            <a:r>
              <a:rPr sz="1600">
                <a:solidFill>
                  <a:schemeClr val="tx1"/>
                </a:solidFill>
              </a:rPr>
              <a:t>dính</a:t>
            </a:r>
            <a:r>
              <a:rPr sz="1600" spc="-23">
                <a:solidFill>
                  <a:schemeClr val="tx1"/>
                </a:solidFill>
              </a:rPr>
              <a:t> </a:t>
            </a:r>
            <a:r>
              <a:rPr sz="1600">
                <a:solidFill>
                  <a:schemeClr val="tx1"/>
                </a:solidFill>
              </a:rPr>
              <a:t>và</a:t>
            </a:r>
            <a:r>
              <a:rPr sz="1600" spc="-26">
                <a:solidFill>
                  <a:schemeClr val="tx1"/>
                </a:solidFill>
              </a:rPr>
              <a:t> </a:t>
            </a:r>
            <a:r>
              <a:rPr sz="1600">
                <a:solidFill>
                  <a:schemeClr val="tx1"/>
                </a:solidFill>
              </a:rPr>
              <a:t>chất</a:t>
            </a:r>
            <a:r>
              <a:rPr sz="1600" spc="-30">
                <a:solidFill>
                  <a:schemeClr val="tx1"/>
                </a:solidFill>
              </a:rPr>
              <a:t> </a:t>
            </a:r>
            <a:r>
              <a:rPr sz="1600">
                <a:solidFill>
                  <a:schemeClr val="tx1"/>
                </a:solidFill>
              </a:rPr>
              <a:t>nền</a:t>
            </a:r>
            <a:r>
              <a:rPr sz="1600">
                <a:solidFill>
                  <a:srgbClr val="464749"/>
                </a:solidFill>
              </a:rPr>
              <a:t>.</a:t>
            </a:r>
            <a:r>
              <a:rPr sz="1600" spc="-23">
                <a:solidFill>
                  <a:srgbClr val="464749"/>
                </a:solidFill>
              </a:rPr>
              <a:t> </a:t>
            </a:r>
            <a:r>
              <a:rPr sz="1600">
                <a:solidFill>
                  <a:srgbClr val="FF0000"/>
                </a:solidFill>
              </a:rPr>
              <a:t>Công</a:t>
            </a:r>
            <a:r>
              <a:rPr sz="1600" spc="-26">
                <a:solidFill>
                  <a:srgbClr val="FF0000"/>
                </a:solidFill>
              </a:rPr>
              <a:t> </a:t>
            </a:r>
            <a:r>
              <a:rPr sz="1600">
                <a:solidFill>
                  <a:srgbClr val="FF0000"/>
                </a:solidFill>
              </a:rPr>
              <a:t>đoạn</a:t>
            </a:r>
            <a:r>
              <a:rPr sz="1600" spc="-23">
                <a:solidFill>
                  <a:srgbClr val="FF0000"/>
                </a:solidFill>
              </a:rPr>
              <a:t> </a:t>
            </a:r>
            <a:r>
              <a:rPr sz="1600" spc="-19">
                <a:solidFill>
                  <a:srgbClr val="FF0000"/>
                </a:solidFill>
              </a:rPr>
              <a:t>sấy </a:t>
            </a:r>
            <a:r>
              <a:rPr sz="1600">
                <a:solidFill>
                  <a:srgbClr val="FF0000"/>
                </a:solidFill>
              </a:rPr>
              <a:t>được</a:t>
            </a:r>
            <a:r>
              <a:rPr sz="1600" spc="-34">
                <a:solidFill>
                  <a:srgbClr val="FF0000"/>
                </a:solidFill>
              </a:rPr>
              <a:t> </a:t>
            </a:r>
            <a:r>
              <a:rPr sz="1600">
                <a:solidFill>
                  <a:srgbClr val="FF0000"/>
                </a:solidFill>
              </a:rPr>
              <a:t>thực</a:t>
            </a:r>
            <a:r>
              <a:rPr sz="1600" spc="-34">
                <a:solidFill>
                  <a:srgbClr val="FF0000"/>
                </a:solidFill>
              </a:rPr>
              <a:t> </a:t>
            </a:r>
            <a:r>
              <a:rPr sz="1600">
                <a:solidFill>
                  <a:srgbClr val="FF0000"/>
                </a:solidFill>
              </a:rPr>
              <a:t>hiện</a:t>
            </a:r>
            <a:r>
              <a:rPr sz="1600" spc="-30">
                <a:solidFill>
                  <a:srgbClr val="FF0000"/>
                </a:solidFill>
              </a:rPr>
              <a:t> </a:t>
            </a:r>
            <a:r>
              <a:rPr sz="1600">
                <a:solidFill>
                  <a:srgbClr val="FF0000"/>
                </a:solidFill>
              </a:rPr>
              <a:t>bằng</a:t>
            </a:r>
            <a:r>
              <a:rPr sz="1600" spc="-34">
                <a:solidFill>
                  <a:srgbClr val="FF0000"/>
                </a:solidFill>
              </a:rPr>
              <a:t> </a:t>
            </a:r>
            <a:r>
              <a:rPr sz="1600">
                <a:solidFill>
                  <a:srgbClr val="FF0000"/>
                </a:solidFill>
              </a:rPr>
              <a:t>nhiệt</a:t>
            </a:r>
            <a:r>
              <a:rPr sz="1600" spc="-38">
                <a:solidFill>
                  <a:srgbClr val="FF0000"/>
                </a:solidFill>
              </a:rPr>
              <a:t> </a:t>
            </a:r>
            <a:r>
              <a:rPr sz="1600">
                <a:solidFill>
                  <a:srgbClr val="FF0000"/>
                </a:solidFill>
              </a:rPr>
              <a:t>khô</a:t>
            </a:r>
            <a:r>
              <a:rPr sz="1600" spc="-30">
                <a:solidFill>
                  <a:srgbClr val="FF0000"/>
                </a:solidFill>
              </a:rPr>
              <a:t> </a:t>
            </a:r>
            <a:r>
              <a:rPr sz="1600">
                <a:solidFill>
                  <a:srgbClr val="FF0000"/>
                </a:solidFill>
              </a:rPr>
              <a:t>trong</a:t>
            </a:r>
            <a:r>
              <a:rPr sz="1600" spc="-34">
                <a:solidFill>
                  <a:srgbClr val="FF0000"/>
                </a:solidFill>
              </a:rPr>
              <a:t> </a:t>
            </a:r>
            <a:r>
              <a:rPr sz="1600">
                <a:solidFill>
                  <a:schemeClr val="tx1"/>
                </a:solidFill>
              </a:rPr>
              <a:t>phòng</a:t>
            </a:r>
            <a:r>
              <a:rPr sz="1600" spc="-26">
                <a:solidFill>
                  <a:schemeClr val="tx1"/>
                </a:solidFill>
              </a:rPr>
              <a:t> </a:t>
            </a:r>
            <a:r>
              <a:rPr sz="1600">
                <a:solidFill>
                  <a:schemeClr val="tx1"/>
                </a:solidFill>
              </a:rPr>
              <a:t>lưu</a:t>
            </a:r>
            <a:r>
              <a:rPr sz="1600" spc="-30">
                <a:solidFill>
                  <a:schemeClr val="tx1"/>
                </a:solidFill>
              </a:rPr>
              <a:t> </a:t>
            </a:r>
            <a:r>
              <a:rPr sz="1600" spc="-19">
                <a:solidFill>
                  <a:schemeClr val="tx1"/>
                </a:solidFill>
              </a:rPr>
              <a:t>hoá </a:t>
            </a:r>
            <a:r>
              <a:rPr sz="1600">
                <a:solidFill>
                  <a:schemeClr val="tx1"/>
                </a:solidFill>
              </a:rPr>
              <a:t>(curing</a:t>
            </a:r>
            <a:r>
              <a:rPr sz="1600" spc="-34">
                <a:solidFill>
                  <a:schemeClr val="tx1"/>
                </a:solidFill>
              </a:rPr>
              <a:t> </a:t>
            </a:r>
            <a:r>
              <a:rPr sz="1600">
                <a:solidFill>
                  <a:schemeClr val="tx1"/>
                </a:solidFill>
              </a:rPr>
              <a:t>chambers)</a:t>
            </a:r>
            <a:r>
              <a:rPr sz="1600" spc="-34">
                <a:solidFill>
                  <a:schemeClr val="tx1"/>
                </a:solidFill>
              </a:rPr>
              <a:t> </a:t>
            </a:r>
            <a:r>
              <a:rPr sz="1600">
                <a:solidFill>
                  <a:schemeClr val="tx1"/>
                </a:solidFill>
              </a:rPr>
              <a:t>trên</a:t>
            </a:r>
            <a:r>
              <a:rPr sz="1600" spc="-30">
                <a:solidFill>
                  <a:schemeClr val="tx1"/>
                </a:solidFill>
              </a:rPr>
              <a:t> </a:t>
            </a:r>
            <a:r>
              <a:rPr sz="1600">
                <a:solidFill>
                  <a:srgbClr val="FF0000"/>
                </a:solidFill>
              </a:rPr>
              <a:t>100</a:t>
            </a:r>
            <a:r>
              <a:rPr sz="1600" spc="-34">
                <a:solidFill>
                  <a:srgbClr val="FF0000"/>
                </a:solidFill>
              </a:rPr>
              <a:t> </a:t>
            </a:r>
            <a:r>
              <a:rPr sz="1600" baseline="25641">
                <a:solidFill>
                  <a:srgbClr val="FF0000"/>
                </a:solidFill>
              </a:rPr>
              <a:t>o</a:t>
            </a:r>
            <a:r>
              <a:rPr sz="1600">
                <a:solidFill>
                  <a:srgbClr val="FF0000"/>
                </a:solidFill>
              </a:rPr>
              <a:t>C</a:t>
            </a:r>
            <a:r>
              <a:rPr sz="1600" spc="-23">
                <a:solidFill>
                  <a:srgbClr val="FF0000"/>
                </a:solidFill>
              </a:rPr>
              <a:t> </a:t>
            </a:r>
            <a:r>
              <a:rPr sz="1600">
                <a:solidFill>
                  <a:schemeClr val="tx1"/>
                </a:solidFill>
              </a:rPr>
              <a:t>(tuỳ</a:t>
            </a:r>
            <a:r>
              <a:rPr sz="1600" spc="-34">
                <a:solidFill>
                  <a:schemeClr val="tx1"/>
                </a:solidFill>
              </a:rPr>
              <a:t> </a:t>
            </a:r>
            <a:r>
              <a:rPr sz="1600">
                <a:solidFill>
                  <a:schemeClr val="tx1"/>
                </a:solidFill>
              </a:rPr>
              <a:t>thuộc</a:t>
            </a:r>
            <a:r>
              <a:rPr sz="1600" spc="-30">
                <a:solidFill>
                  <a:schemeClr val="tx1"/>
                </a:solidFill>
              </a:rPr>
              <a:t> </a:t>
            </a:r>
            <a:r>
              <a:rPr sz="1600">
                <a:solidFill>
                  <a:schemeClr val="tx1"/>
                </a:solidFill>
              </a:rPr>
              <a:t>vào</a:t>
            </a:r>
            <a:r>
              <a:rPr sz="1600" spc="-34">
                <a:solidFill>
                  <a:schemeClr val="tx1"/>
                </a:solidFill>
              </a:rPr>
              <a:t> </a:t>
            </a:r>
            <a:r>
              <a:rPr sz="1600" spc="-15">
                <a:solidFill>
                  <a:schemeClr val="tx1"/>
                </a:solidFill>
              </a:rPr>
              <a:t>công thức</a:t>
            </a:r>
            <a:r>
              <a:rPr lang="en-US" sz="1600" spc="-15">
                <a:solidFill>
                  <a:schemeClr val="tx1"/>
                </a:solidFill>
              </a:rPr>
              <a:t> </a:t>
            </a:r>
            <a:r>
              <a:rPr sz="1600" spc="-15">
                <a:solidFill>
                  <a:schemeClr val="tx1"/>
                </a:solidFill>
              </a:rPr>
              <a:t>màu)</a:t>
            </a:r>
            <a:endParaRPr lang="en-US" sz="1600" spc="-15">
              <a:solidFill>
                <a:schemeClr val="tx1"/>
              </a:solidFill>
            </a:endParaRPr>
          </a:p>
          <a:p>
            <a:pPr marL="657225" marR="32385" lvl="1" indent="-285750" algn="just">
              <a:lnSpc>
                <a:spcPct val="150000"/>
              </a:lnSpc>
              <a:buFont typeface="Arial" panose="020b0604020202020204" pitchFamily="34" charset="0"/>
              <a:buChar char="•"/>
              <a:tabLst>
                <a:tab pos="585788"/>
              </a:tabLst>
            </a:pPr>
            <a:r>
              <a:rPr sz="1600">
                <a:solidFill>
                  <a:schemeClr val="tx1"/>
                </a:solidFill>
              </a:rPr>
              <a:t>In</a:t>
            </a:r>
            <a:r>
              <a:rPr sz="1600" spc="-34">
                <a:solidFill>
                  <a:schemeClr val="tx1"/>
                </a:solidFill>
              </a:rPr>
              <a:t> </a:t>
            </a:r>
            <a:r>
              <a:rPr sz="1600">
                <a:solidFill>
                  <a:schemeClr val="tx1"/>
                </a:solidFill>
              </a:rPr>
              <a:t>hoạt</a:t>
            </a:r>
            <a:r>
              <a:rPr sz="1600" spc="-34">
                <a:solidFill>
                  <a:schemeClr val="tx1"/>
                </a:solidFill>
              </a:rPr>
              <a:t> </a:t>
            </a:r>
            <a:r>
              <a:rPr sz="1600">
                <a:solidFill>
                  <a:schemeClr val="tx1"/>
                </a:solidFill>
              </a:rPr>
              <a:t>tính:</a:t>
            </a:r>
            <a:r>
              <a:rPr sz="1600" spc="-34">
                <a:solidFill>
                  <a:schemeClr val="tx1"/>
                </a:solidFill>
              </a:rPr>
              <a:t> </a:t>
            </a:r>
            <a:r>
              <a:rPr sz="1600">
                <a:solidFill>
                  <a:schemeClr val="tx1"/>
                </a:solidFill>
              </a:rPr>
              <a:t>màu</a:t>
            </a:r>
            <a:r>
              <a:rPr sz="1600" spc="-26">
                <a:solidFill>
                  <a:schemeClr val="tx1"/>
                </a:solidFill>
              </a:rPr>
              <a:t> </a:t>
            </a:r>
            <a:r>
              <a:rPr sz="1600">
                <a:solidFill>
                  <a:schemeClr val="tx1"/>
                </a:solidFill>
              </a:rPr>
              <a:t>được</a:t>
            </a:r>
            <a:r>
              <a:rPr sz="1600" spc="-30">
                <a:solidFill>
                  <a:schemeClr val="tx1"/>
                </a:solidFill>
              </a:rPr>
              <a:t> </a:t>
            </a:r>
            <a:r>
              <a:rPr sz="1600">
                <a:solidFill>
                  <a:schemeClr val="tx1"/>
                </a:solidFill>
              </a:rPr>
              <a:t>in</a:t>
            </a:r>
            <a:r>
              <a:rPr sz="1600" spc="-30">
                <a:solidFill>
                  <a:schemeClr val="tx1"/>
                </a:solidFill>
              </a:rPr>
              <a:t> </a:t>
            </a:r>
            <a:r>
              <a:rPr sz="1600">
                <a:solidFill>
                  <a:schemeClr val="tx1"/>
                </a:solidFill>
              </a:rPr>
              <a:t>trên</a:t>
            </a:r>
            <a:r>
              <a:rPr sz="1600" spc="-30">
                <a:solidFill>
                  <a:schemeClr val="tx1"/>
                </a:solidFill>
              </a:rPr>
              <a:t> </a:t>
            </a:r>
            <a:r>
              <a:rPr sz="1600">
                <a:solidFill>
                  <a:schemeClr val="tx1"/>
                </a:solidFill>
              </a:rPr>
              <a:t>vải</a:t>
            </a:r>
            <a:r>
              <a:rPr sz="1600" spc="-23">
                <a:solidFill>
                  <a:schemeClr val="tx1"/>
                </a:solidFill>
              </a:rPr>
              <a:t> </a:t>
            </a:r>
            <a:r>
              <a:rPr sz="1600">
                <a:solidFill>
                  <a:schemeClr val="tx1"/>
                </a:solidFill>
              </a:rPr>
              <a:t>thông</a:t>
            </a:r>
            <a:r>
              <a:rPr sz="1600" spc="-34">
                <a:solidFill>
                  <a:schemeClr val="tx1"/>
                </a:solidFill>
              </a:rPr>
              <a:t> </a:t>
            </a:r>
            <a:r>
              <a:rPr sz="1600">
                <a:solidFill>
                  <a:schemeClr val="tx1"/>
                </a:solidFill>
              </a:rPr>
              <a:t>qua</a:t>
            </a:r>
            <a:r>
              <a:rPr sz="1600" spc="-30">
                <a:solidFill>
                  <a:schemeClr val="tx1"/>
                </a:solidFill>
              </a:rPr>
              <a:t> </a:t>
            </a:r>
            <a:r>
              <a:rPr sz="1600">
                <a:solidFill>
                  <a:schemeClr val="tx1"/>
                </a:solidFill>
              </a:rPr>
              <a:t>phản</a:t>
            </a:r>
            <a:r>
              <a:rPr sz="1600" spc="-30">
                <a:solidFill>
                  <a:schemeClr val="tx1"/>
                </a:solidFill>
              </a:rPr>
              <a:t> </a:t>
            </a:r>
            <a:r>
              <a:rPr sz="1600" spc="-19">
                <a:solidFill>
                  <a:schemeClr val="tx1"/>
                </a:solidFill>
              </a:rPr>
              <a:t>ứng </a:t>
            </a:r>
            <a:r>
              <a:rPr sz="1600">
                <a:solidFill>
                  <a:schemeClr val="tx1"/>
                </a:solidFill>
              </a:rPr>
              <a:t>hóa</a:t>
            </a:r>
            <a:r>
              <a:rPr sz="1600" spc="-26">
                <a:solidFill>
                  <a:schemeClr val="tx1"/>
                </a:solidFill>
              </a:rPr>
              <a:t> </a:t>
            </a:r>
            <a:r>
              <a:rPr sz="1600">
                <a:solidFill>
                  <a:schemeClr val="tx1"/>
                </a:solidFill>
              </a:rPr>
              <a:t>học.</a:t>
            </a:r>
            <a:r>
              <a:rPr sz="1600" spc="-30">
                <a:solidFill>
                  <a:schemeClr val="tx1"/>
                </a:solidFill>
              </a:rPr>
              <a:t> </a:t>
            </a:r>
            <a:r>
              <a:rPr sz="1600">
                <a:solidFill>
                  <a:srgbClr val="FF0000"/>
                </a:solidFill>
              </a:rPr>
              <a:t>Phơi</a:t>
            </a:r>
            <a:r>
              <a:rPr sz="1600" spc="-23">
                <a:solidFill>
                  <a:srgbClr val="FF0000"/>
                </a:solidFill>
              </a:rPr>
              <a:t> </a:t>
            </a:r>
            <a:r>
              <a:rPr sz="1600">
                <a:solidFill>
                  <a:srgbClr val="FF0000"/>
                </a:solidFill>
              </a:rPr>
              <a:t>vải</a:t>
            </a:r>
            <a:r>
              <a:rPr sz="1600" spc="-19">
                <a:solidFill>
                  <a:srgbClr val="FF0000"/>
                </a:solidFill>
              </a:rPr>
              <a:t> </a:t>
            </a:r>
            <a:r>
              <a:rPr sz="1600">
                <a:solidFill>
                  <a:srgbClr val="FF0000"/>
                </a:solidFill>
              </a:rPr>
              <a:t>ở</a:t>
            </a:r>
            <a:r>
              <a:rPr sz="1600" spc="-23">
                <a:solidFill>
                  <a:srgbClr val="FF0000"/>
                </a:solidFill>
              </a:rPr>
              <a:t> </a:t>
            </a:r>
            <a:r>
              <a:rPr sz="1600">
                <a:solidFill>
                  <a:srgbClr val="FF0000"/>
                </a:solidFill>
              </a:rPr>
              <a:t>nhiệt</a:t>
            </a:r>
            <a:r>
              <a:rPr sz="1600" spc="-34">
                <a:solidFill>
                  <a:srgbClr val="FF0000"/>
                </a:solidFill>
              </a:rPr>
              <a:t> </a:t>
            </a:r>
            <a:r>
              <a:rPr sz="1600">
                <a:solidFill>
                  <a:srgbClr val="FF0000"/>
                </a:solidFill>
              </a:rPr>
              <a:t>độ</a:t>
            </a:r>
            <a:r>
              <a:rPr sz="1600" spc="-26">
                <a:solidFill>
                  <a:srgbClr val="FF0000"/>
                </a:solidFill>
              </a:rPr>
              <a:t> </a:t>
            </a:r>
            <a:r>
              <a:rPr sz="1600">
                <a:solidFill>
                  <a:srgbClr val="FF0000"/>
                </a:solidFill>
              </a:rPr>
              <a:t>cao</a:t>
            </a:r>
            <a:r>
              <a:rPr sz="1600" spc="-26">
                <a:solidFill>
                  <a:srgbClr val="FF0000"/>
                </a:solidFill>
              </a:rPr>
              <a:t> </a:t>
            </a:r>
            <a:r>
              <a:rPr sz="1600">
                <a:solidFill>
                  <a:srgbClr val="FF0000"/>
                </a:solidFill>
              </a:rPr>
              <a:t>(gần</a:t>
            </a:r>
            <a:r>
              <a:rPr sz="1600" spc="-26">
                <a:solidFill>
                  <a:srgbClr val="FF0000"/>
                </a:solidFill>
              </a:rPr>
              <a:t> </a:t>
            </a:r>
            <a:r>
              <a:rPr sz="1600">
                <a:solidFill>
                  <a:srgbClr val="FF0000"/>
                </a:solidFill>
              </a:rPr>
              <a:t>100</a:t>
            </a:r>
            <a:r>
              <a:rPr sz="1600" spc="-23">
                <a:solidFill>
                  <a:srgbClr val="FF0000"/>
                </a:solidFill>
              </a:rPr>
              <a:t> </a:t>
            </a:r>
            <a:r>
              <a:rPr sz="1600">
                <a:solidFill>
                  <a:srgbClr val="FF0000"/>
                </a:solidFill>
              </a:rPr>
              <a:t>độ</a:t>
            </a:r>
            <a:r>
              <a:rPr sz="1600" spc="-26">
                <a:solidFill>
                  <a:srgbClr val="FF0000"/>
                </a:solidFill>
              </a:rPr>
              <a:t> </a:t>
            </a:r>
            <a:r>
              <a:rPr sz="1600">
                <a:solidFill>
                  <a:srgbClr val="FF0000"/>
                </a:solidFill>
              </a:rPr>
              <a:t>C)</a:t>
            </a:r>
            <a:r>
              <a:rPr sz="1600" spc="-30">
                <a:solidFill>
                  <a:srgbClr val="FF0000"/>
                </a:solidFill>
              </a:rPr>
              <a:t> </a:t>
            </a:r>
            <a:r>
              <a:rPr sz="1600" spc="-8">
                <a:solidFill>
                  <a:srgbClr val="FF0000"/>
                </a:solidFill>
              </a:rPr>
              <a:t>trong </a:t>
            </a:r>
            <a:r>
              <a:rPr sz="1600">
                <a:solidFill>
                  <a:srgbClr val="FF0000"/>
                </a:solidFill>
              </a:rPr>
              <a:t>môi</a:t>
            </a:r>
            <a:r>
              <a:rPr sz="1600" spc="-23">
                <a:solidFill>
                  <a:srgbClr val="FF0000"/>
                </a:solidFill>
              </a:rPr>
              <a:t> </a:t>
            </a:r>
            <a:r>
              <a:rPr sz="1600">
                <a:solidFill>
                  <a:srgbClr val="FF0000"/>
                </a:solidFill>
              </a:rPr>
              <a:t>trường</a:t>
            </a:r>
            <a:r>
              <a:rPr sz="1600" spc="-23">
                <a:solidFill>
                  <a:srgbClr val="FF0000"/>
                </a:solidFill>
              </a:rPr>
              <a:t> </a:t>
            </a:r>
            <a:r>
              <a:rPr sz="1600">
                <a:solidFill>
                  <a:srgbClr val="FF0000"/>
                </a:solidFill>
              </a:rPr>
              <a:t>ẩm</a:t>
            </a:r>
            <a:r>
              <a:rPr sz="1600">
                <a:solidFill>
                  <a:srgbClr val="464749"/>
                </a:solidFill>
              </a:rPr>
              <a:t>.</a:t>
            </a:r>
            <a:r>
              <a:rPr sz="1600" spc="-30">
                <a:solidFill>
                  <a:srgbClr val="464749"/>
                </a:solidFill>
              </a:rPr>
              <a:t> </a:t>
            </a:r>
            <a:r>
              <a:rPr sz="1600">
                <a:solidFill>
                  <a:schemeClr val="tx1"/>
                </a:solidFill>
              </a:rPr>
              <a:t>Loại</a:t>
            </a:r>
            <a:r>
              <a:rPr sz="1600" spc="-19">
                <a:solidFill>
                  <a:schemeClr val="tx1"/>
                </a:solidFill>
              </a:rPr>
              <a:t> </a:t>
            </a:r>
            <a:r>
              <a:rPr sz="1600">
                <a:solidFill>
                  <a:schemeClr val="tx1"/>
                </a:solidFill>
              </a:rPr>
              <a:t>vải</a:t>
            </a:r>
            <a:r>
              <a:rPr sz="1600" spc="-19">
                <a:solidFill>
                  <a:schemeClr val="tx1"/>
                </a:solidFill>
              </a:rPr>
              <a:t> </a:t>
            </a:r>
            <a:r>
              <a:rPr sz="1600">
                <a:solidFill>
                  <a:schemeClr val="tx1"/>
                </a:solidFill>
              </a:rPr>
              <a:t>này</a:t>
            </a:r>
            <a:r>
              <a:rPr sz="1600" spc="-26">
                <a:solidFill>
                  <a:schemeClr val="tx1"/>
                </a:solidFill>
              </a:rPr>
              <a:t> </a:t>
            </a:r>
            <a:r>
              <a:rPr sz="1600">
                <a:solidFill>
                  <a:schemeClr val="tx1"/>
                </a:solidFill>
              </a:rPr>
              <a:t>cần</a:t>
            </a:r>
            <a:r>
              <a:rPr sz="1600" spc="-26">
                <a:solidFill>
                  <a:schemeClr val="tx1"/>
                </a:solidFill>
              </a:rPr>
              <a:t> </a:t>
            </a:r>
            <a:r>
              <a:rPr sz="1600">
                <a:solidFill>
                  <a:schemeClr val="tx1"/>
                </a:solidFill>
              </a:rPr>
              <a:t>được</a:t>
            </a:r>
            <a:r>
              <a:rPr sz="1600" spc="-26">
                <a:solidFill>
                  <a:schemeClr val="tx1"/>
                </a:solidFill>
              </a:rPr>
              <a:t> </a:t>
            </a:r>
            <a:r>
              <a:rPr sz="1600">
                <a:solidFill>
                  <a:schemeClr val="tx1"/>
                </a:solidFill>
              </a:rPr>
              <a:t>giặt</a:t>
            </a:r>
            <a:r>
              <a:rPr sz="1600" spc="-30">
                <a:solidFill>
                  <a:schemeClr val="tx1"/>
                </a:solidFill>
              </a:rPr>
              <a:t> </a:t>
            </a:r>
            <a:r>
              <a:rPr sz="1600">
                <a:solidFill>
                  <a:schemeClr val="tx1"/>
                </a:solidFill>
              </a:rPr>
              <a:t>trước</a:t>
            </a:r>
            <a:r>
              <a:rPr sz="1600" spc="-26">
                <a:solidFill>
                  <a:schemeClr val="tx1"/>
                </a:solidFill>
              </a:rPr>
              <a:t> </a:t>
            </a:r>
            <a:r>
              <a:rPr sz="1600" spc="-19">
                <a:solidFill>
                  <a:schemeClr val="tx1"/>
                </a:solidFill>
              </a:rPr>
              <a:t>khi in.</a:t>
            </a:r>
            <a:endParaRPr lang="en-US" sz="1600" spc="-19">
              <a:solidFill>
                <a:schemeClr val="tx1"/>
              </a:solidFill>
            </a:endParaRPr>
          </a:p>
        </p:txBody>
      </p:sp>
    </p:spTree>
  </p:cSld>
  <p:clrMapOvr>
    <a:masterClrMapping/>
  </p:clrMapOvr>
  <p:transition advClick="0"/>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Rectangle 5"/>
          <p:cNvSpPr>
            <a:spLocks noGrp="1" noChangeArrowheads="1"/>
          </p:cNvSpPr>
          <p:nvPr>
            <p:ph type="title"/>
          </p:nvPr>
        </p:nvSpPr>
        <p:spPr>
          <a:xfrm>
            <a:off x="517210" y="450502"/>
            <a:ext cx="8156528" cy="358674"/>
          </a:xfrm>
        </p:spPr>
        <p:txBody>
          <a:bodyPr>
            <a:noAutofit/>
          </a:bodyPr>
          <a:lstStyle/>
          <a:p>
            <a:pPr algn="ctr" eaLnBrk="1" hangingPunct="1">
              <a:lnSpc>
                <a:spcPct val="90000"/>
              </a:lnSpc>
            </a:pPr>
            <a:r>
              <a:rPr lang="vi-VN">
                <a:solidFill>
                  <a:schemeClr val="accent1">
                    <a:lumMod val="50000"/>
                  </a:schemeClr>
                </a:solidFill>
              </a:rPr>
              <a:t>SƠ BỘ VỀ </a:t>
            </a:r>
            <a:r>
              <a:rPr lang="en-US">
                <a:solidFill>
                  <a:schemeClr val="accent1">
                    <a:lumMod val="50000"/>
                  </a:schemeClr>
                </a:solidFill>
              </a:rPr>
              <a:t>NGÀNH DỆT MAY</a:t>
            </a:r>
            <a:endParaRPr lang="en-US">
              <a:solidFill>
                <a:schemeClr val="accent1">
                  <a:lumMod val="50000"/>
                </a:schemeClr>
              </a:solidFill>
            </a:endParaRPr>
          </a:p>
        </p:txBody>
      </p:sp>
      <p:sp>
        <p:nvSpPr>
          <p:cNvPr id="5" name="Content Placeholder 2">
            <a:extLst>
              <a:ext uri="{FF2B5EF4-FFF2-40B4-BE49-F238E27FC236}">
                <a16:creationId xmlns:a16="http://schemas.microsoft.com/office/drawing/2014/main" id="{916BDE56-73B5-9273-333D-C2ACAF3C5780}"/>
              </a:ext>
            </a:extLst>
          </p:cNvPr>
          <p:cNvSpPr txBox="1"/>
          <p:nvPr/>
        </p:nvSpPr>
        <p:spPr>
          <a:xfrm>
            <a:off x="3360145" y="952881"/>
            <a:ext cx="5313593" cy="4173530"/>
          </a:xfrm>
          <a:prstGeom prst="rect">
            <a:avLst/>
          </a:prstGeom>
        </p:spPr>
        <p:txBody>
          <a:bodyPr>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lnSpc>
                <a:spcPct val="90000"/>
              </a:lnSpc>
              <a:spcAft>
                <a:spcPts val="600"/>
              </a:spcAft>
            </a:pPr>
            <a:r>
              <a:rPr lang="en-US">
                <a:latin typeface="+mn-lt"/>
                <a:ea typeface="MS Mincho" panose="02020609040205080304" pitchFamily="49" charset="-128"/>
                <a:cs typeface="Arial" panose="020b0604020202020204" pitchFamily="34" charset="0"/>
              </a:rPr>
              <a:t>Công nghiệp dệt may là một trong những ngành công nghiệp sản xuất chính và đóng góp chủ lực cho nền kinh tế quốc gia, kim ngạch xuất khẩu hiện đang đứng thứ 2 thế giới chỉ sau Trung Quốc.</a:t>
            </a:r>
          </a:p>
          <a:p>
            <a:pPr marL="285750" indent="-285750" algn="just">
              <a:lnSpc>
                <a:spcPct val="90000"/>
              </a:lnSpc>
              <a:spcAft>
                <a:spcPts val="600"/>
              </a:spcAft>
              <a:buFont typeface="Arial" panose="020b0604020202020204" pitchFamily="34" charset="0"/>
              <a:buChar char="•"/>
            </a:pPr>
            <a:r>
              <a:rPr lang="en-US" b="1">
                <a:latin typeface="+mn-lt"/>
                <a:ea typeface="MS Mincho" panose="02020609040205080304" pitchFamily="49" charset="-128"/>
                <a:cs typeface="Arial" panose="020b0604020202020204" pitchFamily="34" charset="0"/>
              </a:rPr>
              <a:t>Số lượng công ty trong ngành: khoảng 7,000 công ty</a:t>
            </a:r>
          </a:p>
          <a:p>
            <a:pPr marL="285750" indent="-285750" algn="just">
              <a:lnSpc>
                <a:spcPct val="90000"/>
              </a:lnSpc>
              <a:spcAft>
                <a:spcPts val="600"/>
              </a:spcAft>
              <a:buFont typeface="Arial" panose="020b0604020202020204" pitchFamily="34" charset="0"/>
              <a:buChar char="•"/>
            </a:pPr>
            <a:r>
              <a:rPr lang="en-US" b="1">
                <a:latin typeface="+mn-lt"/>
                <a:ea typeface="MS Mincho" panose="02020609040205080304" pitchFamily="49" charset="-128"/>
                <a:cs typeface="Arial" panose="020b0604020202020204" pitchFamily="34" charset="0"/>
              </a:rPr>
              <a:t>Số lượng lao động: khoảng 3 triệu lao động.</a:t>
            </a:r>
          </a:p>
          <a:p>
            <a:pPr marL="285750" indent="-285750" algn="just">
              <a:lnSpc>
                <a:spcPct val="90000"/>
              </a:lnSpc>
              <a:spcAft>
                <a:spcPts val="600"/>
              </a:spcAft>
              <a:buFont typeface="Arial" panose="020b0604020202020204" pitchFamily="34" charset="0"/>
              <a:buChar char="•"/>
            </a:pPr>
            <a:r>
              <a:rPr lang="en-US" b="1">
                <a:latin typeface="+mn-lt"/>
                <a:ea typeface="MS Mincho" panose="02020609040205080304" pitchFamily="49" charset="-128"/>
                <a:cs typeface="Arial" panose="020b0604020202020204" pitchFamily="34" charset="0"/>
              </a:rPr>
              <a:t>Kim ngạch xuất khẩu dệt may năm 2024: </a:t>
            </a:r>
            <a:r>
              <a:rPr lang="en-US">
                <a:latin typeface="+mn-lt"/>
                <a:ea typeface="MS Mincho" panose="02020609040205080304" pitchFamily="49" charset="-128"/>
                <a:cs typeface="Arial" panose="020b0604020202020204" pitchFamily="34" charset="0"/>
              </a:rPr>
              <a:t>44 tỷ USD. </a:t>
            </a:r>
            <a:r>
              <a:rPr lang="vi-VN">
                <a:latin typeface="+mn-lt"/>
                <a:ea typeface="MS Mincho" panose="02020609040205080304" pitchFamily="49" charset="-128"/>
                <a:cs typeface="Arial" panose="020b0604020202020204" pitchFamily="34" charset="0"/>
              </a:rPr>
              <a:t>Mỹ là thị trường lớn nhất </a:t>
            </a:r>
            <a:r>
              <a:rPr lang="en-US">
                <a:latin typeface="+mn-lt"/>
                <a:ea typeface="MS Mincho" panose="02020609040205080304" pitchFamily="49" charset="-128"/>
                <a:cs typeface="Arial" panose="020b0604020202020204" pitchFamily="34" charset="0"/>
              </a:rPr>
              <a:t>của ngành</a:t>
            </a:r>
            <a:r>
              <a:rPr lang="vi-VN">
                <a:latin typeface="+mn-lt"/>
                <a:ea typeface="MS Mincho" panose="02020609040205080304" pitchFamily="49" charset="-128"/>
                <a:cs typeface="Arial" panose="020b0604020202020204" pitchFamily="34" charset="0"/>
              </a:rPr>
              <a:t>, tiếp theo là Nhật Bản, EU, Hàn Quốc, Trung Quốc và ASEAN</a:t>
            </a:r>
            <a:r>
              <a:rPr lang="en-US">
                <a:latin typeface="+mn-lt"/>
                <a:ea typeface="MS Mincho" panose="02020609040205080304" pitchFamily="49" charset="-128"/>
                <a:cs typeface="Arial" panose="020b0604020202020204" pitchFamily="34" charset="0"/>
              </a:rPr>
              <a:t>.</a:t>
            </a:r>
          </a:p>
          <a:p>
            <a:pPr algn="just">
              <a:lnSpc>
                <a:spcPct val="90000"/>
              </a:lnSpc>
              <a:spcAft>
                <a:spcPts val="600"/>
              </a:spcAft>
            </a:pPr>
            <a:r>
              <a:rPr lang="vi-VN" b="0" i="0">
                <a:solidFill>
                  <a:schemeClr val="tx1"/>
                </a:solidFill>
                <a:effectLst/>
                <a:latin typeface="+mn-lt"/>
              </a:rPr>
              <a:t>Ngành </a:t>
            </a:r>
            <a:r>
              <a:rPr lang="vi-VN" b="0" i="0" u="none" strike="noStrike">
                <a:solidFill>
                  <a:schemeClr val="tx1"/>
                </a:solidFill>
                <a:effectLst/>
                <a:latin typeface="+mn-lt"/>
                <a:hlinkClick r:id="rId3">
                  <a:extLst>
                    <a:ext uri="{A12FA001-AC4F-418D-AE19-62706E023703}">
                      <ahyp:hlinkClr xmlns:ahyp="http://schemas.microsoft.com/office/drawing/2018/hyperlinkcolor" val="tx"/>
                    </a:ext>
                  </a:extLst>
                </a:hlinkClick>
              </a:rPr>
              <a:t>dệt may</a:t>
            </a:r>
            <a:r>
              <a:rPr lang="vi-VN" b="0" i="0">
                <a:solidFill>
                  <a:schemeClr val="tx1"/>
                </a:solidFill>
                <a:effectLst/>
                <a:latin typeface="+mn-lt"/>
              </a:rPr>
              <a:t> tiêu thụ lượng lớn tài nguyên thiên nhiên như nước, năng lượng và hóa chất</a:t>
            </a:r>
            <a:r>
              <a:rPr lang="en-US" b="0" i="0">
                <a:solidFill>
                  <a:schemeClr val="tx1"/>
                </a:solidFill>
                <a:effectLst/>
                <a:latin typeface="+mn-lt"/>
              </a:rPr>
              <a:t>. Dựa trên danh mục các cơ sở sử dụng năng lượng trọng điểm năm 2023, ngành Dệt may có:</a:t>
            </a:r>
          </a:p>
          <a:p>
            <a:pPr marL="342900" indent="-342900" algn="just">
              <a:lnSpc>
                <a:spcPct val="90000"/>
              </a:lnSpc>
              <a:spcAft>
                <a:spcPts val="600"/>
              </a:spcAft>
              <a:buFont typeface="Arial" panose="020b0604020202020204" pitchFamily="34" charset="0"/>
              <a:buChar char="•"/>
            </a:pPr>
            <a:r>
              <a:rPr lang="en-US">
                <a:solidFill>
                  <a:schemeClr val="tx1"/>
                </a:solidFill>
                <a:latin typeface="+mn-lt"/>
              </a:rPr>
              <a:t>7% số lượng DN DEU trên cả nước, trong đó 53% là DN sản xuất sợi, 22% DN may mặc và 25 DN dệt nhuộm</a:t>
            </a:r>
          </a:p>
          <a:p>
            <a:pPr marL="342900" indent="-342900" algn="just">
              <a:lnSpc>
                <a:spcPct val="90000"/>
              </a:lnSpc>
              <a:spcAft>
                <a:spcPts val="600"/>
              </a:spcAft>
              <a:buFont typeface="Arial" panose="020b0604020202020204" pitchFamily="34" charset="0"/>
              <a:buChar char="•"/>
            </a:pPr>
            <a:r>
              <a:rPr lang="en-US">
                <a:solidFill>
                  <a:schemeClr val="tx1"/>
                </a:solidFill>
                <a:latin typeface="+mn-lt"/>
              </a:rPr>
              <a:t>Tiêu thụ khoảng 5% năng lượng trên tổng số các DEU</a:t>
            </a:r>
            <a:endParaRPr lang="en-US" sz="1600">
              <a:solidFill>
                <a:schemeClr val="tx1"/>
              </a:solidFill>
              <a:latin typeface="+mn-lt"/>
              <a:ea typeface="MS Mincho" panose="02020609040205080304" pitchFamily="49" charset="-128"/>
              <a:cs typeface="Arial" panose="020b0604020202020204" pitchFamily="34" charset="0"/>
            </a:endParaRPr>
          </a:p>
        </p:txBody>
      </p:sp>
      <p:pic>
        <p:nvPicPr>
          <p:cNvPr id="3" name="Picture 2">
            <a:extLst>
              <a:ext uri="{FF2B5EF4-FFF2-40B4-BE49-F238E27FC236}">
                <a16:creationId xmlns:a16="http://schemas.microsoft.com/office/drawing/2014/main" id="{A9651C0A-EF3C-4538-9DE2-F6215A26FFC8}"/>
              </a:ext>
            </a:extLst>
          </p:cNvPr>
          <p:cNvPicPr>
            <a:picLocks noChangeAspect="1"/>
          </p:cNvPicPr>
          <p:nvPr/>
        </p:nvPicPr>
        <p:blipFill>
          <a:blip r:embed="rId4"/>
          <a:stretch>
            <a:fillRect/>
          </a:stretch>
        </p:blipFill>
        <p:spPr>
          <a:xfrm>
            <a:off x="517210" y="952881"/>
            <a:ext cx="2372077" cy="3558116"/>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object 2"/>
          <p:cNvSpPr txBox="1">
            <a:spLocks noGrp="1"/>
          </p:cNvSpPr>
          <p:nvPr>
            <p:ph type="title"/>
          </p:nvPr>
        </p:nvSpPr>
        <p:spPr>
          <a:xfrm>
            <a:off x="0" y="385433"/>
            <a:ext cx="9144000" cy="453329"/>
          </a:xfrm>
          <a:prstGeom prst="rect">
            <a:avLst/>
          </a:prstGeom>
        </p:spPr>
        <p:txBody>
          <a:bodyPr spcFirstLastPara="1" vert="horz" wrap="square" lIns="0" tIns="9525" rIns="0" bIns="0" rtlCol="0" anchor="ctr" anchorCtr="0">
            <a:spAutoFit/>
          </a:bodyPr>
          <a:lstStyle/>
          <a:p>
            <a:pPr algn="ctr">
              <a:spcBef>
                <a:spcPts val="75"/>
              </a:spcBef>
            </a:pPr>
            <a:r>
              <a:rPr lang="en-US" sz="2800">
                <a:solidFill>
                  <a:schemeClr val="accent1">
                    <a:lumMod val="50000"/>
                  </a:schemeClr>
                </a:solidFill>
                <a:latin typeface="+mn-lt"/>
              </a:rPr>
              <a:t>D-</a:t>
            </a:r>
            <a:r>
              <a:rPr lang="en-US" sz="2800" spc="-38">
                <a:solidFill>
                  <a:schemeClr val="accent1">
                    <a:lumMod val="50000"/>
                  </a:schemeClr>
                </a:solidFill>
                <a:latin typeface="+mn-lt"/>
              </a:rPr>
              <a:t> </a:t>
            </a:r>
            <a:r>
              <a:rPr lang="en-US" sz="2800">
                <a:solidFill>
                  <a:schemeClr val="accent1">
                    <a:lumMod val="50000"/>
                  </a:schemeClr>
                </a:solidFill>
                <a:latin typeface="+mn-lt"/>
              </a:rPr>
              <a:t>HOÀN</a:t>
            </a:r>
            <a:r>
              <a:rPr lang="en-US" sz="2800" spc="-38">
                <a:solidFill>
                  <a:schemeClr val="accent1">
                    <a:lumMod val="50000"/>
                  </a:schemeClr>
                </a:solidFill>
                <a:latin typeface="+mn-lt"/>
              </a:rPr>
              <a:t> </a:t>
            </a:r>
            <a:r>
              <a:rPr lang="en-US" sz="2800" spc="-19">
                <a:solidFill>
                  <a:schemeClr val="accent1">
                    <a:lumMod val="50000"/>
                  </a:schemeClr>
                </a:solidFill>
                <a:latin typeface="+mn-lt"/>
              </a:rPr>
              <a:t>TẤT</a:t>
            </a:r>
            <a:endParaRPr lang="en-US" sz="2800" spc="-19">
              <a:solidFill>
                <a:schemeClr val="accent1">
                  <a:lumMod val="50000"/>
                </a:schemeClr>
              </a:solidFill>
              <a:latin typeface="+mn-lt"/>
            </a:endParaRPr>
          </a:p>
        </p:txBody>
      </p:sp>
      <p:sp>
        <p:nvSpPr>
          <p:cNvPr id="3" name="object 3"/>
          <p:cNvSpPr txBox="1"/>
          <p:nvPr/>
        </p:nvSpPr>
        <p:spPr>
          <a:xfrm>
            <a:off x="435166" y="992998"/>
            <a:ext cx="8273668" cy="3159551"/>
          </a:xfrm>
          <a:prstGeom prst="rect">
            <a:avLst/>
          </a:prstGeom>
        </p:spPr>
        <p:txBody>
          <a:bodyPr vert="horz" wrap="square" lIns="0" tIns="57626" rIns="0" bIns="0" rtlCol="0">
            <a:spAutoFit/>
          </a:bodyPr>
          <a:lstStyle/>
          <a:p>
            <a:pPr marL="9525" algn="just">
              <a:lnSpc>
                <a:spcPct val="150000"/>
              </a:lnSpc>
              <a:spcBef>
                <a:spcPts val="454"/>
              </a:spcBef>
              <a:tabLst>
                <a:tab pos="266224"/>
              </a:tabLst>
            </a:pPr>
            <a:r>
              <a:rPr sz="1600">
                <a:solidFill>
                  <a:schemeClr val="tx1"/>
                </a:solidFill>
              </a:rPr>
              <a:t>Có</a:t>
            </a:r>
            <a:r>
              <a:rPr sz="1600" spc="-38">
                <a:solidFill>
                  <a:schemeClr val="tx1"/>
                </a:solidFill>
              </a:rPr>
              <a:t> </a:t>
            </a:r>
            <a:r>
              <a:rPr sz="1600">
                <a:solidFill>
                  <a:schemeClr val="tx1"/>
                </a:solidFill>
              </a:rPr>
              <a:t>hai</a:t>
            </a:r>
            <a:r>
              <a:rPr sz="1600" spc="-30">
                <a:solidFill>
                  <a:schemeClr val="tx1"/>
                </a:solidFill>
              </a:rPr>
              <a:t> </a:t>
            </a:r>
            <a:r>
              <a:rPr sz="1600">
                <a:solidFill>
                  <a:schemeClr val="tx1"/>
                </a:solidFill>
              </a:rPr>
              <a:t>cách</a:t>
            </a:r>
            <a:r>
              <a:rPr sz="1600" spc="-34">
                <a:solidFill>
                  <a:schemeClr val="tx1"/>
                </a:solidFill>
              </a:rPr>
              <a:t> </a:t>
            </a:r>
            <a:r>
              <a:rPr sz="1600">
                <a:solidFill>
                  <a:schemeClr val="tx1"/>
                </a:solidFill>
              </a:rPr>
              <a:t>hoàn</a:t>
            </a:r>
            <a:r>
              <a:rPr sz="1600" spc="-38">
                <a:solidFill>
                  <a:schemeClr val="tx1"/>
                </a:solidFill>
              </a:rPr>
              <a:t> </a:t>
            </a:r>
            <a:r>
              <a:rPr sz="1600" spc="-19">
                <a:solidFill>
                  <a:schemeClr val="tx1"/>
                </a:solidFill>
              </a:rPr>
              <a:t>tất</a:t>
            </a:r>
            <a:endParaRPr sz="1600">
              <a:solidFill>
                <a:schemeClr val="tx1"/>
              </a:solidFill>
            </a:endParaRPr>
          </a:p>
          <a:p>
            <a:pPr marL="638175" marR="56198" lvl="1" indent="-285750" algn="just">
              <a:lnSpc>
                <a:spcPct val="150000"/>
              </a:lnSpc>
              <a:spcBef>
                <a:spcPts val="319"/>
              </a:spcBef>
              <a:buFont typeface="Arial" panose="020b0604020202020204" pitchFamily="34" charset="0"/>
              <a:buChar char="•"/>
              <a:tabLst>
                <a:tab pos="566738"/>
              </a:tabLst>
            </a:pPr>
            <a:r>
              <a:rPr sz="1600">
                <a:solidFill>
                  <a:schemeClr val="tx1"/>
                </a:solidFill>
              </a:rPr>
              <a:t>Hóa</a:t>
            </a:r>
            <a:r>
              <a:rPr sz="1600" spc="-26">
                <a:solidFill>
                  <a:schemeClr val="tx1"/>
                </a:solidFill>
              </a:rPr>
              <a:t> </a:t>
            </a:r>
            <a:r>
              <a:rPr sz="1600">
                <a:solidFill>
                  <a:schemeClr val="tx1"/>
                </a:solidFill>
              </a:rPr>
              <a:t>học</a:t>
            </a:r>
            <a:r>
              <a:rPr sz="1600" spc="-30">
                <a:solidFill>
                  <a:schemeClr val="tx1"/>
                </a:solidFill>
              </a:rPr>
              <a:t> </a:t>
            </a:r>
            <a:r>
              <a:rPr sz="1600">
                <a:solidFill>
                  <a:schemeClr val="tx1"/>
                </a:solidFill>
              </a:rPr>
              <a:t>bằng</a:t>
            </a:r>
            <a:r>
              <a:rPr sz="1600" spc="-26">
                <a:solidFill>
                  <a:schemeClr val="tx1"/>
                </a:solidFill>
              </a:rPr>
              <a:t> </a:t>
            </a:r>
            <a:r>
              <a:rPr sz="1600">
                <a:solidFill>
                  <a:schemeClr val="tx1"/>
                </a:solidFill>
              </a:rPr>
              <a:t>máy</a:t>
            </a:r>
            <a:r>
              <a:rPr sz="1600" spc="-30">
                <a:solidFill>
                  <a:schemeClr val="tx1"/>
                </a:solidFill>
              </a:rPr>
              <a:t> </a:t>
            </a:r>
            <a:r>
              <a:rPr sz="1600">
                <a:solidFill>
                  <a:schemeClr val="tx1"/>
                </a:solidFill>
              </a:rPr>
              <a:t>căng</a:t>
            </a:r>
            <a:r>
              <a:rPr sz="1600" spc="-26">
                <a:solidFill>
                  <a:schemeClr val="tx1"/>
                </a:solidFill>
              </a:rPr>
              <a:t> </a:t>
            </a:r>
            <a:r>
              <a:rPr sz="1600">
                <a:solidFill>
                  <a:schemeClr val="tx1"/>
                </a:solidFill>
              </a:rPr>
              <a:t>định</a:t>
            </a:r>
            <a:r>
              <a:rPr sz="1600" spc="-26">
                <a:solidFill>
                  <a:schemeClr val="tx1"/>
                </a:solidFill>
              </a:rPr>
              <a:t> </a:t>
            </a:r>
            <a:r>
              <a:rPr sz="1600">
                <a:solidFill>
                  <a:schemeClr val="tx1"/>
                </a:solidFill>
              </a:rPr>
              <a:t>hình:</a:t>
            </a:r>
            <a:r>
              <a:rPr sz="1600" spc="-34">
                <a:solidFill>
                  <a:schemeClr val="tx1"/>
                </a:solidFill>
              </a:rPr>
              <a:t> </a:t>
            </a:r>
            <a:r>
              <a:rPr sz="1600">
                <a:solidFill>
                  <a:schemeClr val="tx1"/>
                </a:solidFill>
              </a:rPr>
              <a:t>làm</a:t>
            </a:r>
            <a:r>
              <a:rPr sz="1600" spc="-30">
                <a:solidFill>
                  <a:schemeClr val="tx1"/>
                </a:solidFill>
              </a:rPr>
              <a:t> </a:t>
            </a:r>
            <a:r>
              <a:rPr sz="1600">
                <a:solidFill>
                  <a:schemeClr val="tx1"/>
                </a:solidFill>
              </a:rPr>
              <a:t>nóng</a:t>
            </a:r>
            <a:r>
              <a:rPr sz="1600" spc="-26">
                <a:solidFill>
                  <a:schemeClr val="tx1"/>
                </a:solidFill>
              </a:rPr>
              <a:t> </a:t>
            </a:r>
            <a:r>
              <a:rPr sz="1600">
                <a:solidFill>
                  <a:schemeClr val="tx1"/>
                </a:solidFill>
              </a:rPr>
              <a:t>trực</a:t>
            </a:r>
            <a:r>
              <a:rPr sz="1600" spc="-26">
                <a:solidFill>
                  <a:schemeClr val="tx1"/>
                </a:solidFill>
              </a:rPr>
              <a:t> </a:t>
            </a:r>
            <a:r>
              <a:rPr sz="1600" spc="-15">
                <a:solidFill>
                  <a:schemeClr val="tx1"/>
                </a:solidFill>
              </a:rPr>
              <a:t>tiếp </a:t>
            </a:r>
            <a:r>
              <a:rPr sz="1600">
                <a:solidFill>
                  <a:schemeClr val="tx1"/>
                </a:solidFill>
              </a:rPr>
              <a:t>bằng</a:t>
            </a:r>
            <a:r>
              <a:rPr sz="1600" spc="-26">
                <a:solidFill>
                  <a:schemeClr val="tx1"/>
                </a:solidFill>
              </a:rPr>
              <a:t> </a:t>
            </a:r>
            <a:r>
              <a:rPr sz="1600">
                <a:solidFill>
                  <a:schemeClr val="tx1"/>
                </a:solidFill>
              </a:rPr>
              <a:t>lửa</a:t>
            </a:r>
            <a:r>
              <a:rPr sz="1600" spc="-26">
                <a:solidFill>
                  <a:schemeClr val="tx1"/>
                </a:solidFill>
              </a:rPr>
              <a:t> </a:t>
            </a:r>
            <a:r>
              <a:rPr sz="1600">
                <a:solidFill>
                  <a:schemeClr val="tx1"/>
                </a:solidFill>
              </a:rPr>
              <a:t>từ</a:t>
            </a:r>
            <a:r>
              <a:rPr sz="1600" spc="-30">
                <a:solidFill>
                  <a:schemeClr val="tx1"/>
                </a:solidFill>
              </a:rPr>
              <a:t> </a:t>
            </a:r>
            <a:r>
              <a:rPr sz="1600">
                <a:solidFill>
                  <a:schemeClr val="tx1"/>
                </a:solidFill>
              </a:rPr>
              <a:t>khí</a:t>
            </a:r>
            <a:r>
              <a:rPr sz="1600" spc="-34">
                <a:solidFill>
                  <a:schemeClr val="tx1"/>
                </a:solidFill>
              </a:rPr>
              <a:t> </a:t>
            </a:r>
            <a:r>
              <a:rPr sz="1600">
                <a:solidFill>
                  <a:schemeClr val="tx1"/>
                </a:solidFill>
              </a:rPr>
              <a:t>ga</a:t>
            </a:r>
            <a:r>
              <a:rPr sz="1600" spc="-26">
                <a:solidFill>
                  <a:schemeClr val="tx1"/>
                </a:solidFill>
              </a:rPr>
              <a:t> </a:t>
            </a:r>
            <a:r>
              <a:rPr sz="1600">
                <a:solidFill>
                  <a:schemeClr val="tx1"/>
                </a:solidFill>
              </a:rPr>
              <a:t>hoặc</a:t>
            </a:r>
            <a:r>
              <a:rPr sz="1600" spc="-30">
                <a:solidFill>
                  <a:schemeClr val="tx1"/>
                </a:solidFill>
              </a:rPr>
              <a:t> </a:t>
            </a:r>
            <a:r>
              <a:rPr sz="1600">
                <a:solidFill>
                  <a:schemeClr val="tx1"/>
                </a:solidFill>
              </a:rPr>
              <a:t>gián</a:t>
            </a:r>
            <a:r>
              <a:rPr sz="1600" spc="-26">
                <a:solidFill>
                  <a:schemeClr val="tx1"/>
                </a:solidFill>
              </a:rPr>
              <a:t> </a:t>
            </a:r>
            <a:r>
              <a:rPr sz="1600">
                <a:solidFill>
                  <a:schemeClr val="tx1"/>
                </a:solidFill>
              </a:rPr>
              <a:t>tiếp</a:t>
            </a:r>
            <a:r>
              <a:rPr sz="1600" spc="-26">
                <a:solidFill>
                  <a:schemeClr val="tx1"/>
                </a:solidFill>
              </a:rPr>
              <a:t> </a:t>
            </a:r>
            <a:r>
              <a:rPr sz="1600">
                <a:solidFill>
                  <a:schemeClr val="tx1"/>
                </a:solidFill>
              </a:rPr>
              <a:t>bằng</a:t>
            </a:r>
            <a:r>
              <a:rPr sz="1600" spc="-26">
                <a:solidFill>
                  <a:schemeClr val="tx1"/>
                </a:solidFill>
              </a:rPr>
              <a:t> </a:t>
            </a:r>
            <a:r>
              <a:rPr sz="1600">
                <a:solidFill>
                  <a:schemeClr val="tx1"/>
                </a:solidFill>
              </a:rPr>
              <a:t>dầu</a:t>
            </a:r>
            <a:r>
              <a:rPr sz="1600" spc="-26">
                <a:solidFill>
                  <a:schemeClr val="tx1"/>
                </a:solidFill>
              </a:rPr>
              <a:t> </a:t>
            </a:r>
            <a:r>
              <a:rPr sz="1600" spc="-8">
                <a:solidFill>
                  <a:schemeClr val="tx1"/>
                </a:solidFill>
              </a:rPr>
              <a:t>truyền nhiệt</a:t>
            </a:r>
            <a:endParaRPr sz="1600">
              <a:solidFill>
                <a:schemeClr val="tx1"/>
              </a:solidFill>
            </a:endParaRPr>
          </a:p>
          <a:p>
            <a:pPr marL="638175" marR="3810" lvl="1" indent="-285750" algn="just">
              <a:lnSpc>
                <a:spcPct val="150000"/>
              </a:lnSpc>
              <a:spcBef>
                <a:spcPts val="289"/>
              </a:spcBef>
              <a:buFont typeface="Arial" panose="020b0604020202020204" pitchFamily="34" charset="0"/>
              <a:buChar char="•"/>
              <a:tabLst>
                <a:tab pos="566738"/>
              </a:tabLst>
            </a:pPr>
            <a:r>
              <a:rPr sz="1600">
                <a:solidFill>
                  <a:schemeClr val="tx1"/>
                </a:solidFill>
              </a:rPr>
              <a:t>Cơ</a:t>
            </a:r>
            <a:r>
              <a:rPr sz="1600" spc="-41">
                <a:solidFill>
                  <a:schemeClr val="tx1"/>
                </a:solidFill>
              </a:rPr>
              <a:t> </a:t>
            </a:r>
            <a:r>
              <a:rPr sz="1600">
                <a:solidFill>
                  <a:schemeClr val="tx1"/>
                </a:solidFill>
              </a:rPr>
              <a:t>học:</a:t>
            </a:r>
            <a:r>
              <a:rPr sz="1600" spc="-56">
                <a:solidFill>
                  <a:schemeClr val="tx1"/>
                </a:solidFill>
              </a:rPr>
              <a:t> </a:t>
            </a:r>
            <a:r>
              <a:rPr sz="1600">
                <a:solidFill>
                  <a:schemeClr val="tx1"/>
                </a:solidFill>
              </a:rPr>
              <a:t>Trong</a:t>
            </a:r>
            <a:r>
              <a:rPr sz="1600" spc="-38">
                <a:solidFill>
                  <a:schemeClr val="tx1"/>
                </a:solidFill>
              </a:rPr>
              <a:t> </a:t>
            </a:r>
            <a:r>
              <a:rPr sz="1600">
                <a:solidFill>
                  <a:schemeClr val="tx1"/>
                </a:solidFill>
              </a:rPr>
              <a:t>hầu</a:t>
            </a:r>
            <a:r>
              <a:rPr sz="1600" spc="-34">
                <a:solidFill>
                  <a:schemeClr val="tx1"/>
                </a:solidFill>
              </a:rPr>
              <a:t> </a:t>
            </a:r>
            <a:r>
              <a:rPr sz="1600">
                <a:solidFill>
                  <a:schemeClr val="tx1"/>
                </a:solidFill>
              </a:rPr>
              <a:t>hết</a:t>
            </a:r>
            <a:r>
              <a:rPr sz="1600" spc="-41">
                <a:solidFill>
                  <a:schemeClr val="tx1"/>
                </a:solidFill>
              </a:rPr>
              <a:t> </a:t>
            </a:r>
            <a:r>
              <a:rPr sz="1600">
                <a:solidFill>
                  <a:schemeClr val="tx1"/>
                </a:solidFill>
              </a:rPr>
              <a:t>trường</a:t>
            </a:r>
            <a:r>
              <a:rPr sz="1600" spc="-34">
                <a:solidFill>
                  <a:schemeClr val="tx1"/>
                </a:solidFill>
              </a:rPr>
              <a:t> </a:t>
            </a:r>
            <a:r>
              <a:rPr sz="1600">
                <a:solidFill>
                  <a:schemeClr val="tx1"/>
                </a:solidFill>
              </a:rPr>
              <a:t>hợp,</a:t>
            </a:r>
            <a:r>
              <a:rPr sz="1600" spc="-41">
                <a:solidFill>
                  <a:schemeClr val="tx1"/>
                </a:solidFill>
              </a:rPr>
              <a:t> </a:t>
            </a:r>
            <a:r>
              <a:rPr sz="1600">
                <a:solidFill>
                  <a:schemeClr val="tx1"/>
                </a:solidFill>
              </a:rPr>
              <a:t>hơi</a:t>
            </a:r>
            <a:r>
              <a:rPr sz="1600" spc="-34">
                <a:solidFill>
                  <a:schemeClr val="tx1"/>
                </a:solidFill>
              </a:rPr>
              <a:t> </a:t>
            </a:r>
            <a:r>
              <a:rPr sz="1600">
                <a:solidFill>
                  <a:schemeClr val="tx1"/>
                </a:solidFill>
              </a:rPr>
              <a:t>nước</a:t>
            </a:r>
            <a:r>
              <a:rPr sz="1600" spc="-38">
                <a:solidFill>
                  <a:schemeClr val="tx1"/>
                </a:solidFill>
              </a:rPr>
              <a:t> </a:t>
            </a:r>
            <a:r>
              <a:rPr sz="1600">
                <a:solidFill>
                  <a:schemeClr val="tx1"/>
                </a:solidFill>
              </a:rPr>
              <a:t>được</a:t>
            </a:r>
            <a:r>
              <a:rPr sz="1600" spc="-38">
                <a:solidFill>
                  <a:schemeClr val="tx1"/>
                </a:solidFill>
              </a:rPr>
              <a:t> </a:t>
            </a:r>
            <a:r>
              <a:rPr sz="1600" spc="-19">
                <a:solidFill>
                  <a:schemeClr val="tx1"/>
                </a:solidFill>
              </a:rPr>
              <a:t>sử </a:t>
            </a:r>
            <a:r>
              <a:rPr sz="1600">
                <a:solidFill>
                  <a:schemeClr val="tx1"/>
                </a:solidFill>
              </a:rPr>
              <a:t>dụng</a:t>
            </a:r>
            <a:r>
              <a:rPr sz="1600" spc="-30">
                <a:solidFill>
                  <a:schemeClr val="tx1"/>
                </a:solidFill>
              </a:rPr>
              <a:t> </a:t>
            </a:r>
            <a:r>
              <a:rPr sz="1600">
                <a:solidFill>
                  <a:schemeClr val="tx1"/>
                </a:solidFill>
              </a:rPr>
              <a:t>để</a:t>
            </a:r>
            <a:r>
              <a:rPr sz="1600" spc="-30">
                <a:solidFill>
                  <a:schemeClr val="tx1"/>
                </a:solidFill>
              </a:rPr>
              <a:t> </a:t>
            </a:r>
            <a:r>
              <a:rPr sz="1600">
                <a:solidFill>
                  <a:schemeClr val="tx1"/>
                </a:solidFill>
              </a:rPr>
              <a:t>làm</a:t>
            </a:r>
            <a:r>
              <a:rPr sz="1600" spc="-30">
                <a:solidFill>
                  <a:schemeClr val="tx1"/>
                </a:solidFill>
              </a:rPr>
              <a:t> </a:t>
            </a:r>
            <a:r>
              <a:rPr sz="1600">
                <a:solidFill>
                  <a:schemeClr val="tx1"/>
                </a:solidFill>
              </a:rPr>
              <a:t>nóng</a:t>
            </a:r>
            <a:r>
              <a:rPr sz="1600" spc="-26">
                <a:solidFill>
                  <a:schemeClr val="tx1"/>
                </a:solidFill>
              </a:rPr>
              <a:t> </a:t>
            </a:r>
            <a:r>
              <a:rPr sz="1600">
                <a:solidFill>
                  <a:schemeClr val="tx1"/>
                </a:solidFill>
              </a:rPr>
              <a:t>gián</a:t>
            </a:r>
            <a:r>
              <a:rPr sz="1600" spc="-26">
                <a:solidFill>
                  <a:schemeClr val="tx1"/>
                </a:solidFill>
              </a:rPr>
              <a:t> </a:t>
            </a:r>
            <a:r>
              <a:rPr sz="1600">
                <a:solidFill>
                  <a:schemeClr val="tx1"/>
                </a:solidFill>
              </a:rPr>
              <a:t>tiếp</a:t>
            </a:r>
            <a:r>
              <a:rPr sz="1600" spc="-26">
                <a:solidFill>
                  <a:schemeClr val="tx1"/>
                </a:solidFill>
              </a:rPr>
              <a:t> </a:t>
            </a:r>
            <a:r>
              <a:rPr sz="1600">
                <a:solidFill>
                  <a:schemeClr val="tx1"/>
                </a:solidFill>
              </a:rPr>
              <a:t>các</a:t>
            </a:r>
            <a:r>
              <a:rPr sz="1600" spc="-30">
                <a:solidFill>
                  <a:schemeClr val="tx1"/>
                </a:solidFill>
              </a:rPr>
              <a:t> </a:t>
            </a:r>
            <a:r>
              <a:rPr sz="1600">
                <a:solidFill>
                  <a:schemeClr val="tx1"/>
                </a:solidFill>
              </a:rPr>
              <a:t>máy</a:t>
            </a:r>
            <a:r>
              <a:rPr sz="1600" spc="-30">
                <a:solidFill>
                  <a:schemeClr val="tx1"/>
                </a:solidFill>
              </a:rPr>
              <a:t> </a:t>
            </a:r>
            <a:r>
              <a:rPr sz="1600" spc="-19">
                <a:solidFill>
                  <a:schemeClr val="tx1"/>
                </a:solidFill>
              </a:rPr>
              <a:t>sau</a:t>
            </a:r>
            <a:endParaRPr sz="1600">
              <a:solidFill>
                <a:schemeClr val="tx1"/>
              </a:solidFill>
            </a:endParaRPr>
          </a:p>
          <a:p>
            <a:pPr marL="981075" lvl="2" indent="-285750" algn="just">
              <a:lnSpc>
                <a:spcPct val="150000"/>
              </a:lnSpc>
              <a:spcBef>
                <a:spcPts val="311"/>
              </a:spcBef>
              <a:buFont typeface="Courier New" panose="02070309020205020404" pitchFamily="49" charset="0"/>
              <a:buChar char="o"/>
              <a:tabLst>
                <a:tab pos="866299"/>
              </a:tabLst>
            </a:pPr>
            <a:r>
              <a:rPr sz="1600">
                <a:solidFill>
                  <a:schemeClr val="tx1"/>
                </a:solidFill>
              </a:rPr>
              <a:t>Cán</a:t>
            </a:r>
            <a:r>
              <a:rPr sz="1600" spc="-8">
                <a:solidFill>
                  <a:schemeClr val="tx1"/>
                </a:solidFill>
              </a:rPr>
              <a:t> </a:t>
            </a:r>
            <a:r>
              <a:rPr sz="1600" spc="-15">
                <a:solidFill>
                  <a:schemeClr val="tx1"/>
                </a:solidFill>
              </a:rPr>
              <a:t>bóng</a:t>
            </a:r>
            <a:endParaRPr sz="1600">
              <a:solidFill>
                <a:schemeClr val="tx1"/>
              </a:solidFill>
            </a:endParaRPr>
          </a:p>
          <a:p>
            <a:pPr marL="981075" lvl="2" indent="-285750" algn="just">
              <a:lnSpc>
                <a:spcPct val="150000"/>
              </a:lnSpc>
              <a:spcBef>
                <a:spcPts val="326"/>
              </a:spcBef>
              <a:buFont typeface="Courier New" panose="02070309020205020404" pitchFamily="49" charset="0"/>
              <a:buChar char="o"/>
              <a:tabLst>
                <a:tab pos="866299"/>
              </a:tabLst>
            </a:pPr>
            <a:r>
              <a:rPr sz="1600">
                <a:solidFill>
                  <a:schemeClr val="tx1"/>
                </a:solidFill>
              </a:rPr>
              <a:t>Máy</a:t>
            </a:r>
            <a:r>
              <a:rPr sz="1600" spc="-19">
                <a:solidFill>
                  <a:schemeClr val="tx1"/>
                </a:solidFill>
              </a:rPr>
              <a:t> </a:t>
            </a:r>
            <a:r>
              <a:rPr sz="1600" spc="-8">
                <a:solidFill>
                  <a:schemeClr val="tx1"/>
                </a:solidFill>
              </a:rPr>
              <a:t>comfort</a:t>
            </a:r>
            <a:endParaRPr sz="1600">
              <a:solidFill>
                <a:schemeClr val="tx1"/>
              </a:solidFill>
            </a:endParaRPr>
          </a:p>
          <a:p>
            <a:pPr marL="981075" lvl="2" indent="-285750" algn="just">
              <a:lnSpc>
                <a:spcPct val="150000"/>
              </a:lnSpc>
              <a:spcBef>
                <a:spcPts val="323"/>
              </a:spcBef>
              <a:buFont typeface="Courier New" panose="02070309020205020404" pitchFamily="49" charset="0"/>
              <a:buChar char="o"/>
              <a:tabLst>
                <a:tab pos="866299"/>
              </a:tabLst>
            </a:pPr>
            <a:r>
              <a:rPr sz="1600">
                <a:solidFill>
                  <a:schemeClr val="tx1"/>
                </a:solidFill>
              </a:rPr>
              <a:t>Cán</a:t>
            </a:r>
            <a:r>
              <a:rPr sz="1600" spc="-15">
                <a:solidFill>
                  <a:schemeClr val="tx1"/>
                </a:solidFill>
              </a:rPr>
              <a:t> </a:t>
            </a:r>
            <a:r>
              <a:rPr sz="1600">
                <a:solidFill>
                  <a:schemeClr val="tx1"/>
                </a:solidFill>
              </a:rPr>
              <a:t>phòng</a:t>
            </a:r>
            <a:r>
              <a:rPr sz="1600" spc="-11">
                <a:solidFill>
                  <a:schemeClr val="tx1"/>
                </a:solidFill>
              </a:rPr>
              <a:t> </a:t>
            </a:r>
            <a:r>
              <a:rPr sz="1600" spc="-19">
                <a:solidFill>
                  <a:schemeClr val="tx1"/>
                </a:solidFill>
              </a:rPr>
              <a:t>co</a:t>
            </a:r>
            <a:endParaRPr sz="1600">
              <a:solidFill>
                <a:schemeClr val="tx1"/>
              </a:solidFill>
            </a:endParaRPr>
          </a:p>
        </p:txBody>
      </p:sp>
    </p:spTree>
  </p:cSld>
  <p:clrMapOvr>
    <a:masterClrMapping/>
  </p:clrMapOvr>
  <p:transition advClick="0"/>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92D5B853-F532-44FF-9CD5-3F1B2833C8F2}"/>
              </a:ext>
            </a:extLst>
          </p:cNvPr>
          <p:cNvSpPr>
            <a:spLocks noGrp="1"/>
          </p:cNvSpPr>
          <p:nvPr>
            <p:ph type="title"/>
          </p:nvPr>
        </p:nvSpPr>
        <p:spPr>
          <a:xfrm>
            <a:off x="0" y="369363"/>
            <a:ext cx="9144000" cy="476862"/>
          </a:xfrm>
        </p:spPr>
        <p:txBody>
          <a:bodyPr>
            <a:noAutofit/>
          </a:bodyPr>
          <a:lstStyle/>
          <a:p>
            <a:pPr algn="ctr"/>
            <a:r>
              <a:rPr lang="en-US" sz="2000">
                <a:solidFill>
                  <a:schemeClr val="accent1">
                    <a:lumMod val="50000"/>
                  </a:schemeClr>
                </a:solidFill>
                <a:latin typeface="+mn-lt"/>
              </a:rPr>
              <a:t>NHU CẦU </a:t>
            </a:r>
            <a:r>
              <a:rPr lang="vi-VN" sz="2000">
                <a:solidFill>
                  <a:schemeClr val="accent1">
                    <a:lumMod val="50000"/>
                  </a:schemeClr>
                </a:solidFill>
                <a:latin typeface="+mn-lt"/>
              </a:rPr>
              <a:t> </a:t>
            </a:r>
            <a:r>
              <a:rPr lang="en-US" sz="2000">
                <a:solidFill>
                  <a:schemeClr val="accent1">
                    <a:lumMod val="50000"/>
                  </a:schemeClr>
                </a:solidFill>
                <a:latin typeface="+mn-lt"/>
              </a:rPr>
              <a:t>N</a:t>
            </a:r>
            <a:r>
              <a:rPr lang="vi-VN" sz="2000">
                <a:solidFill>
                  <a:schemeClr val="accent1">
                    <a:lumMod val="50000"/>
                  </a:schemeClr>
                </a:solidFill>
                <a:latin typeface="+mn-lt"/>
              </a:rPr>
              <a:t>ĂNG LƯỢNG </a:t>
            </a:r>
            <a:r>
              <a:rPr lang="en-US" sz="2000">
                <a:solidFill>
                  <a:schemeClr val="accent1">
                    <a:lumMod val="50000"/>
                  </a:schemeClr>
                </a:solidFill>
                <a:latin typeface="+mn-lt"/>
              </a:rPr>
              <a:t>Đ</a:t>
            </a:r>
            <a:r>
              <a:rPr lang="vi-VN" sz="2000">
                <a:solidFill>
                  <a:schemeClr val="accent1">
                    <a:lumMod val="50000"/>
                  </a:schemeClr>
                </a:solidFill>
                <a:latin typeface="+mn-lt"/>
              </a:rPr>
              <a:t>IỂN HÌNH CHO </a:t>
            </a:r>
            <a:r>
              <a:rPr lang="en-US" sz="2000">
                <a:solidFill>
                  <a:schemeClr val="accent1">
                    <a:lumMod val="50000"/>
                  </a:schemeClr>
                </a:solidFill>
                <a:latin typeface="+mn-lt"/>
              </a:rPr>
              <a:t>Q</a:t>
            </a:r>
            <a:r>
              <a:rPr lang="vi-VN" sz="2000">
                <a:solidFill>
                  <a:schemeClr val="accent1">
                    <a:lumMod val="50000"/>
                  </a:schemeClr>
                </a:solidFill>
                <a:latin typeface="+mn-lt"/>
              </a:rPr>
              <a:t>UY TRÌNH</a:t>
            </a:r>
            <a:r>
              <a:rPr lang="en-US" sz="2000">
                <a:solidFill>
                  <a:schemeClr val="accent1">
                    <a:lumMod val="50000"/>
                  </a:schemeClr>
                </a:solidFill>
                <a:latin typeface="+mn-lt"/>
              </a:rPr>
              <a:t> </a:t>
            </a:r>
            <a:r>
              <a:rPr lang="vi-VN" sz="2000">
                <a:solidFill>
                  <a:schemeClr val="accent1">
                    <a:lumMod val="50000"/>
                  </a:schemeClr>
                </a:solidFill>
                <a:latin typeface="+mn-lt"/>
              </a:rPr>
              <a:t>Ư</a:t>
            </a:r>
            <a:r>
              <a:rPr lang="en-US" sz="2000">
                <a:solidFill>
                  <a:schemeClr val="accent1">
                    <a:lumMod val="50000"/>
                  </a:schemeClr>
                </a:solidFill>
                <a:latin typeface="+mn-lt"/>
              </a:rPr>
              <a:t>ỚT</a:t>
            </a:r>
            <a:endParaRPr lang="en-IN" sz="2000">
              <a:solidFill>
                <a:schemeClr val="accent1">
                  <a:lumMod val="50000"/>
                </a:schemeClr>
              </a:solidFill>
              <a:latin typeface="+mn-lt"/>
            </a:endParaRPr>
          </a:p>
        </p:txBody>
      </p:sp>
      <p:sp>
        <p:nvSpPr>
          <p:cNvPr id="3" name="Rectangle 2">
            <a:extLst>
              <a:ext uri="{FF2B5EF4-FFF2-40B4-BE49-F238E27FC236}">
                <a16:creationId xmlns:a16="http://schemas.microsoft.com/office/drawing/2014/main" id="{9737346D-B2EB-4522-9150-3CE7749957B9}"/>
              </a:ext>
            </a:extLst>
          </p:cNvPr>
          <p:cNvSpPr/>
          <p:nvPr/>
        </p:nvSpPr>
        <p:spPr>
          <a:xfrm>
            <a:off x="7026850" y="4977855"/>
            <a:ext cx="1156086" cy="213585"/>
          </a:xfrm>
          <a:prstGeom prst="rect">
            <a:avLst/>
          </a:prstGeom>
        </p:spPr>
        <p:txBody>
          <a:bodyPr wrap="none">
            <a:spAutoFit/>
          </a:bodyPr>
          <a:lstStyle/>
          <a:p>
            <a:r>
              <a:rPr lang="en-US" sz="788"/>
              <a:t>(Carbon Trust, 1997) </a:t>
            </a:r>
            <a:endParaRPr lang="en-IN" sz="788"/>
          </a:p>
        </p:txBody>
      </p:sp>
      <p:pic>
        <p:nvPicPr>
          <p:cNvPr id="7" name="Picture 6">
            <a:extLst>
              <a:ext uri="{FF2B5EF4-FFF2-40B4-BE49-F238E27FC236}">
                <a16:creationId xmlns:a16="http://schemas.microsoft.com/office/drawing/2014/main" id="{F2D1647B-26D1-4262-8E65-1EBFD980691E}"/>
              </a:ext>
            </a:extLst>
          </p:cNvPr>
          <p:cNvPicPr>
            <a:picLocks noChangeAspect="1"/>
          </p:cNvPicPr>
          <p:nvPr/>
        </p:nvPicPr>
        <p:blipFill>
          <a:blip r:embed="rId2"/>
          <a:srcRect t="770"/>
          <a:stretch>
            <a:fillRect/>
          </a:stretch>
        </p:blipFill>
        <p:spPr>
          <a:xfrm>
            <a:off x="2056043" y="1066274"/>
            <a:ext cx="5031912" cy="3783894"/>
          </a:xfrm>
          <a:prstGeom prst="rect">
            <a:avLst/>
          </a:prstGeom>
        </p:spPr>
      </p:pic>
    </p:spTree>
    <p:extLst>
      <p:ext uri="{BB962C8B-B14F-4D97-AF65-F5344CB8AC3E}">
        <p14:creationId xmlns:p14="http://schemas.microsoft.com/office/powerpoint/2010/main" val="3291188106"/>
      </p:ext>
    </p:extLst>
  </p:cSld>
  <p:clrMapOvr>
    <a:masterClrMapping/>
  </p:clrMapOvr>
  <p:transition advClick="0"/>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itle 6">
            <a:extLst>
              <a:ext uri="{FF2B5EF4-FFF2-40B4-BE49-F238E27FC236}">
                <a16:creationId xmlns:a16="http://schemas.microsoft.com/office/drawing/2014/main" id="{DD440531-E284-5CCA-09E9-80ED5FE632A9}"/>
              </a:ext>
            </a:extLst>
          </p:cNvPr>
          <p:cNvSpPr>
            <a:spLocks noGrp="1"/>
          </p:cNvSpPr>
          <p:nvPr>
            <p:ph type="title"/>
          </p:nvPr>
        </p:nvSpPr>
        <p:spPr>
          <a:xfrm>
            <a:off x="0" y="411475"/>
            <a:ext cx="9144000" cy="371400"/>
          </a:xfrm>
        </p:spPr>
        <p:txBody>
          <a:bodyPr wrap="square" anchor="ctr">
            <a:noAutofit/>
          </a:bodyPr>
          <a:lstStyle/>
          <a:p>
            <a:pPr algn="ctr">
              <a:lnSpc>
                <a:spcPct val="90000"/>
              </a:lnSpc>
            </a:pPr>
            <a:r>
              <a:rPr lang="vi-VN" sz="2000">
                <a:solidFill>
                  <a:schemeClr val="accent1">
                    <a:lumMod val="50000"/>
                  </a:schemeClr>
                </a:solidFill>
              </a:rPr>
              <a:t>PHÂN BỐ TIÊU THỤ </a:t>
            </a:r>
            <a:r>
              <a:rPr lang="en-US" sz="2000">
                <a:solidFill>
                  <a:schemeClr val="accent1">
                    <a:lumMod val="50000"/>
                  </a:schemeClr>
                </a:solidFill>
              </a:rPr>
              <a:t>NĂNG LƯỢNG TRONG MỘT NHÀ MÁY DỆT NHUỘM</a:t>
            </a:r>
            <a:endParaRPr lang="en-US" sz="2000">
              <a:solidFill>
                <a:schemeClr val="accent1">
                  <a:lumMod val="50000"/>
                </a:schemeClr>
              </a:solidFill>
            </a:endParaRPr>
          </a:p>
        </p:txBody>
      </p:sp>
      <p:graphicFrame>
        <p:nvGraphicFramePr>
          <p:cNvPr id="3" name="Chart 2">
            <a:extLst>
              <a:ext uri="{FF2B5EF4-FFF2-40B4-BE49-F238E27FC236}">
                <a16:creationId xmlns:a16="http://schemas.microsoft.com/office/drawing/2014/main" id="{7EED46BE-5375-4A27-8EAC-271A71A16DEB}"/>
              </a:ext>
            </a:extLst>
          </p:cNvPr>
          <p:cNvGraphicFramePr/>
          <p:nvPr>
            <p:extLst>
              <p:ext uri="{D42A27DB-BD31-4B8C-83A1-F6EECF244321}">
                <p14:modId xmlns:p14="http://schemas.microsoft.com/office/powerpoint/2010/main" val="1339533876"/>
              </p:ext>
            </p:extLst>
          </p:nvPr>
        </p:nvGraphicFramePr>
        <p:xfrm>
          <a:off x="347913" y="1636234"/>
          <a:ext cx="3863139" cy="2502630"/>
        </p:xfrm>
        <a:graphic>
          <a:graphicData uri="http://schemas.openxmlformats.org/drawingml/2006/chart">
            <c:chart xmlns:c="http://schemas.openxmlformats.org/drawingml/2006/chart" r:id="rId2"/>
          </a:graphicData>
        </a:graphic>
      </p:graphicFrame>
      <p:graphicFrame>
        <p:nvGraphicFramePr>
          <p:cNvPr id="5" name="Chart 4">
            <a:extLst>
              <a:ext uri="{FF2B5EF4-FFF2-40B4-BE49-F238E27FC236}">
                <a16:creationId xmlns:a16="http://schemas.microsoft.com/office/drawing/2014/main" id="{8923BF35-F032-4FF2-AB4B-AB651D2293D0}"/>
              </a:ext>
            </a:extLst>
          </p:cNvPr>
          <p:cNvGraphicFramePr/>
          <p:nvPr>
            <p:extLst>
              <p:ext uri="{D42A27DB-BD31-4B8C-83A1-F6EECF244321}">
                <p14:modId xmlns:p14="http://schemas.microsoft.com/office/powerpoint/2010/main" val="1315073354"/>
              </p:ext>
            </p:extLst>
          </p:nvPr>
        </p:nvGraphicFramePr>
        <p:xfrm>
          <a:off x="4476750" y="1636234"/>
          <a:ext cx="4535905" cy="2905626"/>
        </p:xfrm>
        <a:graphic>
          <a:graphicData uri="http://schemas.openxmlformats.org/drawingml/2006/chart">
            <c:chart xmlns:c="http://schemas.openxmlformats.org/drawingml/2006/chart" r:id="rId3"/>
          </a:graphicData>
        </a:graphic>
      </p:graphicFrame>
    </p:spTree>
    <p:extLst>
      <p:ext uri="{BB962C8B-B14F-4D97-AF65-F5344CB8AC3E}">
        <p14:creationId xmlns:p14="http://schemas.microsoft.com/office/powerpoint/2010/main" val="519376051"/>
      </p:ext>
    </p:ext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3178E317-9925-4819-900F-9D02C4DEA9C4}"/>
              </a:ext>
            </a:extLst>
          </p:cNvPr>
          <p:cNvSpPr>
            <a:spLocks noGrp="1"/>
          </p:cNvSpPr>
          <p:nvPr>
            <p:ph type="title"/>
          </p:nvPr>
        </p:nvSpPr>
        <p:spPr>
          <a:xfrm>
            <a:off x="628650" y="273844"/>
            <a:ext cx="7886700" cy="783775"/>
          </a:xfrm>
        </p:spPr>
        <p:txBody>
          <a:bodyPr anchor="ctr">
            <a:normAutofit/>
          </a:bodyPr>
          <a:lstStyle/>
          <a:p>
            <a:pPr algn="ctr"/>
            <a:r>
              <a:rPr lang="en-US" b="1">
                <a:solidFill>
                  <a:schemeClr val="accent1">
                    <a:lumMod val="50000"/>
                  </a:schemeClr>
                </a:solidFill>
                <a:latin typeface="Arial" panose="020b0604020202020204" pitchFamily="34" charset="0"/>
                <a:cs typeface="Arial" panose="020b0604020202020204" pitchFamily="34" charset="0"/>
              </a:rPr>
              <a:t>IV. NGÀNH </a:t>
            </a:r>
            <a:r>
              <a:rPr lang="en-US">
                <a:solidFill>
                  <a:schemeClr val="accent1">
                    <a:lumMod val="50000"/>
                  </a:schemeClr>
                </a:solidFill>
                <a:latin typeface="Arial" panose="020b0604020202020204" pitchFamily="34" charset="0"/>
                <a:cs typeface="Arial" panose="020b0604020202020204" pitchFamily="34" charset="0"/>
              </a:rPr>
              <a:t>MAY</a:t>
            </a:r>
            <a:endParaRPr lang="en-US" b="1">
              <a:solidFill>
                <a:schemeClr val="accent1">
                  <a:lumMod val="50000"/>
                </a:schemeClr>
              </a:solidFill>
              <a:latin typeface="Arial" panose="020b0604020202020204" pitchFamily="34" charset="0"/>
              <a:cs typeface="Arial" panose="020b0604020202020204" pitchFamily="34" charset="0"/>
            </a:endParaRPr>
          </a:p>
        </p:txBody>
      </p:sp>
      <p:pic>
        <p:nvPicPr>
          <p:cNvPr id="5" name="Picture 4" descr="A machine in a factory&#10;&#10;Description automatically generated">
            <a:extLst>
              <a:ext uri="{FF2B5EF4-FFF2-40B4-BE49-F238E27FC236}">
                <a16:creationId xmlns:a16="http://schemas.microsoft.com/office/drawing/2014/main" id="{B1111EF5-550D-4468-A12F-8E30950AE805}"/>
              </a:ext>
            </a:extLst>
          </p:cNvPr>
          <p:cNvPicPr>
            <a:picLocks noChangeAspect="1"/>
          </p:cNvPicPr>
          <p:nvPr/>
        </p:nvPicPr>
        <p:blipFill>
          <a:blip r:embed="rId2"/>
          <a:srcRect l="25939" r="28651" b="1"/>
          <a:stretch>
            <a:fillRect/>
          </a:stretch>
        </p:blipFill>
        <p:spPr>
          <a:xfrm>
            <a:off x="628650" y="1057619"/>
            <a:ext cx="3752850" cy="3264408"/>
          </a:xfrm>
          <a:prstGeom prst="rect">
            <a:avLst/>
          </a:prstGeom>
          <a:noFill/>
        </p:spPr>
      </p:pic>
      <p:pic>
        <p:nvPicPr>
          <p:cNvPr id="4" name="Picture 3" descr="A machine with rolls of paper&#10;&#10;Description automatically generated">
            <a:extLst>
              <a:ext uri="{FF2B5EF4-FFF2-40B4-BE49-F238E27FC236}">
                <a16:creationId xmlns:a16="http://schemas.microsoft.com/office/drawing/2014/main" id="{3BD19E32-76D3-445A-AA48-357C0FB59D15}"/>
              </a:ext>
            </a:extLst>
          </p:cNvPr>
          <p:cNvPicPr>
            <a:picLocks noChangeAspect="1"/>
          </p:cNvPicPr>
          <p:nvPr/>
        </p:nvPicPr>
        <p:blipFill>
          <a:blip r:embed="rId3"/>
          <a:srcRect l="34519" r="5413" b="-1"/>
          <a:stretch>
            <a:fillRect/>
          </a:stretch>
        </p:blipFill>
        <p:spPr>
          <a:xfrm>
            <a:off x="4762500" y="1057619"/>
            <a:ext cx="3752850" cy="3264408"/>
          </a:xfrm>
          <a:prstGeom prst="rect">
            <a:avLst/>
          </a:prstGeom>
          <a:noFill/>
        </p:spPr>
      </p:pic>
    </p:spTree>
    <p:extLst>
      <p:ext uri="{BB962C8B-B14F-4D97-AF65-F5344CB8AC3E}">
        <p14:creationId xmlns:p14="http://schemas.microsoft.com/office/powerpoint/2010/main" val="3643803102"/>
      </p:ext>
    </p:ext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407624" y="326850"/>
            <a:ext cx="8343913" cy="598567"/>
          </a:xfrm>
        </p:spPr>
        <p:txBody>
          <a:bodyPr>
            <a:noAutofit/>
          </a:bodyPr>
          <a:lstStyle/>
          <a:p>
            <a:pPr algn="ctr"/>
            <a:r>
              <a:rPr lang="en-US" sz="2800" b="1">
                <a:solidFill>
                  <a:schemeClr val="accent1">
                    <a:lumMod val="50000"/>
                  </a:schemeClr>
                </a:solidFill>
                <a:latin typeface="+mn-lt"/>
              </a:rPr>
              <a:t>CHUỖI GIÁ TRỊ NGÀNH MAY MẶC</a:t>
            </a:r>
            <a:endParaRPr lang="en-US" b="1">
              <a:solidFill>
                <a:schemeClr val="accent1">
                  <a:lumMod val="50000"/>
                </a:schemeClr>
              </a:solidFill>
              <a:latin typeface="+mn-lt"/>
            </a:endParaRPr>
          </a:p>
        </p:txBody>
      </p:sp>
      <p:sp>
        <p:nvSpPr>
          <p:cNvPr id="10" name="Text Placeholder 9">
            <a:extLst>
              <a:ext uri="{FF2B5EF4-FFF2-40B4-BE49-F238E27FC236}">
                <a16:creationId xmlns:a16="http://schemas.microsoft.com/office/drawing/2014/main" id="{D3F1941B-DDC4-4405-B85E-D9638191AB4C}"/>
              </a:ext>
            </a:extLst>
          </p:cNvPr>
          <p:cNvSpPr>
            <a:spLocks noGrp="1"/>
          </p:cNvSpPr>
          <p:nvPr>
            <p:ph type="body" idx="1"/>
          </p:nvPr>
        </p:nvSpPr>
        <p:spPr>
          <a:xfrm>
            <a:off x="311700" y="1389600"/>
            <a:ext cx="2808000" cy="3179400"/>
          </a:xfrm>
        </p:spPr>
        <p:txBody>
          <a:bodyPr>
            <a:normAutofit/>
          </a:bodyPr>
          <a:lstStyle/>
          <a:p>
            <a:pPr marL="152400" indent="0" algn="just">
              <a:buNone/>
            </a:pPr>
            <a:r>
              <a:rPr lang="en-US" sz="2000" b="0" i="0">
                <a:solidFill>
                  <a:schemeClr val="tx1"/>
                </a:solidFill>
                <a:effectLst/>
                <a:latin typeface="Arial" panose="020b0604020202020204" pitchFamily="34" charset="0"/>
              </a:rPr>
              <a:t>Giá trị của ngành dệt may Việt Nam trong chuỗi giá trị toàn cầu chủ yếu tập trung ở giai đoạn gia công (CMT – Cắt-May)</a:t>
            </a:r>
            <a:endParaRPr lang="en-US" sz="1400">
              <a:solidFill>
                <a:schemeClr val="tx1"/>
              </a:solidFill>
            </a:endParaRPr>
          </a:p>
        </p:txBody>
      </p:sp>
      <p:pic>
        <p:nvPicPr>
          <p:cNvPr id="3" name="Picture 2">
            <a:extLst>
              <a:ext uri="{FF2B5EF4-FFF2-40B4-BE49-F238E27FC236}">
                <a16:creationId xmlns:a16="http://schemas.microsoft.com/office/drawing/2014/main" id="{AAD65AA9-6B5A-45C3-9739-C74BA963F92D}"/>
              </a:ext>
            </a:extLst>
          </p:cNvPr>
          <p:cNvPicPr>
            <a:picLocks noChangeAspect="1"/>
          </p:cNvPicPr>
          <p:nvPr/>
        </p:nvPicPr>
        <p:blipFill>
          <a:blip r:embed="rId3"/>
          <a:stretch>
            <a:fillRect/>
          </a:stretch>
        </p:blipFill>
        <p:spPr>
          <a:xfrm>
            <a:off x="3119700" y="1082550"/>
            <a:ext cx="5282700" cy="3433755"/>
          </a:xfrm>
          <a:prstGeom prst="rect">
            <a:avLst/>
          </a:prstGeom>
        </p:spPr>
      </p:pic>
    </p:spTree>
    <p:extLst>
      <p:ext uri="{BB962C8B-B14F-4D97-AF65-F5344CB8AC3E}">
        <p14:creationId xmlns:p14="http://schemas.microsoft.com/office/powerpoint/2010/main" val="2572260116"/>
      </p:ext>
    </p:ext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AAB3E422-6CD5-4D03-AA60-97EA3AB8E849}"/>
              </a:ext>
            </a:extLst>
          </p:cNvPr>
          <p:cNvSpPr>
            <a:spLocks noGrp="1"/>
          </p:cNvSpPr>
          <p:nvPr>
            <p:ph type="title"/>
          </p:nvPr>
        </p:nvSpPr>
        <p:spPr>
          <a:xfrm>
            <a:off x="-9023" y="440467"/>
            <a:ext cx="9144000" cy="371400"/>
          </a:xfrm>
        </p:spPr>
        <p:txBody>
          <a:bodyPr>
            <a:noAutofit/>
          </a:bodyPr>
          <a:lstStyle/>
          <a:p>
            <a:r>
              <a:rPr lang="vi-VN" sz="2000">
                <a:solidFill>
                  <a:schemeClr val="accent1">
                    <a:lumMod val="50000"/>
                  </a:schemeClr>
                </a:solidFill>
                <a:latin typeface="+mn-lt"/>
              </a:rPr>
              <a:t>CÔNG NGHỆ </a:t>
            </a:r>
            <a:r>
              <a:rPr lang="en-US" sz="2000">
                <a:solidFill>
                  <a:schemeClr val="accent1">
                    <a:lumMod val="50000"/>
                  </a:schemeClr>
                </a:solidFill>
                <a:latin typeface="+mn-lt"/>
              </a:rPr>
              <a:t>MAY VÀ TIÊU THỤ NĂNG LƯỢNG TRONG NHÀ MÁY MAY</a:t>
            </a:r>
            <a:endParaRPr lang="en-US" sz="2000">
              <a:solidFill>
                <a:schemeClr val="accent1">
                  <a:lumMod val="50000"/>
                </a:schemeClr>
              </a:solidFill>
              <a:latin typeface="+mn-lt"/>
            </a:endParaRPr>
          </a:p>
        </p:txBody>
      </p:sp>
      <p:grpSp>
        <p:nvGrpSpPr>
          <p:cNvPr id="85" name="Group 84">
            <a:extLst>
              <a:ext uri="{FF2B5EF4-FFF2-40B4-BE49-F238E27FC236}">
                <a16:creationId xmlns:a16="http://schemas.microsoft.com/office/drawing/2014/main" id="{59BF106F-AF7F-4C03-864C-4DFA3457FAE3}"/>
              </a:ext>
            </a:extLst>
          </p:cNvPr>
          <p:cNvGrpSpPr/>
          <p:nvPr/>
        </p:nvGrpSpPr>
        <p:grpSpPr>
          <a:xfrm>
            <a:off x="293580" y="980501"/>
            <a:ext cx="8592068" cy="3602516"/>
            <a:chOff x="1148316" y="436400"/>
            <a:chExt cx="7708604" cy="4642100"/>
          </a:xfrm>
        </p:grpSpPr>
        <p:grpSp>
          <p:nvGrpSpPr>
            <p:cNvPr id="73" name="Group 72">
              <a:extLst>
                <a:ext uri="{FF2B5EF4-FFF2-40B4-BE49-F238E27FC236}">
                  <a16:creationId xmlns:a16="http://schemas.microsoft.com/office/drawing/2014/main" id="{E79FBAC5-4B21-4FA2-81FD-7E50DDFF0C56}"/>
                </a:ext>
              </a:extLst>
            </p:cNvPr>
            <p:cNvGrpSpPr/>
            <p:nvPr/>
          </p:nvGrpSpPr>
          <p:grpSpPr>
            <a:xfrm>
              <a:off x="1310400" y="532800"/>
              <a:ext cx="6172956" cy="4453870"/>
              <a:chOff x="2004747" y="511674"/>
              <a:chExt cx="6241898" cy="4529407"/>
            </a:xfrm>
          </p:grpSpPr>
          <p:grpSp>
            <p:nvGrpSpPr>
              <p:cNvPr id="70" name="Group 69">
                <a:extLst>
                  <a:ext uri="{FF2B5EF4-FFF2-40B4-BE49-F238E27FC236}">
                    <a16:creationId xmlns:a16="http://schemas.microsoft.com/office/drawing/2014/main" id="{2766AEF4-E7DF-4C74-B2B9-B57925F9CFE1}"/>
                  </a:ext>
                </a:extLst>
              </p:cNvPr>
              <p:cNvGrpSpPr/>
              <p:nvPr/>
            </p:nvGrpSpPr>
            <p:grpSpPr>
              <a:xfrm>
                <a:off x="2004747" y="511674"/>
                <a:ext cx="6241898" cy="4529407"/>
                <a:chOff x="2001408" y="596857"/>
                <a:chExt cx="6241898" cy="4529407"/>
              </a:xfrm>
            </p:grpSpPr>
            <p:sp>
              <p:nvSpPr>
                <p:cNvPr id="6" name="Rectangle: Rounded Corners 5">
                  <a:extLst>
                    <a:ext uri="{FF2B5EF4-FFF2-40B4-BE49-F238E27FC236}">
                      <a16:creationId xmlns:a16="http://schemas.microsoft.com/office/drawing/2014/main" id="{10D233AA-5515-415D-B765-B7A6C9048D98}"/>
                    </a:ext>
                  </a:extLst>
                </p:cNvPr>
                <p:cNvSpPr/>
                <p:nvPr/>
              </p:nvSpPr>
              <p:spPr>
                <a:xfrm>
                  <a:off x="2011395" y="596857"/>
                  <a:ext cx="1132799" cy="51178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050"/>
                    <a:t>Kho nguyên liệu thô</a:t>
                  </a:r>
                </a:p>
              </p:txBody>
            </p:sp>
            <p:grpSp>
              <p:nvGrpSpPr>
                <p:cNvPr id="23" name="Group 22">
                  <a:extLst>
                    <a:ext uri="{FF2B5EF4-FFF2-40B4-BE49-F238E27FC236}">
                      <a16:creationId xmlns:a16="http://schemas.microsoft.com/office/drawing/2014/main" id="{902B57A1-17A2-4B65-AFB0-07B710041E1B}"/>
                    </a:ext>
                  </a:extLst>
                </p:cNvPr>
                <p:cNvGrpSpPr/>
                <p:nvPr/>
              </p:nvGrpSpPr>
              <p:grpSpPr>
                <a:xfrm>
                  <a:off x="5544913" y="596857"/>
                  <a:ext cx="2527078" cy="1467973"/>
                  <a:chOff x="5665361" y="881961"/>
                  <a:chExt cx="2081839" cy="1467973"/>
                </a:xfrm>
              </p:grpSpPr>
              <p:sp>
                <p:nvSpPr>
                  <p:cNvPr id="13" name="Rectangle 12">
                    <a:extLst>
                      <a:ext uri="{FF2B5EF4-FFF2-40B4-BE49-F238E27FC236}">
                        <a16:creationId xmlns:a16="http://schemas.microsoft.com/office/drawing/2014/main" id="{3C6EA248-2C98-4E75-9945-19BCD01C3079}"/>
                      </a:ext>
                    </a:extLst>
                  </p:cNvPr>
                  <p:cNvSpPr/>
                  <p:nvPr/>
                </p:nvSpPr>
                <p:spPr>
                  <a:xfrm>
                    <a:off x="5712161" y="881961"/>
                    <a:ext cx="2035039" cy="1467973"/>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aphicFrame>
                <p:nvGraphicFramePr>
                  <p:cNvPr id="16" name="Diagram 15">
                    <a:extLst>
                      <a:ext uri="{FF2B5EF4-FFF2-40B4-BE49-F238E27FC236}">
                        <a16:creationId xmlns:a16="http://schemas.microsoft.com/office/drawing/2014/main" id="{1273E3F8-4646-4E8D-BA29-0803204F23E6}"/>
                      </a:ext>
                    </a:extLst>
                  </p:cNvPr>
                  <p:cNvGraphicFramePr/>
                  <p:nvPr>
                    <p:extLst>
                      <p:ext uri="{D42A27DB-BD31-4B8C-83A1-F6EECF244321}">
                        <p14:modId xmlns:p14="http://schemas.microsoft.com/office/powerpoint/2010/main" val="1589376739"/>
                      </p:ext>
                    </p:extLst>
                  </p:nvPr>
                </p:nvGraphicFramePr>
                <p:xfrm>
                  <a:off x="5665361" y="1217388"/>
                  <a:ext cx="1039199" cy="834298"/>
                </p:xfrm>
                <a:graphic>
                  <a:graphicData uri="http://schemas.openxmlformats.org/drawingml/2006/diagram">
                    <dgm:relIds xmlns:dgm="http://schemas.openxmlformats.org/drawingml/2006/diagram" r:dm="rId3" r:lo="rId4" r:qs="rId5" r:cs="rId6"/>
                  </a:graphicData>
                </a:graphic>
              </p:graphicFrame>
              <p:graphicFrame>
                <p:nvGraphicFramePr>
                  <p:cNvPr id="17" name="Diagram 16">
                    <a:extLst>
                      <a:ext uri="{FF2B5EF4-FFF2-40B4-BE49-F238E27FC236}">
                        <a16:creationId xmlns:a16="http://schemas.microsoft.com/office/drawing/2014/main" id="{78E568AD-F69F-44F6-866C-32864DB3255F}"/>
                      </a:ext>
                    </a:extLst>
                  </p:cNvPr>
                  <p:cNvGraphicFramePr/>
                  <p:nvPr>
                    <p:extLst>
                      <p:ext uri="{D42A27DB-BD31-4B8C-83A1-F6EECF244321}">
                        <p14:modId xmlns:p14="http://schemas.microsoft.com/office/powerpoint/2010/main" val="2288573603"/>
                      </p:ext>
                    </p:extLst>
                  </p:nvPr>
                </p:nvGraphicFramePr>
                <p:xfrm>
                  <a:off x="6823720" y="1140322"/>
                  <a:ext cx="589160" cy="988430"/>
                </p:xfrm>
                <a:graphic>
                  <a:graphicData uri="http://schemas.openxmlformats.org/drawingml/2006/diagram">
                    <dgm:relIds xmlns:dgm="http://schemas.openxmlformats.org/drawingml/2006/diagram" r:dm="rId8" r:lo="rId9" r:qs="rId10" r:cs="rId11"/>
                  </a:graphicData>
                </a:graphic>
              </p:graphicFrame>
              <p:sp>
                <p:nvSpPr>
                  <p:cNvPr id="18" name="TextBox 17">
                    <a:extLst>
                      <a:ext uri="{FF2B5EF4-FFF2-40B4-BE49-F238E27FC236}">
                        <a16:creationId xmlns:a16="http://schemas.microsoft.com/office/drawing/2014/main" id="{5E43BAFB-E4AD-462A-A922-1F83DD5BBF62}"/>
                      </a:ext>
                    </a:extLst>
                  </p:cNvPr>
                  <p:cNvSpPr txBox="1"/>
                  <p:nvPr/>
                </p:nvSpPr>
                <p:spPr>
                  <a:xfrm>
                    <a:off x="5728242" y="905375"/>
                    <a:ext cx="1013357" cy="246221"/>
                  </a:xfrm>
                  <a:prstGeom prst="rect">
                    <a:avLst/>
                  </a:prstGeom>
                  <a:noFill/>
                </p:spPr>
                <p:txBody>
                  <a:bodyPr wrap="square" rtlCol="0">
                    <a:spAutoFit/>
                  </a:bodyPr>
                  <a:lstStyle/>
                  <a:p>
                    <a:r>
                      <a:rPr lang="en-US" sz="1000" b="1">
                        <a:solidFill>
                          <a:srgbClr val="C00000"/>
                        </a:solidFill>
                      </a:rPr>
                      <a:t>Chuẩn bị may</a:t>
                    </a:r>
                  </a:p>
                </p:txBody>
              </p:sp>
            </p:grpSp>
            <p:cxnSp>
              <p:nvCxnSpPr>
                <p:cNvPr id="28" name="Straight Arrow Connector 27">
                  <a:extLst>
                    <a:ext uri="{FF2B5EF4-FFF2-40B4-BE49-F238E27FC236}">
                      <a16:creationId xmlns:a16="http://schemas.microsoft.com/office/drawing/2014/main" id="{CB631B73-F9F1-444B-9E76-0DBE3EA4EF48}"/>
                    </a:ext>
                  </a:extLst>
                </p:cNvPr>
                <p:cNvCxnSpPr>
                  <a:stCxn id="6" idx="2"/>
                  <a:endCxn id="9" idx="0"/>
                </p:cNvCxnSpPr>
                <p:nvPr/>
              </p:nvCxnSpPr>
              <p:spPr>
                <a:xfrm>
                  <a:off x="2577795" y="1108646"/>
                  <a:ext cx="19927" cy="494356"/>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30" name="Connector: Elbow 29">
                  <a:extLst>
                    <a:ext uri="{FF2B5EF4-FFF2-40B4-BE49-F238E27FC236}">
                      <a16:creationId xmlns:a16="http://schemas.microsoft.com/office/drawing/2014/main" id="{47E4EA09-1465-48B4-992F-5846A9DD50CA}"/>
                    </a:ext>
                  </a:extLst>
                </p:cNvPr>
                <p:cNvCxnSpPr>
                  <a:stCxn id="7" idx="3"/>
                  <a:endCxn id="18" idx="1"/>
                </p:cNvCxnSpPr>
                <p:nvPr/>
              </p:nvCxnSpPr>
              <p:spPr>
                <a:xfrm flipV="1">
                  <a:off x="3194036" y="743382"/>
                  <a:ext cx="2427206" cy="3270727"/>
                </a:xfrm>
                <a:prstGeom prst="bentConnector3">
                  <a:avLst>
                    <a:gd name="adj1" fmla="val 15831"/>
                  </a:avLst>
                </a:prstGeom>
                <a:ln w="76200">
                  <a:tailEnd type="triangle"/>
                </a:ln>
              </p:spPr>
              <p:style>
                <a:lnRef idx="3">
                  <a:schemeClr val="accent2"/>
                </a:lnRef>
                <a:fillRef idx="0">
                  <a:schemeClr val="accent2"/>
                </a:fillRef>
                <a:effectRef idx="2">
                  <a:schemeClr val="accent2"/>
                </a:effectRef>
                <a:fontRef idx="minor">
                  <a:schemeClr val="tx1"/>
                </a:fontRef>
              </p:style>
            </p:cxnSp>
            <p:sp>
              <p:nvSpPr>
                <p:cNvPr id="34" name="Rectangle: Rounded Corners 33">
                  <a:extLst>
                    <a:ext uri="{FF2B5EF4-FFF2-40B4-BE49-F238E27FC236}">
                      <a16:creationId xmlns:a16="http://schemas.microsoft.com/office/drawing/2014/main" id="{22799AE0-50E7-4430-A134-D99188C36625}"/>
                    </a:ext>
                  </a:extLst>
                </p:cNvPr>
                <p:cNvSpPr/>
                <p:nvPr/>
              </p:nvSpPr>
              <p:spPr>
                <a:xfrm>
                  <a:off x="4595442" y="1408941"/>
                  <a:ext cx="613201" cy="35927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050"/>
                    <a:t>May</a:t>
                  </a:r>
                </a:p>
              </p:txBody>
            </p:sp>
            <p:cxnSp>
              <p:nvCxnSpPr>
                <p:cNvPr id="36" name="Straight Arrow Connector 35">
                  <a:extLst>
                    <a:ext uri="{FF2B5EF4-FFF2-40B4-BE49-F238E27FC236}">
                      <a16:creationId xmlns:a16="http://schemas.microsoft.com/office/drawing/2014/main" id="{8F7C45BB-62C8-4F87-9523-12D4A44CD694}"/>
                    </a:ext>
                  </a:extLst>
                </p:cNvPr>
                <p:cNvCxnSpPr>
                  <a:endCxn id="34" idx="3"/>
                </p:cNvCxnSpPr>
                <p:nvPr/>
              </p:nvCxnSpPr>
              <p:spPr>
                <a:xfrm flipH="1">
                  <a:off x="5208643" y="1588580"/>
                  <a:ext cx="59917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Straight Arrow Connector 42">
                  <a:extLst>
                    <a:ext uri="{FF2B5EF4-FFF2-40B4-BE49-F238E27FC236}">
                      <a16:creationId xmlns:a16="http://schemas.microsoft.com/office/drawing/2014/main" id="{FFDAE29C-C0C2-4AC2-A04E-06B0F09D1D70}"/>
                    </a:ext>
                  </a:extLst>
                </p:cNvPr>
                <p:cNvCxnSpPr>
                  <a:stCxn id="34" idx="2"/>
                </p:cNvCxnSpPr>
                <p:nvPr/>
              </p:nvCxnSpPr>
              <p:spPr>
                <a:xfrm flipH="1">
                  <a:off x="4901609" y="1768218"/>
                  <a:ext cx="434" cy="1362955"/>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grpSp>
              <p:nvGrpSpPr>
                <p:cNvPr id="46" name="Group 45">
                  <a:extLst>
                    <a:ext uri="{FF2B5EF4-FFF2-40B4-BE49-F238E27FC236}">
                      <a16:creationId xmlns:a16="http://schemas.microsoft.com/office/drawing/2014/main" id="{7988126B-2625-45C8-BA3A-BEB0A5AE5962}"/>
                    </a:ext>
                  </a:extLst>
                </p:cNvPr>
                <p:cNvGrpSpPr/>
                <p:nvPr/>
              </p:nvGrpSpPr>
              <p:grpSpPr>
                <a:xfrm>
                  <a:off x="4464703" y="3083650"/>
                  <a:ext cx="3778603" cy="1586191"/>
                  <a:chOff x="4464703" y="3083650"/>
                  <a:chExt cx="3778603" cy="1586191"/>
                </a:xfrm>
              </p:grpSpPr>
              <p:grpSp>
                <p:nvGrpSpPr>
                  <p:cNvPr id="25" name="Group 24">
                    <a:extLst>
                      <a:ext uri="{FF2B5EF4-FFF2-40B4-BE49-F238E27FC236}">
                        <a16:creationId xmlns:a16="http://schemas.microsoft.com/office/drawing/2014/main" id="{F0DB3651-C7A7-4363-9655-109C3F3B25F7}"/>
                      </a:ext>
                    </a:extLst>
                  </p:cNvPr>
                  <p:cNvGrpSpPr/>
                  <p:nvPr/>
                </p:nvGrpSpPr>
                <p:grpSpPr>
                  <a:xfrm>
                    <a:off x="4464703" y="3131173"/>
                    <a:ext cx="3778603" cy="1426427"/>
                    <a:chOff x="4464703" y="3131173"/>
                    <a:chExt cx="3778603" cy="1426427"/>
                  </a:xfrm>
                </p:grpSpPr>
                <p:sp>
                  <p:nvSpPr>
                    <p:cNvPr id="15" name="Rectangle 14">
                      <a:extLst>
                        <a:ext uri="{FF2B5EF4-FFF2-40B4-BE49-F238E27FC236}">
                          <a16:creationId xmlns:a16="http://schemas.microsoft.com/office/drawing/2014/main" id="{2C9060F8-EFA4-498E-A0DC-DA4A7BCD6015}"/>
                        </a:ext>
                      </a:extLst>
                    </p:cNvPr>
                    <p:cNvSpPr/>
                    <p:nvPr/>
                  </p:nvSpPr>
                  <p:spPr>
                    <a:xfrm>
                      <a:off x="4464703" y="3131173"/>
                      <a:ext cx="3778603" cy="1426427"/>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Diagram 23">
                      <a:extLst>
                        <a:ext uri="{FF2B5EF4-FFF2-40B4-BE49-F238E27FC236}">
                          <a16:creationId xmlns:a16="http://schemas.microsoft.com/office/drawing/2014/main" id="{5EECD9BA-25D4-43A8-8BA2-FAAB0F33D90F}"/>
                        </a:ext>
                      </a:extLst>
                    </p:cNvPr>
                    <p:cNvGraphicFramePr/>
                    <p:nvPr>
                      <p:extLst>
                        <p:ext uri="{D42A27DB-BD31-4B8C-83A1-F6EECF244321}">
                          <p14:modId xmlns:p14="http://schemas.microsoft.com/office/powerpoint/2010/main" val="3551196373"/>
                        </p:ext>
                      </p:extLst>
                    </p:nvPr>
                  </p:nvGraphicFramePr>
                  <p:xfrm>
                    <a:off x="4595442" y="3190318"/>
                    <a:ext cx="3384000" cy="1353087"/>
                  </p:xfrm>
                  <a:graphic>
                    <a:graphicData uri="http://schemas.openxmlformats.org/drawingml/2006/diagram">
                      <dgm:relIds xmlns:dgm="http://schemas.openxmlformats.org/drawingml/2006/diagram" r:dm="rId13" r:lo="rId14" r:qs="rId15" r:cs="rId16"/>
                    </a:graphicData>
                  </a:graphic>
                </p:graphicFrame>
              </p:grpSp>
              <p:sp>
                <p:nvSpPr>
                  <p:cNvPr id="44" name="TextBox 43">
                    <a:extLst>
                      <a:ext uri="{FF2B5EF4-FFF2-40B4-BE49-F238E27FC236}">
                        <a16:creationId xmlns:a16="http://schemas.microsoft.com/office/drawing/2014/main" id="{4C5DE20F-D0A9-419F-BA44-2787CB1C47BF}"/>
                      </a:ext>
                    </a:extLst>
                  </p:cNvPr>
                  <p:cNvSpPr txBox="1"/>
                  <p:nvPr/>
                </p:nvSpPr>
                <p:spPr>
                  <a:xfrm rot="16200000">
                    <a:off x="7310916" y="3779291"/>
                    <a:ext cx="1586191" cy="194910"/>
                  </a:xfrm>
                  <a:prstGeom prst="rect">
                    <a:avLst/>
                  </a:prstGeom>
                  <a:noFill/>
                </p:spPr>
                <p:txBody>
                  <a:bodyPr wrap="square" rtlCol="0">
                    <a:spAutoFit/>
                  </a:bodyPr>
                  <a:lstStyle/>
                  <a:p>
                    <a:pPr algn="ctr"/>
                    <a:r>
                      <a:rPr lang="en-US" sz="800" b="1">
                        <a:solidFill>
                          <a:srgbClr val="C00000"/>
                        </a:solidFill>
                      </a:rPr>
                      <a:t>Hoàn thiện và đóng gói</a:t>
                    </a:r>
                  </a:p>
                </p:txBody>
              </p:sp>
            </p:grpSp>
            <p:grpSp>
              <p:nvGrpSpPr>
                <p:cNvPr id="47" name="Group 46">
                  <a:extLst>
                    <a:ext uri="{FF2B5EF4-FFF2-40B4-BE49-F238E27FC236}">
                      <a16:creationId xmlns:a16="http://schemas.microsoft.com/office/drawing/2014/main" id="{AA9EE740-BF16-43A2-BA71-3E1FAFA75338}"/>
                    </a:ext>
                  </a:extLst>
                </p:cNvPr>
                <p:cNvGrpSpPr/>
                <p:nvPr/>
              </p:nvGrpSpPr>
              <p:grpSpPr>
                <a:xfrm>
                  <a:off x="5628012" y="2191887"/>
                  <a:ext cx="1652686" cy="828128"/>
                  <a:chOff x="5628012" y="2253733"/>
                  <a:chExt cx="1652686" cy="828128"/>
                </a:xfrm>
              </p:grpSpPr>
              <p:grpSp>
                <p:nvGrpSpPr>
                  <p:cNvPr id="20" name="Group 19">
                    <a:extLst>
                      <a:ext uri="{FF2B5EF4-FFF2-40B4-BE49-F238E27FC236}">
                        <a16:creationId xmlns:a16="http://schemas.microsoft.com/office/drawing/2014/main" id="{4EDD01E6-3AE0-4D48-8A6D-C2D18AA7D065}"/>
                      </a:ext>
                    </a:extLst>
                  </p:cNvPr>
                  <p:cNvGrpSpPr/>
                  <p:nvPr/>
                </p:nvGrpSpPr>
                <p:grpSpPr>
                  <a:xfrm>
                    <a:off x="5628012" y="2253733"/>
                    <a:ext cx="1652686" cy="828128"/>
                    <a:chOff x="5176899" y="2582338"/>
                    <a:chExt cx="1135409" cy="1164642"/>
                  </a:xfrm>
                </p:grpSpPr>
                <p:sp>
                  <p:nvSpPr>
                    <p:cNvPr id="14" name="Rectangle 13">
                      <a:extLst>
                        <a:ext uri="{FF2B5EF4-FFF2-40B4-BE49-F238E27FC236}">
                          <a16:creationId xmlns:a16="http://schemas.microsoft.com/office/drawing/2014/main" id="{F6F09467-8F92-405E-882A-7ECE75A4C6EF}"/>
                        </a:ext>
                      </a:extLst>
                    </p:cNvPr>
                    <p:cNvSpPr/>
                    <p:nvPr/>
                  </p:nvSpPr>
                  <p:spPr>
                    <a:xfrm>
                      <a:off x="5176899" y="2582338"/>
                      <a:ext cx="1135409" cy="1164642"/>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Rounded Corners 18">
                      <a:extLst>
                        <a:ext uri="{FF2B5EF4-FFF2-40B4-BE49-F238E27FC236}">
                          <a16:creationId xmlns:a16="http://schemas.microsoft.com/office/drawing/2014/main" id="{2E971C9C-7DF9-4119-8DE4-F0BCAFCC7BC2}"/>
                        </a:ext>
                      </a:extLst>
                    </p:cNvPr>
                    <p:cNvSpPr/>
                    <p:nvPr/>
                  </p:nvSpPr>
                  <p:spPr>
                    <a:xfrm>
                      <a:off x="5300429" y="2920541"/>
                      <a:ext cx="864000" cy="6259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a:t>Giặt, nhuộm, sấy, …</a:t>
                      </a:r>
                    </a:p>
                  </p:txBody>
                </p:sp>
              </p:grpSp>
              <p:sp>
                <p:nvSpPr>
                  <p:cNvPr id="45" name="TextBox 44">
                    <a:extLst>
                      <a:ext uri="{FF2B5EF4-FFF2-40B4-BE49-F238E27FC236}">
                        <a16:creationId xmlns:a16="http://schemas.microsoft.com/office/drawing/2014/main" id="{32F7ADEC-F25A-44C1-9C4D-263042E5199B}"/>
                      </a:ext>
                    </a:extLst>
                  </p:cNvPr>
                  <p:cNvSpPr txBox="1"/>
                  <p:nvPr/>
                </p:nvSpPr>
                <p:spPr>
                  <a:xfrm>
                    <a:off x="5628012" y="2255526"/>
                    <a:ext cx="559629" cy="246221"/>
                  </a:xfrm>
                  <a:prstGeom prst="rect">
                    <a:avLst/>
                  </a:prstGeom>
                  <a:noFill/>
                </p:spPr>
                <p:txBody>
                  <a:bodyPr wrap="square" rtlCol="0">
                    <a:spAutoFit/>
                  </a:bodyPr>
                  <a:lstStyle/>
                  <a:p>
                    <a:r>
                      <a:rPr lang="en-US" sz="1000" b="1">
                        <a:solidFill>
                          <a:srgbClr val="C00000"/>
                        </a:solidFill>
                      </a:rPr>
                      <a:t>Xử lý</a:t>
                    </a:r>
                  </a:p>
                </p:txBody>
              </p:sp>
            </p:grpSp>
            <p:grpSp>
              <p:nvGrpSpPr>
                <p:cNvPr id="49" name="Group 48">
                  <a:extLst>
                    <a:ext uri="{FF2B5EF4-FFF2-40B4-BE49-F238E27FC236}">
                      <a16:creationId xmlns:a16="http://schemas.microsoft.com/office/drawing/2014/main" id="{2FB77623-3711-4A9C-9FD7-EA6356209DEA}"/>
                    </a:ext>
                  </a:extLst>
                </p:cNvPr>
                <p:cNvGrpSpPr/>
                <p:nvPr/>
              </p:nvGrpSpPr>
              <p:grpSpPr>
                <a:xfrm>
                  <a:off x="2030011" y="3459709"/>
                  <a:ext cx="1292423" cy="1108800"/>
                  <a:chOff x="1599600" y="3448800"/>
                  <a:chExt cx="1257754" cy="1108800"/>
                </a:xfrm>
              </p:grpSpPr>
              <p:grpSp>
                <p:nvGrpSpPr>
                  <p:cNvPr id="12" name="Group 11">
                    <a:extLst>
                      <a:ext uri="{FF2B5EF4-FFF2-40B4-BE49-F238E27FC236}">
                        <a16:creationId xmlns:a16="http://schemas.microsoft.com/office/drawing/2014/main" id="{3CE4D60B-1152-47CE-BBFD-9C9DBA6DFCEE}"/>
                      </a:ext>
                    </a:extLst>
                  </p:cNvPr>
                  <p:cNvGrpSpPr/>
                  <p:nvPr/>
                </p:nvGrpSpPr>
                <p:grpSpPr>
                  <a:xfrm>
                    <a:off x="1599600" y="3448800"/>
                    <a:ext cx="1257754" cy="1108800"/>
                    <a:chOff x="1653600" y="3448800"/>
                    <a:chExt cx="1153829" cy="1108800"/>
                  </a:xfrm>
                </p:grpSpPr>
                <p:sp>
                  <p:nvSpPr>
                    <p:cNvPr id="7" name="Rectangle 6">
                      <a:extLst>
                        <a:ext uri="{FF2B5EF4-FFF2-40B4-BE49-F238E27FC236}">
                          <a16:creationId xmlns:a16="http://schemas.microsoft.com/office/drawing/2014/main" id="{B8E1E735-F4CF-4C07-BBCF-501175B8C180}"/>
                        </a:ext>
                      </a:extLst>
                    </p:cNvPr>
                    <p:cNvSpPr/>
                    <p:nvPr/>
                  </p:nvSpPr>
                  <p:spPr>
                    <a:xfrm>
                      <a:off x="1653600" y="3448800"/>
                      <a:ext cx="1039200" cy="1108800"/>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Diagram 7">
                      <a:extLst>
                        <a:ext uri="{FF2B5EF4-FFF2-40B4-BE49-F238E27FC236}">
                          <a16:creationId xmlns:a16="http://schemas.microsoft.com/office/drawing/2014/main" id="{029FDD0D-7300-4984-97E6-A89ADC23660A}"/>
                        </a:ext>
                      </a:extLst>
                    </p:cNvPr>
                    <p:cNvGraphicFramePr/>
                    <p:nvPr>
                      <p:extLst>
                        <p:ext uri="{D42A27DB-BD31-4B8C-83A1-F6EECF244321}">
                          <p14:modId xmlns:p14="http://schemas.microsoft.com/office/powerpoint/2010/main" val="3913327004"/>
                        </p:ext>
                      </p:extLst>
                    </p:nvPr>
                  </p:nvGraphicFramePr>
                  <p:xfrm>
                    <a:off x="1768230" y="3606702"/>
                    <a:ext cx="1039199" cy="834298"/>
                  </p:xfrm>
                  <a:graphic>
                    <a:graphicData uri="http://schemas.openxmlformats.org/drawingml/2006/diagram">
                      <dgm:relIds xmlns:dgm="http://schemas.openxmlformats.org/drawingml/2006/diagram" r:dm="rId18" r:lo="rId19" r:qs="rId20" r:cs="rId21"/>
                    </a:graphicData>
                  </a:graphic>
                </p:graphicFrame>
              </p:grpSp>
              <p:sp>
                <p:nvSpPr>
                  <p:cNvPr id="48" name="TextBox 47">
                    <a:extLst>
                      <a:ext uri="{FF2B5EF4-FFF2-40B4-BE49-F238E27FC236}">
                        <a16:creationId xmlns:a16="http://schemas.microsoft.com/office/drawing/2014/main" id="{91F4E02C-2C12-4403-B049-3CCD947BA8FA}"/>
                      </a:ext>
                    </a:extLst>
                  </p:cNvPr>
                  <p:cNvSpPr txBox="1"/>
                  <p:nvPr/>
                </p:nvSpPr>
                <p:spPr>
                  <a:xfrm rot="16200000">
                    <a:off x="1346123" y="3880089"/>
                    <a:ext cx="840496" cy="246221"/>
                  </a:xfrm>
                  <a:prstGeom prst="rect">
                    <a:avLst/>
                  </a:prstGeom>
                  <a:noFill/>
                </p:spPr>
                <p:txBody>
                  <a:bodyPr wrap="square" rtlCol="0">
                    <a:spAutoFit/>
                  </a:bodyPr>
                  <a:lstStyle/>
                  <a:p>
                    <a:pPr algn="ctr"/>
                    <a:r>
                      <a:rPr lang="en-US" sz="1000" b="1">
                        <a:solidFill>
                          <a:srgbClr val="C00000"/>
                        </a:solidFill>
                      </a:rPr>
                      <a:t>Cắt vải</a:t>
                    </a:r>
                  </a:p>
                </p:txBody>
              </p:sp>
            </p:grpSp>
            <p:grpSp>
              <p:nvGrpSpPr>
                <p:cNvPr id="64" name="Group 63">
                  <a:extLst>
                    <a:ext uri="{FF2B5EF4-FFF2-40B4-BE49-F238E27FC236}">
                      <a16:creationId xmlns:a16="http://schemas.microsoft.com/office/drawing/2014/main" id="{A037196A-251A-4B33-A182-18D01549FF05}"/>
                    </a:ext>
                  </a:extLst>
                </p:cNvPr>
                <p:cNvGrpSpPr/>
                <p:nvPr/>
              </p:nvGrpSpPr>
              <p:grpSpPr>
                <a:xfrm>
                  <a:off x="2001408" y="1603002"/>
                  <a:ext cx="1192627" cy="1610185"/>
                  <a:chOff x="1539772" y="1592093"/>
                  <a:chExt cx="1192627" cy="1610185"/>
                </a:xfrm>
              </p:grpSpPr>
              <p:grpSp>
                <p:nvGrpSpPr>
                  <p:cNvPr id="11" name="Group 10">
                    <a:extLst>
                      <a:ext uri="{FF2B5EF4-FFF2-40B4-BE49-F238E27FC236}">
                        <a16:creationId xmlns:a16="http://schemas.microsoft.com/office/drawing/2014/main" id="{3D3491C9-6600-4580-856A-EFC4D3B9B39F}"/>
                      </a:ext>
                    </a:extLst>
                  </p:cNvPr>
                  <p:cNvGrpSpPr/>
                  <p:nvPr/>
                </p:nvGrpSpPr>
                <p:grpSpPr>
                  <a:xfrm>
                    <a:off x="1539772" y="1592093"/>
                    <a:ext cx="1192627" cy="1610185"/>
                    <a:chOff x="1546973" y="1577693"/>
                    <a:chExt cx="1192627" cy="1610185"/>
                  </a:xfrm>
                </p:grpSpPr>
                <p:sp>
                  <p:nvSpPr>
                    <p:cNvPr id="9" name="Rectangle 8">
                      <a:extLst>
                        <a:ext uri="{FF2B5EF4-FFF2-40B4-BE49-F238E27FC236}">
                          <a16:creationId xmlns:a16="http://schemas.microsoft.com/office/drawing/2014/main" id="{91C51964-80C6-4FD8-8D1A-482A2AFC72FD}"/>
                        </a:ext>
                      </a:extLst>
                    </p:cNvPr>
                    <p:cNvSpPr/>
                    <p:nvPr/>
                  </p:nvSpPr>
                  <p:spPr>
                    <a:xfrm>
                      <a:off x="1546973" y="1577693"/>
                      <a:ext cx="1192627" cy="1610185"/>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Diagram 9">
                      <a:extLst>
                        <a:ext uri="{FF2B5EF4-FFF2-40B4-BE49-F238E27FC236}">
                          <a16:creationId xmlns:a16="http://schemas.microsoft.com/office/drawing/2014/main" id="{58821E03-28EB-417D-A7CF-1A8F9984235E}"/>
                        </a:ext>
                      </a:extLst>
                    </p:cNvPr>
                    <p:cNvGraphicFramePr/>
                    <p:nvPr>
                      <p:extLst>
                        <p:ext uri="{D42A27DB-BD31-4B8C-83A1-F6EECF244321}">
                          <p14:modId xmlns:p14="http://schemas.microsoft.com/office/powerpoint/2010/main" val="4051171922"/>
                        </p:ext>
                      </p:extLst>
                    </p:nvPr>
                  </p:nvGraphicFramePr>
                  <p:xfrm>
                    <a:off x="1919693" y="1601999"/>
                    <a:ext cx="692046" cy="1518430"/>
                  </p:xfrm>
                  <a:graphic>
                    <a:graphicData uri="http://schemas.openxmlformats.org/drawingml/2006/diagram">
                      <dgm:relIds xmlns:dgm="http://schemas.openxmlformats.org/drawingml/2006/diagram" r:dm="rId23" r:lo="rId24" r:qs="rId25" r:cs="rId26"/>
                    </a:graphicData>
                  </a:graphic>
                </p:graphicFrame>
              </p:grpSp>
              <p:sp>
                <p:nvSpPr>
                  <p:cNvPr id="50" name="TextBox 49">
                    <a:extLst>
                      <a:ext uri="{FF2B5EF4-FFF2-40B4-BE49-F238E27FC236}">
                        <a16:creationId xmlns:a16="http://schemas.microsoft.com/office/drawing/2014/main" id="{E5349633-1B36-435C-BD18-C9A04BF23169}"/>
                      </a:ext>
                    </a:extLst>
                  </p:cNvPr>
                  <p:cNvSpPr txBox="1"/>
                  <p:nvPr/>
                </p:nvSpPr>
                <p:spPr>
                  <a:xfrm rot="16200000">
                    <a:off x="1032951" y="2236794"/>
                    <a:ext cx="1422384" cy="369332"/>
                  </a:xfrm>
                  <a:prstGeom prst="rect">
                    <a:avLst/>
                  </a:prstGeom>
                  <a:noFill/>
                </p:spPr>
                <p:txBody>
                  <a:bodyPr wrap="square" rtlCol="0">
                    <a:spAutoFit/>
                  </a:bodyPr>
                  <a:lstStyle/>
                  <a:p>
                    <a:pPr algn="ctr"/>
                    <a:r>
                      <a:rPr lang="en-US" sz="900" b="1">
                        <a:solidFill>
                          <a:srgbClr val="C00000"/>
                        </a:solidFill>
                      </a:rPr>
                      <a:t>Thiết kế, xây dựng mẫu, chuẩn bị, cắt vải</a:t>
                    </a:r>
                  </a:p>
                </p:txBody>
              </p:sp>
            </p:grpSp>
            <p:sp>
              <p:nvSpPr>
                <p:cNvPr id="53" name="Rectangle: Rounded Corners 52">
                  <a:extLst>
                    <a:ext uri="{FF2B5EF4-FFF2-40B4-BE49-F238E27FC236}">
                      <a16:creationId xmlns:a16="http://schemas.microsoft.com/office/drawing/2014/main" id="{91EF04E5-C3B6-4B15-BC86-868295C552F7}"/>
                    </a:ext>
                  </a:extLst>
                </p:cNvPr>
                <p:cNvSpPr/>
                <p:nvPr/>
              </p:nvSpPr>
              <p:spPr>
                <a:xfrm>
                  <a:off x="4593101" y="4668759"/>
                  <a:ext cx="1404062" cy="45750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1050"/>
                    <a:t>Kho thành phẩm</a:t>
                  </a:r>
                </a:p>
              </p:txBody>
            </p:sp>
            <p:cxnSp>
              <p:nvCxnSpPr>
                <p:cNvPr id="55" name="Connector: Elbow 54">
                  <a:extLst>
                    <a:ext uri="{FF2B5EF4-FFF2-40B4-BE49-F238E27FC236}">
                      <a16:creationId xmlns:a16="http://schemas.microsoft.com/office/drawing/2014/main" id="{29CD1856-0777-4CC6-BEBF-7D209D97D8E8}"/>
                    </a:ext>
                  </a:extLst>
                </p:cNvPr>
                <p:cNvCxnSpPr>
                  <a:stCxn id="15" idx="1"/>
                  <a:endCxn id="53" idx="1"/>
                </p:cNvCxnSpPr>
                <p:nvPr/>
              </p:nvCxnSpPr>
              <p:spPr>
                <a:xfrm rot="10800000" flipH="1" flipV="1">
                  <a:off x="4464703" y="3844386"/>
                  <a:ext cx="128399" cy="1053125"/>
                </a:xfrm>
                <a:prstGeom prst="bentConnector3">
                  <a:avLst>
                    <a:gd name="adj1" fmla="val -161070"/>
                  </a:avLst>
                </a:prstGeom>
                <a:ln w="76200">
                  <a:tailEnd type="triangle"/>
                </a:ln>
              </p:spPr>
              <p:style>
                <a:lnRef idx="3">
                  <a:schemeClr val="accent2"/>
                </a:lnRef>
                <a:fillRef idx="0">
                  <a:schemeClr val="accent2"/>
                </a:fillRef>
                <a:effectRef idx="2">
                  <a:schemeClr val="accent2"/>
                </a:effectRef>
                <a:fontRef idx="minor">
                  <a:schemeClr val="tx1"/>
                </a:fontRef>
              </p:style>
            </p:cxnSp>
          </p:grpSp>
          <p:sp>
            <p:nvSpPr>
              <p:cNvPr id="71" name="Left Brace 70">
                <a:extLst>
                  <a:ext uri="{FF2B5EF4-FFF2-40B4-BE49-F238E27FC236}">
                    <a16:creationId xmlns:a16="http://schemas.microsoft.com/office/drawing/2014/main" id="{0E17BF72-AA7E-4D42-A980-D3FA3E2AED14}"/>
                  </a:ext>
                </a:extLst>
              </p:cNvPr>
              <p:cNvSpPr/>
              <p:nvPr/>
            </p:nvSpPr>
            <p:spPr>
              <a:xfrm>
                <a:off x="6298639" y="617454"/>
                <a:ext cx="1138499" cy="1266975"/>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Left Brace 71">
                <a:extLst>
                  <a:ext uri="{FF2B5EF4-FFF2-40B4-BE49-F238E27FC236}">
                    <a16:creationId xmlns:a16="http://schemas.microsoft.com/office/drawing/2014/main" id="{C76F480F-D289-4D82-966B-5DEE7699D001}"/>
                  </a:ext>
                </a:extLst>
              </p:cNvPr>
              <p:cNvSpPr/>
              <p:nvPr/>
            </p:nvSpPr>
            <p:spPr>
              <a:xfrm>
                <a:off x="5034211" y="2115609"/>
                <a:ext cx="961217" cy="794419"/>
              </a:xfrm>
              <a:prstGeom prst="leftBrace">
                <a:avLst>
                  <a:gd name="adj1" fmla="val 6985"/>
                  <a:gd name="adj2" fmla="val 4865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77" name="Group 76">
              <a:extLst>
                <a:ext uri="{FF2B5EF4-FFF2-40B4-BE49-F238E27FC236}">
                  <a16:creationId xmlns:a16="http://schemas.microsoft.com/office/drawing/2014/main" id="{8A9C434E-09F3-4A33-A672-1C74D561B647}"/>
                </a:ext>
              </a:extLst>
            </p:cNvPr>
            <p:cNvGrpSpPr/>
            <p:nvPr/>
          </p:nvGrpSpPr>
          <p:grpSpPr>
            <a:xfrm>
              <a:off x="1616149" y="601461"/>
              <a:ext cx="6264829" cy="4164291"/>
              <a:chOff x="1616149" y="601461"/>
              <a:chExt cx="6264829" cy="4164291"/>
            </a:xfrm>
          </p:grpSpPr>
          <p:sp>
            <p:nvSpPr>
              <p:cNvPr id="75" name="Freeform: Shape 74">
                <a:extLst>
                  <a:ext uri="{FF2B5EF4-FFF2-40B4-BE49-F238E27FC236}">
                    <a16:creationId xmlns:a16="http://schemas.microsoft.com/office/drawing/2014/main" id="{9B44F749-608C-4FD2-A4DD-71C1810B4BC0}"/>
                  </a:ext>
                </a:extLst>
              </p:cNvPr>
              <p:cNvSpPr/>
              <p:nvPr/>
            </p:nvSpPr>
            <p:spPr>
              <a:xfrm>
                <a:off x="1616149" y="601461"/>
                <a:ext cx="6264829" cy="4164291"/>
              </a:xfrm>
              <a:custGeom>
                <a:gdLst>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379656 h 4164291"/>
                  <a:gd name="connsiteX9" fmla="*/ 3051855 w 6264829"/>
                  <a:gd name="connsiteY9" fmla="*/ 2356949 h 4164291"/>
                  <a:gd name="connsiteX10" fmla="*/ 3064428 w 6264829"/>
                  <a:gd name="connsiteY10" fmla="*/ 3877734 h 4164291"/>
                  <a:gd name="connsiteX11" fmla="*/ 8382 w 6264829"/>
                  <a:gd name="connsiteY11" fmla="*/ 3927747 h 4164291"/>
                  <a:gd name="connsiteX12" fmla="*/ 0 w 6264829"/>
                  <a:gd name="connsiteY12" fmla="*/ 3300687 h 41642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4829" h="4164291">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TextBox 75">
                <a:extLst>
                  <a:ext uri="{FF2B5EF4-FFF2-40B4-BE49-F238E27FC236}">
                    <a16:creationId xmlns:a16="http://schemas.microsoft.com/office/drawing/2014/main" id="{30FEBA0A-59D5-4743-8757-A0232D30B559}"/>
                  </a:ext>
                </a:extLst>
              </p:cNvPr>
              <p:cNvSpPr txBox="1"/>
              <p:nvPr/>
            </p:nvSpPr>
            <p:spPr>
              <a:xfrm rot="16200000">
                <a:off x="6543013" y="2316998"/>
                <a:ext cx="2247480" cy="247830"/>
              </a:xfrm>
              <a:prstGeom prst="rect">
                <a:avLst/>
              </a:prstGeom>
              <a:noFill/>
            </p:spPr>
            <p:txBody>
              <a:bodyPr wrap="square" rtlCol="0">
                <a:spAutoFit/>
              </a:bodyPr>
              <a:lstStyle/>
              <a:p>
                <a:pPr algn="ctr"/>
                <a:r>
                  <a:rPr lang="en-US" sz="1200" b="1">
                    <a:solidFill>
                      <a:srgbClr val="C00000"/>
                    </a:solidFill>
                  </a:rPr>
                  <a:t>Hơi, LNG, LPG, CNG,…</a:t>
                </a:r>
              </a:p>
            </p:txBody>
          </p:sp>
        </p:grpSp>
        <p:grpSp>
          <p:nvGrpSpPr>
            <p:cNvPr id="80" name="Group 79">
              <a:extLst>
                <a:ext uri="{FF2B5EF4-FFF2-40B4-BE49-F238E27FC236}">
                  <a16:creationId xmlns:a16="http://schemas.microsoft.com/office/drawing/2014/main" id="{D0511F10-852C-42CA-8EF6-B52940CCC181}"/>
                </a:ext>
              </a:extLst>
            </p:cNvPr>
            <p:cNvGrpSpPr/>
            <p:nvPr/>
          </p:nvGrpSpPr>
          <p:grpSpPr>
            <a:xfrm>
              <a:off x="3593805" y="706343"/>
              <a:ext cx="4750813" cy="3847611"/>
              <a:chOff x="3593805" y="706343"/>
              <a:chExt cx="4750813" cy="3847611"/>
            </a:xfrm>
          </p:grpSpPr>
          <p:sp>
            <p:nvSpPr>
              <p:cNvPr id="78" name="Freeform: Shape 77">
                <a:extLst>
                  <a:ext uri="{FF2B5EF4-FFF2-40B4-BE49-F238E27FC236}">
                    <a16:creationId xmlns:a16="http://schemas.microsoft.com/office/drawing/2014/main" id="{9C6F8AED-6910-4A6C-AEC7-E0B3A5C36D9D}"/>
                  </a:ext>
                </a:extLst>
              </p:cNvPr>
              <p:cNvSpPr/>
              <p:nvPr/>
            </p:nvSpPr>
            <p:spPr>
              <a:xfrm>
                <a:off x="3593805" y="706343"/>
                <a:ext cx="4750813" cy="3847611"/>
              </a:xfrm>
              <a:custGeom>
                <a:gdLst>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93162 w 4644053"/>
                  <a:gd name="connsiteY5" fmla="*/ 2125919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053" h="3847611">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a:extLst>
                  <a:ext uri="{FF2B5EF4-FFF2-40B4-BE49-F238E27FC236}">
                    <a16:creationId xmlns:a16="http://schemas.microsoft.com/office/drawing/2014/main" id="{BCEC8123-01C9-4FE0-9403-DAD3A0165AE5}"/>
                  </a:ext>
                </a:extLst>
              </p:cNvPr>
              <p:cNvSpPr txBox="1"/>
              <p:nvPr/>
            </p:nvSpPr>
            <p:spPr>
              <a:xfrm rot="16200000">
                <a:off x="6992548" y="2271636"/>
                <a:ext cx="2247480" cy="338554"/>
              </a:xfrm>
              <a:prstGeom prst="rect">
                <a:avLst/>
              </a:prstGeom>
              <a:noFill/>
            </p:spPr>
            <p:txBody>
              <a:bodyPr wrap="square" rtlCol="0">
                <a:spAutoFit/>
              </a:bodyPr>
              <a:lstStyle/>
              <a:p>
                <a:pPr algn="ctr"/>
                <a:r>
                  <a:rPr lang="en-US" sz="1600" b="1">
                    <a:solidFill>
                      <a:srgbClr val="7030A0"/>
                    </a:solidFill>
                  </a:rPr>
                  <a:t>Khí nén</a:t>
                </a:r>
              </a:p>
            </p:txBody>
          </p:sp>
        </p:grpSp>
        <p:grpSp>
          <p:nvGrpSpPr>
            <p:cNvPr id="83" name="Group 82">
              <a:extLst>
                <a:ext uri="{FF2B5EF4-FFF2-40B4-BE49-F238E27FC236}">
                  <a16:creationId xmlns:a16="http://schemas.microsoft.com/office/drawing/2014/main" id="{5455B1EA-C651-4902-BBAF-28784663A9A6}"/>
                </a:ext>
              </a:extLst>
            </p:cNvPr>
            <p:cNvGrpSpPr/>
            <p:nvPr/>
          </p:nvGrpSpPr>
          <p:grpSpPr>
            <a:xfrm>
              <a:off x="1148316" y="436400"/>
              <a:ext cx="7708604" cy="4642100"/>
              <a:chOff x="1148316" y="436400"/>
              <a:chExt cx="7708604" cy="4642100"/>
            </a:xfrm>
          </p:grpSpPr>
          <p:sp>
            <p:nvSpPr>
              <p:cNvPr id="81" name="Rectangle 80">
                <a:extLst>
                  <a:ext uri="{FF2B5EF4-FFF2-40B4-BE49-F238E27FC236}">
                    <a16:creationId xmlns:a16="http://schemas.microsoft.com/office/drawing/2014/main" id="{9FD2C13E-C0ED-4740-8805-4169B6C8A77B}"/>
                  </a:ext>
                </a:extLst>
              </p:cNvPr>
              <p:cNvSpPr/>
              <p:nvPr/>
            </p:nvSpPr>
            <p:spPr>
              <a:xfrm>
                <a:off x="1148316" y="436400"/>
                <a:ext cx="7708604" cy="4642100"/>
              </a:xfrm>
              <a:prstGeom prst="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TextBox 81">
                <a:extLst>
                  <a:ext uri="{FF2B5EF4-FFF2-40B4-BE49-F238E27FC236}">
                    <a16:creationId xmlns:a16="http://schemas.microsoft.com/office/drawing/2014/main" id="{36CFBBC6-064C-4CE9-9246-BC94F6BCA5F4}"/>
                  </a:ext>
                </a:extLst>
              </p:cNvPr>
              <p:cNvSpPr txBox="1"/>
              <p:nvPr/>
            </p:nvSpPr>
            <p:spPr>
              <a:xfrm rot="16200000">
                <a:off x="7516451" y="2292186"/>
                <a:ext cx="2214892" cy="302903"/>
              </a:xfrm>
              <a:prstGeom prst="rect">
                <a:avLst/>
              </a:prstGeom>
              <a:noFill/>
            </p:spPr>
            <p:txBody>
              <a:bodyPr wrap="square" rtlCol="0">
                <a:spAutoFit/>
              </a:bodyPr>
              <a:lstStyle/>
              <a:p>
                <a:pPr algn="ctr"/>
                <a:r>
                  <a:rPr lang="en-US" sz="1600" b="1">
                    <a:solidFill>
                      <a:srgbClr val="0070C0"/>
                    </a:solidFill>
                  </a:rPr>
                  <a:t>Điện năng</a:t>
                </a:r>
              </a:p>
            </p:txBody>
          </p:sp>
        </p:grpSp>
      </p:grpSp>
    </p:spTree>
    <p:extLst>
      <p:ext uri="{BB962C8B-B14F-4D97-AF65-F5344CB8AC3E}">
        <p14:creationId xmlns:p14="http://schemas.microsoft.com/office/powerpoint/2010/main" val="282543096"/>
      </p:ext>
    </p:ext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0" y="413011"/>
            <a:ext cx="9144000" cy="371400"/>
          </a:xfrm>
        </p:spPr>
        <p:txBody>
          <a:bodyPr>
            <a:noAutofit/>
          </a:bodyPr>
          <a:lstStyle/>
          <a:p>
            <a:r>
              <a:rPr lang="vi-VN" sz="2000">
                <a:solidFill>
                  <a:schemeClr val="accent1">
                    <a:lumMod val="50000"/>
                  </a:schemeClr>
                </a:solidFill>
                <a:latin typeface="+mn-lt"/>
              </a:rPr>
              <a:t>CÔNG NGHỆ </a:t>
            </a:r>
            <a:r>
              <a:rPr lang="en-US" sz="2000">
                <a:solidFill>
                  <a:schemeClr val="accent1">
                    <a:lumMod val="50000"/>
                  </a:schemeClr>
                </a:solidFill>
                <a:latin typeface="+mn-lt"/>
              </a:rPr>
              <a:t>MAY VÀ TIÊU THỤ NĂNG LƯỢNG TRONG NHÀ MÁY MAY</a:t>
            </a:r>
            <a:endParaRPr lang="en-US" sz="2000">
              <a:solidFill>
                <a:schemeClr val="accent1">
                  <a:lumMod val="50000"/>
                </a:schemeClr>
              </a:solidFill>
              <a:latin typeface="+mn-lt"/>
            </a:endParaRPr>
          </a:p>
        </p:txBody>
      </p:sp>
      <p:sp>
        <p:nvSpPr>
          <p:cNvPr id="6" name="Rectangle: Rounded Corners 5">
            <a:extLst>
              <a:ext uri="{FF2B5EF4-FFF2-40B4-BE49-F238E27FC236}">
                <a16:creationId xmlns:a16="http://schemas.microsoft.com/office/drawing/2014/main" id="{4991369A-4079-4ADE-AE09-722EA40AEF80}"/>
              </a:ext>
            </a:extLst>
          </p:cNvPr>
          <p:cNvSpPr/>
          <p:nvPr/>
        </p:nvSpPr>
        <p:spPr>
          <a:xfrm>
            <a:off x="6334802" y="1129820"/>
            <a:ext cx="969244" cy="1801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Nhiên liệu</a:t>
            </a:r>
          </a:p>
        </p:txBody>
      </p:sp>
      <p:sp>
        <p:nvSpPr>
          <p:cNvPr id="7" name="Rectangle: Rounded Corners 6">
            <a:extLst>
              <a:ext uri="{FF2B5EF4-FFF2-40B4-BE49-F238E27FC236}">
                <a16:creationId xmlns:a16="http://schemas.microsoft.com/office/drawing/2014/main" id="{43D97A33-DE38-4593-B416-B338541E7FED}"/>
              </a:ext>
            </a:extLst>
          </p:cNvPr>
          <p:cNvSpPr/>
          <p:nvPr/>
        </p:nvSpPr>
        <p:spPr>
          <a:xfrm>
            <a:off x="6408323" y="1483004"/>
            <a:ext cx="820777" cy="180146"/>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Lò hơi</a:t>
            </a:r>
          </a:p>
        </p:txBody>
      </p:sp>
      <p:sp>
        <p:nvSpPr>
          <p:cNvPr id="8" name="Rectangle: Rounded Corners 7">
            <a:extLst>
              <a:ext uri="{FF2B5EF4-FFF2-40B4-BE49-F238E27FC236}">
                <a16:creationId xmlns:a16="http://schemas.microsoft.com/office/drawing/2014/main" id="{64C1811F-E164-4A21-872F-980CF22DE3E7}"/>
              </a:ext>
            </a:extLst>
          </p:cNvPr>
          <p:cNvSpPr/>
          <p:nvPr/>
        </p:nvSpPr>
        <p:spPr>
          <a:xfrm>
            <a:off x="4084763" y="1068635"/>
            <a:ext cx="1183667"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Trạm biến áp</a:t>
            </a:r>
          </a:p>
        </p:txBody>
      </p:sp>
      <p:sp>
        <p:nvSpPr>
          <p:cNvPr id="9" name="Rectangle: Rounded Corners 8">
            <a:extLst>
              <a:ext uri="{FF2B5EF4-FFF2-40B4-BE49-F238E27FC236}">
                <a16:creationId xmlns:a16="http://schemas.microsoft.com/office/drawing/2014/main" id="{D765AE74-70E5-4B8F-A27A-19918F98B0D5}"/>
              </a:ext>
            </a:extLst>
          </p:cNvPr>
          <p:cNvSpPr/>
          <p:nvPr/>
        </p:nvSpPr>
        <p:spPr>
          <a:xfrm>
            <a:off x="652892" y="2262038"/>
            <a:ext cx="1183667"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HVAC</a:t>
            </a:r>
          </a:p>
        </p:txBody>
      </p:sp>
      <p:sp>
        <p:nvSpPr>
          <p:cNvPr id="11" name="Rectangle: Rounded Corners 10">
            <a:extLst>
              <a:ext uri="{FF2B5EF4-FFF2-40B4-BE49-F238E27FC236}">
                <a16:creationId xmlns:a16="http://schemas.microsoft.com/office/drawing/2014/main" id="{0B6DEDAA-3C2A-4D02-B8B8-1E08C2BBACBB}"/>
              </a:ext>
            </a:extLst>
          </p:cNvPr>
          <p:cNvSpPr/>
          <p:nvPr/>
        </p:nvSpPr>
        <p:spPr>
          <a:xfrm>
            <a:off x="648438" y="3232855"/>
            <a:ext cx="1183667"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Chiếu sáng</a:t>
            </a:r>
          </a:p>
        </p:txBody>
      </p:sp>
      <p:sp>
        <p:nvSpPr>
          <p:cNvPr id="12" name="Rectangle: Rounded Corners 11">
            <a:extLst>
              <a:ext uri="{FF2B5EF4-FFF2-40B4-BE49-F238E27FC236}">
                <a16:creationId xmlns:a16="http://schemas.microsoft.com/office/drawing/2014/main" id="{18203E44-B41C-4283-9474-F4121DF7FB1F}"/>
              </a:ext>
            </a:extLst>
          </p:cNvPr>
          <p:cNvSpPr/>
          <p:nvPr/>
        </p:nvSpPr>
        <p:spPr>
          <a:xfrm>
            <a:off x="645559" y="3704385"/>
            <a:ext cx="1183667"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Khí nén</a:t>
            </a:r>
          </a:p>
        </p:txBody>
      </p:sp>
      <p:sp>
        <p:nvSpPr>
          <p:cNvPr id="13" name="Rectangle: Rounded Corners 12">
            <a:extLst>
              <a:ext uri="{FF2B5EF4-FFF2-40B4-BE49-F238E27FC236}">
                <a16:creationId xmlns:a16="http://schemas.microsoft.com/office/drawing/2014/main" id="{D10790BB-17EA-4636-8544-A82366EBFEB5}"/>
              </a:ext>
            </a:extLst>
          </p:cNvPr>
          <p:cNvSpPr/>
          <p:nvPr/>
        </p:nvSpPr>
        <p:spPr>
          <a:xfrm>
            <a:off x="645559" y="2761325"/>
            <a:ext cx="1183667"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Hút bụi và chân không</a:t>
            </a:r>
          </a:p>
        </p:txBody>
      </p:sp>
      <p:sp>
        <p:nvSpPr>
          <p:cNvPr id="15" name="Rectangle: Rounded Corners 14">
            <a:extLst>
              <a:ext uri="{FF2B5EF4-FFF2-40B4-BE49-F238E27FC236}">
                <a16:creationId xmlns:a16="http://schemas.microsoft.com/office/drawing/2014/main" id="{B46CC14C-302F-4272-8BB1-E3A77EA4B37E}"/>
              </a:ext>
            </a:extLst>
          </p:cNvPr>
          <p:cNvSpPr/>
          <p:nvPr/>
        </p:nvSpPr>
        <p:spPr>
          <a:xfrm>
            <a:off x="2821570" y="4840984"/>
            <a:ext cx="1183667"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Logistics</a:t>
            </a:r>
          </a:p>
        </p:txBody>
      </p:sp>
      <p:cxnSp>
        <p:nvCxnSpPr>
          <p:cNvPr id="17" name="Straight Arrow Connector 16">
            <a:extLst>
              <a:ext uri="{FF2B5EF4-FFF2-40B4-BE49-F238E27FC236}">
                <a16:creationId xmlns:a16="http://schemas.microsoft.com/office/drawing/2014/main" id="{3465E882-3A0E-4BE9-8DCF-04CD43D39FFF}"/>
              </a:ext>
            </a:extLst>
          </p:cNvPr>
          <p:cNvCxnSpPr>
            <a:stCxn id="6" idx="2"/>
            <a:endCxn id="7" idx="0"/>
          </p:cNvCxnSpPr>
          <p:nvPr/>
        </p:nvCxnSpPr>
        <p:spPr>
          <a:xfrm flipH="1">
            <a:off x="6818712" y="1309966"/>
            <a:ext cx="712" cy="17303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80142E02-6AD7-499F-B9B4-011C4C9C43D3}"/>
              </a:ext>
            </a:extLst>
          </p:cNvPr>
          <p:cNvCxnSpPr>
            <a:stCxn id="6" idx="3"/>
            <a:endCxn id="32" idx="0"/>
          </p:cNvCxnSpPr>
          <p:nvPr/>
        </p:nvCxnSpPr>
        <p:spPr>
          <a:xfrm>
            <a:off x="7304046" y="1219893"/>
            <a:ext cx="41297" cy="2077270"/>
          </a:xfrm>
          <a:prstGeom prst="bentConnector5">
            <a:avLst>
              <a:gd name="adj1" fmla="val 553551"/>
              <a:gd name="adj2" fmla="val 49390"/>
              <a:gd name="adj3" fmla="val -453551"/>
            </a:avLst>
          </a:prstGeom>
          <a:ln w="9525"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24" name="Group 23">
            <a:extLst>
              <a:ext uri="{FF2B5EF4-FFF2-40B4-BE49-F238E27FC236}">
                <a16:creationId xmlns:a16="http://schemas.microsoft.com/office/drawing/2014/main" id="{707C3405-CAD8-4844-AA6B-D061EC843F36}"/>
              </a:ext>
            </a:extLst>
          </p:cNvPr>
          <p:cNvGrpSpPr/>
          <p:nvPr/>
        </p:nvGrpSpPr>
        <p:grpSpPr>
          <a:xfrm>
            <a:off x="2833774" y="2392150"/>
            <a:ext cx="5118790" cy="2095852"/>
            <a:chOff x="1148316" y="436400"/>
            <a:chExt cx="7708604" cy="4642100"/>
          </a:xfrm>
        </p:grpSpPr>
        <p:grpSp>
          <p:nvGrpSpPr>
            <p:cNvPr id="25" name="Group 24">
              <a:extLst>
                <a:ext uri="{FF2B5EF4-FFF2-40B4-BE49-F238E27FC236}">
                  <a16:creationId xmlns:a16="http://schemas.microsoft.com/office/drawing/2014/main" id="{B0C8DDED-6B08-4A5E-9524-6357DF3D74DA}"/>
                </a:ext>
              </a:extLst>
            </p:cNvPr>
            <p:cNvGrpSpPr/>
            <p:nvPr/>
          </p:nvGrpSpPr>
          <p:grpSpPr>
            <a:xfrm>
              <a:off x="1310400" y="532800"/>
              <a:ext cx="6172956" cy="4453870"/>
              <a:chOff x="2004747" y="511674"/>
              <a:chExt cx="6241898" cy="4529407"/>
            </a:xfrm>
          </p:grpSpPr>
          <p:grpSp>
            <p:nvGrpSpPr>
              <p:cNvPr id="35" name="Group 34">
                <a:extLst>
                  <a:ext uri="{FF2B5EF4-FFF2-40B4-BE49-F238E27FC236}">
                    <a16:creationId xmlns:a16="http://schemas.microsoft.com/office/drawing/2014/main" id="{8A37D493-BD0E-4E08-8E29-1964CFEB2EC9}"/>
                  </a:ext>
                </a:extLst>
              </p:cNvPr>
              <p:cNvGrpSpPr/>
              <p:nvPr/>
            </p:nvGrpSpPr>
            <p:grpSpPr>
              <a:xfrm>
                <a:off x="2004747" y="511674"/>
                <a:ext cx="6241898" cy="4529407"/>
                <a:chOff x="2001408" y="596857"/>
                <a:chExt cx="6241898" cy="4529407"/>
              </a:xfrm>
            </p:grpSpPr>
            <p:sp>
              <p:nvSpPr>
                <p:cNvPr id="38" name="Rectangle: Rounded Corners 37">
                  <a:extLst>
                    <a:ext uri="{FF2B5EF4-FFF2-40B4-BE49-F238E27FC236}">
                      <a16:creationId xmlns:a16="http://schemas.microsoft.com/office/drawing/2014/main" id="{946797A5-0A52-48A6-BCBB-ADE135975FF4}"/>
                    </a:ext>
                  </a:extLst>
                </p:cNvPr>
                <p:cNvSpPr/>
                <p:nvPr/>
              </p:nvSpPr>
              <p:spPr>
                <a:xfrm>
                  <a:off x="2011395" y="596857"/>
                  <a:ext cx="1132799" cy="51178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600"/>
                    <a:t>Kho nguyên liệu thô</a:t>
                  </a:r>
                </a:p>
              </p:txBody>
            </p:sp>
            <p:grpSp>
              <p:nvGrpSpPr>
                <p:cNvPr id="39" name="Group 38">
                  <a:extLst>
                    <a:ext uri="{FF2B5EF4-FFF2-40B4-BE49-F238E27FC236}">
                      <a16:creationId xmlns:a16="http://schemas.microsoft.com/office/drawing/2014/main" id="{CA0D85C8-41F6-4C4A-9FEE-BD530EC1652B}"/>
                    </a:ext>
                  </a:extLst>
                </p:cNvPr>
                <p:cNvGrpSpPr/>
                <p:nvPr/>
              </p:nvGrpSpPr>
              <p:grpSpPr>
                <a:xfrm>
                  <a:off x="5544913" y="596857"/>
                  <a:ext cx="2527078" cy="1467973"/>
                  <a:chOff x="5665361" y="881961"/>
                  <a:chExt cx="2081839" cy="1467973"/>
                </a:xfrm>
              </p:grpSpPr>
              <p:sp>
                <p:nvSpPr>
                  <p:cNvPr id="67" name="Rectangle 66">
                    <a:extLst>
                      <a:ext uri="{FF2B5EF4-FFF2-40B4-BE49-F238E27FC236}">
                        <a16:creationId xmlns:a16="http://schemas.microsoft.com/office/drawing/2014/main" id="{984C3284-8B92-46EB-8441-F9892FFC6310}"/>
                      </a:ext>
                    </a:extLst>
                  </p:cNvPr>
                  <p:cNvSpPr/>
                  <p:nvPr/>
                </p:nvSpPr>
                <p:spPr>
                  <a:xfrm>
                    <a:off x="5712161" y="881961"/>
                    <a:ext cx="2035039" cy="1467973"/>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900"/>
                  </a:p>
                </p:txBody>
              </p:sp>
              <p:graphicFrame>
                <p:nvGraphicFramePr>
                  <p:cNvPr id="68" name="Diagram 67">
                    <a:extLst>
                      <a:ext uri="{FF2B5EF4-FFF2-40B4-BE49-F238E27FC236}">
                        <a16:creationId xmlns:a16="http://schemas.microsoft.com/office/drawing/2014/main" id="{18CD7A58-C518-4D33-8C04-D738A23DCEC8}"/>
                      </a:ext>
                    </a:extLst>
                  </p:cNvPr>
                  <p:cNvGraphicFramePr/>
                  <p:nvPr>
                    <p:extLst>
                      <p:ext uri="{D42A27DB-BD31-4B8C-83A1-F6EECF244321}">
                        <p14:modId xmlns:p14="http://schemas.microsoft.com/office/powerpoint/2010/main" val="3883031086"/>
                      </p:ext>
                    </p:extLst>
                  </p:nvPr>
                </p:nvGraphicFramePr>
                <p:xfrm>
                  <a:off x="5665361" y="1217388"/>
                  <a:ext cx="1039199" cy="834298"/>
                </p:xfrm>
                <a:graphic>
                  <a:graphicData uri="http://schemas.openxmlformats.org/drawingml/2006/diagram">
                    <dgm:relIds xmlns:dgm="http://schemas.openxmlformats.org/drawingml/2006/diagram" r:dm="rId3" r:lo="rId4" r:qs="rId5" r:cs="rId6"/>
                  </a:graphicData>
                </a:graphic>
              </p:graphicFrame>
              <p:graphicFrame>
                <p:nvGraphicFramePr>
                  <p:cNvPr id="69" name="Diagram 68">
                    <a:extLst>
                      <a:ext uri="{FF2B5EF4-FFF2-40B4-BE49-F238E27FC236}">
                        <a16:creationId xmlns:a16="http://schemas.microsoft.com/office/drawing/2014/main" id="{CA86B68B-8E79-4C18-B208-9713CC4CE608}"/>
                      </a:ext>
                    </a:extLst>
                  </p:cNvPr>
                  <p:cNvGraphicFramePr/>
                  <p:nvPr>
                    <p:extLst>
                      <p:ext uri="{D42A27DB-BD31-4B8C-83A1-F6EECF244321}">
                        <p14:modId xmlns:p14="http://schemas.microsoft.com/office/powerpoint/2010/main" val="725712635"/>
                      </p:ext>
                    </p:extLst>
                  </p:nvPr>
                </p:nvGraphicFramePr>
                <p:xfrm>
                  <a:off x="6823720" y="1140322"/>
                  <a:ext cx="589160" cy="988430"/>
                </p:xfrm>
                <a:graphic>
                  <a:graphicData uri="http://schemas.openxmlformats.org/drawingml/2006/diagram">
                    <dgm:relIds xmlns:dgm="http://schemas.openxmlformats.org/drawingml/2006/diagram" r:dm="rId8" r:lo="rId9" r:qs="rId10" r:cs="rId11"/>
                  </a:graphicData>
                </a:graphic>
              </p:graphicFrame>
              <p:sp>
                <p:nvSpPr>
                  <p:cNvPr id="70" name="TextBox 69">
                    <a:extLst>
                      <a:ext uri="{FF2B5EF4-FFF2-40B4-BE49-F238E27FC236}">
                        <a16:creationId xmlns:a16="http://schemas.microsoft.com/office/drawing/2014/main" id="{5450FAD8-3F7D-4853-9748-B59007960769}"/>
                      </a:ext>
                    </a:extLst>
                  </p:cNvPr>
                  <p:cNvSpPr txBox="1"/>
                  <p:nvPr/>
                </p:nvSpPr>
                <p:spPr>
                  <a:xfrm>
                    <a:off x="5728242" y="905374"/>
                    <a:ext cx="1013358" cy="251115"/>
                  </a:xfrm>
                  <a:prstGeom prst="rect">
                    <a:avLst/>
                  </a:prstGeom>
                  <a:noFill/>
                </p:spPr>
                <p:txBody>
                  <a:bodyPr wrap="square" rtlCol="0">
                    <a:spAutoFit/>
                  </a:bodyPr>
                  <a:lstStyle/>
                  <a:p>
                    <a:r>
                      <a:rPr lang="en-US" sz="500" b="1">
                        <a:solidFill>
                          <a:srgbClr val="C00000"/>
                        </a:solidFill>
                      </a:rPr>
                      <a:t>Chuẩn bị may</a:t>
                    </a:r>
                  </a:p>
                </p:txBody>
              </p:sp>
            </p:grpSp>
            <p:cxnSp>
              <p:nvCxnSpPr>
                <p:cNvPr id="40" name="Straight Arrow Connector 39">
                  <a:extLst>
                    <a:ext uri="{FF2B5EF4-FFF2-40B4-BE49-F238E27FC236}">
                      <a16:creationId xmlns:a16="http://schemas.microsoft.com/office/drawing/2014/main" id="{714F6A71-8B95-4A74-BF09-5B433FFB3AA3}"/>
                    </a:ext>
                  </a:extLst>
                </p:cNvPr>
                <p:cNvCxnSpPr>
                  <a:stCxn id="38" idx="2"/>
                  <a:endCxn id="53" idx="0"/>
                </p:cNvCxnSpPr>
                <p:nvPr/>
              </p:nvCxnSpPr>
              <p:spPr>
                <a:xfrm>
                  <a:off x="2577795" y="1108646"/>
                  <a:ext cx="19927" cy="494356"/>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cxnSp>
              <p:nvCxnSpPr>
                <p:cNvPr id="41" name="Connector: Elbow 40">
                  <a:extLst>
                    <a:ext uri="{FF2B5EF4-FFF2-40B4-BE49-F238E27FC236}">
                      <a16:creationId xmlns:a16="http://schemas.microsoft.com/office/drawing/2014/main" id="{80DFBE74-2724-4F2A-A973-2A1F12DFB5E8}"/>
                    </a:ext>
                  </a:extLst>
                </p:cNvPr>
                <p:cNvCxnSpPr>
                  <a:stCxn id="57" idx="3"/>
                  <a:endCxn id="70" idx="1"/>
                </p:cNvCxnSpPr>
                <p:nvPr/>
              </p:nvCxnSpPr>
              <p:spPr>
                <a:xfrm flipV="1">
                  <a:off x="3194036" y="745829"/>
                  <a:ext cx="2427206" cy="3268281"/>
                </a:xfrm>
                <a:prstGeom prst="bentConnector3">
                  <a:avLst>
                    <a:gd name="adj1" fmla="val 8948"/>
                  </a:avLst>
                </a:prstGeom>
                <a:ln w="76200">
                  <a:tailEnd type="triangle"/>
                </a:ln>
              </p:spPr>
              <p:style>
                <a:lnRef idx="3">
                  <a:schemeClr val="accent2"/>
                </a:lnRef>
                <a:fillRef idx="0">
                  <a:schemeClr val="accent2"/>
                </a:fillRef>
                <a:effectRef idx="2">
                  <a:schemeClr val="accent2"/>
                </a:effectRef>
                <a:fontRef idx="minor">
                  <a:schemeClr val="tx1"/>
                </a:fontRef>
              </p:style>
            </p:cxnSp>
            <p:sp>
              <p:nvSpPr>
                <p:cNvPr id="42" name="Rectangle: Rounded Corners 41">
                  <a:extLst>
                    <a:ext uri="{FF2B5EF4-FFF2-40B4-BE49-F238E27FC236}">
                      <a16:creationId xmlns:a16="http://schemas.microsoft.com/office/drawing/2014/main" id="{A6932CB7-6604-40C0-A56A-35381DA77730}"/>
                    </a:ext>
                  </a:extLst>
                </p:cNvPr>
                <p:cNvSpPr/>
                <p:nvPr/>
              </p:nvSpPr>
              <p:spPr>
                <a:xfrm>
                  <a:off x="4595442" y="1408941"/>
                  <a:ext cx="613201" cy="359277"/>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600"/>
                    <a:t>May</a:t>
                  </a:r>
                </a:p>
              </p:txBody>
            </p:sp>
            <p:cxnSp>
              <p:nvCxnSpPr>
                <p:cNvPr id="43" name="Straight Arrow Connector 42">
                  <a:extLst>
                    <a:ext uri="{FF2B5EF4-FFF2-40B4-BE49-F238E27FC236}">
                      <a16:creationId xmlns:a16="http://schemas.microsoft.com/office/drawing/2014/main" id="{4F0E1CB6-835B-4BFD-AB9B-E5CBA574C398}"/>
                    </a:ext>
                  </a:extLst>
                </p:cNvPr>
                <p:cNvCxnSpPr>
                  <a:endCxn id="42" idx="3"/>
                </p:cNvCxnSpPr>
                <p:nvPr/>
              </p:nvCxnSpPr>
              <p:spPr>
                <a:xfrm flipH="1">
                  <a:off x="5208643" y="1588580"/>
                  <a:ext cx="599177"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Straight Arrow Connector 43">
                  <a:extLst>
                    <a:ext uri="{FF2B5EF4-FFF2-40B4-BE49-F238E27FC236}">
                      <a16:creationId xmlns:a16="http://schemas.microsoft.com/office/drawing/2014/main" id="{F3DACEF0-0578-42A3-A6C8-0299D4089565}"/>
                    </a:ext>
                  </a:extLst>
                </p:cNvPr>
                <p:cNvCxnSpPr>
                  <a:stCxn id="42" idx="2"/>
                </p:cNvCxnSpPr>
                <p:nvPr/>
              </p:nvCxnSpPr>
              <p:spPr>
                <a:xfrm flipH="1">
                  <a:off x="4901609" y="1768218"/>
                  <a:ext cx="434" cy="1362955"/>
                </a:xfrm>
                <a:prstGeom prst="straightConnector1">
                  <a:avLst/>
                </a:prstGeom>
                <a:ln w="76200">
                  <a:tailEnd type="triangle"/>
                </a:ln>
              </p:spPr>
              <p:style>
                <a:lnRef idx="3">
                  <a:schemeClr val="accent2"/>
                </a:lnRef>
                <a:fillRef idx="0">
                  <a:schemeClr val="accent2"/>
                </a:fillRef>
                <a:effectRef idx="2">
                  <a:schemeClr val="accent2"/>
                </a:effectRef>
                <a:fontRef idx="minor">
                  <a:schemeClr val="tx1"/>
                </a:fontRef>
              </p:style>
            </p:cxnSp>
            <p:grpSp>
              <p:nvGrpSpPr>
                <p:cNvPr id="45" name="Group 44">
                  <a:extLst>
                    <a:ext uri="{FF2B5EF4-FFF2-40B4-BE49-F238E27FC236}">
                      <a16:creationId xmlns:a16="http://schemas.microsoft.com/office/drawing/2014/main" id="{7C8F0063-8403-4689-AA08-AD35F0769FB1}"/>
                    </a:ext>
                  </a:extLst>
                </p:cNvPr>
                <p:cNvGrpSpPr/>
                <p:nvPr/>
              </p:nvGrpSpPr>
              <p:grpSpPr>
                <a:xfrm>
                  <a:off x="4464703" y="3083646"/>
                  <a:ext cx="3778603" cy="1586191"/>
                  <a:chOff x="4464703" y="3083646"/>
                  <a:chExt cx="3778603" cy="1586191"/>
                </a:xfrm>
              </p:grpSpPr>
              <p:grpSp>
                <p:nvGrpSpPr>
                  <p:cNvPr id="63" name="Group 62">
                    <a:extLst>
                      <a:ext uri="{FF2B5EF4-FFF2-40B4-BE49-F238E27FC236}">
                        <a16:creationId xmlns:a16="http://schemas.microsoft.com/office/drawing/2014/main" id="{FC4944FE-CF38-454D-9CCA-D2927B71D0B9}"/>
                      </a:ext>
                    </a:extLst>
                  </p:cNvPr>
                  <p:cNvGrpSpPr/>
                  <p:nvPr/>
                </p:nvGrpSpPr>
                <p:grpSpPr>
                  <a:xfrm>
                    <a:off x="4464703" y="3131173"/>
                    <a:ext cx="3778603" cy="1426427"/>
                    <a:chOff x="4464703" y="3131173"/>
                    <a:chExt cx="3778603" cy="1426427"/>
                  </a:xfrm>
                </p:grpSpPr>
                <p:sp>
                  <p:nvSpPr>
                    <p:cNvPr id="65" name="Rectangle 64">
                      <a:extLst>
                        <a:ext uri="{FF2B5EF4-FFF2-40B4-BE49-F238E27FC236}">
                          <a16:creationId xmlns:a16="http://schemas.microsoft.com/office/drawing/2014/main" id="{72E2741B-01E7-498B-8D91-40DD8225896B}"/>
                        </a:ext>
                      </a:extLst>
                    </p:cNvPr>
                    <p:cNvSpPr/>
                    <p:nvPr/>
                  </p:nvSpPr>
                  <p:spPr>
                    <a:xfrm>
                      <a:off x="4464703" y="3131173"/>
                      <a:ext cx="3778603" cy="1426427"/>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aphicFrame>
                  <p:nvGraphicFramePr>
                    <p:cNvPr id="66" name="Diagram 65">
                      <a:extLst>
                        <a:ext uri="{FF2B5EF4-FFF2-40B4-BE49-F238E27FC236}">
                          <a16:creationId xmlns:a16="http://schemas.microsoft.com/office/drawing/2014/main" id="{46D2B875-0953-44BF-92F5-E353EA877C46}"/>
                        </a:ext>
                      </a:extLst>
                    </p:cNvPr>
                    <p:cNvGraphicFramePr/>
                    <p:nvPr>
                      <p:extLst>
                        <p:ext uri="{D42A27DB-BD31-4B8C-83A1-F6EECF244321}">
                          <p14:modId xmlns:p14="http://schemas.microsoft.com/office/powerpoint/2010/main" val="2256331977"/>
                        </p:ext>
                      </p:extLst>
                    </p:nvPr>
                  </p:nvGraphicFramePr>
                  <p:xfrm>
                    <a:off x="4595442" y="3190318"/>
                    <a:ext cx="3384000" cy="1353087"/>
                  </p:xfrm>
                  <a:graphic>
                    <a:graphicData uri="http://schemas.openxmlformats.org/drawingml/2006/diagram">
                      <dgm:relIds xmlns:dgm="http://schemas.openxmlformats.org/drawingml/2006/diagram" r:dm="rId13" r:lo="rId14" r:qs="rId15" r:cs="rId16"/>
                    </a:graphicData>
                  </a:graphic>
                </p:graphicFrame>
              </p:grpSp>
              <p:sp>
                <p:nvSpPr>
                  <p:cNvPr id="64" name="TextBox 63">
                    <a:extLst>
                      <a:ext uri="{FF2B5EF4-FFF2-40B4-BE49-F238E27FC236}">
                        <a16:creationId xmlns:a16="http://schemas.microsoft.com/office/drawing/2014/main" id="{7E3C6607-FDD3-41B1-BBE3-E21C956348A6}"/>
                      </a:ext>
                    </a:extLst>
                  </p:cNvPr>
                  <p:cNvSpPr txBox="1"/>
                  <p:nvPr/>
                </p:nvSpPr>
                <p:spPr>
                  <a:xfrm rot="16200000">
                    <a:off x="7310917" y="3770056"/>
                    <a:ext cx="1586191" cy="213372"/>
                  </a:xfrm>
                  <a:prstGeom prst="rect">
                    <a:avLst/>
                  </a:prstGeom>
                  <a:noFill/>
                </p:spPr>
                <p:txBody>
                  <a:bodyPr wrap="square" rtlCol="0">
                    <a:spAutoFit/>
                  </a:bodyPr>
                  <a:lstStyle/>
                  <a:p>
                    <a:pPr algn="ctr"/>
                    <a:r>
                      <a:rPr lang="en-US" sz="300" b="1">
                        <a:solidFill>
                          <a:srgbClr val="C00000"/>
                        </a:solidFill>
                      </a:rPr>
                      <a:t>Hoàn thiện và đóng gói</a:t>
                    </a:r>
                  </a:p>
                </p:txBody>
              </p:sp>
            </p:grpSp>
            <p:grpSp>
              <p:nvGrpSpPr>
                <p:cNvPr id="46" name="Group 45">
                  <a:extLst>
                    <a:ext uri="{FF2B5EF4-FFF2-40B4-BE49-F238E27FC236}">
                      <a16:creationId xmlns:a16="http://schemas.microsoft.com/office/drawing/2014/main" id="{B7209AB2-93C7-49C7-8DCD-C68B04CE68E3}"/>
                    </a:ext>
                  </a:extLst>
                </p:cNvPr>
                <p:cNvGrpSpPr/>
                <p:nvPr/>
              </p:nvGrpSpPr>
              <p:grpSpPr>
                <a:xfrm>
                  <a:off x="5628012" y="2191887"/>
                  <a:ext cx="1652686" cy="828128"/>
                  <a:chOff x="5628012" y="2253733"/>
                  <a:chExt cx="1652686" cy="828128"/>
                </a:xfrm>
              </p:grpSpPr>
              <p:grpSp>
                <p:nvGrpSpPr>
                  <p:cNvPr id="59" name="Group 58">
                    <a:extLst>
                      <a:ext uri="{FF2B5EF4-FFF2-40B4-BE49-F238E27FC236}">
                        <a16:creationId xmlns:a16="http://schemas.microsoft.com/office/drawing/2014/main" id="{657C06C0-C6E1-4EE7-BBF6-F0B1EF43A8B1}"/>
                      </a:ext>
                    </a:extLst>
                  </p:cNvPr>
                  <p:cNvGrpSpPr/>
                  <p:nvPr/>
                </p:nvGrpSpPr>
                <p:grpSpPr>
                  <a:xfrm>
                    <a:off x="5628012" y="2253733"/>
                    <a:ext cx="1652686" cy="828128"/>
                    <a:chOff x="5176899" y="2582338"/>
                    <a:chExt cx="1135409" cy="1164642"/>
                  </a:xfrm>
                </p:grpSpPr>
                <p:sp>
                  <p:nvSpPr>
                    <p:cNvPr id="61" name="Rectangle 60">
                      <a:extLst>
                        <a:ext uri="{FF2B5EF4-FFF2-40B4-BE49-F238E27FC236}">
                          <a16:creationId xmlns:a16="http://schemas.microsoft.com/office/drawing/2014/main" id="{6B57943D-2182-4546-AE31-BAB6A0D05CA7}"/>
                        </a:ext>
                      </a:extLst>
                    </p:cNvPr>
                    <p:cNvSpPr/>
                    <p:nvPr/>
                  </p:nvSpPr>
                  <p:spPr>
                    <a:xfrm>
                      <a:off x="5176899" y="2582338"/>
                      <a:ext cx="1135409" cy="1164642"/>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2" name="Rectangle: Rounded Corners 61">
                      <a:extLst>
                        <a:ext uri="{FF2B5EF4-FFF2-40B4-BE49-F238E27FC236}">
                          <a16:creationId xmlns:a16="http://schemas.microsoft.com/office/drawing/2014/main" id="{E60FFB41-D128-4885-A372-1CF1D228A0DB}"/>
                        </a:ext>
                      </a:extLst>
                    </p:cNvPr>
                    <p:cNvSpPr/>
                    <p:nvPr/>
                  </p:nvSpPr>
                  <p:spPr>
                    <a:xfrm>
                      <a:off x="5300429" y="2920541"/>
                      <a:ext cx="864000" cy="62597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600"/>
                        <a:t>Giặt, nhuộm, sấy, …</a:t>
                      </a:r>
                    </a:p>
                  </p:txBody>
                </p:sp>
              </p:grpSp>
              <p:sp>
                <p:nvSpPr>
                  <p:cNvPr id="60" name="TextBox 59">
                    <a:extLst>
                      <a:ext uri="{FF2B5EF4-FFF2-40B4-BE49-F238E27FC236}">
                        <a16:creationId xmlns:a16="http://schemas.microsoft.com/office/drawing/2014/main" id="{CA391469-02F2-4626-BF77-DE46E13E8AF5}"/>
                      </a:ext>
                    </a:extLst>
                  </p:cNvPr>
                  <p:cNvSpPr txBox="1"/>
                  <p:nvPr/>
                </p:nvSpPr>
                <p:spPr>
                  <a:xfrm>
                    <a:off x="5628012" y="2255526"/>
                    <a:ext cx="559630" cy="251115"/>
                  </a:xfrm>
                  <a:prstGeom prst="rect">
                    <a:avLst/>
                  </a:prstGeom>
                  <a:noFill/>
                </p:spPr>
                <p:txBody>
                  <a:bodyPr wrap="square" rtlCol="0">
                    <a:spAutoFit/>
                  </a:bodyPr>
                  <a:lstStyle/>
                  <a:p>
                    <a:r>
                      <a:rPr lang="en-US" sz="500" b="1">
                        <a:solidFill>
                          <a:srgbClr val="C00000"/>
                        </a:solidFill>
                      </a:rPr>
                      <a:t>Xử lý</a:t>
                    </a:r>
                  </a:p>
                </p:txBody>
              </p:sp>
            </p:grpSp>
            <p:grpSp>
              <p:nvGrpSpPr>
                <p:cNvPr id="47" name="Group 46">
                  <a:extLst>
                    <a:ext uri="{FF2B5EF4-FFF2-40B4-BE49-F238E27FC236}">
                      <a16:creationId xmlns:a16="http://schemas.microsoft.com/office/drawing/2014/main" id="{A8DAC988-64AD-446E-97BE-1DC3E239A927}"/>
                    </a:ext>
                  </a:extLst>
                </p:cNvPr>
                <p:cNvGrpSpPr/>
                <p:nvPr/>
              </p:nvGrpSpPr>
              <p:grpSpPr>
                <a:xfrm>
                  <a:off x="2030011" y="3459709"/>
                  <a:ext cx="1292423" cy="1108800"/>
                  <a:chOff x="1599600" y="3448800"/>
                  <a:chExt cx="1257754" cy="1108800"/>
                </a:xfrm>
              </p:grpSpPr>
              <p:grpSp>
                <p:nvGrpSpPr>
                  <p:cNvPr id="55" name="Group 54">
                    <a:extLst>
                      <a:ext uri="{FF2B5EF4-FFF2-40B4-BE49-F238E27FC236}">
                        <a16:creationId xmlns:a16="http://schemas.microsoft.com/office/drawing/2014/main" id="{809641CE-A9D4-41F2-AFF5-90124ABD5D83}"/>
                      </a:ext>
                    </a:extLst>
                  </p:cNvPr>
                  <p:cNvGrpSpPr/>
                  <p:nvPr/>
                </p:nvGrpSpPr>
                <p:grpSpPr>
                  <a:xfrm>
                    <a:off x="1599600" y="3448800"/>
                    <a:ext cx="1257754" cy="1108800"/>
                    <a:chOff x="1653600" y="3448800"/>
                    <a:chExt cx="1153829" cy="1108800"/>
                  </a:xfrm>
                </p:grpSpPr>
                <p:sp>
                  <p:nvSpPr>
                    <p:cNvPr id="57" name="Rectangle 56">
                      <a:extLst>
                        <a:ext uri="{FF2B5EF4-FFF2-40B4-BE49-F238E27FC236}">
                          <a16:creationId xmlns:a16="http://schemas.microsoft.com/office/drawing/2014/main" id="{0B8A08BB-335D-45EB-BB18-536148CBA363}"/>
                        </a:ext>
                      </a:extLst>
                    </p:cNvPr>
                    <p:cNvSpPr/>
                    <p:nvPr/>
                  </p:nvSpPr>
                  <p:spPr>
                    <a:xfrm>
                      <a:off x="1653600" y="3448800"/>
                      <a:ext cx="1039200" cy="1108800"/>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aphicFrame>
                  <p:nvGraphicFramePr>
                    <p:cNvPr id="58" name="Diagram 57">
                      <a:extLst>
                        <a:ext uri="{FF2B5EF4-FFF2-40B4-BE49-F238E27FC236}">
                          <a16:creationId xmlns:a16="http://schemas.microsoft.com/office/drawing/2014/main" id="{62A1DD69-7BF7-482D-B3E4-A3D19A2BA37C}"/>
                        </a:ext>
                      </a:extLst>
                    </p:cNvPr>
                    <p:cNvGraphicFramePr/>
                    <p:nvPr>
                      <p:extLst>
                        <p:ext uri="{D42A27DB-BD31-4B8C-83A1-F6EECF244321}">
                          <p14:modId xmlns:p14="http://schemas.microsoft.com/office/powerpoint/2010/main" val="4062639807"/>
                        </p:ext>
                      </p:extLst>
                    </p:nvPr>
                  </p:nvGraphicFramePr>
                  <p:xfrm>
                    <a:off x="1768230" y="3606702"/>
                    <a:ext cx="1039199" cy="834298"/>
                  </p:xfrm>
                  <a:graphic>
                    <a:graphicData uri="http://schemas.openxmlformats.org/drawingml/2006/diagram">
                      <dgm:relIds xmlns:dgm="http://schemas.openxmlformats.org/drawingml/2006/diagram" r:dm="rId18" r:lo="rId19" r:qs="rId20" r:cs="rId21"/>
                    </a:graphicData>
                  </a:graphic>
                </p:graphicFrame>
              </p:grpSp>
              <p:sp>
                <p:nvSpPr>
                  <p:cNvPr id="56" name="TextBox 55">
                    <a:extLst>
                      <a:ext uri="{FF2B5EF4-FFF2-40B4-BE49-F238E27FC236}">
                        <a16:creationId xmlns:a16="http://schemas.microsoft.com/office/drawing/2014/main" id="{99ED0BDE-4BBF-42F1-A18E-D22A5BE73E37}"/>
                      </a:ext>
                    </a:extLst>
                  </p:cNvPr>
                  <p:cNvSpPr txBox="1"/>
                  <p:nvPr/>
                </p:nvSpPr>
                <p:spPr>
                  <a:xfrm rot="16200000">
                    <a:off x="1346125" y="3876300"/>
                    <a:ext cx="840496" cy="253793"/>
                  </a:xfrm>
                  <a:prstGeom prst="rect">
                    <a:avLst/>
                  </a:prstGeom>
                  <a:noFill/>
                </p:spPr>
                <p:txBody>
                  <a:bodyPr wrap="square" rtlCol="0">
                    <a:spAutoFit/>
                  </a:bodyPr>
                  <a:lstStyle/>
                  <a:p>
                    <a:pPr algn="ctr"/>
                    <a:r>
                      <a:rPr lang="en-US" sz="500" b="1">
                        <a:solidFill>
                          <a:srgbClr val="C00000"/>
                        </a:solidFill>
                      </a:rPr>
                      <a:t>Cắt vải</a:t>
                    </a:r>
                  </a:p>
                </p:txBody>
              </p:sp>
            </p:grpSp>
            <p:grpSp>
              <p:nvGrpSpPr>
                <p:cNvPr id="48" name="Group 47">
                  <a:extLst>
                    <a:ext uri="{FF2B5EF4-FFF2-40B4-BE49-F238E27FC236}">
                      <a16:creationId xmlns:a16="http://schemas.microsoft.com/office/drawing/2014/main" id="{D70BF4F1-7C61-4F4B-B624-B61F4D02AFFC}"/>
                    </a:ext>
                  </a:extLst>
                </p:cNvPr>
                <p:cNvGrpSpPr/>
                <p:nvPr/>
              </p:nvGrpSpPr>
              <p:grpSpPr>
                <a:xfrm>
                  <a:off x="2001408" y="1603002"/>
                  <a:ext cx="1192627" cy="1610185"/>
                  <a:chOff x="1539772" y="1592093"/>
                  <a:chExt cx="1192627" cy="1610185"/>
                </a:xfrm>
              </p:grpSpPr>
              <p:grpSp>
                <p:nvGrpSpPr>
                  <p:cNvPr id="51" name="Group 50">
                    <a:extLst>
                      <a:ext uri="{FF2B5EF4-FFF2-40B4-BE49-F238E27FC236}">
                        <a16:creationId xmlns:a16="http://schemas.microsoft.com/office/drawing/2014/main" id="{2990FED0-9C41-48A0-B792-FEFAE884E9E3}"/>
                      </a:ext>
                    </a:extLst>
                  </p:cNvPr>
                  <p:cNvGrpSpPr/>
                  <p:nvPr/>
                </p:nvGrpSpPr>
                <p:grpSpPr>
                  <a:xfrm>
                    <a:off x="1539772" y="1592093"/>
                    <a:ext cx="1192627" cy="1610185"/>
                    <a:chOff x="1546973" y="1577693"/>
                    <a:chExt cx="1192627" cy="1610185"/>
                  </a:xfrm>
                </p:grpSpPr>
                <p:sp>
                  <p:nvSpPr>
                    <p:cNvPr id="53" name="Rectangle 52">
                      <a:extLst>
                        <a:ext uri="{FF2B5EF4-FFF2-40B4-BE49-F238E27FC236}">
                          <a16:creationId xmlns:a16="http://schemas.microsoft.com/office/drawing/2014/main" id="{25F84D63-D54E-4800-816D-3323858E4750}"/>
                        </a:ext>
                      </a:extLst>
                    </p:cNvPr>
                    <p:cNvSpPr/>
                    <p:nvPr/>
                  </p:nvSpPr>
                  <p:spPr>
                    <a:xfrm>
                      <a:off x="1546973" y="1577693"/>
                      <a:ext cx="1192627" cy="1610185"/>
                    </a:xfrm>
                    <a:prstGeom prst="rect">
                      <a:avLst/>
                    </a:prstGeom>
                    <a:solidFill>
                      <a:schemeClr val="accent1">
                        <a:lumMod val="20000"/>
                        <a:lumOff val="80000"/>
                      </a:schemeClr>
                    </a:solidFill>
                    <a:ln w="1270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aphicFrame>
                  <p:nvGraphicFramePr>
                    <p:cNvPr id="54" name="Diagram 53">
                      <a:extLst>
                        <a:ext uri="{FF2B5EF4-FFF2-40B4-BE49-F238E27FC236}">
                          <a16:creationId xmlns:a16="http://schemas.microsoft.com/office/drawing/2014/main" id="{2EFEC3FC-DE4C-4240-80C9-898AE4A96F27}"/>
                        </a:ext>
                      </a:extLst>
                    </p:cNvPr>
                    <p:cNvGraphicFramePr/>
                    <p:nvPr>
                      <p:extLst>
                        <p:ext uri="{D42A27DB-BD31-4B8C-83A1-F6EECF244321}">
                          <p14:modId xmlns:p14="http://schemas.microsoft.com/office/powerpoint/2010/main" val="212792981"/>
                        </p:ext>
                      </p:extLst>
                    </p:nvPr>
                  </p:nvGraphicFramePr>
                  <p:xfrm>
                    <a:off x="1919693" y="1601999"/>
                    <a:ext cx="692046" cy="1518430"/>
                  </p:xfrm>
                  <a:graphic>
                    <a:graphicData uri="http://schemas.openxmlformats.org/drawingml/2006/diagram">
                      <dgm:relIds xmlns:dgm="http://schemas.openxmlformats.org/drawingml/2006/diagram" r:dm="rId23" r:lo="rId24" r:qs="rId25" r:cs="rId26"/>
                    </a:graphicData>
                  </a:graphic>
                </p:graphicFrame>
              </p:grpSp>
              <p:sp>
                <p:nvSpPr>
                  <p:cNvPr id="52" name="TextBox 51">
                    <a:extLst>
                      <a:ext uri="{FF2B5EF4-FFF2-40B4-BE49-F238E27FC236}">
                        <a16:creationId xmlns:a16="http://schemas.microsoft.com/office/drawing/2014/main" id="{539DA68A-9F3C-4E62-95B8-988F22981218}"/>
                      </a:ext>
                    </a:extLst>
                  </p:cNvPr>
                  <p:cNvSpPr txBox="1"/>
                  <p:nvPr/>
                </p:nvSpPr>
                <p:spPr>
                  <a:xfrm rot="16200000">
                    <a:off x="1032952" y="2255502"/>
                    <a:ext cx="1422384" cy="331914"/>
                  </a:xfrm>
                  <a:prstGeom prst="rect">
                    <a:avLst/>
                  </a:prstGeom>
                  <a:noFill/>
                </p:spPr>
                <p:txBody>
                  <a:bodyPr wrap="square" rtlCol="0">
                    <a:spAutoFit/>
                  </a:bodyPr>
                  <a:lstStyle/>
                  <a:p>
                    <a:pPr algn="ctr"/>
                    <a:r>
                      <a:rPr lang="en-US" sz="400" b="1">
                        <a:solidFill>
                          <a:srgbClr val="C00000"/>
                        </a:solidFill>
                      </a:rPr>
                      <a:t>Thiết kế, xây dựng mẫu, chuẩn bị, cắt vải</a:t>
                    </a:r>
                  </a:p>
                </p:txBody>
              </p:sp>
            </p:grpSp>
            <p:sp>
              <p:nvSpPr>
                <p:cNvPr id="49" name="Rectangle: Rounded Corners 48">
                  <a:extLst>
                    <a:ext uri="{FF2B5EF4-FFF2-40B4-BE49-F238E27FC236}">
                      <a16:creationId xmlns:a16="http://schemas.microsoft.com/office/drawing/2014/main" id="{0BDD3D96-A444-4306-9768-0C3FF976ED51}"/>
                    </a:ext>
                  </a:extLst>
                </p:cNvPr>
                <p:cNvSpPr/>
                <p:nvPr/>
              </p:nvSpPr>
              <p:spPr>
                <a:xfrm>
                  <a:off x="4593101" y="4668759"/>
                  <a:ext cx="1404062" cy="45750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sz="600"/>
                    <a:t>Kho thành phẩm</a:t>
                  </a:r>
                </a:p>
              </p:txBody>
            </p:sp>
            <p:cxnSp>
              <p:nvCxnSpPr>
                <p:cNvPr id="50" name="Connector: Elbow 49">
                  <a:extLst>
                    <a:ext uri="{FF2B5EF4-FFF2-40B4-BE49-F238E27FC236}">
                      <a16:creationId xmlns:a16="http://schemas.microsoft.com/office/drawing/2014/main" id="{80E6AF2F-D3E3-49B2-B496-CF0F22ADAC0F}"/>
                    </a:ext>
                  </a:extLst>
                </p:cNvPr>
                <p:cNvCxnSpPr>
                  <a:stCxn id="65" idx="1"/>
                  <a:endCxn id="49" idx="1"/>
                </p:cNvCxnSpPr>
                <p:nvPr/>
              </p:nvCxnSpPr>
              <p:spPr>
                <a:xfrm rot="10800000" flipH="1" flipV="1">
                  <a:off x="4464703" y="3844386"/>
                  <a:ext cx="128399" cy="1053125"/>
                </a:xfrm>
                <a:prstGeom prst="bentConnector3">
                  <a:avLst>
                    <a:gd name="adj1" fmla="val -502626"/>
                  </a:avLst>
                </a:prstGeom>
                <a:ln w="76200">
                  <a:tailEnd type="triangle"/>
                </a:ln>
              </p:spPr>
              <p:style>
                <a:lnRef idx="3">
                  <a:schemeClr val="accent2"/>
                </a:lnRef>
                <a:fillRef idx="0">
                  <a:schemeClr val="accent2"/>
                </a:fillRef>
                <a:effectRef idx="2">
                  <a:schemeClr val="accent2"/>
                </a:effectRef>
                <a:fontRef idx="minor">
                  <a:schemeClr val="tx1"/>
                </a:fontRef>
              </p:style>
            </p:cxnSp>
          </p:grpSp>
          <p:sp>
            <p:nvSpPr>
              <p:cNvPr id="36" name="Left Brace 35">
                <a:extLst>
                  <a:ext uri="{FF2B5EF4-FFF2-40B4-BE49-F238E27FC236}">
                    <a16:creationId xmlns:a16="http://schemas.microsoft.com/office/drawing/2014/main" id="{30332936-2B87-435D-9EF4-0402C3367E6B}"/>
                  </a:ext>
                </a:extLst>
              </p:cNvPr>
              <p:cNvSpPr/>
              <p:nvPr/>
            </p:nvSpPr>
            <p:spPr>
              <a:xfrm>
                <a:off x="6298639" y="617454"/>
                <a:ext cx="1138499" cy="1266975"/>
              </a:xfrm>
              <a:prstGeom prst="leftBrace">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p>
            </p:txBody>
          </p:sp>
          <p:sp>
            <p:nvSpPr>
              <p:cNvPr id="37" name="Left Brace 36">
                <a:extLst>
                  <a:ext uri="{FF2B5EF4-FFF2-40B4-BE49-F238E27FC236}">
                    <a16:creationId xmlns:a16="http://schemas.microsoft.com/office/drawing/2014/main" id="{364A0DA0-7A45-40F9-AAF2-C9E2315D4695}"/>
                  </a:ext>
                </a:extLst>
              </p:cNvPr>
              <p:cNvSpPr/>
              <p:nvPr/>
            </p:nvSpPr>
            <p:spPr>
              <a:xfrm>
                <a:off x="5034211" y="2115609"/>
                <a:ext cx="961217" cy="794419"/>
              </a:xfrm>
              <a:prstGeom prst="leftBrace">
                <a:avLst>
                  <a:gd name="adj1" fmla="val 6985"/>
                  <a:gd name="adj2" fmla="val 48652"/>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900"/>
              </a:p>
            </p:txBody>
          </p:sp>
        </p:grpSp>
        <p:grpSp>
          <p:nvGrpSpPr>
            <p:cNvPr id="26" name="Group 25">
              <a:extLst>
                <a:ext uri="{FF2B5EF4-FFF2-40B4-BE49-F238E27FC236}">
                  <a16:creationId xmlns:a16="http://schemas.microsoft.com/office/drawing/2014/main" id="{3FDEF304-C764-4E83-B556-2EA56D6ECA85}"/>
                </a:ext>
              </a:extLst>
            </p:cNvPr>
            <p:cNvGrpSpPr/>
            <p:nvPr/>
          </p:nvGrpSpPr>
          <p:grpSpPr>
            <a:xfrm>
              <a:off x="1616149" y="601461"/>
              <a:ext cx="6264829" cy="4164291"/>
              <a:chOff x="1616149" y="601461"/>
              <a:chExt cx="6264829" cy="4164291"/>
            </a:xfrm>
          </p:grpSpPr>
          <p:sp>
            <p:nvSpPr>
              <p:cNvPr id="33" name="Freeform: Shape 32">
                <a:extLst>
                  <a:ext uri="{FF2B5EF4-FFF2-40B4-BE49-F238E27FC236}">
                    <a16:creationId xmlns:a16="http://schemas.microsoft.com/office/drawing/2014/main" id="{F84D696C-A126-4202-A25B-901A9073AC7D}"/>
                  </a:ext>
                </a:extLst>
              </p:cNvPr>
              <p:cNvSpPr/>
              <p:nvPr/>
            </p:nvSpPr>
            <p:spPr>
              <a:xfrm>
                <a:off x="1616149" y="601461"/>
                <a:ext cx="6264829" cy="4164291"/>
              </a:xfrm>
              <a:custGeom>
                <a:gdLst>
                  <a:gd name="connsiteX0" fmla="*/ 0 w 6264829"/>
                  <a:gd name="connsiteY0" fmla="*/ 3300687 h 4164291"/>
                  <a:gd name="connsiteX1" fmla="*/ 1365158 w 6264829"/>
                  <a:gd name="connsiteY1" fmla="*/ 3265901 h 4164291"/>
                  <a:gd name="connsiteX2" fmla="*/ 1354526 w 6264829"/>
                  <a:gd name="connsiteY2" fmla="*/ 646289 h 4164291"/>
                  <a:gd name="connsiteX3" fmla="*/ 4588763 w 6264829"/>
                  <a:gd name="connsiteY3" fmla="*/ 681928 h 4164291"/>
                  <a:gd name="connsiteX4" fmla="*/ 4593265 w 6264829"/>
                  <a:gd name="connsiteY4" fmla="*/ 0 h 4164291"/>
                  <a:gd name="connsiteX5" fmla="*/ 6218107 w 6264829"/>
                  <a:gd name="connsiteY5" fmla="*/ 6891 h 4164291"/>
                  <a:gd name="connsiteX6" fmla="*/ 6264829 w 6264829"/>
                  <a:gd name="connsiteY6" fmla="*/ 4124058 h 4164291"/>
                  <a:gd name="connsiteX7" fmla="*/ 3957563 w 6264829"/>
                  <a:gd name="connsiteY7" fmla="*/ 4164291 h 4164291"/>
                  <a:gd name="connsiteX8" fmla="*/ 3936298 w 6264829"/>
                  <a:gd name="connsiteY8" fmla="*/ 2379656 h 4164291"/>
                  <a:gd name="connsiteX9" fmla="*/ 3051855 w 6264829"/>
                  <a:gd name="connsiteY9" fmla="*/ 2356949 h 4164291"/>
                  <a:gd name="connsiteX10" fmla="*/ 3064428 w 6264829"/>
                  <a:gd name="connsiteY10" fmla="*/ 3877734 h 4164291"/>
                  <a:gd name="connsiteX11" fmla="*/ 8382 w 6264829"/>
                  <a:gd name="connsiteY11" fmla="*/ 3927747 h 4164291"/>
                  <a:gd name="connsiteX12" fmla="*/ 0 w 6264829"/>
                  <a:gd name="connsiteY12" fmla="*/ 3300687 h 416429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64829" h="4164291">
                    <a:moveTo>
                      <a:pt x="0" y="3300687"/>
                    </a:moveTo>
                    <a:lnTo>
                      <a:pt x="1365158" y="3265901"/>
                    </a:lnTo>
                    <a:cubicBezTo>
                      <a:pt x="1361614" y="2362133"/>
                      <a:pt x="1358070" y="1550057"/>
                      <a:pt x="1354526" y="646289"/>
                    </a:cubicBezTo>
                    <a:lnTo>
                      <a:pt x="4588763" y="681928"/>
                    </a:lnTo>
                    <a:cubicBezTo>
                      <a:pt x="4590264" y="454619"/>
                      <a:pt x="4591764" y="227309"/>
                      <a:pt x="4593265" y="0"/>
                    </a:cubicBezTo>
                    <a:lnTo>
                      <a:pt x="6218107" y="6891"/>
                    </a:lnTo>
                    <a:lnTo>
                      <a:pt x="6264829" y="4124058"/>
                    </a:lnTo>
                    <a:lnTo>
                      <a:pt x="3957563" y="4164291"/>
                    </a:lnTo>
                    <a:cubicBezTo>
                      <a:pt x="3956916" y="3683332"/>
                      <a:pt x="3936945" y="2860615"/>
                      <a:pt x="3936298" y="2379656"/>
                    </a:cubicBezTo>
                    <a:lnTo>
                      <a:pt x="3051855" y="2356949"/>
                    </a:lnTo>
                    <a:cubicBezTo>
                      <a:pt x="3053899" y="2849985"/>
                      <a:pt x="3062384" y="3384698"/>
                      <a:pt x="3064428" y="3877734"/>
                    </a:cubicBezTo>
                    <a:lnTo>
                      <a:pt x="8382" y="3927747"/>
                    </a:lnTo>
                    <a:lnTo>
                      <a:pt x="0" y="3300687"/>
                    </a:lnTo>
                    <a:close/>
                  </a:path>
                </a:pathLst>
              </a:custGeom>
              <a:no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4" name="TextBox 33">
                <a:extLst>
                  <a:ext uri="{FF2B5EF4-FFF2-40B4-BE49-F238E27FC236}">
                    <a16:creationId xmlns:a16="http://schemas.microsoft.com/office/drawing/2014/main" id="{4DDEDB0D-CF5F-4D06-8FFC-E3EAD9ECF101}"/>
                  </a:ext>
                </a:extLst>
              </p:cNvPr>
              <p:cNvSpPr txBox="1"/>
              <p:nvPr/>
            </p:nvSpPr>
            <p:spPr>
              <a:xfrm rot="16200000">
                <a:off x="6543014" y="2290276"/>
                <a:ext cx="2247481" cy="301271"/>
              </a:xfrm>
              <a:prstGeom prst="rect">
                <a:avLst/>
              </a:prstGeom>
              <a:noFill/>
            </p:spPr>
            <p:txBody>
              <a:bodyPr wrap="square" rtlCol="0">
                <a:spAutoFit/>
              </a:bodyPr>
              <a:lstStyle/>
              <a:p>
                <a:pPr algn="ctr"/>
                <a:r>
                  <a:rPr lang="en-US" sz="700" b="1">
                    <a:solidFill>
                      <a:srgbClr val="C00000"/>
                    </a:solidFill>
                  </a:rPr>
                  <a:t>Hơi, LNG, LPG, </a:t>
                </a:r>
                <a:r>
                  <a:rPr lang="en-US" sz="500" b="1">
                    <a:solidFill>
                      <a:srgbClr val="C00000"/>
                    </a:solidFill>
                  </a:rPr>
                  <a:t>CNG</a:t>
                </a:r>
                <a:r>
                  <a:rPr lang="en-US" sz="700" b="1">
                    <a:solidFill>
                      <a:srgbClr val="C00000"/>
                    </a:solidFill>
                  </a:rPr>
                  <a:t>,…</a:t>
                </a:r>
              </a:p>
            </p:txBody>
          </p:sp>
        </p:grpSp>
        <p:grpSp>
          <p:nvGrpSpPr>
            <p:cNvPr id="27" name="Group 26">
              <a:extLst>
                <a:ext uri="{FF2B5EF4-FFF2-40B4-BE49-F238E27FC236}">
                  <a16:creationId xmlns:a16="http://schemas.microsoft.com/office/drawing/2014/main" id="{48437068-D562-49FB-B94E-BBA603BE952A}"/>
                </a:ext>
              </a:extLst>
            </p:cNvPr>
            <p:cNvGrpSpPr/>
            <p:nvPr/>
          </p:nvGrpSpPr>
          <p:grpSpPr>
            <a:xfrm>
              <a:off x="3593805" y="706343"/>
              <a:ext cx="4750813" cy="3847611"/>
              <a:chOff x="3593805" y="706343"/>
              <a:chExt cx="4750813" cy="3847611"/>
            </a:xfrm>
          </p:grpSpPr>
          <p:sp>
            <p:nvSpPr>
              <p:cNvPr id="31" name="Freeform: Shape 30">
                <a:extLst>
                  <a:ext uri="{FF2B5EF4-FFF2-40B4-BE49-F238E27FC236}">
                    <a16:creationId xmlns:a16="http://schemas.microsoft.com/office/drawing/2014/main" id="{85675AB9-E3D1-496E-BF36-115CA06665B8}"/>
                  </a:ext>
                </a:extLst>
              </p:cNvPr>
              <p:cNvSpPr/>
              <p:nvPr/>
            </p:nvSpPr>
            <p:spPr>
              <a:xfrm>
                <a:off x="3593805" y="706343"/>
                <a:ext cx="4750813" cy="3847611"/>
              </a:xfrm>
              <a:custGeom>
                <a:gdLst>
                  <a:gd name="connsiteX0" fmla="*/ 1097115 w 4644053"/>
                  <a:gd name="connsiteY0" fmla="*/ 1198590 h 3847611"/>
                  <a:gd name="connsiteX1" fmla="*/ 1095153 w 4644053"/>
                  <a:gd name="connsiteY1" fmla="*/ 1983694 h 3847611"/>
                  <a:gd name="connsiteX2" fmla="*/ 0 w 4644053"/>
                  <a:gd name="connsiteY2" fmla="*/ 1973062 h 3847611"/>
                  <a:gd name="connsiteX3" fmla="*/ 0 w 4644053"/>
                  <a:gd name="connsiteY3" fmla="*/ 2983155 h 3847611"/>
                  <a:gd name="connsiteX4" fmla="*/ 978195 w 4644053"/>
                  <a:gd name="connsiteY4" fmla="*/ 2972522 h 3847611"/>
                  <a:gd name="connsiteX5" fmla="*/ 993162 w 4644053"/>
                  <a:gd name="connsiteY5" fmla="*/ 2125919 h 3847611"/>
                  <a:gd name="connsiteX6" fmla="*/ 2746812 w 4644053"/>
                  <a:gd name="connsiteY6" fmla="*/ 2117584 h 3847611"/>
                  <a:gd name="connsiteX7" fmla="*/ 2768489 w 4644053"/>
                  <a:gd name="connsiteY7" fmla="*/ 3847611 h 3847611"/>
                  <a:gd name="connsiteX8" fmla="*/ 4644053 w 4644053"/>
                  <a:gd name="connsiteY8" fmla="*/ 3830940 h 3847611"/>
                  <a:gd name="connsiteX9" fmla="*/ 4634970 w 4644053"/>
                  <a:gd name="connsiteY9" fmla="*/ 0 h 3847611"/>
                  <a:gd name="connsiteX10" fmla="*/ 2640696 w 4644053"/>
                  <a:gd name="connsiteY10" fmla="*/ 18969 h 3847611"/>
                  <a:gd name="connsiteX11" fmla="*/ 2658039 w 4644053"/>
                  <a:gd name="connsiteY11" fmla="*/ 730497 h 3847611"/>
                  <a:gd name="connsiteX12" fmla="*/ 3444948 w 4644053"/>
                  <a:gd name="connsiteY12" fmla="*/ 729052 h 3847611"/>
                  <a:gd name="connsiteX13" fmla="*/ 3449285 w 4644053"/>
                  <a:gd name="connsiteY13" fmla="*/ 1190254 h 3847611"/>
                  <a:gd name="connsiteX14" fmla="*/ 1097115 w 4644053"/>
                  <a:gd name="connsiteY14" fmla="*/ 1198590 h 38476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053" h="3847611">
                    <a:moveTo>
                      <a:pt x="1097115" y="1198590"/>
                    </a:moveTo>
                    <a:lnTo>
                      <a:pt x="1095153" y="1983694"/>
                    </a:lnTo>
                    <a:lnTo>
                      <a:pt x="0" y="1973062"/>
                    </a:lnTo>
                    <a:lnTo>
                      <a:pt x="0" y="2983155"/>
                    </a:lnTo>
                    <a:lnTo>
                      <a:pt x="978195" y="2972522"/>
                    </a:lnTo>
                    <a:lnTo>
                      <a:pt x="993162" y="2125919"/>
                    </a:lnTo>
                    <a:lnTo>
                      <a:pt x="2746812" y="2117584"/>
                    </a:lnTo>
                    <a:cubicBezTo>
                      <a:pt x="2749840" y="2560892"/>
                      <a:pt x="2765461" y="3404303"/>
                      <a:pt x="2768489" y="3847611"/>
                    </a:cubicBezTo>
                    <a:lnTo>
                      <a:pt x="4644053" y="3830940"/>
                    </a:lnTo>
                    <a:cubicBezTo>
                      <a:pt x="4641025" y="2553960"/>
                      <a:pt x="4637998" y="1276980"/>
                      <a:pt x="4634970" y="0"/>
                    </a:cubicBezTo>
                    <a:lnTo>
                      <a:pt x="2640696" y="18969"/>
                    </a:lnTo>
                    <a:lnTo>
                      <a:pt x="2658039" y="730497"/>
                    </a:lnTo>
                    <a:lnTo>
                      <a:pt x="3444948" y="729052"/>
                    </a:lnTo>
                    <a:cubicBezTo>
                      <a:pt x="3446394" y="882786"/>
                      <a:pt x="3447839" y="1036520"/>
                      <a:pt x="3449285" y="1190254"/>
                    </a:cubicBezTo>
                    <a:lnTo>
                      <a:pt x="1097115" y="1198590"/>
                    </a:lnTo>
                    <a:close/>
                  </a:path>
                </a:pathLst>
              </a:custGeom>
              <a:noFill/>
              <a:ln w="1905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Box 31">
                <a:extLst>
                  <a:ext uri="{FF2B5EF4-FFF2-40B4-BE49-F238E27FC236}">
                    <a16:creationId xmlns:a16="http://schemas.microsoft.com/office/drawing/2014/main" id="{50AAA039-1177-49A8-86A5-CFF84AB01171}"/>
                  </a:ext>
                </a:extLst>
              </p:cNvPr>
              <p:cNvSpPr txBox="1"/>
              <p:nvPr/>
            </p:nvSpPr>
            <p:spPr>
              <a:xfrm rot="16200000">
                <a:off x="6992547" y="2267103"/>
                <a:ext cx="2247481" cy="347620"/>
              </a:xfrm>
              <a:prstGeom prst="rect">
                <a:avLst/>
              </a:prstGeom>
              <a:noFill/>
            </p:spPr>
            <p:txBody>
              <a:bodyPr wrap="square" rtlCol="0">
                <a:spAutoFit/>
              </a:bodyPr>
              <a:lstStyle/>
              <a:p>
                <a:pPr algn="ctr"/>
                <a:r>
                  <a:rPr lang="en-US" sz="900" b="1">
                    <a:solidFill>
                      <a:srgbClr val="7030A0"/>
                    </a:solidFill>
                  </a:rPr>
                  <a:t>Khí nén</a:t>
                </a:r>
              </a:p>
            </p:txBody>
          </p:sp>
        </p:grpSp>
        <p:grpSp>
          <p:nvGrpSpPr>
            <p:cNvPr id="28" name="Group 27">
              <a:extLst>
                <a:ext uri="{FF2B5EF4-FFF2-40B4-BE49-F238E27FC236}">
                  <a16:creationId xmlns:a16="http://schemas.microsoft.com/office/drawing/2014/main" id="{930627E8-B4F1-4863-988A-6C65D3C96D5F}"/>
                </a:ext>
              </a:extLst>
            </p:cNvPr>
            <p:cNvGrpSpPr/>
            <p:nvPr/>
          </p:nvGrpSpPr>
          <p:grpSpPr>
            <a:xfrm>
              <a:off x="1148316" y="436400"/>
              <a:ext cx="7708604" cy="4642100"/>
              <a:chOff x="1148316" y="436400"/>
              <a:chExt cx="7708604" cy="4642100"/>
            </a:xfrm>
          </p:grpSpPr>
          <p:sp>
            <p:nvSpPr>
              <p:cNvPr id="29" name="Rectangle 28">
                <a:extLst>
                  <a:ext uri="{FF2B5EF4-FFF2-40B4-BE49-F238E27FC236}">
                    <a16:creationId xmlns:a16="http://schemas.microsoft.com/office/drawing/2014/main" id="{9D0890E9-52A4-4F85-BAA6-30EE43AE69CE}"/>
                  </a:ext>
                </a:extLst>
              </p:cNvPr>
              <p:cNvSpPr/>
              <p:nvPr/>
            </p:nvSpPr>
            <p:spPr>
              <a:xfrm>
                <a:off x="1148316" y="436400"/>
                <a:ext cx="7708604" cy="4642100"/>
              </a:xfrm>
              <a:prstGeom prst="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0" name="TextBox 29">
                <a:extLst>
                  <a:ext uri="{FF2B5EF4-FFF2-40B4-BE49-F238E27FC236}">
                    <a16:creationId xmlns:a16="http://schemas.microsoft.com/office/drawing/2014/main" id="{7A1E9DCA-055E-448C-BF48-9E8CDBE6CC91}"/>
                  </a:ext>
                </a:extLst>
              </p:cNvPr>
              <p:cNvSpPr txBox="1"/>
              <p:nvPr/>
            </p:nvSpPr>
            <p:spPr>
              <a:xfrm rot="16200000">
                <a:off x="7516450" y="2281414"/>
                <a:ext cx="2214891" cy="324446"/>
              </a:xfrm>
              <a:prstGeom prst="rect">
                <a:avLst/>
              </a:prstGeom>
              <a:noFill/>
            </p:spPr>
            <p:txBody>
              <a:bodyPr wrap="square" rtlCol="0">
                <a:spAutoFit/>
              </a:bodyPr>
              <a:lstStyle/>
              <a:p>
                <a:pPr algn="ctr"/>
                <a:r>
                  <a:rPr lang="en-US" sz="800" b="1">
                    <a:solidFill>
                      <a:srgbClr val="0070C0"/>
                    </a:solidFill>
                  </a:rPr>
                  <a:t>Điện năng</a:t>
                </a:r>
              </a:p>
            </p:txBody>
          </p:sp>
        </p:grpSp>
      </p:grpSp>
      <p:cxnSp>
        <p:nvCxnSpPr>
          <p:cNvPr id="82" name="Straight Arrow Connector 81">
            <a:extLst>
              <a:ext uri="{FF2B5EF4-FFF2-40B4-BE49-F238E27FC236}">
                <a16:creationId xmlns:a16="http://schemas.microsoft.com/office/drawing/2014/main" id="{3C9547C7-AD19-4D09-BF10-82CD193FDF8B}"/>
              </a:ext>
            </a:extLst>
          </p:cNvPr>
          <p:cNvCxnSpPr>
            <a:stCxn id="7" idx="2"/>
          </p:cNvCxnSpPr>
          <p:nvPr/>
        </p:nvCxnSpPr>
        <p:spPr>
          <a:xfrm flipH="1">
            <a:off x="6815176" y="1663150"/>
            <a:ext cx="3536" cy="424985"/>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ctor: Elbow 84">
            <a:extLst>
              <a:ext uri="{FF2B5EF4-FFF2-40B4-BE49-F238E27FC236}">
                <a16:creationId xmlns:a16="http://schemas.microsoft.com/office/drawing/2014/main" id="{C4879ED8-6A50-42C2-9680-50410A01ECF1}"/>
              </a:ext>
            </a:extLst>
          </p:cNvPr>
          <p:cNvCxnSpPr>
            <a:stCxn id="8" idx="3"/>
            <a:endCxn id="7" idx="1"/>
          </p:cNvCxnSpPr>
          <p:nvPr/>
        </p:nvCxnSpPr>
        <p:spPr>
          <a:xfrm>
            <a:off x="5268430" y="1219893"/>
            <a:ext cx="1139893" cy="353184"/>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B514B74D-B1B4-44F4-A174-22D1B3949533}"/>
              </a:ext>
            </a:extLst>
          </p:cNvPr>
          <p:cNvCxnSpPr>
            <a:stCxn id="8" idx="2"/>
          </p:cNvCxnSpPr>
          <p:nvPr/>
        </p:nvCxnSpPr>
        <p:spPr>
          <a:xfrm flipH="1">
            <a:off x="4676597" y="1371150"/>
            <a:ext cx="0" cy="6554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38A31AEE-B9AD-4DAE-970F-48B52AF2C073}"/>
              </a:ext>
            </a:extLst>
          </p:cNvPr>
          <p:cNvCxnSpPr>
            <a:stCxn id="13" idx="3"/>
            <a:endCxn id="53" idx="1"/>
          </p:cNvCxnSpPr>
          <p:nvPr/>
        </p:nvCxnSpPr>
        <p:spPr>
          <a:xfrm>
            <a:off x="1829226" y="2912583"/>
            <a:ext cx="1112178" cy="3272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3B844A48-1493-43C3-9092-337C76CDDAD9}"/>
              </a:ext>
            </a:extLst>
          </p:cNvPr>
          <p:cNvCxnSpPr>
            <a:stCxn id="9" idx="3"/>
          </p:cNvCxnSpPr>
          <p:nvPr/>
        </p:nvCxnSpPr>
        <p:spPr>
          <a:xfrm flipV="1">
            <a:off x="1836559" y="2370389"/>
            <a:ext cx="1184530" cy="429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48E11DFB-B765-4BA8-84BB-B533A75984CD}"/>
              </a:ext>
            </a:extLst>
          </p:cNvPr>
          <p:cNvCxnSpPr>
            <a:stCxn id="11" idx="3"/>
          </p:cNvCxnSpPr>
          <p:nvPr/>
        </p:nvCxnSpPr>
        <p:spPr>
          <a:xfrm flipV="1">
            <a:off x="1832105" y="3348710"/>
            <a:ext cx="1075975" cy="354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BD43860-0813-4A55-9E7B-C8FED9FDDD8C}"/>
              </a:ext>
            </a:extLst>
          </p:cNvPr>
          <p:cNvCxnSpPr>
            <a:stCxn id="12" idx="3"/>
            <a:endCxn id="33" idx="0"/>
          </p:cNvCxnSpPr>
          <p:nvPr/>
        </p:nvCxnSpPr>
        <p:spPr>
          <a:xfrm>
            <a:off x="1829226" y="3855643"/>
            <a:ext cx="1315206" cy="1012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3" name="Connector: Elbow 102">
            <a:extLst>
              <a:ext uri="{FF2B5EF4-FFF2-40B4-BE49-F238E27FC236}">
                <a16:creationId xmlns:a16="http://schemas.microsoft.com/office/drawing/2014/main" id="{B81F7E75-3821-474D-BFD0-03204C7ECD8B}"/>
              </a:ext>
            </a:extLst>
          </p:cNvPr>
          <p:cNvCxnSpPr>
            <a:stCxn id="8" idx="2"/>
            <a:endCxn id="9" idx="1"/>
          </p:cNvCxnSpPr>
          <p:nvPr/>
        </p:nvCxnSpPr>
        <p:spPr>
          <a:xfrm rot="5400000">
            <a:off x="2143672" y="-119629"/>
            <a:ext cx="1042146" cy="4023705"/>
          </a:xfrm>
          <a:prstGeom prst="bentConnector4">
            <a:avLst>
              <a:gd name="adj1" fmla="val 42743"/>
              <a:gd name="adj2" fmla="val 10568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6" name="Connector: Elbow 105">
            <a:extLst>
              <a:ext uri="{FF2B5EF4-FFF2-40B4-BE49-F238E27FC236}">
                <a16:creationId xmlns:a16="http://schemas.microsoft.com/office/drawing/2014/main" id="{39D674D7-2111-4A56-9DDF-313F4294AC08}"/>
              </a:ext>
            </a:extLst>
          </p:cNvPr>
          <p:cNvCxnSpPr>
            <a:stCxn id="8" idx="2"/>
            <a:endCxn id="13" idx="1"/>
          </p:cNvCxnSpPr>
          <p:nvPr/>
        </p:nvCxnSpPr>
        <p:spPr>
          <a:xfrm rot="5400000">
            <a:off x="1890362" y="126347"/>
            <a:ext cx="1541433" cy="4031038"/>
          </a:xfrm>
          <a:prstGeom prst="bentConnector4">
            <a:avLst>
              <a:gd name="adj1" fmla="val 45094"/>
              <a:gd name="adj2" fmla="val 10567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8" name="Connector: Elbow 107">
            <a:extLst>
              <a:ext uri="{FF2B5EF4-FFF2-40B4-BE49-F238E27FC236}">
                <a16:creationId xmlns:a16="http://schemas.microsoft.com/office/drawing/2014/main" id="{D6781C4B-9D5B-4D71-9EAB-ED53ECBBAAA5}"/>
              </a:ext>
            </a:extLst>
          </p:cNvPr>
          <p:cNvCxnSpPr>
            <a:stCxn id="8" idx="2"/>
            <a:endCxn id="11" idx="1"/>
          </p:cNvCxnSpPr>
          <p:nvPr/>
        </p:nvCxnSpPr>
        <p:spPr>
          <a:xfrm rot="5400000">
            <a:off x="1656037" y="363552"/>
            <a:ext cx="2012963" cy="4028159"/>
          </a:xfrm>
          <a:prstGeom prst="bentConnector4">
            <a:avLst>
              <a:gd name="adj1" fmla="val 46243"/>
              <a:gd name="adj2" fmla="val 10567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Connector: Elbow 109">
            <a:extLst>
              <a:ext uri="{FF2B5EF4-FFF2-40B4-BE49-F238E27FC236}">
                <a16:creationId xmlns:a16="http://schemas.microsoft.com/office/drawing/2014/main" id="{92D57CDD-B904-484B-AA9D-E040B3C63368}"/>
              </a:ext>
            </a:extLst>
          </p:cNvPr>
          <p:cNvCxnSpPr>
            <a:stCxn id="8" idx="2"/>
            <a:endCxn id="12" idx="1"/>
          </p:cNvCxnSpPr>
          <p:nvPr/>
        </p:nvCxnSpPr>
        <p:spPr>
          <a:xfrm rot="5400000">
            <a:off x="1418832" y="597877"/>
            <a:ext cx="2484493" cy="4031038"/>
          </a:xfrm>
          <a:prstGeom prst="bentConnector4">
            <a:avLst>
              <a:gd name="adj1" fmla="val 46956"/>
              <a:gd name="adj2" fmla="val 10567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Connector: Elbow 115">
            <a:extLst>
              <a:ext uri="{FF2B5EF4-FFF2-40B4-BE49-F238E27FC236}">
                <a16:creationId xmlns:a16="http://schemas.microsoft.com/office/drawing/2014/main" id="{D7889CA4-645C-4367-9CFB-8A95B441AA5C}"/>
              </a:ext>
            </a:extLst>
          </p:cNvPr>
          <p:cNvCxnSpPr>
            <a:stCxn id="15" idx="3"/>
            <a:endCxn id="49" idx="2"/>
          </p:cNvCxnSpPr>
          <p:nvPr/>
        </p:nvCxnSpPr>
        <p:spPr>
          <a:xfrm flipV="1">
            <a:off x="4005237" y="4446541"/>
            <a:ext cx="1099161" cy="545701"/>
          </a:xfrm>
          <a:prstGeom prst="bentConnector2">
            <a:avLst/>
          </a:prstGeom>
          <a:ln>
            <a:tailEnd type="triangle"/>
          </a:ln>
        </p:spPr>
        <p:style>
          <a:lnRef idx="1">
            <a:schemeClr val="accent6"/>
          </a:lnRef>
          <a:fillRef idx="0">
            <a:schemeClr val="accent6"/>
          </a:fillRef>
          <a:effectRef idx="0">
            <a:schemeClr val="accent6"/>
          </a:effectRef>
          <a:fontRef idx="minor">
            <a:schemeClr val="tx1"/>
          </a:fontRef>
        </p:style>
      </p:cxnSp>
      <p:sp>
        <p:nvSpPr>
          <p:cNvPr id="117" name="Rectangle: Rounded Corners 116">
            <a:extLst>
              <a:ext uri="{FF2B5EF4-FFF2-40B4-BE49-F238E27FC236}">
                <a16:creationId xmlns:a16="http://schemas.microsoft.com/office/drawing/2014/main" id="{AD19BF65-5E61-4218-AFBE-B9EDA4478C34}"/>
              </a:ext>
            </a:extLst>
          </p:cNvPr>
          <p:cNvSpPr/>
          <p:nvPr/>
        </p:nvSpPr>
        <p:spPr>
          <a:xfrm>
            <a:off x="1244725" y="1075711"/>
            <a:ext cx="920722" cy="3025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200"/>
              <a:t>Quản trị/ Xã hội</a:t>
            </a:r>
          </a:p>
        </p:txBody>
      </p:sp>
      <p:cxnSp>
        <p:nvCxnSpPr>
          <p:cNvPr id="119" name="Straight Arrow Connector 118">
            <a:extLst>
              <a:ext uri="{FF2B5EF4-FFF2-40B4-BE49-F238E27FC236}">
                <a16:creationId xmlns:a16="http://schemas.microsoft.com/office/drawing/2014/main" id="{3C036612-2947-4A21-AA55-E24F8760B812}"/>
              </a:ext>
            </a:extLst>
          </p:cNvPr>
          <p:cNvCxnSpPr>
            <a:stCxn id="8" idx="1"/>
            <a:endCxn id="117" idx="3"/>
          </p:cNvCxnSpPr>
          <p:nvPr/>
        </p:nvCxnSpPr>
        <p:spPr>
          <a:xfrm flipH="1">
            <a:off x="2165447" y="1219893"/>
            <a:ext cx="1919316" cy="70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Connector: Elbow 121">
            <a:extLst>
              <a:ext uri="{FF2B5EF4-FFF2-40B4-BE49-F238E27FC236}">
                <a16:creationId xmlns:a16="http://schemas.microsoft.com/office/drawing/2014/main" id="{4EB5B3EE-38E2-4329-9D01-B744DB8D61B1}"/>
              </a:ext>
            </a:extLst>
          </p:cNvPr>
          <p:cNvCxnSpPr>
            <a:stCxn id="6" idx="0"/>
            <a:endCxn id="117" idx="0"/>
          </p:cNvCxnSpPr>
          <p:nvPr/>
        </p:nvCxnSpPr>
        <p:spPr>
          <a:xfrm rot="16200000" flipV="1">
            <a:off x="4235201" y="-1454403"/>
            <a:ext cx="54109" cy="5114338"/>
          </a:xfrm>
          <a:prstGeom prst="bentConnector3">
            <a:avLst>
              <a:gd name="adj1" fmla="val 25779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Connector: Elbow 141">
            <a:extLst>
              <a:ext uri="{FF2B5EF4-FFF2-40B4-BE49-F238E27FC236}">
                <a16:creationId xmlns:a16="http://schemas.microsoft.com/office/drawing/2014/main" id="{4EEE8C72-FCC3-41C0-BF23-1F60D950EF86}"/>
              </a:ext>
            </a:extLst>
          </p:cNvPr>
          <p:cNvCxnSpPr>
            <a:stCxn id="11" idx="1"/>
            <a:endCxn id="117" idx="1"/>
          </p:cNvCxnSpPr>
          <p:nvPr/>
        </p:nvCxnSpPr>
        <p:spPr>
          <a:xfrm rot="10800000" flipH="1">
            <a:off x="648437" y="1226969"/>
            <a:ext cx="596287" cy="2157144"/>
          </a:xfrm>
          <a:prstGeom prst="bentConnector3">
            <a:avLst>
              <a:gd name="adj1" fmla="val -38337"/>
            </a:avLst>
          </a:prstGeom>
          <a:ln>
            <a:tailEnd type="triangle"/>
          </a:ln>
        </p:spPr>
        <p:style>
          <a:lnRef idx="1">
            <a:schemeClr val="accent3"/>
          </a:lnRef>
          <a:fillRef idx="0">
            <a:schemeClr val="accent3"/>
          </a:fillRef>
          <a:effectRef idx="0">
            <a:schemeClr val="accent3"/>
          </a:effectRef>
          <a:fontRef idx="minor">
            <a:schemeClr val="tx1"/>
          </a:fontRef>
        </p:style>
      </p:cxnSp>
      <p:cxnSp>
        <p:nvCxnSpPr>
          <p:cNvPr id="145" name="Connector: Elbow 144">
            <a:extLst>
              <a:ext uri="{FF2B5EF4-FFF2-40B4-BE49-F238E27FC236}">
                <a16:creationId xmlns:a16="http://schemas.microsoft.com/office/drawing/2014/main" id="{50499754-C32D-48E2-B179-754CD7B33698}"/>
              </a:ext>
            </a:extLst>
          </p:cNvPr>
          <p:cNvCxnSpPr>
            <a:stCxn id="9" idx="1"/>
            <a:endCxn id="117" idx="1"/>
          </p:cNvCxnSpPr>
          <p:nvPr/>
        </p:nvCxnSpPr>
        <p:spPr>
          <a:xfrm rot="10800000" flipH="1">
            <a:off x="652891" y="1226970"/>
            <a:ext cx="591833" cy="1186327"/>
          </a:xfrm>
          <a:prstGeom prst="bentConnector3">
            <a:avLst>
              <a:gd name="adj1" fmla="val -38626"/>
            </a:avLst>
          </a:prstGeom>
          <a:ln>
            <a:tailEnd type="triangl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702299786"/>
      </p:ext>
    </p:ext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BCC4D636-4320-26CB-D72F-1BD3B0C11614}"/>
              </a:ext>
            </a:extLst>
          </p:cNvPr>
          <p:cNvSpPr>
            <a:spLocks noGrp="1"/>
          </p:cNvSpPr>
          <p:nvPr>
            <p:ph type="title"/>
          </p:nvPr>
        </p:nvSpPr>
        <p:spPr>
          <a:xfrm>
            <a:off x="0" y="429562"/>
            <a:ext cx="9144000" cy="371400"/>
          </a:xfrm>
        </p:spPr>
        <p:txBody>
          <a:bodyPr>
            <a:noAutofit/>
          </a:bodyPr>
          <a:lstStyle/>
          <a:p>
            <a:pPr algn="ctr"/>
            <a:r>
              <a:rPr lang="vi-VN" sz="2000">
                <a:solidFill>
                  <a:schemeClr val="accent1">
                    <a:lumMod val="50000"/>
                  </a:schemeClr>
                </a:solidFill>
              </a:rPr>
              <a:t>PHÂN BỐ TIÊU THỤ </a:t>
            </a:r>
            <a:r>
              <a:rPr lang="en-US" sz="2000">
                <a:solidFill>
                  <a:schemeClr val="accent1">
                    <a:lumMod val="50000"/>
                  </a:schemeClr>
                </a:solidFill>
              </a:rPr>
              <a:t>NĂNG LƯỢNG </a:t>
            </a:r>
            <a:r>
              <a:rPr lang="vi-VN" sz="2000">
                <a:solidFill>
                  <a:schemeClr val="accent1">
                    <a:lumMod val="50000"/>
                  </a:schemeClr>
                </a:solidFill>
              </a:rPr>
              <a:t>TẠI 1 </a:t>
            </a:r>
            <a:r>
              <a:rPr lang="en-US" sz="2000">
                <a:solidFill>
                  <a:schemeClr val="accent1">
                    <a:lumMod val="50000"/>
                  </a:schemeClr>
                </a:solidFill>
              </a:rPr>
              <a:t>NHÀ MÁY MAY – THẾ GIỚI</a:t>
            </a:r>
            <a:endParaRPr lang="en-US" sz="2000">
              <a:solidFill>
                <a:schemeClr val="accent1">
                  <a:lumMod val="50000"/>
                </a:schemeClr>
              </a:solidFill>
            </a:endParaRPr>
          </a:p>
        </p:txBody>
      </p:sp>
      <p:graphicFrame>
        <p:nvGraphicFramePr>
          <p:cNvPr id="5" name="Chart 4">
            <a:extLst>
              <a:ext uri="{FF2B5EF4-FFF2-40B4-BE49-F238E27FC236}">
                <a16:creationId xmlns:a16="http://schemas.microsoft.com/office/drawing/2014/main" id="{95B16A3D-7503-4030-895E-3302636340E8}"/>
              </a:ext>
            </a:extLst>
          </p:cNvPr>
          <p:cNvGraphicFramePr/>
          <p:nvPr>
            <p:extLst>
              <p:ext uri="{D42A27DB-BD31-4B8C-83A1-F6EECF244321}">
                <p14:modId xmlns:p14="http://schemas.microsoft.com/office/powerpoint/2010/main" val="2859071400"/>
              </p:ext>
            </p:extLst>
          </p:nvPr>
        </p:nvGraphicFramePr>
        <p:xfrm>
          <a:off x="1693800" y="1161415"/>
          <a:ext cx="5943600" cy="2820670"/>
        </p:xfrm>
        <a:graphic>
          <a:graphicData uri="http://schemas.openxmlformats.org/drawingml/2006/chart">
            <c:chart xmlns:c="http://schemas.openxmlformats.org/drawingml/2006/chart" r:id="rId2"/>
          </a:graphicData>
        </a:graphic>
      </p:graphicFrame>
    </p:spTree>
    <p:extLst>
      <p:ext uri="{BB962C8B-B14F-4D97-AF65-F5344CB8AC3E}">
        <p14:creationId xmlns:p14="http://schemas.microsoft.com/office/powerpoint/2010/main" val="2870334114"/>
      </p:ext>
    </p:ext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C9F9C973-C649-4075-AA48-278769CE8188}"/>
              </a:ext>
            </a:extLst>
          </p:cNvPr>
          <p:cNvSpPr>
            <a:spLocks noGrp="1"/>
          </p:cNvSpPr>
          <p:nvPr>
            <p:ph type="title"/>
          </p:nvPr>
        </p:nvSpPr>
        <p:spPr>
          <a:xfrm>
            <a:off x="0" y="393979"/>
            <a:ext cx="9144000" cy="490538"/>
          </a:xfrm>
        </p:spPr>
        <p:txBody>
          <a:bodyPr>
            <a:noAutofit/>
          </a:bodyPr>
          <a:lstStyle/>
          <a:p>
            <a:pPr algn="ctr"/>
            <a:r>
              <a:rPr lang="en-US" sz="2000">
                <a:solidFill>
                  <a:schemeClr val="accent1">
                    <a:lumMod val="50000"/>
                  </a:schemeClr>
                </a:solidFill>
                <a:latin typeface="+mn-lt"/>
              </a:rPr>
              <a:t>C</a:t>
            </a:r>
            <a:r>
              <a:rPr lang="vi-VN" sz="2000">
                <a:solidFill>
                  <a:schemeClr val="accent1">
                    <a:lumMod val="50000"/>
                  </a:schemeClr>
                </a:solidFill>
                <a:latin typeface="+mn-lt"/>
              </a:rPr>
              <a:t>Ơ</a:t>
            </a:r>
            <a:r>
              <a:rPr lang="en-US" sz="2000">
                <a:solidFill>
                  <a:schemeClr val="accent1">
                    <a:lumMod val="50000"/>
                  </a:schemeClr>
                </a:solidFill>
                <a:latin typeface="+mn-lt"/>
              </a:rPr>
              <a:t> CẤU TIÊU HAO NĂNG L</a:t>
            </a:r>
            <a:r>
              <a:rPr lang="vi-VN" sz="2000">
                <a:solidFill>
                  <a:schemeClr val="accent1">
                    <a:lumMod val="50000"/>
                  </a:schemeClr>
                </a:solidFill>
                <a:latin typeface="+mn-lt"/>
              </a:rPr>
              <a:t>Ư</a:t>
            </a:r>
            <a:r>
              <a:rPr lang="en-US" sz="2000">
                <a:solidFill>
                  <a:schemeClr val="accent1">
                    <a:lumMod val="50000"/>
                  </a:schemeClr>
                </a:solidFill>
                <a:latin typeface="+mn-lt"/>
              </a:rPr>
              <a:t>ỢNG TRONG NHÀ MÁY MAY</a:t>
            </a:r>
            <a:r>
              <a:rPr lang="vi-VN" sz="2000">
                <a:solidFill>
                  <a:schemeClr val="accent1">
                    <a:lumMod val="50000"/>
                  </a:schemeClr>
                </a:solidFill>
                <a:latin typeface="+mn-lt"/>
              </a:rPr>
              <a:t> – VIỆT NAM</a:t>
            </a:r>
            <a:endParaRPr lang="en-IN" sz="2000">
              <a:solidFill>
                <a:schemeClr val="accent1">
                  <a:lumMod val="50000"/>
                </a:schemeClr>
              </a:solidFill>
              <a:latin typeface="+mn-lt"/>
            </a:endParaRPr>
          </a:p>
        </p:txBody>
      </p:sp>
      <p:pic>
        <p:nvPicPr>
          <p:cNvPr id="1026" name="Chart 8"/>
          <p:cNvPicPr>
            <a:picLocks noChangeArrowheads="1"/>
          </p:cNvPicPr>
          <p:nvPr/>
        </p:nvPicPr>
        <p:blipFill>
          <a:blip r:embed="rId2">
            <a:extLst>
              <a:ext uri="{28A0092B-C50C-407E-A947-70E740481C1C}">
                <a14:useLocalDpi xmlns:a14="http://schemas.microsoft.com/office/drawing/2010/main"/>
              </a:ext>
            </a:extLst>
          </a:blip>
          <a:stretch>
            <a:fillRect/>
          </a:stretch>
        </p:blipFill>
        <p:spPr bwMode="auto">
          <a:xfrm>
            <a:off x="1227843" y="1010069"/>
            <a:ext cx="3056021" cy="2268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143000" y="3380150"/>
            <a:ext cx="3472364" cy="253916"/>
          </a:xfrm>
          <a:prstGeom prst="rect">
            <a:avLst/>
          </a:prstGeom>
          <a:noFill/>
        </p:spPr>
        <p:txBody>
          <a:bodyPr wrap="square" rtlCol="0">
            <a:spAutoFit/>
          </a:bodyPr>
          <a:lstStyle/>
          <a:p>
            <a:pPr algn="ctr"/>
            <a:r>
              <a:rPr lang="vi-VN" sz="1050"/>
              <a:t>Nhà máy may túi</a:t>
            </a:r>
            <a:r>
              <a:rPr lang="en-US" sz="1050"/>
              <a:t> </a:t>
            </a:r>
            <a:r>
              <a:rPr lang="vi-VN" sz="1050"/>
              <a:t> ở  Binh Duong (2</a:t>
            </a:r>
            <a:r>
              <a:rPr lang="en-US" sz="1050"/>
              <a:t>.</a:t>
            </a:r>
            <a:r>
              <a:rPr lang="vi-VN" sz="1050"/>
              <a:t>440 công nhân)</a:t>
            </a:r>
            <a:endParaRPr lang="en-US" sz="1050"/>
          </a:p>
        </p:txBody>
      </p:sp>
      <p:sp>
        <p:nvSpPr>
          <p:cNvPr id="9" name="Rectangle 4"/>
          <p:cNvSpPr>
            <a:spLocks noChangeArrowheads="1"/>
          </p:cNvSpPr>
          <p:nvPr/>
        </p:nvSpPr>
        <p:spPr bwMode="auto">
          <a:xfrm>
            <a:off x="3621506" y="854240"/>
            <a:ext cx="138564"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endParaRPr lang="en-US" sz="105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4741851" y="1010069"/>
            <a:ext cx="3045933" cy="237543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528636" y="3381442"/>
            <a:ext cx="3472364" cy="253916"/>
          </a:xfrm>
          <a:prstGeom prst="rect">
            <a:avLst/>
          </a:prstGeom>
          <a:noFill/>
        </p:spPr>
        <p:txBody>
          <a:bodyPr wrap="square" rtlCol="0">
            <a:spAutoFit/>
          </a:bodyPr>
          <a:lstStyle/>
          <a:p>
            <a:pPr algn="ctr"/>
            <a:r>
              <a:rPr lang="vi-VN" sz="1050"/>
              <a:t>Nhà máy may quần áo ở Hải Phòng (728 công nhân)</a:t>
            </a:r>
            <a:endParaRPr lang="en-US" sz="1050"/>
          </a:p>
        </p:txBody>
      </p:sp>
    </p:spTree>
    <p:extLst>
      <p:ext uri="{BB962C8B-B14F-4D97-AF65-F5344CB8AC3E}">
        <p14:creationId xmlns:p14="http://schemas.microsoft.com/office/powerpoint/2010/main" val="4235892660"/>
      </p:ext>
    </p:extLst>
  </p:cSld>
  <p:clrMapOvr>
    <a:masterClrMapping/>
  </p:clrMapOvr>
  <p:transition advClick="0"/>
  <p:timing/>
</p:sld>
</file>

<file path=ppt/slides/slide3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6" name="Picture 2" descr="Q And A Images – Browse 222,421 Stock Photos, Vectors, and Video | Adobe  Stock">
            <a:extLst>
              <a:ext uri="{FF2B5EF4-FFF2-40B4-BE49-F238E27FC236}">
                <a16:creationId xmlns:a16="http://schemas.microsoft.com/office/drawing/2014/main" id="{878BBE54-ECA3-E079-2062-0E0640C2EE8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15197" y="1030898"/>
            <a:ext cx="4930726" cy="3081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974893"/>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451692" y="158993"/>
            <a:ext cx="8299845" cy="755700"/>
          </a:xfrm>
        </p:spPr>
        <p:txBody>
          <a:bodyPr>
            <a:normAutofit/>
          </a:bodyPr>
          <a:lstStyle/>
          <a:p>
            <a:pPr algn="ctr"/>
            <a:r>
              <a:rPr lang="en-US" sz="2800" b="1">
                <a:solidFill>
                  <a:schemeClr val="accent1">
                    <a:lumMod val="50000"/>
                  </a:schemeClr>
                </a:solidFill>
              </a:rPr>
              <a:t>CHUỖI GIÁ TRỊ NGÀNH DỆT MAY</a:t>
            </a:r>
            <a:endParaRPr lang="en-US" b="1">
              <a:solidFill>
                <a:schemeClr val="accent1">
                  <a:lumMod val="50000"/>
                </a:schemeClr>
              </a:solidFill>
            </a:endParaRPr>
          </a:p>
        </p:txBody>
      </p:sp>
      <p:sp>
        <p:nvSpPr>
          <p:cNvPr id="10" name="Text Placeholder 9">
            <a:extLst>
              <a:ext uri="{FF2B5EF4-FFF2-40B4-BE49-F238E27FC236}">
                <a16:creationId xmlns:a16="http://schemas.microsoft.com/office/drawing/2014/main" id="{D3F1941B-DDC4-4405-B85E-D9638191AB4C}"/>
              </a:ext>
            </a:extLst>
          </p:cNvPr>
          <p:cNvSpPr>
            <a:spLocks noGrp="1"/>
          </p:cNvSpPr>
          <p:nvPr>
            <p:ph type="body" idx="1"/>
          </p:nvPr>
        </p:nvSpPr>
        <p:spPr/>
        <p:txBody>
          <a:bodyPr>
            <a:normAutofit/>
          </a:bodyPr>
          <a:lstStyle/>
          <a:p>
            <a:pPr marL="152400" indent="0">
              <a:buNone/>
            </a:pPr>
            <a:r>
              <a:rPr lang="en-US" sz="1800"/>
              <a:t>Chuỗi giá trị ngành dệt may Việt Nam với 3 mảng chính:</a:t>
            </a:r>
          </a:p>
          <a:p>
            <a:pPr marL="152400" indent="0">
              <a:buNone/>
            </a:pPr>
            <a:endParaRPr lang="en-US" sz="1800"/>
          </a:p>
          <a:p>
            <a:pPr>
              <a:buFont typeface="Arial" panose="020b0604020202020204" pitchFamily="34" charset="0"/>
              <a:buChar char="•"/>
            </a:pPr>
            <a:r>
              <a:rPr lang="en-US" sz="1800"/>
              <a:t>Mảng sợi</a:t>
            </a:r>
          </a:p>
          <a:p>
            <a:pPr>
              <a:buFont typeface="Arial" panose="020b0604020202020204" pitchFamily="34" charset="0"/>
              <a:buChar char="•"/>
            </a:pPr>
            <a:r>
              <a:rPr lang="en-US" sz="1800"/>
              <a:t>Mảng dệt nhuộm</a:t>
            </a:r>
          </a:p>
          <a:p>
            <a:pPr>
              <a:buFont typeface="Arial" panose="020b0604020202020204" pitchFamily="34" charset="0"/>
              <a:buChar char="•"/>
            </a:pPr>
            <a:r>
              <a:rPr lang="en-US" sz="1800"/>
              <a:t>Mảng may mặc</a:t>
            </a:r>
          </a:p>
        </p:txBody>
      </p:sp>
      <p:pic>
        <p:nvPicPr>
          <p:cNvPr id="9" name="Picture 8">
            <a:extLst>
              <a:ext uri="{FF2B5EF4-FFF2-40B4-BE49-F238E27FC236}">
                <a16:creationId xmlns:a16="http://schemas.microsoft.com/office/drawing/2014/main" id="{619A3BC3-B4F9-494C-A3BF-8BF4833AFF29}"/>
              </a:ext>
            </a:extLst>
          </p:cNvPr>
          <p:cNvPicPr>
            <a:picLocks noChangeAspect="1"/>
          </p:cNvPicPr>
          <p:nvPr/>
        </p:nvPicPr>
        <p:blipFill>
          <a:blip r:embed="rId2"/>
          <a:stretch>
            <a:fillRect/>
          </a:stretch>
        </p:blipFill>
        <p:spPr>
          <a:xfrm>
            <a:off x="3205742" y="1389600"/>
            <a:ext cx="5545795" cy="2801281"/>
          </a:xfrm>
          <a:prstGeom prst="rect">
            <a:avLst/>
          </a:prstGeom>
        </p:spPr>
      </p:pic>
    </p:spTree>
    <p:extLst>
      <p:ext uri="{BB962C8B-B14F-4D97-AF65-F5344CB8AC3E}">
        <p14:creationId xmlns:p14="http://schemas.microsoft.com/office/powerpoint/2010/main" val="1282461915"/>
      </p:ext>
    </p:ext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a:solidFill>
                  <a:schemeClr val="accent1">
                    <a:lumMod val="50000"/>
                  </a:schemeClr>
                </a:solidFill>
              </a:rPr>
              <a:t>CẢM ƠN</a:t>
            </a:r>
            <a:endParaRPr lang="en-US" sz="3600" b="1">
              <a:solidFill>
                <a:schemeClr val="accent1">
                  <a:lumMod val="50000"/>
                </a:schemeClr>
              </a:solidFill>
            </a:endParaRPr>
          </a:p>
        </p:txBody>
      </p:sp>
    </p:spTree>
    <p:extLst>
      <p:ext uri="{BB962C8B-B14F-4D97-AF65-F5344CB8AC3E}">
        <p14:creationId xmlns:p14="http://schemas.microsoft.com/office/powerpoint/2010/main" val="4243684028"/>
      </p:ext>
    </p:ext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1" name="Table 31">
            <a:extLst>
              <a:ext uri="{FF2B5EF4-FFF2-40B4-BE49-F238E27FC236}">
                <a16:creationId xmlns:a16="http://schemas.microsoft.com/office/drawing/2014/main" id="{8E2FF4A7-4F3F-4485-AE39-0449589A0699}"/>
              </a:ext>
            </a:extLst>
          </p:cNvPr>
          <p:cNvGraphicFramePr>
            <a:graphicFrameLocks noGrp="1"/>
          </p:cNvGraphicFramePr>
          <p:nvPr>
            <p:extLst>
              <p:ext uri="{D42A27DB-BD31-4B8C-83A1-F6EECF244321}">
                <p14:modId xmlns:p14="http://schemas.microsoft.com/office/powerpoint/2010/main" val="2189406107"/>
              </p:ext>
            </p:extLst>
          </p:nvPr>
        </p:nvGraphicFramePr>
        <p:xfrm>
          <a:off x="451691" y="997486"/>
          <a:ext cx="8299846" cy="3591076"/>
        </p:xfrm>
        <a:graphic>
          <a:graphicData uri="http://schemas.openxmlformats.org/drawingml/2006/table">
            <a:tbl>
              <a:tblPr firstRow="1" bandRow="1">
                <a:tableStyleId>{912C8C85-51F0-491E-9774-3900AFEF0FD7}</a:tableStyleId>
              </a:tblPr>
              <a:tblGrid>
                <a:gridCol w="758329">
                  <a:extLst>
                    <a:ext uri="{9D8B030D-6E8A-4147-A177-3AD203B41FA5}">
                      <a16:colId xmlns:a16="http://schemas.microsoft.com/office/drawing/2014/main" val="748979521"/>
                    </a:ext>
                  </a:extLst>
                </a:gridCol>
                <a:gridCol w="1076247">
                  <a:extLst>
                    <a:ext uri="{9D8B030D-6E8A-4147-A177-3AD203B41FA5}">
                      <a16:colId xmlns:a16="http://schemas.microsoft.com/office/drawing/2014/main" val="4102740205"/>
                    </a:ext>
                  </a:extLst>
                </a:gridCol>
                <a:gridCol w="1104569">
                  <a:extLst>
                    <a:ext uri="{9D8B030D-6E8A-4147-A177-3AD203B41FA5}">
                      <a16:colId xmlns:a16="http://schemas.microsoft.com/office/drawing/2014/main" val="2189859878"/>
                    </a:ext>
                  </a:extLst>
                </a:gridCol>
                <a:gridCol w="1335400">
                  <a:extLst>
                    <a:ext uri="{9D8B030D-6E8A-4147-A177-3AD203B41FA5}">
                      <a16:colId xmlns:a16="http://schemas.microsoft.com/office/drawing/2014/main" val="3027143826"/>
                    </a:ext>
                  </a:extLst>
                </a:gridCol>
                <a:gridCol w="1454227">
                  <a:extLst>
                    <a:ext uri="{9D8B030D-6E8A-4147-A177-3AD203B41FA5}">
                      <a16:colId xmlns:a16="http://schemas.microsoft.com/office/drawing/2014/main" val="3904250257"/>
                    </a:ext>
                  </a:extLst>
                </a:gridCol>
                <a:gridCol w="1366091">
                  <a:extLst>
                    <a:ext uri="{9D8B030D-6E8A-4147-A177-3AD203B41FA5}">
                      <a16:colId xmlns:a16="http://schemas.microsoft.com/office/drawing/2014/main" val="1564124775"/>
                    </a:ext>
                  </a:extLst>
                </a:gridCol>
                <a:gridCol w="1204983">
                  <a:extLst>
                    <a:ext uri="{9D8B030D-6E8A-4147-A177-3AD203B41FA5}">
                      <a16:colId xmlns:a16="http://schemas.microsoft.com/office/drawing/2014/main" val="1972539327"/>
                    </a:ext>
                  </a:extLst>
                </a:gridCol>
              </a:tblGrid>
              <a:tr h="413415">
                <a:tc>
                  <a:txBody>
                    <a:bodyPr vert="horz" wrap="square"/>
                    <a:lstStyle/>
                    <a:p>
                      <a:endParaRPr lang="en-US" sz="12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gridSpan="2">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lang="en-US" sz="1200" b="1">
                          <a:solidFill>
                            <a:srgbClr val="FFFFFF"/>
                          </a:solidFill>
                        </a:rPr>
                        <a:t>SẢN</a:t>
                      </a:r>
                      <a:r>
                        <a:rPr lang="en-US" sz="1200" b="1" spc="-23">
                          <a:solidFill>
                            <a:srgbClr val="FFFFFF"/>
                          </a:solidFill>
                        </a:rPr>
                        <a:t> </a:t>
                      </a:r>
                      <a:r>
                        <a:rPr lang="en-US" sz="1200" b="1">
                          <a:solidFill>
                            <a:srgbClr val="FFFFFF"/>
                          </a:solidFill>
                        </a:rPr>
                        <a:t>XUẤT</a:t>
                      </a:r>
                      <a:r>
                        <a:rPr lang="en-US" sz="1200" b="1" spc="-23">
                          <a:solidFill>
                            <a:srgbClr val="FFFFFF"/>
                          </a:solidFill>
                        </a:rPr>
                        <a:t> </a:t>
                      </a:r>
                      <a:r>
                        <a:rPr lang="en-US" sz="1200" b="1">
                          <a:solidFill>
                            <a:srgbClr val="FFFFFF"/>
                          </a:solidFill>
                        </a:rPr>
                        <a:t>SỢI</a:t>
                      </a:r>
                      <a:r>
                        <a:rPr lang="en-US" sz="1200" b="1" spc="-23">
                          <a:solidFill>
                            <a:srgbClr val="FFFFFF"/>
                          </a:solidFill>
                        </a:rPr>
                        <a:t> </a:t>
                      </a:r>
                      <a:r>
                        <a:rPr lang="en-US" sz="1200" b="1" spc="-19">
                          <a:solidFill>
                            <a:srgbClr val="FFFFFF"/>
                          </a:solidFill>
                        </a:rPr>
                        <a:t>THÔ</a:t>
                      </a:r>
                      <a:endParaRPr lang="en-US" sz="12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hMerge="1">
                  <a:txBody>
                    <a:bodyPr vert="horz" wrap="square"/>
                    <a:lstStyle/>
                    <a:p>
                      <a:endParaRPr lang="en-US"/>
                    </a:p>
                  </a:txBody>
                  <a:tcPr/>
                </a:tc>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lang="en-US" sz="1200" b="1">
                          <a:solidFill>
                            <a:srgbClr val="FFFFFF"/>
                          </a:solidFill>
                        </a:rPr>
                        <a:t>SẢN</a:t>
                      </a:r>
                      <a:r>
                        <a:rPr lang="en-US" sz="1200" b="1" spc="-23">
                          <a:solidFill>
                            <a:srgbClr val="FFFFFF"/>
                          </a:solidFill>
                        </a:rPr>
                        <a:t> </a:t>
                      </a:r>
                      <a:r>
                        <a:rPr lang="en-US" sz="1200" b="1">
                          <a:solidFill>
                            <a:srgbClr val="FFFFFF"/>
                          </a:solidFill>
                        </a:rPr>
                        <a:t>XUẤT</a:t>
                      </a:r>
                      <a:r>
                        <a:rPr lang="en-US" sz="1200" b="1" spc="-26">
                          <a:solidFill>
                            <a:srgbClr val="FFFFFF"/>
                          </a:solidFill>
                        </a:rPr>
                        <a:t> </a:t>
                      </a:r>
                      <a:r>
                        <a:rPr lang="en-US" sz="1200" b="1" spc="-19">
                          <a:solidFill>
                            <a:srgbClr val="FFFFFF"/>
                          </a:solidFill>
                        </a:rPr>
                        <a:t>SỢI</a:t>
                      </a:r>
                      <a:endParaRPr lang="en-US" sz="12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lang="en-US" sz="1200" b="1">
                          <a:solidFill>
                            <a:srgbClr val="FFFFFF"/>
                          </a:solidFill>
                        </a:rPr>
                        <a:t>SẢN</a:t>
                      </a:r>
                      <a:r>
                        <a:rPr lang="en-US" sz="1200" b="1" spc="-19">
                          <a:solidFill>
                            <a:srgbClr val="FFFFFF"/>
                          </a:solidFill>
                        </a:rPr>
                        <a:t> </a:t>
                      </a:r>
                      <a:r>
                        <a:rPr lang="en-US" sz="1200" b="1" spc="-15">
                          <a:solidFill>
                            <a:srgbClr val="FFFFFF"/>
                          </a:solidFill>
                        </a:rPr>
                        <a:t>XUẤT </a:t>
                      </a:r>
                      <a:r>
                        <a:rPr lang="en-US" sz="1200" b="1">
                          <a:solidFill>
                            <a:srgbClr val="FFFFFF"/>
                          </a:solidFill>
                        </a:rPr>
                        <a:t>VẢI</a:t>
                      </a:r>
                      <a:r>
                        <a:rPr lang="en-US" sz="1200" b="1" spc="-11">
                          <a:solidFill>
                            <a:srgbClr val="FFFFFF"/>
                          </a:solidFill>
                        </a:rPr>
                        <a:t> </a:t>
                      </a:r>
                      <a:r>
                        <a:rPr lang="en-US" sz="1200" b="1" spc="-19">
                          <a:solidFill>
                            <a:srgbClr val="FFFFFF"/>
                          </a:solidFill>
                        </a:rPr>
                        <a:t>MỘC</a:t>
                      </a:r>
                      <a:endParaRPr lang="en-US" sz="12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lang="en-US" sz="1200" b="1">
                          <a:solidFill>
                            <a:srgbClr val="FFFFFF"/>
                          </a:solidFill>
                        </a:rPr>
                        <a:t>HOÀN</a:t>
                      </a:r>
                      <a:r>
                        <a:rPr lang="en-US" sz="1200" b="1" spc="-23">
                          <a:solidFill>
                            <a:srgbClr val="FFFFFF"/>
                          </a:solidFill>
                        </a:rPr>
                        <a:t> </a:t>
                      </a:r>
                      <a:r>
                        <a:rPr lang="en-US" sz="1200" b="1" spc="-8">
                          <a:solidFill>
                            <a:srgbClr val="FFFFFF"/>
                          </a:solidFill>
                        </a:rPr>
                        <a:t>THIỆN</a:t>
                      </a:r>
                      <a:endParaRPr lang="en-US" sz="12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lang="en-US" sz="1200" b="1">
                          <a:solidFill>
                            <a:srgbClr val="FFFFFF"/>
                          </a:solidFill>
                        </a:rPr>
                        <a:t>ĐÓNG</a:t>
                      </a:r>
                      <a:r>
                        <a:rPr lang="en-US" sz="1200" b="1" spc="-4">
                          <a:solidFill>
                            <a:srgbClr val="FFFFFF"/>
                          </a:solidFill>
                        </a:rPr>
                        <a:t> </a:t>
                      </a:r>
                      <a:r>
                        <a:rPr lang="en-US" sz="1200" b="1" spc="-19">
                          <a:solidFill>
                            <a:srgbClr val="FFFFFF"/>
                          </a:solidFill>
                        </a:rPr>
                        <a:t>GÓI</a:t>
                      </a:r>
                      <a:endParaRPr lang="en-US" sz="1200" b="1"/>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763688423"/>
                  </a:ext>
                </a:extLst>
              </a:tr>
              <a:tr h="899786">
                <a:tc>
                  <a:txBody>
                    <a:bodyPr vert="horz" wrap="square"/>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defRPr/>
                      </a:pPr>
                      <a:r>
                        <a:rPr lang="en-US" sz="1100" b="1">
                          <a:solidFill>
                            <a:schemeClr val="tx1"/>
                          </a:solidFill>
                        </a:rPr>
                        <a:t>Quy</a:t>
                      </a:r>
                      <a:r>
                        <a:rPr lang="en-US" sz="1100" b="1" spc="-19">
                          <a:solidFill>
                            <a:schemeClr val="tx1"/>
                          </a:solidFill>
                        </a:rPr>
                        <a:t> </a:t>
                      </a:r>
                      <a:r>
                        <a:rPr lang="en-US" sz="1100" b="1" spc="-8">
                          <a:solidFill>
                            <a:schemeClr val="tx1"/>
                          </a:solidFill>
                        </a:rPr>
                        <a:t>trình</a:t>
                      </a:r>
                      <a:endParaRPr lang="en-US" sz="11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vert="horz" wrap="square"/>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defRPr/>
                      </a:pPr>
                      <a:r>
                        <a:rPr lang="en-US" sz="1100" b="0">
                          <a:solidFill>
                            <a:schemeClr val="tx1"/>
                          </a:solidFill>
                        </a:rPr>
                        <a:t>Sản</a:t>
                      </a:r>
                      <a:r>
                        <a:rPr lang="en-US" sz="1100" b="0" spc="-15">
                          <a:solidFill>
                            <a:schemeClr val="tx1"/>
                          </a:solidFill>
                        </a:rPr>
                        <a:t> </a:t>
                      </a:r>
                      <a:r>
                        <a:rPr lang="en-US" sz="1100" b="0">
                          <a:solidFill>
                            <a:schemeClr val="tx1"/>
                          </a:solidFill>
                        </a:rPr>
                        <a:t>xuất</a:t>
                      </a:r>
                      <a:r>
                        <a:rPr lang="en-US" sz="1100" b="0" spc="-8">
                          <a:solidFill>
                            <a:schemeClr val="tx1"/>
                          </a:solidFill>
                        </a:rPr>
                        <a:t> </a:t>
                      </a:r>
                      <a:r>
                        <a:rPr lang="en-US" sz="1100" b="0" spc="-19">
                          <a:solidFill>
                            <a:schemeClr val="tx1"/>
                          </a:solidFill>
                        </a:rPr>
                        <a:t>sợi </a:t>
                      </a:r>
                      <a:r>
                        <a:rPr lang="en-US" sz="1100" b="0">
                          <a:solidFill>
                            <a:schemeClr val="tx1"/>
                          </a:solidFill>
                        </a:rPr>
                        <a:t>tự</a:t>
                      </a:r>
                      <a:r>
                        <a:rPr lang="en-US" sz="1100" b="0" spc="-4">
                          <a:solidFill>
                            <a:schemeClr val="tx1"/>
                          </a:solidFill>
                        </a:rPr>
                        <a:t> </a:t>
                      </a:r>
                      <a:r>
                        <a:rPr lang="en-US" sz="1100" b="0" spc="-15">
                          <a:solidFill>
                            <a:schemeClr val="tx1"/>
                          </a:solidFill>
                        </a:rPr>
                        <a:t>nhiên</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vert="horz" wrap="square"/>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defRPr/>
                      </a:pPr>
                      <a:r>
                        <a:rPr lang="en-US" sz="1100" b="0">
                          <a:solidFill>
                            <a:schemeClr val="tx1"/>
                          </a:solidFill>
                        </a:rPr>
                        <a:t>Sản</a:t>
                      </a:r>
                      <a:r>
                        <a:rPr lang="en-US" sz="1100" b="0" spc="-15">
                          <a:solidFill>
                            <a:schemeClr val="tx1"/>
                          </a:solidFill>
                        </a:rPr>
                        <a:t> </a:t>
                      </a:r>
                      <a:r>
                        <a:rPr lang="en-US" sz="1100" b="0">
                          <a:solidFill>
                            <a:schemeClr val="tx1"/>
                          </a:solidFill>
                        </a:rPr>
                        <a:t>xuất</a:t>
                      </a:r>
                      <a:r>
                        <a:rPr lang="en-US" sz="1100" b="0" spc="-8">
                          <a:solidFill>
                            <a:schemeClr val="tx1"/>
                          </a:solidFill>
                        </a:rPr>
                        <a:t> </a:t>
                      </a:r>
                      <a:r>
                        <a:rPr lang="en-US" sz="1100" b="0" spc="-19">
                          <a:solidFill>
                            <a:schemeClr val="tx1"/>
                          </a:solidFill>
                        </a:rPr>
                        <a:t>sợi </a:t>
                      </a:r>
                      <a:r>
                        <a:rPr lang="en-US" sz="1100" b="0">
                          <a:solidFill>
                            <a:schemeClr val="tx1"/>
                          </a:solidFill>
                        </a:rPr>
                        <a:t>nhân</a:t>
                      </a:r>
                      <a:r>
                        <a:rPr lang="en-US" sz="1100" b="0" spc="-11">
                          <a:solidFill>
                            <a:schemeClr val="tx1"/>
                          </a:solidFill>
                        </a:rPr>
                        <a:t> </a:t>
                      </a:r>
                      <a:r>
                        <a:rPr lang="en-US" sz="1100" b="0" spc="-19">
                          <a:solidFill>
                            <a:schemeClr val="tx1"/>
                          </a:solidFill>
                        </a:rPr>
                        <a:t>tạo</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vert="horz" wrap="square"/>
                    <a:lstStyle/>
                    <a:p>
                      <a:pPr marL="239554" indent="-171450">
                        <a:spcBef>
                          <a:spcPts val="600"/>
                        </a:spcBef>
                        <a:spcAft>
                          <a:spcPts val="600"/>
                        </a:spcAft>
                        <a:buFont typeface="Arial" panose="020b0604020202020204" pitchFamily="34" charset="0"/>
                        <a:buChar char="•"/>
                      </a:pPr>
                      <a:r>
                        <a:rPr lang="en-US" sz="1100" b="0" spc="-19">
                          <a:solidFill>
                            <a:schemeClr val="tx1"/>
                          </a:solidFill>
                        </a:rPr>
                        <a:t>Kéo</a:t>
                      </a:r>
                      <a:endParaRPr lang="en-US" sz="1100" b="0">
                        <a:solidFill>
                          <a:schemeClr val="tx1"/>
                        </a:solidFill>
                      </a:endParaRPr>
                    </a:p>
                    <a:p>
                      <a:pPr marL="239554" indent="-171450">
                        <a:spcBef>
                          <a:spcPts val="600"/>
                        </a:spcBef>
                        <a:spcAft>
                          <a:spcPts val="600"/>
                        </a:spcAft>
                        <a:buFont typeface="Arial" panose="020b0604020202020204" pitchFamily="34" charset="0"/>
                        <a:buChar char="•"/>
                      </a:pPr>
                      <a:r>
                        <a:rPr lang="en-US" sz="1100" b="0" spc="-15">
                          <a:solidFill>
                            <a:schemeClr val="tx1"/>
                          </a:solidFill>
                        </a:rPr>
                        <a:t>Xoắn</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vert="horz" wrap="square"/>
                    <a:lstStyle/>
                    <a:p>
                      <a:pPr marL="239554" indent="-171450">
                        <a:spcBef>
                          <a:spcPts val="600"/>
                        </a:spcBef>
                        <a:spcAft>
                          <a:spcPts val="600"/>
                        </a:spcAft>
                        <a:buFont typeface="Arial" panose="020b0604020202020204" pitchFamily="34" charset="0"/>
                        <a:buChar char="•"/>
                      </a:pPr>
                      <a:r>
                        <a:rPr lang="en-US" sz="1100" b="0">
                          <a:solidFill>
                            <a:schemeClr val="tx1"/>
                          </a:solidFill>
                        </a:rPr>
                        <a:t>Dệt</a:t>
                      </a:r>
                      <a:r>
                        <a:rPr lang="en-US" sz="1100" b="0" spc="-8">
                          <a:solidFill>
                            <a:schemeClr val="tx1"/>
                          </a:solidFill>
                        </a:rPr>
                        <a:t> </a:t>
                      </a:r>
                      <a:r>
                        <a:rPr lang="en-US" sz="1100" b="0" spc="-15">
                          <a:solidFill>
                            <a:schemeClr val="tx1"/>
                          </a:solidFill>
                        </a:rPr>
                        <a:t>thoi</a:t>
                      </a:r>
                      <a:endParaRPr lang="en-US" sz="1100" b="0">
                        <a:solidFill>
                          <a:schemeClr val="tx1"/>
                        </a:solidFill>
                      </a:endParaRPr>
                    </a:p>
                    <a:p>
                      <a:pPr marL="239554" indent="-171450">
                        <a:spcBef>
                          <a:spcPts val="600"/>
                        </a:spcBef>
                        <a:spcAft>
                          <a:spcPts val="600"/>
                        </a:spcAft>
                        <a:buFont typeface="Arial" panose="020b0604020202020204" pitchFamily="34" charset="0"/>
                        <a:buChar char="•"/>
                      </a:pPr>
                      <a:r>
                        <a:rPr lang="en-US" sz="1100" b="0">
                          <a:solidFill>
                            <a:schemeClr val="tx1"/>
                          </a:solidFill>
                        </a:rPr>
                        <a:t>Dệt</a:t>
                      </a:r>
                      <a:r>
                        <a:rPr lang="en-US" sz="1100" b="0" spc="-8">
                          <a:solidFill>
                            <a:schemeClr val="tx1"/>
                          </a:solidFill>
                        </a:rPr>
                        <a:t> </a:t>
                      </a:r>
                      <a:r>
                        <a:rPr lang="en-US" sz="1100" b="0" spc="-19">
                          <a:solidFill>
                            <a:schemeClr val="tx1"/>
                          </a:solidFill>
                        </a:rPr>
                        <a:t>kim</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vert="horz" wrap="square"/>
                    <a:lstStyle/>
                    <a:p>
                      <a:pPr marL="239554" indent="-171450">
                        <a:spcBef>
                          <a:spcPts val="600"/>
                        </a:spcBef>
                        <a:spcAft>
                          <a:spcPts val="600"/>
                        </a:spcAft>
                        <a:buFont typeface="Arial" panose="020b0604020202020204" pitchFamily="34" charset="0"/>
                        <a:buChar char="•"/>
                      </a:pPr>
                      <a:r>
                        <a:rPr lang="en-US" sz="1100" b="0">
                          <a:solidFill>
                            <a:schemeClr val="tx1"/>
                          </a:solidFill>
                        </a:rPr>
                        <a:t>Tiền</a:t>
                      </a:r>
                      <a:r>
                        <a:rPr lang="en-US" sz="1100" b="0" spc="-15">
                          <a:solidFill>
                            <a:schemeClr val="tx1"/>
                          </a:solidFill>
                        </a:rPr>
                        <a:t> </a:t>
                      </a:r>
                      <a:r>
                        <a:rPr lang="en-US" sz="1100" b="0">
                          <a:solidFill>
                            <a:schemeClr val="tx1"/>
                          </a:solidFill>
                        </a:rPr>
                        <a:t>xử</a:t>
                      </a:r>
                      <a:r>
                        <a:rPr lang="en-US" sz="1100" b="0" spc="-19">
                          <a:solidFill>
                            <a:schemeClr val="tx1"/>
                          </a:solidFill>
                        </a:rPr>
                        <a:t> lý</a:t>
                      </a:r>
                      <a:endParaRPr lang="en-US" sz="1100" b="0">
                        <a:solidFill>
                          <a:schemeClr val="tx1"/>
                        </a:solidFill>
                      </a:endParaRPr>
                    </a:p>
                    <a:p>
                      <a:pPr marL="239554" marR="289560" indent="-171450">
                        <a:spcBef>
                          <a:spcPts val="600"/>
                        </a:spcBef>
                        <a:spcAft>
                          <a:spcPts val="600"/>
                        </a:spcAft>
                        <a:buFont typeface="Arial" panose="020b0604020202020204" pitchFamily="34" charset="0"/>
                        <a:buChar char="•"/>
                      </a:pPr>
                      <a:r>
                        <a:rPr lang="en-US" sz="1100" b="0" spc="-8">
                          <a:solidFill>
                            <a:schemeClr val="tx1"/>
                          </a:solidFill>
                        </a:rPr>
                        <a:t>Nhuộm </a:t>
                      </a:r>
                      <a:r>
                        <a:rPr lang="en-US" sz="1100" b="0" spc="-19">
                          <a:solidFill>
                            <a:schemeClr val="tx1"/>
                          </a:solidFill>
                        </a:rPr>
                        <a:t>In</a:t>
                      </a:r>
                      <a:endParaRPr lang="en-US" sz="1100" b="0">
                        <a:solidFill>
                          <a:schemeClr val="tx1"/>
                        </a:solidFill>
                      </a:endParaRPr>
                    </a:p>
                    <a:p>
                      <a:pPr marL="239554" indent="-171450">
                        <a:spcBef>
                          <a:spcPts val="600"/>
                        </a:spcBef>
                        <a:spcAft>
                          <a:spcPts val="600"/>
                        </a:spcAft>
                        <a:buFont typeface="Arial" panose="020b0604020202020204" pitchFamily="34" charset="0"/>
                        <a:buChar char="•"/>
                      </a:pPr>
                      <a:r>
                        <a:rPr lang="en-US" sz="1100" b="0">
                          <a:solidFill>
                            <a:schemeClr val="tx1"/>
                          </a:solidFill>
                        </a:rPr>
                        <a:t>Hoàn</a:t>
                      </a:r>
                      <a:r>
                        <a:rPr lang="en-US" sz="1100" b="0" spc="-11">
                          <a:solidFill>
                            <a:schemeClr val="tx1"/>
                          </a:solidFill>
                        </a:rPr>
                        <a:t> </a:t>
                      </a:r>
                      <a:r>
                        <a:rPr lang="en-US" sz="1100" b="0" spc="-19">
                          <a:solidFill>
                            <a:schemeClr val="tx1"/>
                          </a:solidFill>
                        </a:rPr>
                        <a:t>tất</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vert="horz" wrap="square"/>
                    <a:lstStyle/>
                    <a:p>
                      <a:pPr marL="239554" indent="-171450">
                        <a:spcBef>
                          <a:spcPts val="600"/>
                        </a:spcBef>
                        <a:spcAft>
                          <a:spcPts val="600"/>
                        </a:spcAft>
                        <a:buFont typeface="Arial" panose="020b0604020202020204" pitchFamily="34" charset="0"/>
                        <a:buChar char="•"/>
                      </a:pPr>
                      <a:r>
                        <a:rPr lang="en-US" sz="1100" b="0" spc="-19">
                          <a:solidFill>
                            <a:schemeClr val="tx1"/>
                          </a:solidFill>
                        </a:rPr>
                        <a:t>Cắt</a:t>
                      </a:r>
                      <a:endParaRPr lang="en-US" sz="1100" b="0">
                        <a:solidFill>
                          <a:schemeClr val="tx1"/>
                        </a:solidFill>
                      </a:endParaRPr>
                    </a:p>
                    <a:p>
                      <a:pPr marL="239554" marR="241935" indent="-171450">
                        <a:spcBef>
                          <a:spcPts val="600"/>
                        </a:spcBef>
                        <a:spcAft>
                          <a:spcPts val="600"/>
                        </a:spcAft>
                        <a:buFont typeface="Arial" panose="020b0604020202020204" pitchFamily="34" charset="0"/>
                        <a:buChar char="•"/>
                      </a:pPr>
                      <a:r>
                        <a:rPr lang="en-US" sz="1100" b="0" spc="-15">
                          <a:solidFill>
                            <a:schemeClr val="tx1"/>
                          </a:solidFill>
                        </a:rPr>
                        <a:t>Ghép </a:t>
                      </a:r>
                      <a:r>
                        <a:rPr lang="en-US" sz="1100" b="0">
                          <a:solidFill>
                            <a:schemeClr val="tx1"/>
                          </a:solidFill>
                        </a:rPr>
                        <a:t>Hoàn</a:t>
                      </a:r>
                      <a:r>
                        <a:rPr lang="en-US" sz="1100" b="0" spc="-11">
                          <a:solidFill>
                            <a:schemeClr val="tx1"/>
                          </a:solidFill>
                        </a:rPr>
                        <a:t> </a:t>
                      </a:r>
                      <a:r>
                        <a:rPr lang="en-US" sz="1100" b="0" spc="-19">
                          <a:solidFill>
                            <a:schemeClr val="tx1"/>
                          </a:solidFill>
                        </a:rPr>
                        <a:t>tất</a:t>
                      </a:r>
                      <a:endParaRPr lang="en-US" sz="1100" b="0">
                        <a:solidFill>
                          <a:schemeClr val="tx1"/>
                        </a:solidFill>
                      </a:endParaRPr>
                    </a:p>
                    <a:p>
                      <a:pPr marL="239554" indent="-171450">
                        <a:spcBef>
                          <a:spcPts val="600"/>
                        </a:spcBef>
                        <a:spcAft>
                          <a:spcPts val="600"/>
                        </a:spcAft>
                        <a:buFont typeface="Arial" panose="020b0604020202020204" pitchFamily="34" charset="0"/>
                        <a:buChar char="•"/>
                      </a:pPr>
                      <a:r>
                        <a:rPr lang="en-US" sz="1100" b="0">
                          <a:solidFill>
                            <a:schemeClr val="tx1"/>
                          </a:solidFill>
                        </a:rPr>
                        <a:t>Đóng</a:t>
                      </a:r>
                      <a:r>
                        <a:rPr lang="en-US" sz="1100" b="0" spc="-19">
                          <a:solidFill>
                            <a:schemeClr val="tx1"/>
                          </a:solidFill>
                        </a:rPr>
                        <a:t> gói</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06437302"/>
                  </a:ext>
                </a:extLst>
              </a:tr>
              <a:tr h="2067076">
                <a:tc>
                  <a:txBody>
                    <a:bodyPr vert="horz" wrap="square"/>
                    <a:lstStyle/>
                    <a:p>
                      <a:pPr marL="0" marR="0" lvl="0" indent="0" algn="l" defTabSz="914400" rtl="0" eaLnBrk="1" fontAlgn="auto" latinLnBrk="0" hangingPunct="1">
                        <a:lnSpc>
                          <a:spcPct val="100000"/>
                        </a:lnSpc>
                        <a:spcBef>
                          <a:spcPts val="600"/>
                        </a:spcBef>
                        <a:spcAft>
                          <a:spcPts val="600"/>
                        </a:spcAft>
                        <a:buClr>
                          <a:srgbClr val="000000"/>
                        </a:buClr>
                        <a:buSzTx/>
                        <a:buFont typeface="Arial"/>
                        <a:buNone/>
                        <a:defRPr/>
                      </a:pPr>
                      <a:r>
                        <a:rPr lang="vi-VN" sz="1100" b="1">
                          <a:solidFill>
                            <a:schemeClr val="tx1"/>
                          </a:solidFill>
                        </a:rPr>
                        <a:t>Tác</a:t>
                      </a:r>
                      <a:r>
                        <a:rPr lang="vi-VN" sz="1100" b="1" spc="-8">
                          <a:solidFill>
                            <a:schemeClr val="tx1"/>
                          </a:solidFill>
                        </a:rPr>
                        <a:t> </a:t>
                      </a:r>
                      <a:r>
                        <a:rPr lang="vi-VN" sz="1100" b="1" spc="-15">
                          <a:solidFill>
                            <a:schemeClr val="tx1"/>
                          </a:solidFill>
                        </a:rPr>
                        <a:t>động </a:t>
                      </a:r>
                      <a:r>
                        <a:rPr lang="vi-VN" sz="1100" b="1">
                          <a:solidFill>
                            <a:schemeClr val="tx1"/>
                          </a:solidFill>
                        </a:rPr>
                        <a:t>môi </a:t>
                      </a:r>
                      <a:r>
                        <a:rPr lang="vi-VN" sz="1100" b="1" spc="-8">
                          <a:solidFill>
                            <a:schemeClr val="tx1"/>
                          </a:solidFill>
                        </a:rPr>
                        <a:t>trường</a:t>
                      </a:r>
                      <a:endParaRPr lang="vi-VN" sz="1100" b="1">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vert="horz" wrap="square"/>
                    <a:lstStyle/>
                    <a:p>
                      <a:pPr marL="239554" indent="-171450">
                        <a:spcBef>
                          <a:spcPts val="600"/>
                        </a:spcBef>
                        <a:spcAft>
                          <a:spcPts val="600"/>
                        </a:spcAft>
                        <a:buFont typeface="Arial" panose="020b0604020202020204" pitchFamily="34" charset="0"/>
                        <a:buChar char="•"/>
                      </a:pPr>
                      <a:r>
                        <a:rPr lang="vi-VN" sz="1100" b="0">
                          <a:solidFill>
                            <a:schemeClr val="tx1"/>
                          </a:solidFill>
                        </a:rPr>
                        <a:t>Sử</a:t>
                      </a:r>
                      <a:r>
                        <a:rPr lang="vi-VN" sz="1100" b="0" spc="-23">
                          <a:solidFill>
                            <a:schemeClr val="tx1"/>
                          </a:solidFill>
                        </a:rPr>
                        <a:t> </a:t>
                      </a:r>
                      <a:r>
                        <a:rPr lang="vi-VN" sz="1100" b="0">
                          <a:solidFill>
                            <a:schemeClr val="tx1"/>
                          </a:solidFill>
                        </a:rPr>
                        <a:t>dụng</a:t>
                      </a:r>
                      <a:r>
                        <a:rPr lang="vi-VN" sz="1100" b="0" spc="-19">
                          <a:solidFill>
                            <a:schemeClr val="tx1"/>
                          </a:solidFill>
                        </a:rPr>
                        <a:t> đất</a:t>
                      </a:r>
                      <a:endParaRPr lang="vi-VN" sz="1100" b="0">
                        <a:solidFill>
                          <a:schemeClr val="tx1"/>
                        </a:solidFill>
                      </a:endParaRPr>
                    </a:p>
                    <a:p>
                      <a:pPr marL="239554" marR="180022" indent="-171450">
                        <a:spcBef>
                          <a:spcPts val="600"/>
                        </a:spcBef>
                        <a:spcAft>
                          <a:spcPts val="600"/>
                        </a:spcAft>
                        <a:buFont typeface="Arial" panose="020b0604020202020204" pitchFamily="34" charset="0"/>
                        <a:buChar char="•"/>
                      </a:pPr>
                      <a:r>
                        <a:rPr lang="vi-VN" sz="1100" b="0">
                          <a:solidFill>
                            <a:schemeClr val="tx1"/>
                          </a:solidFill>
                        </a:rPr>
                        <a:t>Thuốc</a:t>
                      </a:r>
                      <a:r>
                        <a:rPr lang="vi-VN" sz="1100" b="0" spc="-26">
                          <a:solidFill>
                            <a:schemeClr val="tx1"/>
                          </a:solidFill>
                        </a:rPr>
                        <a:t> </a:t>
                      </a:r>
                      <a:r>
                        <a:rPr lang="vi-VN" sz="1100" b="0" spc="-19">
                          <a:solidFill>
                            <a:schemeClr val="tx1"/>
                          </a:solidFill>
                        </a:rPr>
                        <a:t>trừ sâu</a:t>
                      </a:r>
                      <a:endParaRPr lang="vi-VN" sz="1100" b="0">
                        <a:solidFill>
                          <a:schemeClr val="tx1"/>
                        </a:solidFill>
                      </a:endParaRPr>
                    </a:p>
                    <a:p>
                      <a:pPr marL="239554" marR="218123" indent="-171450">
                        <a:spcBef>
                          <a:spcPts val="600"/>
                        </a:spcBef>
                        <a:spcAft>
                          <a:spcPts val="600"/>
                        </a:spcAft>
                        <a:buFont typeface="Arial" panose="020b0604020202020204" pitchFamily="34" charset="0"/>
                        <a:buChar char="•"/>
                      </a:pPr>
                      <a:r>
                        <a:rPr lang="vi-VN" sz="1100" b="0">
                          <a:solidFill>
                            <a:schemeClr val="tx1"/>
                          </a:solidFill>
                        </a:rPr>
                        <a:t>Chất</a:t>
                      </a:r>
                      <a:r>
                        <a:rPr lang="vi-VN" sz="1100" b="0" spc="-8">
                          <a:solidFill>
                            <a:schemeClr val="tx1"/>
                          </a:solidFill>
                        </a:rPr>
                        <a:t> </a:t>
                      </a:r>
                      <a:r>
                        <a:rPr lang="vi-VN" sz="1100" b="0" spc="-19">
                          <a:solidFill>
                            <a:schemeClr val="tx1"/>
                          </a:solidFill>
                        </a:rPr>
                        <a:t>bảo </a:t>
                      </a:r>
                      <a:r>
                        <a:rPr lang="vi-VN" sz="1100" b="0" spc="-15">
                          <a:solidFill>
                            <a:schemeClr val="tx1"/>
                          </a:solidFill>
                        </a:rPr>
                        <a:t>quản</a:t>
                      </a:r>
                      <a:endParaRPr lang="vi-VN" sz="1100" b="0">
                        <a:solidFill>
                          <a:schemeClr val="tx1"/>
                        </a:solidFill>
                      </a:endParaRPr>
                    </a:p>
                    <a:p>
                      <a:pPr marL="239554" indent="-171450">
                        <a:spcBef>
                          <a:spcPts val="600"/>
                        </a:spcBef>
                        <a:spcAft>
                          <a:spcPts val="600"/>
                        </a:spcAft>
                        <a:buFont typeface="Arial" panose="020b0604020202020204" pitchFamily="34" charset="0"/>
                        <a:buChar char="•"/>
                      </a:pPr>
                      <a:r>
                        <a:rPr lang="vi-VN" sz="1100" b="0" spc="-15">
                          <a:solidFill>
                            <a:schemeClr val="tx1"/>
                          </a:solidFill>
                        </a:rPr>
                        <a:t>Nước</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vert="horz" wrap="square"/>
                    <a:lstStyle/>
                    <a:p>
                      <a:pPr marL="239554" marR="186214" indent="-171450">
                        <a:spcBef>
                          <a:spcPts val="600"/>
                        </a:spcBef>
                        <a:spcAft>
                          <a:spcPts val="600"/>
                        </a:spcAft>
                        <a:buFont typeface="Arial" panose="020b0604020202020204" pitchFamily="34" charset="0"/>
                        <a:buChar char="•"/>
                      </a:pPr>
                      <a:r>
                        <a:rPr lang="vi-VN" sz="1100" b="0">
                          <a:solidFill>
                            <a:schemeClr val="tx1"/>
                          </a:solidFill>
                        </a:rPr>
                        <a:t>Ô</a:t>
                      </a:r>
                      <a:r>
                        <a:rPr lang="vi-VN" sz="1100" b="0" spc="-4">
                          <a:solidFill>
                            <a:schemeClr val="tx1"/>
                          </a:solidFill>
                        </a:rPr>
                        <a:t> </a:t>
                      </a:r>
                      <a:r>
                        <a:rPr lang="vi-VN" sz="1100" b="0" spc="-15">
                          <a:solidFill>
                            <a:schemeClr val="tx1"/>
                          </a:solidFill>
                        </a:rPr>
                        <a:t>nhiễm </a:t>
                      </a:r>
                      <a:r>
                        <a:rPr lang="vi-VN" sz="1100" b="0">
                          <a:solidFill>
                            <a:schemeClr val="tx1"/>
                          </a:solidFill>
                        </a:rPr>
                        <a:t>nước</a:t>
                      </a:r>
                      <a:r>
                        <a:rPr lang="vi-VN" sz="1100" b="0" spc="-11">
                          <a:solidFill>
                            <a:schemeClr val="tx1"/>
                          </a:solidFill>
                        </a:rPr>
                        <a:t> </a:t>
                      </a:r>
                      <a:r>
                        <a:rPr lang="vi-VN" sz="1100" b="0" spc="-15">
                          <a:solidFill>
                            <a:schemeClr val="tx1"/>
                          </a:solidFill>
                        </a:rPr>
                        <a:t>thải</a:t>
                      </a:r>
                      <a:endParaRPr lang="vi-VN" sz="1100" b="0">
                        <a:solidFill>
                          <a:schemeClr val="tx1"/>
                        </a:solidFill>
                      </a:endParaRPr>
                    </a:p>
                    <a:p>
                      <a:pPr marL="239554" indent="-171450">
                        <a:spcBef>
                          <a:spcPts val="600"/>
                        </a:spcBef>
                        <a:spcAft>
                          <a:spcPts val="600"/>
                        </a:spcAft>
                        <a:buFont typeface="Arial" panose="020b0604020202020204" pitchFamily="34" charset="0"/>
                        <a:buChar char="•"/>
                      </a:pPr>
                      <a:r>
                        <a:rPr lang="vi-VN" sz="1100" b="0">
                          <a:solidFill>
                            <a:schemeClr val="tx1"/>
                          </a:solidFill>
                        </a:rPr>
                        <a:t>Khí</a:t>
                      </a:r>
                      <a:r>
                        <a:rPr lang="vi-VN" sz="1100" b="0" spc="-11">
                          <a:solidFill>
                            <a:schemeClr val="tx1"/>
                          </a:solidFill>
                        </a:rPr>
                        <a:t> </a:t>
                      </a:r>
                      <a:r>
                        <a:rPr lang="vi-VN" sz="1100" b="0" spc="-15">
                          <a:solidFill>
                            <a:schemeClr val="tx1"/>
                          </a:solidFill>
                        </a:rPr>
                        <a:t>thải</a:t>
                      </a:r>
                      <a:endParaRPr lang="vi-VN" sz="1100" b="0">
                        <a:solidFill>
                          <a:schemeClr val="tx1"/>
                        </a:solidFill>
                      </a:endParaRPr>
                    </a:p>
                    <a:p>
                      <a:pPr marL="239554" marR="66675" indent="-171450">
                        <a:spcBef>
                          <a:spcPts val="600"/>
                        </a:spcBef>
                        <a:spcAft>
                          <a:spcPts val="600"/>
                        </a:spcAft>
                        <a:buFont typeface="Arial" panose="020b0604020202020204" pitchFamily="34" charset="0"/>
                        <a:buChar char="•"/>
                      </a:pPr>
                      <a:r>
                        <a:rPr lang="vi-VN" sz="1100" b="0">
                          <a:solidFill>
                            <a:schemeClr val="tx1"/>
                          </a:solidFill>
                        </a:rPr>
                        <a:t>Chất</a:t>
                      </a:r>
                      <a:r>
                        <a:rPr lang="vi-VN" sz="1100" b="0" spc="-11">
                          <a:solidFill>
                            <a:schemeClr val="tx1"/>
                          </a:solidFill>
                        </a:rPr>
                        <a:t> </a:t>
                      </a:r>
                      <a:r>
                        <a:rPr lang="vi-VN" sz="1100" b="0">
                          <a:solidFill>
                            <a:schemeClr val="tx1"/>
                          </a:solidFill>
                        </a:rPr>
                        <a:t>phụ</a:t>
                      </a:r>
                      <a:r>
                        <a:rPr lang="vi-VN" sz="1100" b="0" spc="-8">
                          <a:solidFill>
                            <a:schemeClr val="tx1"/>
                          </a:solidFill>
                        </a:rPr>
                        <a:t> </a:t>
                      </a:r>
                      <a:r>
                        <a:rPr lang="vi-VN" sz="1100" b="0" spc="-19">
                          <a:solidFill>
                            <a:schemeClr val="tx1"/>
                          </a:solidFill>
                        </a:rPr>
                        <a:t>trợ </a:t>
                      </a:r>
                      <a:r>
                        <a:rPr lang="vi-VN" sz="1100" b="0">
                          <a:solidFill>
                            <a:schemeClr val="tx1"/>
                          </a:solidFill>
                        </a:rPr>
                        <a:t>khó</a:t>
                      </a:r>
                      <a:r>
                        <a:rPr lang="vi-VN" sz="1100" b="0" spc="-11">
                          <a:solidFill>
                            <a:schemeClr val="tx1"/>
                          </a:solidFill>
                        </a:rPr>
                        <a:t> </a:t>
                      </a:r>
                      <a:r>
                        <a:rPr lang="vi-VN" sz="1100" b="0" spc="-15">
                          <a:solidFill>
                            <a:schemeClr val="tx1"/>
                          </a:solidFill>
                        </a:rPr>
                        <a:t>phân </a:t>
                      </a:r>
                      <a:r>
                        <a:rPr lang="vi-VN" sz="1100" b="0">
                          <a:solidFill>
                            <a:schemeClr val="tx1"/>
                          </a:solidFill>
                        </a:rPr>
                        <a:t>huỷ</a:t>
                      </a:r>
                      <a:r>
                        <a:rPr lang="vi-VN" sz="1100" b="0" spc="-4">
                          <a:solidFill>
                            <a:schemeClr val="tx1"/>
                          </a:solidFill>
                        </a:rPr>
                        <a:t> </a:t>
                      </a:r>
                      <a:r>
                        <a:rPr lang="vi-VN" sz="1100" b="0" spc="-15">
                          <a:solidFill>
                            <a:schemeClr val="tx1"/>
                          </a:solidFill>
                        </a:rPr>
                        <a:t>sinh</a:t>
                      </a:r>
                      <a:r>
                        <a:rPr lang="vi-VN" sz="1100" b="0" spc="375">
                          <a:solidFill>
                            <a:schemeClr val="tx1"/>
                          </a:solidFill>
                        </a:rPr>
                        <a:t> </a:t>
                      </a:r>
                      <a:r>
                        <a:rPr lang="vi-VN" sz="1100" b="0" spc="-19">
                          <a:solidFill>
                            <a:schemeClr val="tx1"/>
                          </a:solidFill>
                        </a:rPr>
                        <a:t>học</a:t>
                      </a:r>
                      <a:endParaRPr lang="vi-VN"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vert="horz" wrap="square"/>
                    <a:lstStyle/>
                    <a:p>
                      <a:pPr marL="239554" marR="213360" indent="-171450" algn="just">
                        <a:spcBef>
                          <a:spcPts val="600"/>
                        </a:spcBef>
                        <a:spcAft>
                          <a:spcPts val="600"/>
                        </a:spcAft>
                        <a:buFont typeface="Arial" panose="020b0604020202020204" pitchFamily="34" charset="0"/>
                        <a:buChar char="•"/>
                      </a:pPr>
                      <a:r>
                        <a:rPr lang="en-US" sz="1100" b="0">
                          <a:solidFill>
                            <a:schemeClr val="tx1"/>
                          </a:solidFill>
                        </a:rPr>
                        <a:t>Chất</a:t>
                      </a:r>
                      <a:r>
                        <a:rPr lang="en-US" sz="1100" b="0" spc="-8">
                          <a:solidFill>
                            <a:schemeClr val="tx1"/>
                          </a:solidFill>
                        </a:rPr>
                        <a:t> </a:t>
                      </a:r>
                      <a:r>
                        <a:rPr lang="en-US" sz="1100" b="0" spc="-19">
                          <a:solidFill>
                            <a:schemeClr val="tx1"/>
                          </a:solidFill>
                        </a:rPr>
                        <a:t>phụ </a:t>
                      </a:r>
                      <a:r>
                        <a:rPr lang="en-US" sz="1100" b="0">
                          <a:solidFill>
                            <a:schemeClr val="tx1"/>
                          </a:solidFill>
                        </a:rPr>
                        <a:t>trợ,</a:t>
                      </a:r>
                      <a:r>
                        <a:rPr lang="en-US" sz="1100" b="0" spc="-8">
                          <a:solidFill>
                            <a:schemeClr val="tx1"/>
                          </a:solidFill>
                        </a:rPr>
                        <a:t> </a:t>
                      </a:r>
                      <a:r>
                        <a:rPr lang="en-US" sz="1100" b="0" spc="-15">
                          <a:solidFill>
                            <a:schemeClr val="tx1"/>
                          </a:solidFill>
                        </a:rPr>
                        <a:t>chất </a:t>
                      </a:r>
                      <a:r>
                        <a:rPr lang="en-US" sz="1100" b="0">
                          <a:solidFill>
                            <a:schemeClr val="tx1"/>
                          </a:solidFill>
                        </a:rPr>
                        <a:t>hoá</a:t>
                      </a:r>
                      <a:r>
                        <a:rPr lang="en-US" sz="1100" b="0" spc="-4">
                          <a:solidFill>
                            <a:schemeClr val="tx1"/>
                          </a:solidFill>
                        </a:rPr>
                        <a:t> </a:t>
                      </a:r>
                      <a:r>
                        <a:rPr lang="en-US" sz="1100" b="0" spc="-19">
                          <a:solidFill>
                            <a:schemeClr val="tx1"/>
                          </a:solidFill>
                        </a:rPr>
                        <a:t>học</a:t>
                      </a:r>
                      <a:endParaRPr lang="en-US" sz="1100" b="0">
                        <a:solidFill>
                          <a:schemeClr val="tx1"/>
                        </a:solidFill>
                      </a:endParaRPr>
                    </a:p>
                    <a:p>
                      <a:pPr marL="239554" marR="103823" indent="-171450">
                        <a:spcBef>
                          <a:spcPts val="600"/>
                        </a:spcBef>
                        <a:spcAft>
                          <a:spcPts val="600"/>
                        </a:spcAft>
                        <a:buFont typeface="Arial" panose="020b0604020202020204" pitchFamily="34" charset="0"/>
                        <a:buChar char="•"/>
                      </a:pPr>
                      <a:r>
                        <a:rPr lang="en-US" sz="1100" b="0">
                          <a:solidFill>
                            <a:schemeClr val="tx1"/>
                          </a:solidFill>
                        </a:rPr>
                        <a:t>Chất</a:t>
                      </a:r>
                      <a:r>
                        <a:rPr lang="en-US" sz="1100" b="0" spc="-8">
                          <a:solidFill>
                            <a:schemeClr val="tx1"/>
                          </a:solidFill>
                        </a:rPr>
                        <a:t> </a:t>
                      </a:r>
                      <a:r>
                        <a:rPr lang="en-US" sz="1100" b="0">
                          <a:solidFill>
                            <a:schemeClr val="tx1"/>
                          </a:solidFill>
                        </a:rPr>
                        <a:t>thải</a:t>
                      </a:r>
                      <a:r>
                        <a:rPr lang="en-US" sz="1100" b="0" spc="-4">
                          <a:solidFill>
                            <a:schemeClr val="tx1"/>
                          </a:solidFill>
                        </a:rPr>
                        <a:t> </a:t>
                      </a:r>
                      <a:r>
                        <a:rPr lang="en-US" sz="1100" b="0" spc="-19">
                          <a:solidFill>
                            <a:schemeClr val="tx1"/>
                          </a:solidFill>
                        </a:rPr>
                        <a:t>từ sợi</a:t>
                      </a:r>
                      <a:endParaRPr lang="en-US" sz="1100" b="0">
                        <a:solidFill>
                          <a:schemeClr val="tx1"/>
                        </a:solidFill>
                      </a:endParaRPr>
                    </a:p>
                    <a:p>
                      <a:pPr marL="239554" marR="229076" indent="-171450">
                        <a:spcBef>
                          <a:spcPts val="600"/>
                        </a:spcBef>
                        <a:spcAft>
                          <a:spcPts val="600"/>
                        </a:spcAft>
                        <a:buFont typeface="Arial" panose="020b0604020202020204" pitchFamily="34" charset="0"/>
                        <a:buChar char="•"/>
                      </a:pPr>
                      <a:r>
                        <a:rPr lang="en-US" sz="1100" b="0">
                          <a:solidFill>
                            <a:schemeClr val="tx1"/>
                          </a:solidFill>
                        </a:rPr>
                        <a:t>Tiếng</a:t>
                      </a:r>
                      <a:r>
                        <a:rPr lang="en-US" sz="1100" b="0" spc="-30">
                          <a:solidFill>
                            <a:schemeClr val="tx1"/>
                          </a:solidFill>
                        </a:rPr>
                        <a:t> </a:t>
                      </a:r>
                      <a:r>
                        <a:rPr lang="en-US" sz="1100" b="0" spc="-19">
                          <a:solidFill>
                            <a:schemeClr val="tx1"/>
                          </a:solidFill>
                        </a:rPr>
                        <a:t>ồn</a:t>
                      </a:r>
                    </a:p>
                    <a:p>
                      <a:pPr marL="239554" marR="229076" indent="-171450">
                        <a:spcBef>
                          <a:spcPts val="600"/>
                        </a:spcBef>
                        <a:spcAft>
                          <a:spcPts val="600"/>
                        </a:spcAft>
                        <a:buFont typeface="Arial" panose="020b0604020202020204" pitchFamily="34" charset="0"/>
                        <a:buChar char="•"/>
                      </a:pPr>
                      <a:r>
                        <a:rPr lang="en-US" sz="1100" b="0" spc="-19">
                          <a:solidFill>
                            <a:schemeClr val="tx1"/>
                          </a:solidFill>
                        </a:rPr>
                        <a:t>Bụi</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vert="horz" wrap="square"/>
                    <a:lstStyle/>
                    <a:p>
                      <a:pPr marL="239554" marR="78581" indent="-171450">
                        <a:spcBef>
                          <a:spcPts val="600"/>
                        </a:spcBef>
                        <a:spcAft>
                          <a:spcPts val="600"/>
                        </a:spcAft>
                        <a:buFont typeface="Arial" panose="020b0604020202020204" pitchFamily="34" charset="0"/>
                        <a:buChar char="•"/>
                      </a:pPr>
                      <a:r>
                        <a:rPr lang="en-US" sz="1100" b="0">
                          <a:solidFill>
                            <a:schemeClr val="tx1"/>
                          </a:solidFill>
                        </a:rPr>
                        <a:t>Chất</a:t>
                      </a:r>
                      <a:r>
                        <a:rPr lang="en-US" sz="1100" b="0" spc="-11">
                          <a:solidFill>
                            <a:schemeClr val="tx1"/>
                          </a:solidFill>
                        </a:rPr>
                        <a:t> </a:t>
                      </a:r>
                      <a:r>
                        <a:rPr lang="en-US" sz="1100" b="0">
                          <a:solidFill>
                            <a:schemeClr val="tx1"/>
                          </a:solidFill>
                        </a:rPr>
                        <a:t>phụ</a:t>
                      </a:r>
                      <a:r>
                        <a:rPr lang="en-US" sz="1100" b="0" spc="-8">
                          <a:solidFill>
                            <a:schemeClr val="tx1"/>
                          </a:solidFill>
                        </a:rPr>
                        <a:t> </a:t>
                      </a:r>
                      <a:r>
                        <a:rPr lang="en-US" sz="1100" b="0" spc="-15">
                          <a:solidFill>
                            <a:schemeClr val="tx1"/>
                          </a:solidFill>
                        </a:rPr>
                        <a:t>trợ, </a:t>
                      </a:r>
                      <a:r>
                        <a:rPr lang="en-US" sz="1100" b="0">
                          <a:solidFill>
                            <a:schemeClr val="tx1"/>
                          </a:solidFill>
                        </a:rPr>
                        <a:t>chất</a:t>
                      </a:r>
                      <a:r>
                        <a:rPr lang="en-US" sz="1100" b="0" spc="-11">
                          <a:solidFill>
                            <a:schemeClr val="tx1"/>
                          </a:solidFill>
                        </a:rPr>
                        <a:t> </a:t>
                      </a:r>
                      <a:r>
                        <a:rPr lang="en-US" sz="1100" b="0">
                          <a:solidFill>
                            <a:schemeClr val="tx1"/>
                          </a:solidFill>
                        </a:rPr>
                        <a:t>hoá</a:t>
                      </a:r>
                      <a:r>
                        <a:rPr lang="en-US" sz="1100" b="0" spc="-11">
                          <a:solidFill>
                            <a:schemeClr val="tx1"/>
                          </a:solidFill>
                        </a:rPr>
                        <a:t> </a:t>
                      </a:r>
                      <a:r>
                        <a:rPr lang="en-US" sz="1100" b="0" spc="-19">
                          <a:solidFill>
                            <a:schemeClr val="tx1"/>
                          </a:solidFill>
                        </a:rPr>
                        <a:t>học</a:t>
                      </a:r>
                      <a:endParaRPr lang="en-US" sz="1100" b="0">
                        <a:solidFill>
                          <a:schemeClr val="tx1"/>
                        </a:solidFill>
                      </a:endParaRPr>
                    </a:p>
                    <a:p>
                      <a:pPr marL="239554" marR="264319" indent="-171450">
                        <a:spcBef>
                          <a:spcPts val="600"/>
                        </a:spcBef>
                        <a:spcAft>
                          <a:spcPts val="600"/>
                        </a:spcAft>
                        <a:buFont typeface="Arial" panose="020b0604020202020204" pitchFamily="34" charset="0"/>
                        <a:buChar char="•"/>
                      </a:pPr>
                      <a:r>
                        <a:rPr lang="en-US" sz="1100" b="0">
                          <a:solidFill>
                            <a:schemeClr val="tx1"/>
                          </a:solidFill>
                        </a:rPr>
                        <a:t>Tiếng</a:t>
                      </a:r>
                      <a:r>
                        <a:rPr lang="en-US" sz="1100" b="0" spc="-30">
                          <a:solidFill>
                            <a:schemeClr val="tx1"/>
                          </a:solidFill>
                        </a:rPr>
                        <a:t> </a:t>
                      </a:r>
                      <a:r>
                        <a:rPr lang="en-US" sz="1100" b="0" spc="-19">
                          <a:solidFill>
                            <a:schemeClr val="tx1"/>
                          </a:solidFill>
                        </a:rPr>
                        <a:t>ồn </a:t>
                      </a:r>
                    </a:p>
                    <a:p>
                      <a:pPr marL="239554" marR="264319" indent="-171450">
                        <a:spcBef>
                          <a:spcPts val="600"/>
                        </a:spcBef>
                        <a:spcAft>
                          <a:spcPts val="600"/>
                        </a:spcAft>
                        <a:buFont typeface="Arial" panose="020b0604020202020204" pitchFamily="34" charset="0"/>
                        <a:buChar char="•"/>
                      </a:pPr>
                      <a:r>
                        <a:rPr lang="en-US" sz="1100" b="0" spc="-19">
                          <a:solidFill>
                            <a:schemeClr val="tx1"/>
                          </a:solidFill>
                        </a:rPr>
                        <a:t>Bụi</a:t>
                      </a:r>
                      <a:endParaRPr lang="en-US" sz="1100" b="0">
                        <a:solidFill>
                          <a:schemeClr val="tx1"/>
                        </a:solidFill>
                      </a:endParaRPr>
                    </a:p>
                    <a:p>
                      <a:pPr marL="239554" indent="-171450">
                        <a:spcBef>
                          <a:spcPts val="600"/>
                        </a:spcBef>
                        <a:spcAft>
                          <a:spcPts val="600"/>
                        </a:spcAft>
                        <a:buFont typeface="Arial" panose="020b0604020202020204" pitchFamily="34" charset="0"/>
                        <a:buChar char="•"/>
                      </a:pPr>
                      <a:r>
                        <a:rPr lang="en-US" sz="1100" b="0">
                          <a:solidFill>
                            <a:schemeClr val="tx1"/>
                          </a:solidFill>
                        </a:rPr>
                        <a:t>Chất</a:t>
                      </a:r>
                      <a:r>
                        <a:rPr lang="en-US" sz="1100" b="0" spc="-8">
                          <a:solidFill>
                            <a:schemeClr val="tx1"/>
                          </a:solidFill>
                        </a:rPr>
                        <a:t> </a:t>
                      </a:r>
                      <a:r>
                        <a:rPr lang="en-US" sz="1100" b="0" spc="-15">
                          <a:solidFill>
                            <a:schemeClr val="tx1"/>
                          </a:solidFill>
                        </a:rPr>
                        <a:t>thải</a:t>
                      </a:r>
                      <a:endParaRPr lang="en-US" sz="1100" b="0">
                        <a:solidFill>
                          <a:schemeClr val="tx1"/>
                        </a:solidFill>
                      </a:endParaRPr>
                    </a:p>
                    <a:p>
                      <a:pPr marL="239554" marR="68104" indent="-171450">
                        <a:spcBef>
                          <a:spcPts val="600"/>
                        </a:spcBef>
                        <a:spcAft>
                          <a:spcPts val="600"/>
                        </a:spcAft>
                        <a:buFont typeface="Arial" panose="020b0604020202020204" pitchFamily="34" charset="0"/>
                        <a:buChar char="•"/>
                      </a:pPr>
                      <a:r>
                        <a:rPr lang="en-US" sz="1100" b="0">
                          <a:solidFill>
                            <a:schemeClr val="tx1"/>
                          </a:solidFill>
                        </a:rPr>
                        <a:t>Tác</a:t>
                      </a:r>
                      <a:r>
                        <a:rPr lang="en-US" sz="1100" b="0" spc="-11">
                          <a:solidFill>
                            <a:schemeClr val="tx1"/>
                          </a:solidFill>
                        </a:rPr>
                        <a:t> </a:t>
                      </a:r>
                      <a:r>
                        <a:rPr lang="en-US" sz="1100" b="0">
                          <a:solidFill>
                            <a:schemeClr val="tx1"/>
                          </a:solidFill>
                        </a:rPr>
                        <a:t>nhân</a:t>
                      </a:r>
                      <a:r>
                        <a:rPr lang="en-US" sz="1100" b="0" spc="-8">
                          <a:solidFill>
                            <a:schemeClr val="tx1"/>
                          </a:solidFill>
                        </a:rPr>
                        <a:t> </a:t>
                      </a:r>
                      <a:r>
                        <a:rPr lang="en-US" sz="1100" b="0" spc="-19">
                          <a:solidFill>
                            <a:schemeClr val="tx1"/>
                          </a:solidFill>
                        </a:rPr>
                        <a:t>khó </a:t>
                      </a:r>
                      <a:r>
                        <a:rPr lang="en-US" sz="1100" b="0">
                          <a:solidFill>
                            <a:schemeClr val="tx1"/>
                          </a:solidFill>
                        </a:rPr>
                        <a:t>phân</a:t>
                      </a:r>
                      <a:r>
                        <a:rPr lang="en-US" sz="1100" b="0" spc="-11">
                          <a:solidFill>
                            <a:schemeClr val="tx1"/>
                          </a:solidFill>
                        </a:rPr>
                        <a:t> </a:t>
                      </a:r>
                      <a:r>
                        <a:rPr lang="en-US" sz="1100" b="0" spc="-19">
                          <a:solidFill>
                            <a:schemeClr val="tx1"/>
                          </a:solidFill>
                        </a:rPr>
                        <a:t>huỷ</a:t>
                      </a:r>
                      <a:endParaRPr lang="en-US"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vert="horz" wrap="square"/>
                    <a:lstStyle/>
                    <a:p>
                      <a:pPr marL="239554" marR="176689" indent="-171450" algn="just">
                        <a:spcBef>
                          <a:spcPts val="600"/>
                        </a:spcBef>
                        <a:spcAft>
                          <a:spcPts val="600"/>
                        </a:spcAft>
                        <a:buFont typeface="Arial" panose="020b0604020202020204" pitchFamily="34" charset="0"/>
                        <a:buChar char="•"/>
                      </a:pPr>
                      <a:r>
                        <a:rPr lang="vi-VN" sz="1100" b="0" spc="-15">
                          <a:solidFill>
                            <a:schemeClr val="tx1"/>
                          </a:solidFill>
                        </a:rPr>
                        <a:t>Nước</a:t>
                      </a:r>
                    </a:p>
                    <a:p>
                      <a:pPr marL="239554" marR="176689" indent="-171450" algn="just">
                        <a:spcBef>
                          <a:spcPts val="600"/>
                        </a:spcBef>
                        <a:spcAft>
                          <a:spcPts val="600"/>
                        </a:spcAft>
                        <a:buFont typeface="Arial" panose="020b0604020202020204" pitchFamily="34" charset="0"/>
                        <a:buChar char="•"/>
                      </a:pPr>
                      <a:r>
                        <a:rPr lang="vi-VN" sz="1100" b="0">
                          <a:solidFill>
                            <a:schemeClr val="tx1"/>
                          </a:solidFill>
                        </a:rPr>
                        <a:t>Nước</a:t>
                      </a:r>
                      <a:r>
                        <a:rPr lang="vi-VN" sz="1100" b="0" spc="-11">
                          <a:solidFill>
                            <a:schemeClr val="tx1"/>
                          </a:solidFill>
                        </a:rPr>
                        <a:t> </a:t>
                      </a:r>
                      <a:r>
                        <a:rPr lang="vi-VN" sz="1100" b="0" spc="-15">
                          <a:solidFill>
                            <a:schemeClr val="tx1"/>
                          </a:solidFill>
                        </a:rPr>
                        <a:t>thải</a:t>
                      </a:r>
                      <a:endParaRPr lang="vi-VN" sz="1100" b="0">
                        <a:solidFill>
                          <a:schemeClr val="tx1"/>
                        </a:solidFill>
                      </a:endParaRPr>
                    </a:p>
                    <a:p>
                      <a:pPr marL="239554" marR="213360" indent="-171450" algn="just">
                        <a:spcBef>
                          <a:spcPts val="600"/>
                        </a:spcBef>
                        <a:spcAft>
                          <a:spcPts val="600"/>
                        </a:spcAft>
                        <a:buFont typeface="Arial" panose="020b0604020202020204" pitchFamily="34" charset="0"/>
                        <a:buChar char="•"/>
                      </a:pPr>
                      <a:r>
                        <a:rPr lang="vi-VN" sz="1100" b="0">
                          <a:solidFill>
                            <a:schemeClr val="tx1"/>
                          </a:solidFill>
                        </a:rPr>
                        <a:t>Chất</a:t>
                      </a:r>
                      <a:r>
                        <a:rPr lang="vi-VN" sz="1100" b="0" spc="-8">
                          <a:solidFill>
                            <a:schemeClr val="tx1"/>
                          </a:solidFill>
                        </a:rPr>
                        <a:t> </a:t>
                      </a:r>
                      <a:r>
                        <a:rPr lang="vi-VN" sz="1100" b="0" spc="-19">
                          <a:solidFill>
                            <a:schemeClr val="tx1"/>
                          </a:solidFill>
                        </a:rPr>
                        <a:t>phụ </a:t>
                      </a:r>
                      <a:r>
                        <a:rPr lang="vi-VN" sz="1100" b="0">
                          <a:solidFill>
                            <a:schemeClr val="tx1"/>
                          </a:solidFill>
                        </a:rPr>
                        <a:t>trợ</a:t>
                      </a:r>
                      <a:endParaRPr lang="vi-VN" sz="1100" b="0" spc="-15">
                        <a:solidFill>
                          <a:schemeClr val="tx1"/>
                        </a:solidFill>
                      </a:endParaRPr>
                    </a:p>
                    <a:p>
                      <a:pPr marL="239554" marR="213360" indent="-171450" algn="just">
                        <a:spcBef>
                          <a:spcPts val="600"/>
                        </a:spcBef>
                        <a:spcAft>
                          <a:spcPts val="600"/>
                        </a:spcAft>
                        <a:buFont typeface="Arial" panose="020b0604020202020204" pitchFamily="34" charset="0"/>
                        <a:buChar char="•"/>
                      </a:pPr>
                      <a:r>
                        <a:rPr lang="vi-VN" sz="1100" b="0" spc="-15">
                          <a:solidFill>
                            <a:schemeClr val="tx1"/>
                          </a:solidFill>
                        </a:rPr>
                        <a:t>Chất </a:t>
                      </a:r>
                      <a:r>
                        <a:rPr lang="vi-VN" sz="1100" b="0">
                          <a:solidFill>
                            <a:schemeClr val="tx1"/>
                          </a:solidFill>
                        </a:rPr>
                        <a:t>hoá</a:t>
                      </a:r>
                      <a:r>
                        <a:rPr lang="vi-VN" sz="1100" b="0" spc="-4">
                          <a:solidFill>
                            <a:schemeClr val="tx1"/>
                          </a:solidFill>
                        </a:rPr>
                        <a:t> </a:t>
                      </a:r>
                      <a:r>
                        <a:rPr lang="vi-VN" sz="1100" b="0" spc="-19">
                          <a:solidFill>
                            <a:schemeClr val="tx1"/>
                          </a:solidFill>
                        </a:rPr>
                        <a:t>học</a:t>
                      </a:r>
                      <a:endParaRPr lang="vi-VN" sz="1100" b="0">
                        <a:solidFill>
                          <a:schemeClr val="tx1"/>
                        </a:solidFill>
                      </a:endParaRPr>
                    </a:p>
                    <a:p>
                      <a:pPr marL="239554" indent="-171450">
                        <a:spcBef>
                          <a:spcPts val="600"/>
                        </a:spcBef>
                        <a:spcAft>
                          <a:spcPts val="600"/>
                        </a:spcAft>
                        <a:buFont typeface="Arial" panose="020b0604020202020204" pitchFamily="34" charset="0"/>
                        <a:buChar char="•"/>
                      </a:pPr>
                      <a:r>
                        <a:rPr lang="vi-VN" sz="1100" b="0">
                          <a:solidFill>
                            <a:schemeClr val="tx1"/>
                          </a:solidFill>
                        </a:rPr>
                        <a:t>Năng</a:t>
                      </a:r>
                      <a:r>
                        <a:rPr lang="vi-VN" sz="1100" b="0" spc="-15">
                          <a:solidFill>
                            <a:schemeClr val="tx1"/>
                          </a:solidFill>
                        </a:rPr>
                        <a:t> </a:t>
                      </a:r>
                      <a:r>
                        <a:rPr lang="vi-VN" sz="1100" b="0" spc="-8">
                          <a:solidFill>
                            <a:schemeClr val="tx1"/>
                          </a:solidFill>
                        </a:rPr>
                        <a:t>lượng</a:t>
                      </a:r>
                      <a:endParaRPr lang="vi-VN"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vert="horz" wrap="square"/>
                    <a:lstStyle/>
                    <a:p>
                      <a:pPr marL="239554" marR="105251" indent="-171450">
                        <a:spcBef>
                          <a:spcPts val="600"/>
                        </a:spcBef>
                        <a:spcAft>
                          <a:spcPts val="600"/>
                        </a:spcAft>
                        <a:buFont typeface="Arial" panose="020b0604020202020204" pitchFamily="34" charset="0"/>
                        <a:buChar char="•"/>
                      </a:pPr>
                      <a:r>
                        <a:rPr lang="vi-VN" sz="1100" b="0">
                          <a:solidFill>
                            <a:schemeClr val="tx1"/>
                          </a:solidFill>
                        </a:rPr>
                        <a:t>Nhu</a:t>
                      </a:r>
                      <a:r>
                        <a:rPr lang="vi-VN" sz="1100" b="0" spc="-15">
                          <a:solidFill>
                            <a:schemeClr val="tx1"/>
                          </a:solidFill>
                        </a:rPr>
                        <a:t> </a:t>
                      </a:r>
                      <a:r>
                        <a:rPr lang="vi-VN" sz="1100" b="0" spc="-19">
                          <a:solidFill>
                            <a:schemeClr val="tx1"/>
                          </a:solidFill>
                        </a:rPr>
                        <a:t>cầu </a:t>
                      </a:r>
                      <a:r>
                        <a:rPr lang="vi-VN" sz="1100" b="0">
                          <a:solidFill>
                            <a:schemeClr val="tx1"/>
                          </a:solidFill>
                        </a:rPr>
                        <a:t>năng</a:t>
                      </a:r>
                      <a:r>
                        <a:rPr lang="vi-VN" sz="1100" b="0" spc="-15">
                          <a:solidFill>
                            <a:schemeClr val="tx1"/>
                          </a:solidFill>
                        </a:rPr>
                        <a:t> </a:t>
                      </a:r>
                      <a:r>
                        <a:rPr lang="vi-VN" sz="1100" b="0" spc="-8">
                          <a:solidFill>
                            <a:schemeClr val="tx1"/>
                          </a:solidFill>
                        </a:rPr>
                        <a:t>lượng</a:t>
                      </a:r>
                      <a:endParaRPr lang="vi-VN" sz="1100" b="0">
                        <a:solidFill>
                          <a:schemeClr val="tx1"/>
                        </a:solidFill>
                      </a:endParaRPr>
                    </a:p>
                    <a:p>
                      <a:pPr marL="239554" indent="-171450">
                        <a:spcBef>
                          <a:spcPts val="600"/>
                        </a:spcBef>
                        <a:spcAft>
                          <a:spcPts val="600"/>
                        </a:spcAft>
                        <a:buFont typeface="Arial" panose="020b0604020202020204" pitchFamily="34" charset="0"/>
                        <a:buChar char="•"/>
                      </a:pPr>
                      <a:r>
                        <a:rPr lang="vi-VN" sz="1100" b="0">
                          <a:solidFill>
                            <a:schemeClr val="tx1"/>
                          </a:solidFill>
                        </a:rPr>
                        <a:t>Chất</a:t>
                      </a:r>
                      <a:r>
                        <a:rPr lang="vi-VN" sz="1100" b="0" spc="-8">
                          <a:solidFill>
                            <a:schemeClr val="tx1"/>
                          </a:solidFill>
                        </a:rPr>
                        <a:t> </a:t>
                      </a:r>
                      <a:r>
                        <a:rPr lang="vi-VN" sz="1100" b="0" spc="-15">
                          <a:solidFill>
                            <a:schemeClr val="tx1"/>
                          </a:solidFill>
                        </a:rPr>
                        <a:t>thải</a:t>
                      </a:r>
                      <a:endParaRPr lang="vi-VN" sz="1100" b="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2490845"/>
                  </a:ext>
                </a:extLst>
              </a:tr>
            </a:tbl>
          </a:graphicData>
        </a:graphic>
      </p:graphicFrame>
      <p:sp>
        <p:nvSpPr>
          <p:cNvPr id="5" name="Title 1">
            <a:extLst>
              <a:ext uri="{FF2B5EF4-FFF2-40B4-BE49-F238E27FC236}">
                <a16:creationId xmlns:a16="http://schemas.microsoft.com/office/drawing/2014/main" id="{2DF498A6-B545-47CE-6AB3-40CA2925B7EB}"/>
              </a:ext>
            </a:extLst>
          </p:cNvPr>
          <p:cNvSpPr txBox="1"/>
          <p:nvPr/>
        </p:nvSpPr>
        <p:spPr>
          <a:xfrm>
            <a:off x="451692" y="158993"/>
            <a:ext cx="8299845" cy="7557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chemeClr val="dk1"/>
              </a:buClr>
              <a:buSzPts val="2800"/>
              <a:buFont typeface="Fira Sans Extra Condensed"/>
              <a:buNone/>
              <a:defRPr sz="21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2800">
                <a:solidFill>
                  <a:schemeClr val="accent1">
                    <a:lumMod val="50000"/>
                  </a:schemeClr>
                </a:solidFill>
              </a:rPr>
              <a:t>CHUỖI GIÁ TRỊ NGÀNH DỆT MAY</a:t>
            </a:r>
            <a:endParaRPr lang="en-US">
              <a:solidFill>
                <a:schemeClr val="accent1">
                  <a:lumMod val="50000"/>
                </a:schemeClr>
              </a:solidFill>
            </a:endParaRPr>
          </a:p>
        </p:txBody>
      </p:sp>
    </p:spTree>
  </p:cSld>
  <p:clrMapOvr>
    <a:masterClrMapping/>
  </p:clrMapOvr>
  <p:transition advClick="0"/>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352081" y="322654"/>
            <a:ext cx="8439837" cy="564051"/>
          </a:xfrm>
        </p:spPr>
        <p:txBody>
          <a:bodyPr>
            <a:normAutofit/>
          </a:bodyPr>
          <a:lstStyle/>
          <a:p>
            <a:pPr algn="ctr"/>
            <a:r>
              <a:rPr lang="en-US" b="1">
                <a:solidFill>
                  <a:schemeClr val="accent1">
                    <a:lumMod val="50000"/>
                  </a:schemeClr>
                </a:solidFill>
              </a:rPr>
              <a:t>SƠ ĐỒ QUY TRÌNH TỪ SỢI ĐẾN SẢN PHẨM MAY MẶC</a:t>
            </a:r>
            <a:endParaRPr lang="en-US" sz="2000" b="1">
              <a:solidFill>
                <a:schemeClr val="accent1">
                  <a:lumMod val="50000"/>
                </a:schemeClr>
              </a:solidFill>
            </a:endParaRPr>
          </a:p>
        </p:txBody>
      </p:sp>
      <p:grpSp>
        <p:nvGrpSpPr>
          <p:cNvPr id="8" name="Group 7">
            <a:extLst>
              <a:ext uri="{FF2B5EF4-FFF2-40B4-BE49-F238E27FC236}">
                <a16:creationId xmlns:a16="http://schemas.microsoft.com/office/drawing/2014/main" id="{51ED652E-C935-44E9-9127-9784AE9178DE}"/>
              </a:ext>
            </a:extLst>
          </p:cNvPr>
          <p:cNvGrpSpPr/>
          <p:nvPr/>
        </p:nvGrpSpPr>
        <p:grpSpPr>
          <a:xfrm>
            <a:off x="335582" y="991518"/>
            <a:ext cx="8456336" cy="3450872"/>
            <a:chOff x="162000" y="917785"/>
            <a:chExt cx="8870355" cy="3999815"/>
          </a:xfrm>
        </p:grpSpPr>
        <p:graphicFrame>
          <p:nvGraphicFramePr>
            <p:cNvPr id="11" name="Diagram 10">
              <a:extLst>
                <a:ext uri="{FF2B5EF4-FFF2-40B4-BE49-F238E27FC236}">
                  <a16:creationId xmlns:a16="http://schemas.microsoft.com/office/drawing/2014/main" id="{94F2F4C1-53CA-4F80-8410-3264B5BD3307}"/>
                </a:ext>
              </a:extLst>
            </p:cNvPr>
            <p:cNvGraphicFramePr/>
            <p:nvPr>
              <p:extLst>
                <p:ext uri="{D42A27DB-BD31-4B8C-83A1-F6EECF244321}">
                  <p14:modId xmlns:p14="http://schemas.microsoft.com/office/powerpoint/2010/main" val="3658129553"/>
                </p:ext>
              </p:extLst>
            </p:nvPr>
          </p:nvGraphicFramePr>
          <p:xfrm>
            <a:off x="162000" y="1569599"/>
            <a:ext cx="8820000" cy="3348001"/>
          </p:xfrm>
          <a:graphic>
            <a:graphicData uri="http://schemas.openxmlformats.org/drawingml/2006/diagram">
              <dgm:relIds xmlns:dgm="http://schemas.openxmlformats.org/drawingml/2006/diagram" r:dm="rId3" r:lo="rId4" r:qs="rId5" r:cs="rId6"/>
            </a:graphicData>
          </a:graphic>
        </p:graphicFrame>
        <p:pic>
          <p:nvPicPr>
            <p:cNvPr id="12" name="Picture 11">
              <a:extLst>
                <a:ext uri="{FF2B5EF4-FFF2-40B4-BE49-F238E27FC236}">
                  <a16:creationId xmlns:a16="http://schemas.microsoft.com/office/drawing/2014/main" id="{9650628D-2E72-49C5-B904-BD926C9CEBC3}"/>
                </a:ext>
              </a:extLst>
            </p:cNvPr>
            <p:cNvPicPr>
              <a:picLocks noChangeAspect="1"/>
            </p:cNvPicPr>
            <p:nvPr/>
          </p:nvPicPr>
          <p:blipFill>
            <a:blip r:embed="rId7"/>
            <a:srcRect b="33004"/>
            <a:stretch>
              <a:fillRect/>
            </a:stretch>
          </p:blipFill>
          <p:spPr>
            <a:xfrm>
              <a:off x="457200" y="980381"/>
              <a:ext cx="1080000" cy="723555"/>
            </a:xfrm>
            <a:prstGeom prst="ellipse">
              <a:avLst/>
            </a:prstGeom>
            <a:ln>
              <a:noFill/>
            </a:ln>
            <a:effectLst>
              <a:softEdge rad="112500"/>
            </a:effectLst>
          </p:spPr>
        </p:pic>
        <p:pic>
          <p:nvPicPr>
            <p:cNvPr id="13" name="Picture 12">
              <a:extLst>
                <a:ext uri="{FF2B5EF4-FFF2-40B4-BE49-F238E27FC236}">
                  <a16:creationId xmlns:a16="http://schemas.microsoft.com/office/drawing/2014/main" id="{8E4038D6-B29C-4DEB-B951-25CF0619C0C7}"/>
                </a:ext>
              </a:extLst>
            </p:cNvPr>
            <p:cNvPicPr>
              <a:picLocks noChangeAspect="1"/>
            </p:cNvPicPr>
            <p:nvPr/>
          </p:nvPicPr>
          <p:blipFill>
            <a:blip r:embed="rId8"/>
            <a:stretch>
              <a:fillRect/>
            </a:stretch>
          </p:blipFill>
          <p:spPr>
            <a:xfrm>
              <a:off x="2988000" y="979018"/>
              <a:ext cx="786150" cy="786150"/>
            </a:xfrm>
            <a:prstGeom prst="ellipse">
              <a:avLst/>
            </a:prstGeom>
            <a:ln>
              <a:noFill/>
            </a:ln>
            <a:effectLst>
              <a:softEdge rad="112500"/>
            </a:effectLst>
          </p:spPr>
        </p:pic>
        <p:pic>
          <p:nvPicPr>
            <p:cNvPr id="14" name="Picture 13">
              <a:extLst>
                <a:ext uri="{FF2B5EF4-FFF2-40B4-BE49-F238E27FC236}">
                  <a16:creationId xmlns:a16="http://schemas.microsoft.com/office/drawing/2014/main" id="{BBFC912F-7A18-4DBC-99AD-4204D2977E91}"/>
                </a:ext>
              </a:extLst>
            </p:cNvPr>
            <p:cNvPicPr>
              <a:picLocks noChangeAspect="1"/>
            </p:cNvPicPr>
            <p:nvPr/>
          </p:nvPicPr>
          <p:blipFill>
            <a:blip r:embed="rId9"/>
            <a:stretch>
              <a:fillRect/>
            </a:stretch>
          </p:blipFill>
          <p:spPr>
            <a:xfrm>
              <a:off x="5443200" y="945654"/>
              <a:ext cx="786150" cy="786150"/>
            </a:xfrm>
            <a:prstGeom prst="ellipse">
              <a:avLst/>
            </a:prstGeom>
            <a:ln>
              <a:noFill/>
            </a:ln>
            <a:effectLst>
              <a:softEdge rad="112500"/>
            </a:effectLst>
          </p:spPr>
        </p:pic>
        <p:pic>
          <p:nvPicPr>
            <p:cNvPr id="15" name="Picture 14">
              <a:extLst>
                <a:ext uri="{FF2B5EF4-FFF2-40B4-BE49-F238E27FC236}">
                  <a16:creationId xmlns:a16="http://schemas.microsoft.com/office/drawing/2014/main" id="{DF0BA051-B099-4C27-ABA0-734558F3BC70}"/>
                </a:ext>
              </a:extLst>
            </p:cNvPr>
            <p:cNvPicPr>
              <a:picLocks noChangeAspect="1"/>
            </p:cNvPicPr>
            <p:nvPr/>
          </p:nvPicPr>
          <p:blipFill>
            <a:blip r:embed="rId10"/>
            <a:stretch>
              <a:fillRect/>
            </a:stretch>
          </p:blipFill>
          <p:spPr>
            <a:xfrm>
              <a:off x="7800877" y="917785"/>
              <a:ext cx="786151" cy="786151"/>
            </a:xfrm>
            <a:prstGeom prst="ellipse">
              <a:avLst/>
            </a:prstGeom>
            <a:ln>
              <a:noFill/>
            </a:ln>
            <a:effectLst>
              <a:softEdge rad="112500"/>
            </a:effectLst>
          </p:spPr>
        </p:pic>
        <p:pic>
          <p:nvPicPr>
            <p:cNvPr id="16" name="Picture 15">
              <a:extLst>
                <a:ext uri="{FF2B5EF4-FFF2-40B4-BE49-F238E27FC236}">
                  <a16:creationId xmlns:a16="http://schemas.microsoft.com/office/drawing/2014/main" id="{096CB6E5-4FAC-412D-874B-983CD051AC37}"/>
                </a:ext>
              </a:extLst>
            </p:cNvPr>
            <p:cNvPicPr>
              <a:picLocks noChangeAspect="1"/>
            </p:cNvPicPr>
            <p:nvPr/>
          </p:nvPicPr>
          <p:blipFill>
            <a:blip r:embed="rId11"/>
            <a:stretch>
              <a:fillRect/>
            </a:stretch>
          </p:blipFill>
          <p:spPr>
            <a:xfrm>
              <a:off x="8312355" y="2333506"/>
              <a:ext cx="720000" cy="720000"/>
            </a:xfrm>
            <a:prstGeom prst="ellipse">
              <a:avLst/>
            </a:prstGeom>
            <a:ln>
              <a:noFill/>
            </a:ln>
            <a:effectLst>
              <a:softEdge rad="112500"/>
            </a:effectLst>
          </p:spPr>
        </p:pic>
        <p:pic>
          <p:nvPicPr>
            <p:cNvPr id="17" name="Picture 16">
              <a:extLst>
                <a:ext uri="{FF2B5EF4-FFF2-40B4-BE49-F238E27FC236}">
                  <a16:creationId xmlns:a16="http://schemas.microsoft.com/office/drawing/2014/main" id="{0D0654ED-9CFC-45EE-9E9E-6268355A7612}"/>
                </a:ext>
              </a:extLst>
            </p:cNvPr>
            <p:cNvPicPr>
              <a:picLocks noChangeAspect="1"/>
            </p:cNvPicPr>
            <p:nvPr/>
          </p:nvPicPr>
          <p:blipFill>
            <a:blip r:embed="rId12"/>
            <a:stretch>
              <a:fillRect/>
            </a:stretch>
          </p:blipFill>
          <p:spPr>
            <a:xfrm>
              <a:off x="5443200" y="2255881"/>
              <a:ext cx="786150" cy="786150"/>
            </a:xfrm>
            <a:prstGeom prst="ellipse">
              <a:avLst/>
            </a:prstGeom>
            <a:ln>
              <a:noFill/>
            </a:ln>
            <a:effectLst>
              <a:softEdge rad="112500"/>
            </a:effectLst>
          </p:spPr>
        </p:pic>
        <p:pic>
          <p:nvPicPr>
            <p:cNvPr id="18" name="Picture 17">
              <a:extLst>
                <a:ext uri="{FF2B5EF4-FFF2-40B4-BE49-F238E27FC236}">
                  <a16:creationId xmlns:a16="http://schemas.microsoft.com/office/drawing/2014/main" id="{DE975BB7-4E57-40B9-BF68-A81AF1C4740E}"/>
                </a:ext>
              </a:extLst>
            </p:cNvPr>
            <p:cNvPicPr>
              <a:picLocks noChangeAspect="1"/>
            </p:cNvPicPr>
            <p:nvPr/>
          </p:nvPicPr>
          <p:blipFill>
            <a:blip r:embed="rId13"/>
            <a:stretch>
              <a:fillRect/>
            </a:stretch>
          </p:blipFill>
          <p:spPr>
            <a:xfrm>
              <a:off x="3009600" y="2322031"/>
              <a:ext cx="742950" cy="742950"/>
            </a:xfrm>
            <a:prstGeom prst="ellipse">
              <a:avLst/>
            </a:prstGeom>
            <a:ln>
              <a:noFill/>
            </a:ln>
            <a:effectLst>
              <a:softEdge rad="112500"/>
            </a:effectLst>
          </p:spPr>
        </p:pic>
        <p:pic>
          <p:nvPicPr>
            <p:cNvPr id="19" name="Picture 18">
              <a:extLst>
                <a:ext uri="{FF2B5EF4-FFF2-40B4-BE49-F238E27FC236}">
                  <a16:creationId xmlns:a16="http://schemas.microsoft.com/office/drawing/2014/main" id="{C49C0C8E-F2C1-4DBF-9144-9D0723EBD5DE}"/>
                </a:ext>
              </a:extLst>
            </p:cNvPr>
            <p:cNvPicPr>
              <a:picLocks noChangeAspect="1"/>
            </p:cNvPicPr>
            <p:nvPr/>
          </p:nvPicPr>
          <p:blipFill>
            <a:blip r:embed="rId14"/>
            <a:stretch>
              <a:fillRect/>
            </a:stretch>
          </p:blipFill>
          <p:spPr>
            <a:xfrm>
              <a:off x="618074" y="2342700"/>
              <a:ext cx="742951" cy="742951"/>
            </a:xfrm>
            <a:prstGeom prst="ellipse">
              <a:avLst/>
            </a:prstGeom>
            <a:ln>
              <a:noFill/>
            </a:ln>
            <a:effectLst>
              <a:softEdge rad="112500"/>
            </a:effectLst>
          </p:spPr>
        </p:pic>
        <p:pic>
          <p:nvPicPr>
            <p:cNvPr id="20" name="Picture 19">
              <a:extLst>
                <a:ext uri="{FF2B5EF4-FFF2-40B4-BE49-F238E27FC236}">
                  <a16:creationId xmlns:a16="http://schemas.microsoft.com/office/drawing/2014/main" id="{68926C08-28B6-4493-B47B-43C20AFD50D0}"/>
                </a:ext>
              </a:extLst>
            </p:cNvPr>
            <p:cNvPicPr>
              <a:picLocks noChangeAspect="1"/>
            </p:cNvPicPr>
            <p:nvPr/>
          </p:nvPicPr>
          <p:blipFill>
            <a:blip r:embed="rId15"/>
            <a:stretch>
              <a:fillRect/>
            </a:stretch>
          </p:blipFill>
          <p:spPr>
            <a:xfrm>
              <a:off x="162000" y="3639848"/>
              <a:ext cx="723555" cy="723555"/>
            </a:xfrm>
            <a:prstGeom prst="ellipse">
              <a:avLst/>
            </a:prstGeom>
            <a:ln>
              <a:noFill/>
            </a:ln>
            <a:effectLst>
              <a:softEdge rad="112500"/>
            </a:effectLst>
          </p:spPr>
        </p:pic>
        <p:pic>
          <p:nvPicPr>
            <p:cNvPr id="21" name="Picture 20">
              <a:extLst>
                <a:ext uri="{FF2B5EF4-FFF2-40B4-BE49-F238E27FC236}">
                  <a16:creationId xmlns:a16="http://schemas.microsoft.com/office/drawing/2014/main" id="{AABC70F8-1294-4753-8CF5-BC9A1ABF9D1B}"/>
                </a:ext>
              </a:extLst>
            </p:cNvPr>
            <p:cNvPicPr>
              <a:picLocks noChangeAspect="1"/>
            </p:cNvPicPr>
            <p:nvPr/>
          </p:nvPicPr>
          <p:blipFill>
            <a:blip r:embed="rId16"/>
            <a:stretch>
              <a:fillRect/>
            </a:stretch>
          </p:blipFill>
          <p:spPr>
            <a:xfrm>
              <a:off x="3031200" y="3639848"/>
              <a:ext cx="742950" cy="742950"/>
            </a:xfrm>
            <a:prstGeom prst="ellipse">
              <a:avLst/>
            </a:prstGeom>
            <a:ln>
              <a:noFill/>
            </a:ln>
            <a:effectLst>
              <a:softEdge rad="112500"/>
            </a:effectLst>
          </p:spPr>
        </p:pic>
        <p:pic>
          <p:nvPicPr>
            <p:cNvPr id="22" name="Picture 21">
              <a:extLst>
                <a:ext uri="{FF2B5EF4-FFF2-40B4-BE49-F238E27FC236}">
                  <a16:creationId xmlns:a16="http://schemas.microsoft.com/office/drawing/2014/main" id="{39BA2092-806A-41E3-B805-653644E42A17}"/>
                </a:ext>
              </a:extLst>
            </p:cNvPr>
            <p:cNvPicPr>
              <a:picLocks noChangeAspect="1"/>
            </p:cNvPicPr>
            <p:nvPr/>
          </p:nvPicPr>
          <p:blipFill>
            <a:blip r:embed="rId17"/>
            <a:stretch>
              <a:fillRect/>
            </a:stretch>
          </p:blipFill>
          <p:spPr>
            <a:xfrm>
              <a:off x="5369852" y="3639848"/>
              <a:ext cx="742951" cy="742951"/>
            </a:xfrm>
            <a:prstGeom prst="ellipse">
              <a:avLst/>
            </a:prstGeom>
            <a:ln>
              <a:noFill/>
            </a:ln>
            <a:effectLst>
              <a:softEdge rad="112500"/>
            </a:effectLst>
          </p:spPr>
        </p:pic>
        <p:pic>
          <p:nvPicPr>
            <p:cNvPr id="23" name="Picture 22">
              <a:extLst>
                <a:ext uri="{FF2B5EF4-FFF2-40B4-BE49-F238E27FC236}">
                  <a16:creationId xmlns:a16="http://schemas.microsoft.com/office/drawing/2014/main" id="{410606FE-61D6-4E26-A8A5-7408822A6D38}"/>
                </a:ext>
              </a:extLst>
            </p:cNvPr>
            <p:cNvPicPr>
              <a:picLocks noChangeAspect="1"/>
            </p:cNvPicPr>
            <p:nvPr/>
          </p:nvPicPr>
          <p:blipFill>
            <a:blip r:embed="rId18"/>
            <a:stretch>
              <a:fillRect/>
            </a:stretch>
          </p:blipFill>
          <p:spPr>
            <a:xfrm>
              <a:off x="7867028" y="3643403"/>
              <a:ext cx="720000" cy="720000"/>
            </a:xfrm>
            <a:prstGeom prst="ellipse">
              <a:avLst/>
            </a:prstGeom>
            <a:ln>
              <a:noFill/>
            </a:ln>
            <a:effectLst>
              <a:softEdge rad="112500"/>
            </a:effectLst>
          </p:spPr>
        </p:pic>
      </p:grpSp>
    </p:spTree>
    <p:extLst>
      <p:ext uri="{BB962C8B-B14F-4D97-AF65-F5344CB8AC3E}">
        <p14:creationId xmlns:p14="http://schemas.microsoft.com/office/powerpoint/2010/main" val="4023711297"/>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055A59D0-6858-4B6E-8835-F401F57EEB43}"/>
              </a:ext>
            </a:extLst>
          </p:cNvPr>
          <p:cNvSpPr>
            <a:spLocks noGrp="1"/>
          </p:cNvSpPr>
          <p:nvPr>
            <p:ph type="title"/>
          </p:nvPr>
        </p:nvSpPr>
        <p:spPr>
          <a:xfrm>
            <a:off x="-3035" y="325556"/>
            <a:ext cx="9144000" cy="595568"/>
          </a:xfrm>
        </p:spPr>
        <p:txBody>
          <a:bodyPr>
            <a:noAutofit/>
          </a:bodyPr>
          <a:lstStyle/>
          <a:p>
            <a:pPr algn="ctr"/>
            <a:r>
              <a:rPr lang="en-US" sz="1800">
                <a:solidFill>
                  <a:schemeClr val="accent1">
                    <a:lumMod val="50000"/>
                  </a:schemeClr>
                </a:solidFill>
                <a:latin typeface="+mn-lt"/>
              </a:rPr>
              <a:t>MỨC </a:t>
            </a:r>
            <a:r>
              <a:rPr lang="vi-VN" sz="1800">
                <a:solidFill>
                  <a:schemeClr val="accent1">
                    <a:lumMod val="50000"/>
                  </a:schemeClr>
                </a:solidFill>
                <a:latin typeface="+mn-lt"/>
              </a:rPr>
              <a:t>TIÊU THỤ NĂNG LƯỢNG TRONG CÁC </a:t>
            </a:r>
            <a:r>
              <a:rPr lang="en-US" sz="1800">
                <a:solidFill>
                  <a:schemeClr val="accent1">
                    <a:lumMod val="50000"/>
                  </a:schemeClr>
                </a:solidFill>
                <a:latin typeface="+mn-lt"/>
              </a:rPr>
              <a:t>CÔNG ĐOẠN </a:t>
            </a:r>
            <a:r>
              <a:rPr lang="vi-VN" sz="1800">
                <a:solidFill>
                  <a:schemeClr val="accent1">
                    <a:lumMod val="50000"/>
                  </a:schemeClr>
                </a:solidFill>
                <a:latin typeface="+mn-lt"/>
              </a:rPr>
              <a:t>KHÁC NHAU</a:t>
            </a:r>
            <a:r>
              <a:rPr lang="en-US" sz="1800">
                <a:solidFill>
                  <a:schemeClr val="accent1">
                    <a:lumMod val="50000"/>
                  </a:schemeClr>
                </a:solidFill>
                <a:latin typeface="+mn-lt"/>
              </a:rPr>
              <a:t> CỦA NGÀNH DỆT MAY</a:t>
            </a:r>
            <a:endParaRPr lang="en-IN" sz="1800">
              <a:solidFill>
                <a:schemeClr val="accent1">
                  <a:lumMod val="50000"/>
                </a:schemeClr>
              </a:solidFill>
              <a:latin typeface="+mn-lt"/>
            </a:endParaRPr>
          </a:p>
        </p:txBody>
      </p:sp>
      <p:graphicFrame>
        <p:nvGraphicFramePr>
          <p:cNvPr id="3" name="Table 2">
            <a:extLst>
              <a:ext uri="{FF2B5EF4-FFF2-40B4-BE49-F238E27FC236}">
                <a16:creationId xmlns:a16="http://schemas.microsoft.com/office/drawing/2014/main" id="{813418F5-F4AC-4698-B120-0024DC59C442}"/>
              </a:ext>
            </a:extLst>
          </p:cNvPr>
          <p:cNvGraphicFramePr>
            <a:graphicFrameLocks noGrp="1"/>
          </p:cNvGraphicFramePr>
          <p:nvPr>
            <p:extLst>
              <p:ext uri="{D42A27DB-BD31-4B8C-83A1-F6EECF244321}">
                <p14:modId xmlns:p14="http://schemas.microsoft.com/office/powerpoint/2010/main" val="1264071451"/>
              </p:ext>
            </p:extLst>
          </p:nvPr>
        </p:nvGraphicFramePr>
        <p:xfrm>
          <a:off x="1169194" y="1225436"/>
          <a:ext cx="6799542" cy="1905000"/>
        </p:xfrm>
        <a:graphic>
          <a:graphicData uri="http://schemas.openxmlformats.org/drawingml/2006/table">
            <a:tbl>
              <a:tblPr firstRow="1" bandRow="1">
                <a:tableStyleId>{912C8C85-51F0-491E-9774-3900AFEF0FD7}</a:tableStyleId>
              </a:tblPr>
              <a:tblGrid>
                <a:gridCol w="2266514">
                  <a:extLst>
                    <a:ext uri="{9D8B030D-6E8A-4147-A177-3AD203B41FA5}">
                      <a16:colId xmlns:a16="http://schemas.microsoft.com/office/drawing/2014/main" val="4262677264"/>
                    </a:ext>
                  </a:extLst>
                </a:gridCol>
                <a:gridCol w="2266514">
                  <a:extLst>
                    <a:ext uri="{9D8B030D-6E8A-4147-A177-3AD203B41FA5}">
                      <a16:colId xmlns:a16="http://schemas.microsoft.com/office/drawing/2014/main" val="2696225713"/>
                    </a:ext>
                  </a:extLst>
                </a:gridCol>
                <a:gridCol w="2266514">
                  <a:extLst>
                    <a:ext uri="{9D8B030D-6E8A-4147-A177-3AD203B41FA5}">
                      <a16:colId xmlns:a16="http://schemas.microsoft.com/office/drawing/2014/main" val="4132295034"/>
                    </a:ext>
                  </a:extLst>
                </a:gridCol>
              </a:tblGrid>
              <a:tr h="278130">
                <a:tc>
                  <a:txBody>
                    <a:bodyPr vert="horz" wrap="square"/>
                    <a:lstStyle/>
                    <a:p>
                      <a:r>
                        <a:rPr lang="en-US" sz="1400" b="0" err="1"/>
                        <a:t>Ngành dệt may</a:t>
                      </a:r>
                      <a:endParaRPr lang="en-US" sz="1400" b="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b="0" err="1"/>
                        <a:t>Điện năng (kWh/kg)</a:t>
                      </a:r>
                      <a:endParaRPr lang="en-US" sz="1400" b="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b="0" err="1"/>
                        <a:t>Nhiên liệu (</a:t>
                      </a:r>
                      <a:r>
                        <a:rPr lang="vi-VN" sz="1400" b="0"/>
                        <a:t>dầu</a:t>
                      </a:r>
                      <a:r>
                        <a:rPr lang="vi-VN" sz="1400" b="0" baseline="0"/>
                        <a:t> tải nhiệt</a:t>
                      </a:r>
                      <a:r>
                        <a:rPr lang="en-US" sz="1400" b="0"/>
                        <a:t>) , L/kg</a:t>
                      </a:r>
                      <a:endParaRPr lang="en-US" sz="1400" b="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4156655008"/>
                  </a:ext>
                </a:extLst>
              </a:tr>
              <a:tr h="278130">
                <a:tc>
                  <a:txBody>
                    <a:bodyPr vert="horz" wrap="square"/>
                    <a:lstStyle/>
                    <a:p>
                      <a:r>
                        <a:rPr lang="en-US" sz="1400" err="1"/>
                        <a:t>Xe sợi</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3,6 – 3,8 </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a:t>
                      </a: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499316714"/>
                  </a:ext>
                </a:extLst>
              </a:tr>
              <a:tr h="278130">
                <a:tc>
                  <a:txBody>
                    <a:bodyPr vert="horz" wrap="square"/>
                    <a:lstStyle/>
                    <a:p>
                      <a:r>
                        <a:rPr lang="en-US" sz="1400" err="1"/>
                        <a:t>Đan</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0,3 – 0,4</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a:t>
                      </a: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3079741815"/>
                  </a:ext>
                </a:extLst>
              </a:tr>
              <a:tr h="278130">
                <a:tc>
                  <a:txBody>
                    <a:bodyPr vert="horz" wrap="square"/>
                    <a:lstStyle/>
                    <a:p>
                      <a:r>
                        <a:rPr lang="en-US" sz="1400" err="1"/>
                        <a:t>Dệt</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2 – 2,2</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0,02 – 0,03</a:t>
                      </a: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2487957229"/>
                  </a:ext>
                </a:extLst>
              </a:tr>
              <a:tr h="278130">
                <a:tc>
                  <a:txBody>
                    <a:bodyPr vert="horz" wrap="square"/>
                    <a:lstStyle/>
                    <a:p>
                      <a:r>
                        <a:rPr lang="en-US" sz="1400" err="1"/>
                        <a:t>Nhuộm &amp; Thành phẩm</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1,6 – 1,7</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0,6 – 1</a:t>
                      </a: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4054962077"/>
                  </a:ext>
                </a:extLst>
              </a:tr>
              <a:tr h="278130">
                <a:tc>
                  <a:txBody>
                    <a:bodyPr vert="horz" wrap="square"/>
                    <a:lstStyle/>
                    <a:p>
                      <a:r>
                        <a:rPr lang="en-US" sz="1400" err="1"/>
                        <a:t>Hàng may mặc</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0,8 – 1</a:t>
                      </a:r>
                      <a:endParaRPr lang="en-US" sz="1400">
                        <a:latin typeface="Arial" panose="020b0604020202020204" pitchFamily="34" charset="0"/>
                        <a:cs typeface="Arial" panose="020b0604020202020204" pitchFamily="34" charset="0"/>
                      </a:endParaRPr>
                    </a:p>
                  </a:txBody>
                  <a:tcPr marL="68580" marR="68580" marT="34290" marB="34290"/>
                </a:tc>
                <a:tc>
                  <a:txBody>
                    <a:bodyPr vert="horz" wrap="square"/>
                    <a:lstStyle/>
                    <a:p>
                      <a:r>
                        <a:rPr lang="en-US" sz="1400"/>
                        <a:t>0,1 – 0,2</a:t>
                      </a: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81018707"/>
                  </a:ext>
                </a:extLst>
              </a:tr>
            </a:tbl>
          </a:graphicData>
        </a:graphic>
      </p:graphicFrame>
      <p:sp>
        <p:nvSpPr>
          <p:cNvPr id="5" name="Rectangle 4">
            <a:extLst>
              <a:ext uri="{FF2B5EF4-FFF2-40B4-BE49-F238E27FC236}">
                <a16:creationId xmlns:a16="http://schemas.microsoft.com/office/drawing/2014/main" id="{B702D449-541E-4D70-B2FA-93C0896F3C1B}"/>
              </a:ext>
            </a:extLst>
          </p:cNvPr>
          <p:cNvSpPr/>
          <p:nvPr/>
        </p:nvSpPr>
        <p:spPr>
          <a:xfrm>
            <a:off x="1010187" y="3101817"/>
            <a:ext cx="7117556" cy="685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buClrTx/>
              <a:defRPr/>
            </a:pPr>
            <a:r>
              <a:rPr lang="en-US" sz="1100" kern="1200" err="1">
                <a:solidFill>
                  <a:prstClr val="black"/>
                </a:solidFill>
                <a:latin typeface="Arial" panose="020b0604020202020204" pitchFamily="34" charset="0"/>
                <a:cs typeface="Arial" panose="020b0604020202020204" pitchFamily="34" charset="0"/>
              </a:rPr>
              <a:t>Nguồn: Chiến l</a:t>
            </a:r>
            <a:r>
              <a:rPr lang="vi-VN" sz="1100" kern="1200">
                <a:solidFill>
                  <a:prstClr val="black"/>
                </a:solidFill>
                <a:latin typeface="Arial" panose="020b0604020202020204" pitchFamily="34" charset="0"/>
                <a:cs typeface="Arial" panose="020b0604020202020204" pitchFamily="34" charset="0"/>
              </a:rPr>
              <a:t>ư</a:t>
            </a:r>
            <a:r>
              <a:rPr lang="en-US" sz="1100" kern="1200" err="1">
                <a:solidFill>
                  <a:prstClr val="black"/>
                </a:solidFill>
                <a:latin typeface="Arial" panose="020b0604020202020204" pitchFamily="34" charset="0"/>
                <a:cs typeface="Arial" panose="020b0604020202020204" pitchFamily="34" charset="0"/>
              </a:rPr>
              <a:t>ợc tiết kiệm năng l</a:t>
            </a:r>
            <a:r>
              <a:rPr lang="vi-VN" sz="1100" kern="1200">
                <a:solidFill>
                  <a:prstClr val="black"/>
                </a:solidFill>
                <a:latin typeface="Arial" panose="020b0604020202020204" pitchFamily="34" charset="0"/>
                <a:cs typeface="Arial" panose="020b0604020202020204" pitchFamily="34" charset="0"/>
              </a:rPr>
              <a:t>ư</a:t>
            </a:r>
            <a:r>
              <a:rPr lang="en-US" sz="1100" kern="1200" err="1">
                <a:solidFill>
                  <a:prstClr val="black"/>
                </a:solidFill>
                <a:latin typeface="Arial" panose="020b0604020202020204" pitchFamily="34" charset="0"/>
                <a:cs typeface="Arial" panose="020b0604020202020204" pitchFamily="34" charset="0"/>
              </a:rPr>
              <a:t>ợng trong công nghiệp dệt may – Nghiên cứu điển hình của Mauritius</a:t>
            </a:r>
          </a:p>
        </p:txBody>
      </p:sp>
    </p:spTree>
    <p:extLst>
      <p:ext uri="{BB962C8B-B14F-4D97-AF65-F5344CB8AC3E}">
        <p14:creationId xmlns:p14="http://schemas.microsoft.com/office/powerpoint/2010/main" val="1736830614"/>
      </p:ext>
    </p:extLst>
  </p:cSld>
  <p:clrMapOvr>
    <a:masterClrMapping/>
  </p:clrMapOvr>
  <p:transition advClick="0"/>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600B8196-83ED-0AFB-FCE2-EF7955FBE30F}"/>
              </a:ext>
            </a:extLst>
          </p:cNvPr>
          <p:cNvSpPr>
            <a:spLocks noGrp="1"/>
          </p:cNvSpPr>
          <p:nvPr>
            <p:ph type="title"/>
          </p:nvPr>
        </p:nvSpPr>
        <p:spPr/>
        <p:txBody>
          <a:bodyPr>
            <a:normAutofit fontScale="90000"/>
          </a:bodyPr>
          <a:lstStyle/>
          <a:p>
            <a:endParaRPr lang="en-VN"/>
          </a:p>
        </p:txBody>
      </p:sp>
      <p:sp>
        <p:nvSpPr>
          <p:cNvPr id="5" name="Google Shape;702;p9">
            <a:extLst>
              <a:ext uri="{FF2B5EF4-FFF2-40B4-BE49-F238E27FC236}">
                <a16:creationId xmlns:a16="http://schemas.microsoft.com/office/drawing/2014/main" id="{9501B118-E01F-AA95-A19C-95DF1B806B30}"/>
              </a:ext>
            </a:extLst>
          </p:cNvPr>
          <p:cNvSpPr txBox="1"/>
          <p:nvPr/>
        </p:nvSpPr>
        <p:spPr>
          <a:xfrm>
            <a:off x="457200" y="1587784"/>
            <a:ext cx="7734300" cy="227084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ct val="0"/>
              </a:spcBef>
              <a:spcAft>
                <a:spcPct val="0"/>
              </a:spcAft>
            </a:defPPr>
            <a:lvl1pPr marL="457200" marR="0" lvl="0" indent="-317500" algn="l" rtl="0" eaLnBrk="1" hangingPunct="1">
              <a:lnSpc>
                <a:spcPct val="100000"/>
              </a:lnSpc>
              <a:spcBef>
                <a:spcPct val="0"/>
              </a:spcBef>
              <a:spcAft>
                <a:spcPct val="0"/>
              </a:spcAft>
              <a:buClr>
                <a:schemeClr val="dk1"/>
              </a:buClr>
              <a:buSzPts val="1400"/>
              <a:buFont typeface="Roboto"/>
              <a:buChar char="●"/>
              <a:defRPr sz="2100" b="0" i="0" u="none" strike="noStrike" cap="none">
                <a:solidFill>
                  <a:schemeClr val="dk1"/>
                </a:solidFill>
                <a:latin typeface="Arial" panose="020b0604020202020204" pitchFamily="34" charset="0"/>
                <a:ea typeface="Roboto"/>
                <a:cs typeface="Arial" panose="020b0604020202020204" pitchFamily="34" charset="0"/>
                <a:sym typeface="Roboto"/>
              </a:defRPr>
            </a:lvl1pPr>
            <a:lvl2pPr marL="914400" marR="0" lvl="1" indent="-317500" algn="l" rtl="0" eaLnBrk="1" hangingPunct="1">
              <a:lnSpc>
                <a:spcPct val="100000"/>
              </a:lnSpc>
              <a:spcBef>
                <a:spcPct val="0"/>
              </a:spcBef>
              <a:spcAft>
                <a:spcPct val="0"/>
              </a:spcAft>
              <a:buClr>
                <a:schemeClr val="dk1"/>
              </a:buClr>
              <a:buSzPts val="1400"/>
              <a:buFont typeface="Roboto"/>
              <a:buChar char="○"/>
              <a:defRPr sz="1800" b="0" i="0" u="none" strike="noStrike" cap="none">
                <a:solidFill>
                  <a:schemeClr val="dk1"/>
                </a:solidFill>
                <a:latin typeface="Arial" panose="020b0604020202020204" pitchFamily="34" charset="0"/>
                <a:ea typeface="Roboto"/>
                <a:cs typeface="Arial" panose="020b0604020202020204" pitchFamily="34" charset="0"/>
                <a:sym typeface="Roboto"/>
              </a:defRPr>
            </a:lvl2pPr>
            <a:lvl3pPr marL="1371600" marR="0" lvl="2" indent="-317500" algn="l" rtl="0" eaLnBrk="1" hangingPunct="1">
              <a:lnSpc>
                <a:spcPct val="100000"/>
              </a:lnSpc>
              <a:spcBef>
                <a:spcPct val="0"/>
              </a:spcBef>
              <a:spcAft>
                <a:spcPct val="0"/>
              </a:spcAft>
              <a:buClr>
                <a:schemeClr val="dk1"/>
              </a:buClr>
              <a:buSzPts val="1400"/>
              <a:buFont typeface="Roboto"/>
              <a:buChar char="■"/>
              <a:defRPr sz="1500" b="0" i="0" u="none" strike="noStrike" cap="none">
                <a:solidFill>
                  <a:schemeClr val="dk1"/>
                </a:solidFill>
                <a:latin typeface="Arial" panose="020b0604020202020204" pitchFamily="34" charset="0"/>
                <a:ea typeface="Roboto"/>
                <a:cs typeface="Arial" panose="020b0604020202020204" pitchFamily="34" charset="0"/>
                <a:sym typeface="Roboto"/>
              </a:defRPr>
            </a:lvl3pPr>
            <a:lvl4pPr marL="1828800" marR="0" lvl="3" indent="-317500" algn="l" rtl="0" eaLnBrk="1" hangingPunct="1">
              <a:lnSpc>
                <a:spcPct val="100000"/>
              </a:lnSpc>
              <a:spcBef>
                <a:spcPct val="0"/>
              </a:spcBef>
              <a:spcAft>
                <a:spcPct val="0"/>
              </a:spcAft>
              <a:buClr>
                <a:schemeClr val="dk1"/>
              </a:buClr>
              <a:buSzPts val="1400"/>
              <a:buFont typeface="Roboto"/>
              <a:buChar char="●"/>
              <a:defRPr sz="1350" b="0" i="0" u="none" strike="noStrike" cap="none">
                <a:solidFill>
                  <a:schemeClr val="dk1"/>
                </a:solidFill>
                <a:latin typeface="Arial" panose="020b0604020202020204" pitchFamily="34" charset="0"/>
                <a:ea typeface="Roboto"/>
                <a:cs typeface="Arial" panose="020b0604020202020204" pitchFamily="34" charset="0"/>
                <a:sym typeface="Roboto"/>
              </a:defRPr>
            </a:lvl4pPr>
            <a:lvl5pPr marL="2286000" marR="0" lvl="4" indent="-317500" algn="l" rtl="0" eaLnBrk="1" hangingPunct="1">
              <a:lnSpc>
                <a:spcPct val="100000"/>
              </a:lnSpc>
              <a:spcBef>
                <a:spcPct val="0"/>
              </a:spcBef>
              <a:spcAft>
                <a:spcPct val="0"/>
              </a:spcAft>
              <a:buClr>
                <a:schemeClr val="dk1"/>
              </a:buClr>
              <a:buSzPts val="1400"/>
              <a:buFont typeface="Roboto"/>
              <a:buChar char="○"/>
              <a:defRPr sz="1350" b="0" i="0" u="none" strike="noStrike" cap="none">
                <a:solidFill>
                  <a:schemeClr val="dk1"/>
                </a:solidFill>
                <a:latin typeface="Arial" panose="020b0604020202020204" pitchFamily="34" charset="0"/>
                <a:ea typeface="Roboto"/>
                <a:cs typeface="Arial" panose="020b0604020202020204" pitchFamily="34" charset="0"/>
                <a:sym typeface="Roboto"/>
              </a:defRPr>
            </a:lvl5pPr>
            <a:lvl6pPr marL="2743200" marR="0" lvl="5" indent="-317500" algn="l" rtl="0" eaLnBrk="1" hangingPunct="1">
              <a:lnSpc>
                <a:spcPct val="100000"/>
              </a:lnSpc>
              <a:spcBef>
                <a:spcPct val="0"/>
              </a:spcBef>
              <a:spcAft>
                <a:spcPct val="0"/>
              </a:spcAft>
              <a:buClr>
                <a:schemeClr val="dk1"/>
              </a:buClr>
              <a:buSzPts val="1400"/>
              <a:buFont typeface="Roboto"/>
              <a:buChar char="■"/>
              <a:defRPr sz="1350" b="0" i="0" u="none" strike="noStrike" cap="none">
                <a:solidFill>
                  <a:schemeClr val="dk1"/>
                </a:solidFill>
                <a:latin typeface="Roboto"/>
                <a:ea typeface="Roboto"/>
                <a:cs typeface="Roboto"/>
                <a:sym typeface="Roboto"/>
              </a:defRPr>
            </a:lvl6pPr>
            <a:lvl7pPr marL="3200400" marR="0" lvl="6" indent="-317500" algn="l" rtl="0" eaLnBrk="1" hangingPunct="1">
              <a:lnSpc>
                <a:spcPct val="100000"/>
              </a:lnSpc>
              <a:spcBef>
                <a:spcPct val="0"/>
              </a:spcBef>
              <a:spcAft>
                <a:spcPct val="0"/>
              </a:spcAft>
              <a:buClr>
                <a:schemeClr val="dk1"/>
              </a:buClr>
              <a:buSzPts val="1400"/>
              <a:buFont typeface="Roboto"/>
              <a:buChar char="●"/>
              <a:defRPr sz="1350" b="0" i="0" u="none" strike="noStrike" cap="none">
                <a:solidFill>
                  <a:schemeClr val="dk1"/>
                </a:solidFill>
                <a:latin typeface="Roboto"/>
                <a:ea typeface="Roboto"/>
                <a:cs typeface="Roboto"/>
                <a:sym typeface="Roboto"/>
              </a:defRPr>
            </a:lvl7pPr>
            <a:lvl8pPr marL="3657600" marR="0" lvl="7" indent="-317500" algn="l" rtl="0" eaLnBrk="1" hangingPunct="1">
              <a:lnSpc>
                <a:spcPct val="100000"/>
              </a:lnSpc>
              <a:spcBef>
                <a:spcPct val="0"/>
              </a:spcBef>
              <a:spcAft>
                <a:spcPct val="0"/>
              </a:spcAft>
              <a:buClr>
                <a:schemeClr val="dk1"/>
              </a:buClr>
              <a:buSzPts val="1400"/>
              <a:buFont typeface="Roboto"/>
              <a:buChar char="○"/>
              <a:defRPr sz="1350" b="0" i="0" u="none" strike="noStrike" cap="none">
                <a:solidFill>
                  <a:schemeClr val="dk1"/>
                </a:solidFill>
                <a:latin typeface="Roboto"/>
                <a:ea typeface="Roboto"/>
                <a:cs typeface="Roboto"/>
                <a:sym typeface="Roboto"/>
              </a:defRPr>
            </a:lvl8pPr>
            <a:lvl9pPr marL="4114800" marR="0" lvl="8" indent="-317500" algn="l" rtl="0" eaLnBrk="1" hangingPunct="1">
              <a:lnSpc>
                <a:spcPct val="100000"/>
              </a:lnSpc>
              <a:spcBef>
                <a:spcPct val="0"/>
              </a:spcBef>
              <a:spcAft>
                <a:spcPct val="0"/>
              </a:spcAft>
              <a:buClr>
                <a:schemeClr val="dk1"/>
              </a:buClr>
              <a:buSzPts val="1400"/>
              <a:buFont typeface="Roboto"/>
              <a:buChar char="■"/>
              <a:defRPr sz="1350" b="0" i="0" u="none" strike="noStrike" cap="none">
                <a:solidFill>
                  <a:schemeClr val="dk1"/>
                </a:solidFill>
                <a:latin typeface="Roboto"/>
                <a:ea typeface="Roboto"/>
                <a:cs typeface="Roboto"/>
                <a:sym typeface="Roboto"/>
              </a:defRPr>
            </a:lvl9pPr>
          </a:lstStyle>
          <a:p>
            <a:pPr marL="139700" indent="0">
              <a:lnSpc>
                <a:spcPct val="150000"/>
              </a:lnSpc>
              <a:buFont typeface="Roboto"/>
              <a:buNone/>
            </a:pPr>
            <a:r>
              <a:rPr lang="en-US" sz="2400" b="1">
                <a:solidFill>
                  <a:srgbClr val="327176"/>
                </a:solidFill>
              </a:rPr>
              <a:t>II. </a:t>
            </a:r>
            <a:r>
              <a:rPr lang="en-US" sz="2800"/>
              <a:t> </a:t>
            </a:r>
            <a:r>
              <a:rPr lang="en-US" sz="2400" b="1" err="1">
                <a:solidFill>
                  <a:srgbClr val="327176"/>
                </a:solidFill>
              </a:rPr>
              <a:t>Đặc tính của ngành sản xuất và kéo sợi</a:t>
            </a:r>
            <a:endParaRPr lang="en-US" sz="1800" b="1">
              <a:solidFill>
                <a:srgbClr val="327176"/>
              </a:solidFill>
            </a:endParaRPr>
          </a:p>
        </p:txBody>
      </p:sp>
    </p:spTree>
    <p:extLst>
      <p:ext uri="{BB962C8B-B14F-4D97-AF65-F5344CB8AC3E}">
        <p14:creationId xmlns:p14="http://schemas.microsoft.com/office/powerpoint/2010/main" val="3859547869"/>
      </p:ext>
    </p:ext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DF49BF30-57CF-2CBF-3610-B69DDBB2E74E}"/>
              </a:ext>
            </a:extLst>
          </p:cNvPr>
          <p:cNvSpPr>
            <a:spLocks noGrp="1"/>
          </p:cNvSpPr>
          <p:nvPr>
            <p:ph type="title"/>
          </p:nvPr>
        </p:nvSpPr>
        <p:spPr/>
        <p:txBody>
          <a:bodyPr>
            <a:noAutofit/>
          </a:bodyPr>
          <a:lstStyle/>
          <a:p>
            <a:pPr algn="ctr"/>
            <a:r>
              <a:rPr lang="en-US">
                <a:solidFill>
                  <a:schemeClr val="accent1">
                    <a:lumMod val="50000"/>
                  </a:schemeClr>
                </a:solidFill>
              </a:rPr>
              <a:t>SẢN XUẤT SỢI, KÉO SỢI</a:t>
            </a:r>
            <a:endParaRPr lang="en-VN">
              <a:solidFill>
                <a:schemeClr val="accent1">
                  <a:lumMod val="50000"/>
                </a:schemeClr>
              </a:solidFill>
            </a:endParaRPr>
          </a:p>
        </p:txBody>
      </p:sp>
      <p:pic>
        <p:nvPicPr>
          <p:cNvPr id="5" name="Picture 4">
            <a:extLst>
              <a:ext uri="{FF2B5EF4-FFF2-40B4-BE49-F238E27FC236}">
                <a16:creationId xmlns:a16="http://schemas.microsoft.com/office/drawing/2014/main" id="{81BA64BD-E26B-42E2-A2AA-F3FD1DFF08F2}"/>
              </a:ext>
            </a:extLst>
          </p:cNvPr>
          <p:cNvPicPr>
            <a:picLocks noChangeAspect="1"/>
          </p:cNvPicPr>
          <p:nvPr/>
        </p:nvPicPr>
        <p:blipFill>
          <a:blip r:embed="rId2"/>
          <a:stretch>
            <a:fillRect/>
          </a:stretch>
        </p:blipFill>
        <p:spPr>
          <a:xfrm>
            <a:off x="4583017" y="1441165"/>
            <a:ext cx="4103783" cy="2560885"/>
          </a:xfrm>
          <a:prstGeom prst="rect">
            <a:avLst/>
          </a:prstGeom>
        </p:spPr>
      </p:pic>
      <p:pic>
        <p:nvPicPr>
          <p:cNvPr id="6" name="Picture 5">
            <a:extLst>
              <a:ext uri="{FF2B5EF4-FFF2-40B4-BE49-F238E27FC236}">
                <a16:creationId xmlns:a16="http://schemas.microsoft.com/office/drawing/2014/main" id="{C5B8DC93-70D7-433B-A2E4-47EF429A5A23}"/>
              </a:ext>
            </a:extLst>
          </p:cNvPr>
          <p:cNvPicPr>
            <a:picLocks noChangeAspect="1"/>
          </p:cNvPicPr>
          <p:nvPr/>
        </p:nvPicPr>
        <p:blipFill>
          <a:blip r:embed="rId3"/>
          <a:stretch>
            <a:fillRect/>
          </a:stretch>
        </p:blipFill>
        <p:spPr>
          <a:xfrm>
            <a:off x="457200" y="1441165"/>
            <a:ext cx="3840079" cy="2560052"/>
          </a:xfrm>
          <a:prstGeom prst="rect">
            <a:avLst/>
          </a:prstGeom>
        </p:spPr>
      </p:pic>
    </p:spTree>
    <p:extLst>
      <p:ext uri="{BB962C8B-B14F-4D97-AF65-F5344CB8AC3E}">
        <p14:creationId xmlns:p14="http://schemas.microsoft.com/office/powerpoint/2010/main" val="485085189"/>
      </p:ext>
    </p:extLst>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4.xml><?xml version="1.0" encoding="utf-8"?>
<a:theme xmlns:r="http://schemas.openxmlformats.org/officeDocument/2006/relationships"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5.xml><?xml version="1.0" encoding="utf-8"?>
<a:theme xmlns:r="http://schemas.openxmlformats.org/officeDocument/2006/relationships" xmlns:a="http://schemas.openxmlformats.org/drawingml/2006/main" name="Terra override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vt="http://schemas.openxmlformats.org/officeDocument/2006/docPropsVTypes" xmlns="http://schemas.openxmlformats.org/officeDocument/2006/extended-properties">
  <Company/>
  <PresentationFormat>On-screen Show (16:9)</PresentationFormat>
  <Paragraphs>366</Paragraphs>
  <Slides>40</Slides>
  <Notes>4</Notes>
  <TotalTime>12616</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40</vt:i4>
      </vt:variant>
    </vt:vector>
  </HeadingPairs>
  <TitlesOfParts>
    <vt:vector baseType="lpstr" size="50">
      <vt:lpstr>Arial</vt:lpstr>
      <vt:lpstr>Calibri Light</vt:lpstr>
      <vt:lpstr>Calibri</vt:lpstr>
      <vt:lpstr>Roboto</vt:lpstr>
      <vt:lpstr>Fira Sans Extra Condensed</vt:lpstr>
      <vt:lpstr>MS Mincho</vt:lpstr>
      <vt:lpstr>Times New Roman</vt:lpstr>
      <vt:lpstr>Wingdings</vt:lpstr>
      <vt:lpstr>Courier New</vt:lpstr>
      <vt:lpstr>Terra</vt:lpstr>
      <vt:lpstr>CHƯƠNG TRÌNH TẬP HUẤN CHO DOANH NGHIỆP CÔNG NGHIỆP</vt:lpstr>
      <vt:lpstr>NỘI DUNG</vt:lpstr>
      <vt:lpstr>SƠ BỘ VỀ NGÀNH DỆT MAY</vt:lpstr>
      <vt:lpstr>CHUỖI GIÁ TRỊ NGÀNH DỆT MAY</vt:lpstr>
      <vt:lpstr>PowerPoint Presentation</vt:lpstr>
      <vt:lpstr>SƠ ĐỒ QUY TRÌNH TỪ SỢI ĐẾN SẢN PHẨM MAY MẶC</vt:lpstr>
      <vt:lpstr>MỨC TIÊU THỤ NĂNG LƯỢNG TRONG CÁC CÔNG ĐOẠN KHÁC NHAU CỦA NGÀNH DỆT MAY</vt:lpstr>
      <vt:lpstr>PowerPoint Presentation</vt:lpstr>
      <vt:lpstr>SẢN XUẤT SỢI, KÉO SỢI</vt:lpstr>
      <vt:lpstr>SẢN XUẤT SỢI</vt:lpstr>
      <vt:lpstr>SẢN XUẤT SỢI, KÉO SỢI</vt:lpstr>
      <vt:lpstr>PowerPoint Presentation</vt:lpstr>
      <vt:lpstr>SỢI COTTON</vt:lpstr>
      <vt:lpstr>SỢI POLYESTER</vt:lpstr>
      <vt:lpstr>MỘT SỐ LOẠI SỢI</vt:lpstr>
      <vt:lpstr>NĂNG LƯỢNG TIÊU THỤ TRONG CÔNG ĐOẠN KÉO SỢI</vt:lpstr>
      <vt:lpstr>CÂN BẰNG NĂNG LƯỢNG TRONG QUY TRÌNH KÉO SỢI</vt:lpstr>
      <vt:lpstr>III. DỆT</vt:lpstr>
      <vt:lpstr>DỆT</vt:lpstr>
      <vt:lpstr>CÂN BẰNG NĂNG LƯỢNG – VÍ DỤ (DỆT)</vt:lpstr>
      <vt:lpstr>ĐỊNH MỨC DỆT SỢI Ở PAKISTAN</vt:lpstr>
      <vt:lpstr>NĂNG LƯỢNG TIÊU THỤ CỦA CÔNG ĐOẠN DỆT</vt:lpstr>
      <vt:lpstr>QUY TRÌNH ƯỚT</vt:lpstr>
      <vt:lpstr>QUY TRÌNH ƯỚT</vt:lpstr>
      <vt:lpstr>CÔNG NGHỆ DỆT NHUỘM</vt:lpstr>
      <vt:lpstr>A-TIỀN XỬ LÝ VẢI (NHUỘM KIỂU CĂNG RỘNG)</vt:lpstr>
      <vt:lpstr>B-NHUỘM VẢI</vt:lpstr>
      <vt:lpstr>NHUỘM – CÁC BƯỚC CƠ BẢN</vt:lpstr>
      <vt:lpstr>C- IN VẢI</vt:lpstr>
      <vt:lpstr>D- HOÀN TẤT</vt:lpstr>
      <vt:lpstr>NHU CẦU  NĂNG LƯỢNG ĐIỂN HÌNH CHO QUY TRÌNH ƯỚT</vt:lpstr>
      <vt:lpstr>PHÂN BỐ TIÊU THỤ NĂNG LƯỢNG TRONG MỘT NHÀ MÁY DỆT NHUỘM</vt:lpstr>
      <vt:lpstr>IV. NGÀNH MAY</vt:lpstr>
      <vt:lpstr>CHUỖI GIÁ TRỊ NGÀNH MAY MẶC</vt:lpstr>
      <vt:lpstr>CÔNG NGHỆ MAY VÀ TIÊU THỤ NĂNG LƯỢNG TRONG NHÀ MÁY MAY</vt:lpstr>
      <vt:lpstr>CÔNG NGHỆ MAY VÀ TIÊU THỤ NĂNG LƯỢNG TRONG NHÀ MÁY MAY</vt:lpstr>
      <vt:lpstr>PHÂN BỐ TIÊU THỤ NĂNG LƯỢNG TẠI 1 NHÀ MÁY MAY – THẾ GIỚI</vt:lpstr>
      <vt:lpstr>CƠ CẤU TIÊU HAO NĂNG LƯỢNG TRONG NHÀ MÁY MAY – VIỆT NAM</vt:lpstr>
      <vt:lpstr>PowerPoint Presentation</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Presentation</dc:title>
  <dc:creator>Admin-PC</dc:creator>
  <cp:lastModifiedBy>823417-Nguyễn Mạnh Hùng</cp:lastModifiedBy>
  <cp:revision>71</cp:revision>
  <dcterms:modified xsi:type="dcterms:W3CDTF">2026-05-28T08:03:06Z</dcterms:modified>
</cp:coreProperties>
</file>