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image/svg+xml" Extension="svg"/>
  <Default ContentType="image/webp" Extension="webp"/>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presentationml.slideLayout+xml" PartName="/ppt/slideLayouts/slideLayout28.xml"/>
  <Override ContentType="application/vnd.openxmlformats-officedocument.theme+xml" PartName="/ppt/theme/theme2.xml"/>
  <Override ContentType="application/vnd.openxmlformats-officedocument.theme+xml" PartName="/ppt/theme/theme3.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drawingml.diagramData+xml" PartName="/ppt/diagrams/data1.xml"/>
  <Override ContentType="application/vnd.openxmlformats-officedocument.drawingml.diagramLayout+xml" PartName="/ppt/diagrams/layout1.xml"/>
  <Override ContentType="application/vnd.openxmlformats-officedocument.drawingml.diagramStyle+xml" PartName="/ppt/diagrams/quickStyle1.xml"/>
  <Override ContentType="application/vnd.openxmlformats-officedocument.drawingml.diagramColors+xml" PartName="/ppt/diagrams/colors1.xml"/>
  <Override ContentType="application/vnd.ms-office.drawingml.diagramDrawing+xml" PartName="/ppt/diagrams/drawing1.xml"/>
  <Override ContentType="application/vnd.openxmlformats-officedocument.drawingml.diagramData+xml" PartName="/ppt/diagrams/data2.xml"/>
  <Override ContentType="application/vnd.openxmlformats-officedocument.drawingml.diagramLayout+xml" PartName="/ppt/diagrams/layout2.xml"/>
  <Override ContentType="application/vnd.openxmlformats-officedocument.drawingml.diagramStyle+xml" PartName="/ppt/diagrams/quickStyle2.xml"/>
  <Override ContentType="application/vnd.openxmlformats-officedocument.drawingml.diagramColors+xml" PartName="/ppt/diagrams/colors2.xml"/>
  <Override ContentType="application/vnd.ms-office.drawingml.diagramDrawing+xml" PartName="/ppt/diagrams/drawing2.xml"/>
  <Override ContentType="application/vnd.openxmlformats-officedocument.drawingml.diagramData+xml" PartName="/ppt/diagrams/data3.xml"/>
  <Override ContentType="application/vnd.openxmlformats-officedocument.drawingml.diagramLayout+xml" PartName="/ppt/diagrams/layout3.xml"/>
  <Override ContentType="application/vnd.openxmlformats-officedocument.drawingml.diagramStyle+xml" PartName="/ppt/diagrams/quickStyle3.xml"/>
  <Override ContentType="application/vnd.openxmlformats-officedocument.drawingml.diagramColors+xml" PartName="/ppt/diagrams/colors3.xml"/>
  <Override ContentType="application/vnd.ms-office.drawingml.diagramDrawing+xml" PartName="/ppt/diagrams/drawing3.xml"/>
  <Override ContentType="application/vnd.openxmlformats-officedocument.drawingml.diagramData+xml" PartName="/ppt/diagrams/data4.xml"/>
  <Override ContentType="application/vnd.openxmlformats-officedocument.drawingml.diagramLayout+xml" PartName="/ppt/diagrams/layout4.xml"/>
  <Override ContentType="application/vnd.openxmlformats-officedocument.drawingml.diagramStyle+xml" PartName="/ppt/diagrams/quickStyle4.xml"/>
  <Override ContentType="application/vnd.openxmlformats-officedocument.drawingml.diagramColors+xml" PartName="/ppt/diagrams/colors4.xml"/>
  <Override ContentType="application/vnd.ms-office.drawingml.diagramDrawing+xml" PartName="/ppt/diagrams/drawing4.xml"/>
  <Override ContentType="application/vnd.openxmlformats-officedocument.drawingml.diagramData+xml" PartName="/ppt/diagrams/data5.xml"/>
  <Override ContentType="application/vnd.openxmlformats-officedocument.drawingml.diagramLayout+xml" PartName="/ppt/diagrams/layout5.xml"/>
  <Override ContentType="application/vnd.openxmlformats-officedocument.drawingml.diagramStyle+xml" PartName="/ppt/diagrams/quickStyle5.xml"/>
  <Override ContentType="application/vnd.openxmlformats-officedocument.drawingml.diagramColors+xml" PartName="/ppt/diagrams/colors5.xml"/>
  <Override ContentType="application/vnd.ms-office.drawingml.diagramDrawing+xml" PartName="/ppt/diagrams/drawing5.xml"/>
  <Override ContentType="application/vnd.openxmlformats-officedocument.drawingml.diagramData+xml" PartName="/ppt/diagrams/data6.xml"/>
  <Override ContentType="application/vnd.openxmlformats-officedocument.drawingml.diagramLayout+xml" PartName="/ppt/diagrams/layout6.xml"/>
  <Override ContentType="application/vnd.openxmlformats-officedocument.drawingml.diagramStyle+xml" PartName="/ppt/diagrams/quickStyle6.xml"/>
  <Override ContentType="application/vnd.openxmlformats-officedocument.drawingml.diagramColors+xml" PartName="/ppt/diagrams/colors6.xml"/>
  <Override ContentType="application/vnd.ms-office.drawingml.diagramDrawing+xml" PartName="/ppt/diagrams/drawing6.xml"/>
  <Override ContentType="application/vnd.openxmlformats-officedocument.drawingml.diagramData+xml" PartName="/ppt/diagrams/data7.xml"/>
  <Override ContentType="application/vnd.openxmlformats-officedocument.drawingml.diagramLayout+xml" PartName="/ppt/diagrams/layout7.xml"/>
  <Override ContentType="application/vnd.openxmlformats-officedocument.drawingml.diagramStyle+xml" PartName="/ppt/diagrams/quickStyle7.xml"/>
  <Override ContentType="application/vnd.openxmlformats-officedocument.drawingml.diagramColors+xml" PartName="/ppt/diagrams/colors7.xml"/>
  <Override ContentType="application/vnd.ms-office.drawingml.diagramDrawing+xml" PartName="/ppt/diagrams/drawing7.xml"/>
  <Override ContentType="application/vnd.openxmlformats-officedocument.presentationml.notesSlide+xml" PartName="/ppt/notesSlides/notesSlide7.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 id="2147483672" r:id="rId2"/>
  </p:sldMasterIdLst>
  <p:notesMasterIdLst>
    <p:notesMasterId r:id="rId30"/>
  </p:notesMasterIdLst>
  <p:sldIdLst>
    <p:sldId id="1783" r:id="rId3"/>
    <p:sldId id="1816" r:id="rId4"/>
    <p:sldId id="260" r:id="rId5"/>
    <p:sldId id="1818" r:id="rId6"/>
    <p:sldId id="1819" r:id="rId7"/>
    <p:sldId id="2361" r:id="rId8"/>
    <p:sldId id="2362" r:id="rId9"/>
    <p:sldId id="2360" r:id="rId10"/>
    <p:sldId id="2363" r:id="rId11"/>
    <p:sldId id="2364" r:id="rId12"/>
    <p:sldId id="2365" r:id="rId13"/>
    <p:sldId id="2371" r:id="rId14"/>
    <p:sldId id="2372" r:id="rId15"/>
    <p:sldId id="2373" r:id="rId16"/>
    <p:sldId id="2374" r:id="rId17"/>
    <p:sldId id="2375" r:id="rId18"/>
    <p:sldId id="2376" r:id="rId19"/>
    <p:sldId id="2379" r:id="rId20"/>
    <p:sldId id="2380" r:id="rId21"/>
    <p:sldId id="2381" r:id="rId22"/>
    <p:sldId id="2382" r:id="rId23"/>
    <p:sldId id="2386" r:id="rId24"/>
    <p:sldId id="2383" r:id="rId25"/>
    <p:sldId id="2384" r:id="rId26"/>
    <p:sldId id="2385" r:id="rId27"/>
    <p:sldId id="2387" r:id="rId28"/>
    <p:sldId id="2359" r:id="rId29"/>
  </p:sldIdLst>
  <p:sldSz cx="12192000" cy="6858000"/>
  <p:notesSz cx="6858000" cy="9144000"/>
  <p:embeddedFontLst>
    <p:embeddedFont>
      <p:font typeface="Fira Sans Extra Condensed" panose="020F0502020204030204" pitchFamily="34" charset="0"/>
      <p:regular r:id="rId31"/>
      <p:bold r:id="rId32"/>
      <p:italic r:id="rId33"/>
      <p:boldItalic r:id="rId34"/>
    </p:embeddedFont>
    <p:embeddedFont>
      <p:font typeface="Fraunces Extra Bold" panose="020B0604020202020204" pitchFamily="34" charset="0"/>
      <p:regular r:id="rId35"/>
    </p:embeddedFont>
    <p:embeddedFont>
      <p:font typeface="Nobile" panose="020B0604020202020204" pitchFamily="34" charset="0"/>
      <p:regular r:id="rId36"/>
    </p:embeddedFont>
    <p:embeddedFont>
      <p:font typeface="Roboto" panose="02000000000000000000" pitchFamily="2"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872" autoAdjust="0"/>
    <p:restoredTop sz="85096"/>
  </p:normalViewPr>
  <p:slideViewPr>
    <p:cSldViewPr snapToGrid="0">
      <p:cViewPr varScale="1">
        <p:scale>
          <a:sx n="70" d="100"/>
          <a:sy n="70" d="100"/>
        </p:scale>
        <p:origin x="184" y="976"/>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9.fntdata"/><Relationship Id="rId21" Type="http://schemas.openxmlformats.org/officeDocument/2006/relationships/slide" Target="slides/slide19.xml"/><Relationship Id="rId34" Type="http://schemas.openxmlformats.org/officeDocument/2006/relationships/font" Target="fonts/font4.fntdata"/><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6.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1.fntdata"/><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3.fntdata"/><Relationship Id="rId38" Type="http://schemas.openxmlformats.org/officeDocument/2006/relationships/font" Target="fonts/font8.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A4CE2A-C7C4-49A9-914B-5FFF4F727B99}"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US"/>
        </a:p>
      </dgm:t>
    </dgm:pt>
    <dgm:pt modelId="{7642E3DA-14F1-42A7-8910-E4F1EA8A8FFC}">
      <dgm:prSet phldrT="[Text]"/>
      <dgm:spPr/>
      <dgm:t>
        <a:bodyPr/>
        <a:lstStyle/>
        <a:p>
          <a:r>
            <a:rPr lang="en-US" dirty="0">
              <a:solidFill>
                <a:schemeClr val="tx1"/>
              </a:solidFill>
            </a:rPr>
            <a:t>Xe </a:t>
          </a:r>
          <a:r>
            <a:rPr lang="en-US" dirty="0" err="1">
              <a:solidFill>
                <a:schemeClr val="tx1"/>
              </a:solidFill>
            </a:rPr>
            <a:t>vào</a:t>
          </a:r>
          <a:r>
            <a:rPr lang="en-US" dirty="0">
              <a:solidFill>
                <a:schemeClr val="tx1"/>
              </a:solidFill>
            </a:rPr>
            <a:t> </a:t>
          </a:r>
          <a:r>
            <a:rPr lang="en-US" dirty="0" err="1">
              <a:solidFill>
                <a:schemeClr val="tx1"/>
              </a:solidFill>
            </a:rPr>
            <a:t>liệu</a:t>
          </a:r>
          <a:endParaRPr lang="en-US" dirty="0">
            <a:solidFill>
              <a:schemeClr val="tx1"/>
            </a:solidFill>
          </a:endParaRPr>
        </a:p>
      </dgm:t>
    </dgm:pt>
    <dgm:pt modelId="{38F9C38D-6099-4BDF-9D02-01539A8B8EC3}" type="parTrans" cxnId="{FB1A3DB1-77FE-4AA0-9B59-10C3EB73155B}">
      <dgm:prSet/>
      <dgm:spPr/>
      <dgm:t>
        <a:bodyPr/>
        <a:lstStyle/>
        <a:p>
          <a:endParaRPr lang="en-US"/>
        </a:p>
      </dgm:t>
    </dgm:pt>
    <dgm:pt modelId="{F83510B9-CDE5-4949-AF49-C953582B2C69}" type="sibTrans" cxnId="{FB1A3DB1-77FE-4AA0-9B59-10C3EB73155B}">
      <dgm:prSet/>
      <dgm:spPr/>
      <dgm:t>
        <a:bodyPr/>
        <a:lstStyle/>
        <a:p>
          <a:endParaRPr lang="en-US">
            <a:solidFill>
              <a:schemeClr val="tx1"/>
            </a:solidFill>
          </a:endParaRPr>
        </a:p>
      </dgm:t>
    </dgm:pt>
    <dgm:pt modelId="{324EB2D3-7C38-4AFB-B721-37FF40C01789}">
      <dgm:prSet phldrT="[Text]"/>
      <dgm:spPr/>
      <dgm:t>
        <a:bodyPr/>
        <a:lstStyle/>
        <a:p>
          <a:r>
            <a:rPr lang="en-US" dirty="0">
              <a:solidFill>
                <a:schemeClr val="tx1"/>
              </a:solidFill>
            </a:rPr>
            <a:t>Là </a:t>
          </a:r>
          <a:r>
            <a:rPr lang="en-US" dirty="0" err="1">
              <a:solidFill>
                <a:schemeClr val="tx1"/>
              </a:solidFill>
            </a:rPr>
            <a:t>phẳng</a:t>
          </a:r>
          <a:endParaRPr lang="en-US" dirty="0">
            <a:solidFill>
              <a:schemeClr val="tx1"/>
            </a:solidFill>
          </a:endParaRPr>
        </a:p>
      </dgm:t>
    </dgm:pt>
    <dgm:pt modelId="{E3303E50-D77D-4AA5-9CAF-A51DF72EECF6}" type="parTrans" cxnId="{6AAB86E3-1B0E-4FEB-B907-CEDCDD297075}">
      <dgm:prSet/>
      <dgm:spPr/>
      <dgm:t>
        <a:bodyPr/>
        <a:lstStyle/>
        <a:p>
          <a:endParaRPr lang="en-US"/>
        </a:p>
      </dgm:t>
    </dgm:pt>
    <dgm:pt modelId="{1B4F4566-A618-4AB2-A14C-AC66E40AF5FB}" type="sibTrans" cxnId="{6AAB86E3-1B0E-4FEB-B907-CEDCDD297075}">
      <dgm:prSet/>
      <dgm:spPr/>
      <dgm:t>
        <a:bodyPr/>
        <a:lstStyle/>
        <a:p>
          <a:endParaRPr lang="en-US">
            <a:solidFill>
              <a:schemeClr val="tx1"/>
            </a:solidFill>
          </a:endParaRPr>
        </a:p>
      </dgm:t>
    </dgm:pt>
    <dgm:pt modelId="{8137D3CB-3DF6-4454-B923-FE5CD6A7DBE0}">
      <dgm:prSet phldrT="[Text]"/>
      <dgm:spPr/>
      <dgm:t>
        <a:bodyPr/>
        <a:lstStyle/>
        <a:p>
          <a:r>
            <a:rPr lang="en-US" dirty="0" err="1">
              <a:solidFill>
                <a:schemeClr val="tx1"/>
              </a:solidFill>
            </a:rPr>
            <a:t>Hố</a:t>
          </a:r>
          <a:r>
            <a:rPr lang="en-US" dirty="0">
              <a:solidFill>
                <a:schemeClr val="tx1"/>
              </a:solidFill>
            </a:rPr>
            <a:t> </a:t>
          </a:r>
          <a:r>
            <a:rPr lang="en-US" dirty="0" err="1">
              <a:solidFill>
                <a:schemeClr val="tx1"/>
              </a:solidFill>
            </a:rPr>
            <a:t>bù</a:t>
          </a:r>
          <a:endParaRPr lang="en-US" dirty="0">
            <a:solidFill>
              <a:schemeClr val="tx1"/>
            </a:solidFill>
          </a:endParaRPr>
        </a:p>
      </dgm:t>
    </dgm:pt>
    <dgm:pt modelId="{8289DBE5-8373-409C-8474-62B1211183C4}" type="parTrans" cxnId="{B505804D-9407-42AE-9ECA-7ECEF443E2DB}">
      <dgm:prSet/>
      <dgm:spPr/>
      <dgm:t>
        <a:bodyPr/>
        <a:lstStyle/>
        <a:p>
          <a:endParaRPr lang="en-US"/>
        </a:p>
      </dgm:t>
    </dgm:pt>
    <dgm:pt modelId="{B1A8F900-A8F3-4290-B679-961917FF6828}" type="sibTrans" cxnId="{B505804D-9407-42AE-9ECA-7ECEF443E2DB}">
      <dgm:prSet/>
      <dgm:spPr/>
      <dgm:t>
        <a:bodyPr/>
        <a:lstStyle/>
        <a:p>
          <a:endParaRPr lang="en-US">
            <a:solidFill>
              <a:schemeClr val="tx1"/>
            </a:solidFill>
          </a:endParaRPr>
        </a:p>
      </dgm:t>
    </dgm:pt>
    <dgm:pt modelId="{F76B6D73-9C7C-4D98-8790-FD69C6A68DF3}">
      <dgm:prSet/>
      <dgm:spPr/>
      <dgm:t>
        <a:bodyPr/>
        <a:lstStyle/>
        <a:p>
          <a:r>
            <a:rPr lang="en-US" dirty="0">
              <a:solidFill>
                <a:schemeClr val="tx1"/>
              </a:solidFill>
            </a:rPr>
            <a:t>Dao </a:t>
          </a:r>
          <a:r>
            <a:rPr lang="en-US" dirty="0" err="1">
              <a:solidFill>
                <a:schemeClr val="tx1"/>
              </a:solidFill>
            </a:rPr>
            <a:t>xẻ</a:t>
          </a:r>
          <a:endParaRPr lang="en-US" dirty="0">
            <a:solidFill>
              <a:schemeClr val="tx1"/>
            </a:solidFill>
          </a:endParaRPr>
        </a:p>
      </dgm:t>
    </dgm:pt>
    <dgm:pt modelId="{006819ED-DE99-46E2-882A-736F454D46F9}" type="parTrans" cxnId="{D2701E8B-5E3D-429A-9834-2E52C44D740D}">
      <dgm:prSet/>
      <dgm:spPr/>
      <dgm:t>
        <a:bodyPr/>
        <a:lstStyle/>
        <a:p>
          <a:endParaRPr lang="en-US"/>
        </a:p>
      </dgm:t>
    </dgm:pt>
    <dgm:pt modelId="{2A3BCB1B-F8BB-468E-9EF3-668C25E3A52F}" type="sibTrans" cxnId="{D2701E8B-5E3D-429A-9834-2E52C44D740D}">
      <dgm:prSet/>
      <dgm:spPr/>
      <dgm:t>
        <a:bodyPr/>
        <a:lstStyle/>
        <a:p>
          <a:endParaRPr lang="en-US">
            <a:solidFill>
              <a:schemeClr val="tx1"/>
            </a:solidFill>
          </a:endParaRPr>
        </a:p>
      </dgm:t>
    </dgm:pt>
    <dgm:pt modelId="{E9009798-6955-4C2F-B3E1-B5812D82EF1A}">
      <dgm:prSet/>
      <dgm:spPr/>
      <dgm:t>
        <a:bodyPr/>
        <a:lstStyle/>
        <a:p>
          <a:r>
            <a:rPr lang="en-US" dirty="0" err="1">
              <a:solidFill>
                <a:schemeClr val="tx1"/>
              </a:solidFill>
            </a:rPr>
            <a:t>Hố</a:t>
          </a:r>
          <a:r>
            <a:rPr lang="en-US" dirty="0">
              <a:solidFill>
                <a:schemeClr val="tx1"/>
              </a:solidFill>
            </a:rPr>
            <a:t> </a:t>
          </a:r>
          <a:r>
            <a:rPr lang="en-US" dirty="0" err="1">
              <a:solidFill>
                <a:schemeClr val="tx1"/>
              </a:solidFill>
            </a:rPr>
            <a:t>bù</a:t>
          </a:r>
          <a:endParaRPr lang="en-US" dirty="0">
            <a:solidFill>
              <a:schemeClr val="tx1"/>
            </a:solidFill>
          </a:endParaRPr>
        </a:p>
      </dgm:t>
    </dgm:pt>
    <dgm:pt modelId="{5091301D-D293-4685-9846-D2C7701EA5FD}" type="parTrans" cxnId="{2CF97BDF-A3D5-4450-8B72-A01F734C365B}">
      <dgm:prSet/>
      <dgm:spPr/>
      <dgm:t>
        <a:bodyPr/>
        <a:lstStyle/>
        <a:p>
          <a:endParaRPr lang="en-US"/>
        </a:p>
      </dgm:t>
    </dgm:pt>
    <dgm:pt modelId="{8CD28CCD-06F0-47A3-9003-B2669C6B1838}" type="sibTrans" cxnId="{2CF97BDF-A3D5-4450-8B72-A01F734C365B}">
      <dgm:prSet/>
      <dgm:spPr/>
      <dgm:t>
        <a:bodyPr/>
        <a:lstStyle/>
        <a:p>
          <a:endParaRPr lang="en-US">
            <a:solidFill>
              <a:schemeClr val="tx1"/>
            </a:solidFill>
          </a:endParaRPr>
        </a:p>
      </dgm:t>
    </dgm:pt>
    <dgm:pt modelId="{0FE888E6-0F9C-4E4A-ACE5-A7F029EF8421}">
      <dgm:prSet/>
      <dgm:spPr/>
      <dgm:t>
        <a:bodyPr/>
        <a:lstStyle/>
        <a:p>
          <a:r>
            <a:rPr lang="en-US" dirty="0" err="1">
              <a:solidFill>
                <a:schemeClr val="tx1"/>
              </a:solidFill>
            </a:rPr>
            <a:t>Tạo</a:t>
          </a:r>
          <a:r>
            <a:rPr lang="en-US" dirty="0">
              <a:solidFill>
                <a:schemeClr val="tx1"/>
              </a:solidFill>
            </a:rPr>
            <a:t> </a:t>
          </a:r>
          <a:r>
            <a:rPr lang="en-US" dirty="0" err="1">
              <a:solidFill>
                <a:schemeClr val="tx1"/>
              </a:solidFill>
            </a:rPr>
            <a:t>căng</a:t>
          </a:r>
          <a:endParaRPr lang="en-US" dirty="0">
            <a:solidFill>
              <a:schemeClr val="tx1"/>
            </a:solidFill>
          </a:endParaRPr>
        </a:p>
      </dgm:t>
    </dgm:pt>
    <dgm:pt modelId="{BA122339-6DCC-4EDD-8583-F189DA01D07B}" type="parTrans" cxnId="{99801D30-1558-4B53-BF92-433E2FDCBF21}">
      <dgm:prSet/>
      <dgm:spPr/>
      <dgm:t>
        <a:bodyPr/>
        <a:lstStyle/>
        <a:p>
          <a:endParaRPr lang="en-US"/>
        </a:p>
      </dgm:t>
    </dgm:pt>
    <dgm:pt modelId="{814E8AAC-89A4-446C-8989-E119332959BC}" type="sibTrans" cxnId="{99801D30-1558-4B53-BF92-433E2FDCBF21}">
      <dgm:prSet/>
      <dgm:spPr/>
      <dgm:t>
        <a:bodyPr/>
        <a:lstStyle/>
        <a:p>
          <a:endParaRPr lang="en-US">
            <a:solidFill>
              <a:schemeClr val="tx1"/>
            </a:solidFill>
          </a:endParaRPr>
        </a:p>
      </dgm:t>
    </dgm:pt>
    <dgm:pt modelId="{6F92DEF9-179A-4CCB-8F71-A2D0ED1F352B}">
      <dgm:prSet/>
      <dgm:spPr/>
      <dgm:t>
        <a:bodyPr/>
        <a:lstStyle/>
        <a:p>
          <a:r>
            <a:rPr lang="en-US" dirty="0" err="1">
              <a:solidFill>
                <a:schemeClr val="tx1"/>
              </a:solidFill>
            </a:rPr>
            <a:t>Cuộn</a:t>
          </a:r>
          <a:r>
            <a:rPr lang="en-US" dirty="0">
              <a:solidFill>
                <a:schemeClr val="tx1"/>
              </a:solidFill>
            </a:rPr>
            <a:t> </a:t>
          </a:r>
          <a:r>
            <a:rPr lang="en-US" dirty="0" err="1">
              <a:solidFill>
                <a:schemeClr val="tx1"/>
              </a:solidFill>
            </a:rPr>
            <a:t>lại</a:t>
          </a:r>
          <a:endParaRPr lang="en-US" dirty="0">
            <a:solidFill>
              <a:schemeClr val="tx1"/>
            </a:solidFill>
          </a:endParaRPr>
        </a:p>
      </dgm:t>
    </dgm:pt>
    <dgm:pt modelId="{24D2B491-29DB-4A4F-83A0-8F329AC23BC3}" type="parTrans" cxnId="{4F7EEB4D-93C8-4E0E-9EEB-6D93E2FADFA0}">
      <dgm:prSet/>
      <dgm:spPr/>
      <dgm:t>
        <a:bodyPr/>
        <a:lstStyle/>
        <a:p>
          <a:endParaRPr lang="en-US"/>
        </a:p>
      </dgm:t>
    </dgm:pt>
    <dgm:pt modelId="{AC8B6055-C22C-4629-92EA-C0EF3FCA43EF}" type="sibTrans" cxnId="{4F7EEB4D-93C8-4E0E-9EEB-6D93E2FADFA0}">
      <dgm:prSet/>
      <dgm:spPr/>
      <dgm:t>
        <a:bodyPr/>
        <a:lstStyle/>
        <a:p>
          <a:endParaRPr lang="en-US">
            <a:solidFill>
              <a:schemeClr val="tx1"/>
            </a:solidFill>
          </a:endParaRPr>
        </a:p>
      </dgm:t>
    </dgm:pt>
    <dgm:pt modelId="{56D3217E-3F3B-46D1-A6B0-948863C1E31A}">
      <dgm:prSet/>
      <dgm:spPr/>
      <dgm:t>
        <a:bodyPr/>
        <a:lstStyle/>
        <a:p>
          <a:r>
            <a:rPr lang="en-US" dirty="0">
              <a:solidFill>
                <a:schemeClr val="tx1"/>
              </a:solidFill>
            </a:rPr>
            <a:t>Xe </a:t>
          </a:r>
          <a:r>
            <a:rPr lang="en-US" dirty="0" err="1">
              <a:solidFill>
                <a:schemeClr val="tx1"/>
              </a:solidFill>
            </a:rPr>
            <a:t>ra</a:t>
          </a:r>
          <a:r>
            <a:rPr lang="en-US" dirty="0">
              <a:solidFill>
                <a:schemeClr val="tx1"/>
              </a:solidFill>
            </a:rPr>
            <a:t> </a:t>
          </a:r>
          <a:r>
            <a:rPr lang="en-US" dirty="0" err="1">
              <a:solidFill>
                <a:schemeClr val="tx1"/>
              </a:solidFill>
            </a:rPr>
            <a:t>liệu</a:t>
          </a:r>
          <a:endParaRPr lang="en-US" dirty="0">
            <a:solidFill>
              <a:schemeClr val="tx1"/>
            </a:solidFill>
          </a:endParaRPr>
        </a:p>
      </dgm:t>
    </dgm:pt>
    <dgm:pt modelId="{7CCFD5B8-F2A1-48B9-BCFA-3458C6596FE8}" type="parTrans" cxnId="{EE06D3C0-6DCA-4C89-A7D1-3F21C2660405}">
      <dgm:prSet/>
      <dgm:spPr/>
      <dgm:t>
        <a:bodyPr/>
        <a:lstStyle/>
        <a:p>
          <a:endParaRPr lang="en-US"/>
        </a:p>
      </dgm:t>
    </dgm:pt>
    <dgm:pt modelId="{B4D5E28E-3B82-41CB-A214-1788F61173B2}" type="sibTrans" cxnId="{EE06D3C0-6DCA-4C89-A7D1-3F21C2660405}">
      <dgm:prSet/>
      <dgm:spPr/>
      <dgm:t>
        <a:bodyPr/>
        <a:lstStyle/>
        <a:p>
          <a:endParaRPr lang="en-US"/>
        </a:p>
      </dgm:t>
    </dgm:pt>
    <dgm:pt modelId="{27615371-F27B-4E62-83EC-6A40EB0BDA65}" type="pres">
      <dgm:prSet presAssocID="{8BA4CE2A-C7C4-49A9-914B-5FFF4F727B99}" presName="Name0" presStyleCnt="0">
        <dgm:presLayoutVars>
          <dgm:dir/>
          <dgm:resizeHandles val="exact"/>
        </dgm:presLayoutVars>
      </dgm:prSet>
      <dgm:spPr/>
    </dgm:pt>
    <dgm:pt modelId="{60106332-05FF-4271-87DE-9DF8F35F4556}" type="pres">
      <dgm:prSet presAssocID="{7642E3DA-14F1-42A7-8910-E4F1EA8A8FFC}" presName="node" presStyleLbl="node1" presStyleIdx="0" presStyleCnt="8">
        <dgm:presLayoutVars>
          <dgm:bulletEnabled val="1"/>
        </dgm:presLayoutVars>
      </dgm:prSet>
      <dgm:spPr/>
    </dgm:pt>
    <dgm:pt modelId="{3AC77BF1-E82F-41E9-A30E-EF4469A405F7}" type="pres">
      <dgm:prSet presAssocID="{F83510B9-CDE5-4949-AF49-C953582B2C69}" presName="sibTrans" presStyleLbl="sibTrans2D1" presStyleIdx="0" presStyleCnt="7"/>
      <dgm:spPr/>
    </dgm:pt>
    <dgm:pt modelId="{2C9BAD6A-CE02-47CF-A2CA-39F0AB087D70}" type="pres">
      <dgm:prSet presAssocID="{F83510B9-CDE5-4949-AF49-C953582B2C69}" presName="connectorText" presStyleLbl="sibTrans2D1" presStyleIdx="0" presStyleCnt="7"/>
      <dgm:spPr/>
    </dgm:pt>
    <dgm:pt modelId="{E2E64A1C-8133-4870-BC5B-46028EADC823}" type="pres">
      <dgm:prSet presAssocID="{324EB2D3-7C38-4AFB-B721-37FF40C01789}" presName="node" presStyleLbl="node1" presStyleIdx="1" presStyleCnt="8">
        <dgm:presLayoutVars>
          <dgm:bulletEnabled val="1"/>
        </dgm:presLayoutVars>
      </dgm:prSet>
      <dgm:spPr/>
    </dgm:pt>
    <dgm:pt modelId="{FC12BECB-5F15-417F-B5F0-585F6BED14F3}" type="pres">
      <dgm:prSet presAssocID="{1B4F4566-A618-4AB2-A14C-AC66E40AF5FB}" presName="sibTrans" presStyleLbl="sibTrans2D1" presStyleIdx="1" presStyleCnt="7"/>
      <dgm:spPr/>
    </dgm:pt>
    <dgm:pt modelId="{D2A9CB00-C8BB-44BE-913D-9178892E0CD8}" type="pres">
      <dgm:prSet presAssocID="{1B4F4566-A618-4AB2-A14C-AC66E40AF5FB}" presName="connectorText" presStyleLbl="sibTrans2D1" presStyleIdx="1" presStyleCnt="7"/>
      <dgm:spPr/>
    </dgm:pt>
    <dgm:pt modelId="{450A4770-5694-4566-81DB-5CAEAEE889FF}" type="pres">
      <dgm:prSet presAssocID="{8137D3CB-3DF6-4454-B923-FE5CD6A7DBE0}" presName="node" presStyleLbl="node1" presStyleIdx="2" presStyleCnt="8">
        <dgm:presLayoutVars>
          <dgm:bulletEnabled val="1"/>
        </dgm:presLayoutVars>
      </dgm:prSet>
      <dgm:spPr/>
    </dgm:pt>
    <dgm:pt modelId="{327C9F0D-084B-4F96-BFF4-82D4A990B221}" type="pres">
      <dgm:prSet presAssocID="{B1A8F900-A8F3-4290-B679-961917FF6828}" presName="sibTrans" presStyleLbl="sibTrans2D1" presStyleIdx="2" presStyleCnt="7"/>
      <dgm:spPr/>
    </dgm:pt>
    <dgm:pt modelId="{7132F18B-3D62-4518-B8E0-D7B31EA1E427}" type="pres">
      <dgm:prSet presAssocID="{B1A8F900-A8F3-4290-B679-961917FF6828}" presName="connectorText" presStyleLbl="sibTrans2D1" presStyleIdx="2" presStyleCnt="7"/>
      <dgm:spPr/>
    </dgm:pt>
    <dgm:pt modelId="{6510D33A-010D-4F56-8C52-0F42A22885CF}" type="pres">
      <dgm:prSet presAssocID="{F76B6D73-9C7C-4D98-8790-FD69C6A68DF3}" presName="node" presStyleLbl="node1" presStyleIdx="3" presStyleCnt="8">
        <dgm:presLayoutVars>
          <dgm:bulletEnabled val="1"/>
        </dgm:presLayoutVars>
      </dgm:prSet>
      <dgm:spPr/>
    </dgm:pt>
    <dgm:pt modelId="{4ED3F7E3-6B7F-4855-BA89-B860BE49DFA9}" type="pres">
      <dgm:prSet presAssocID="{2A3BCB1B-F8BB-468E-9EF3-668C25E3A52F}" presName="sibTrans" presStyleLbl="sibTrans2D1" presStyleIdx="3" presStyleCnt="7"/>
      <dgm:spPr/>
    </dgm:pt>
    <dgm:pt modelId="{7A396196-0B09-4BD7-B519-1E036BC4AB72}" type="pres">
      <dgm:prSet presAssocID="{2A3BCB1B-F8BB-468E-9EF3-668C25E3A52F}" presName="connectorText" presStyleLbl="sibTrans2D1" presStyleIdx="3" presStyleCnt="7"/>
      <dgm:spPr/>
    </dgm:pt>
    <dgm:pt modelId="{F04C58BB-BF9E-4CE0-948B-E81521CF44D7}" type="pres">
      <dgm:prSet presAssocID="{E9009798-6955-4C2F-B3E1-B5812D82EF1A}" presName="node" presStyleLbl="node1" presStyleIdx="4" presStyleCnt="8">
        <dgm:presLayoutVars>
          <dgm:bulletEnabled val="1"/>
        </dgm:presLayoutVars>
      </dgm:prSet>
      <dgm:spPr/>
    </dgm:pt>
    <dgm:pt modelId="{95F5488E-B5EB-4D88-9574-1BA7F09051A7}" type="pres">
      <dgm:prSet presAssocID="{8CD28CCD-06F0-47A3-9003-B2669C6B1838}" presName="sibTrans" presStyleLbl="sibTrans2D1" presStyleIdx="4" presStyleCnt="7"/>
      <dgm:spPr/>
    </dgm:pt>
    <dgm:pt modelId="{3D8353C3-E55F-440F-A5E5-806EF350BB01}" type="pres">
      <dgm:prSet presAssocID="{8CD28CCD-06F0-47A3-9003-B2669C6B1838}" presName="connectorText" presStyleLbl="sibTrans2D1" presStyleIdx="4" presStyleCnt="7"/>
      <dgm:spPr/>
    </dgm:pt>
    <dgm:pt modelId="{01302EC2-F035-4E07-A9ED-1C9310D91088}" type="pres">
      <dgm:prSet presAssocID="{0FE888E6-0F9C-4E4A-ACE5-A7F029EF8421}" presName="node" presStyleLbl="node1" presStyleIdx="5" presStyleCnt="8">
        <dgm:presLayoutVars>
          <dgm:bulletEnabled val="1"/>
        </dgm:presLayoutVars>
      </dgm:prSet>
      <dgm:spPr/>
    </dgm:pt>
    <dgm:pt modelId="{1033306D-0893-4D58-9D8D-335A2A282CC8}" type="pres">
      <dgm:prSet presAssocID="{814E8AAC-89A4-446C-8989-E119332959BC}" presName="sibTrans" presStyleLbl="sibTrans2D1" presStyleIdx="5" presStyleCnt="7"/>
      <dgm:spPr/>
    </dgm:pt>
    <dgm:pt modelId="{FFEE956D-2E60-4AAC-B511-4CD19CF1A0B7}" type="pres">
      <dgm:prSet presAssocID="{814E8AAC-89A4-446C-8989-E119332959BC}" presName="connectorText" presStyleLbl="sibTrans2D1" presStyleIdx="5" presStyleCnt="7"/>
      <dgm:spPr/>
    </dgm:pt>
    <dgm:pt modelId="{CB0FC582-131C-4231-B4DA-37667189A6F2}" type="pres">
      <dgm:prSet presAssocID="{6F92DEF9-179A-4CCB-8F71-A2D0ED1F352B}" presName="node" presStyleLbl="node1" presStyleIdx="6" presStyleCnt="8">
        <dgm:presLayoutVars>
          <dgm:bulletEnabled val="1"/>
        </dgm:presLayoutVars>
      </dgm:prSet>
      <dgm:spPr/>
    </dgm:pt>
    <dgm:pt modelId="{8BA82B4E-C428-4CD3-8B27-5E51E5926C2E}" type="pres">
      <dgm:prSet presAssocID="{AC8B6055-C22C-4629-92EA-C0EF3FCA43EF}" presName="sibTrans" presStyleLbl="sibTrans2D1" presStyleIdx="6" presStyleCnt="7"/>
      <dgm:spPr/>
    </dgm:pt>
    <dgm:pt modelId="{002922B8-E7E2-42FA-AC21-D8C53FDDC069}" type="pres">
      <dgm:prSet presAssocID="{AC8B6055-C22C-4629-92EA-C0EF3FCA43EF}" presName="connectorText" presStyleLbl="sibTrans2D1" presStyleIdx="6" presStyleCnt="7"/>
      <dgm:spPr/>
    </dgm:pt>
    <dgm:pt modelId="{67C8BB63-F05E-42DC-9248-4F5A776E3671}" type="pres">
      <dgm:prSet presAssocID="{56D3217E-3F3B-46D1-A6B0-948863C1E31A}" presName="node" presStyleLbl="node1" presStyleIdx="7" presStyleCnt="8">
        <dgm:presLayoutVars>
          <dgm:bulletEnabled val="1"/>
        </dgm:presLayoutVars>
      </dgm:prSet>
      <dgm:spPr/>
    </dgm:pt>
  </dgm:ptLst>
  <dgm:cxnLst>
    <dgm:cxn modelId="{5C783D02-8D31-4921-A1CC-48DC796F5C46}" type="presOf" srcId="{6F92DEF9-179A-4CCB-8F71-A2D0ED1F352B}" destId="{CB0FC582-131C-4231-B4DA-37667189A6F2}" srcOrd="0" destOrd="0" presId="urn:microsoft.com/office/officeart/2005/8/layout/process1"/>
    <dgm:cxn modelId="{E45CC605-E78D-49DB-B64A-9DE7A38F4A88}" type="presOf" srcId="{F83510B9-CDE5-4949-AF49-C953582B2C69}" destId="{2C9BAD6A-CE02-47CF-A2CA-39F0AB087D70}" srcOrd="1" destOrd="0" presId="urn:microsoft.com/office/officeart/2005/8/layout/process1"/>
    <dgm:cxn modelId="{472BF107-5E28-4AF7-8BA1-58E68615090F}" type="presOf" srcId="{E9009798-6955-4C2F-B3E1-B5812D82EF1A}" destId="{F04C58BB-BF9E-4CE0-948B-E81521CF44D7}" srcOrd="0" destOrd="0" presId="urn:microsoft.com/office/officeart/2005/8/layout/process1"/>
    <dgm:cxn modelId="{23C2A90A-8A37-4518-886B-D1FF74CECFF4}" type="presOf" srcId="{8CD28CCD-06F0-47A3-9003-B2669C6B1838}" destId="{95F5488E-B5EB-4D88-9574-1BA7F09051A7}" srcOrd="0" destOrd="0" presId="urn:microsoft.com/office/officeart/2005/8/layout/process1"/>
    <dgm:cxn modelId="{70EEB50E-E26F-4432-90B1-87B06A5E94B3}" type="presOf" srcId="{2A3BCB1B-F8BB-468E-9EF3-668C25E3A52F}" destId="{7A396196-0B09-4BD7-B519-1E036BC4AB72}" srcOrd="1" destOrd="0" presId="urn:microsoft.com/office/officeart/2005/8/layout/process1"/>
    <dgm:cxn modelId="{46828818-AA3B-46CE-B4AE-C6AD22FD23D3}" type="presOf" srcId="{1B4F4566-A618-4AB2-A14C-AC66E40AF5FB}" destId="{D2A9CB00-C8BB-44BE-913D-9178892E0CD8}" srcOrd="1" destOrd="0" presId="urn:microsoft.com/office/officeart/2005/8/layout/process1"/>
    <dgm:cxn modelId="{223B2029-B35A-47B0-A7CB-B645D3808879}" type="presOf" srcId="{8BA4CE2A-C7C4-49A9-914B-5FFF4F727B99}" destId="{27615371-F27B-4E62-83EC-6A40EB0BDA65}" srcOrd="0" destOrd="0" presId="urn:microsoft.com/office/officeart/2005/8/layout/process1"/>
    <dgm:cxn modelId="{99801D30-1558-4B53-BF92-433E2FDCBF21}" srcId="{8BA4CE2A-C7C4-49A9-914B-5FFF4F727B99}" destId="{0FE888E6-0F9C-4E4A-ACE5-A7F029EF8421}" srcOrd="5" destOrd="0" parTransId="{BA122339-6DCC-4EDD-8583-F189DA01D07B}" sibTransId="{814E8AAC-89A4-446C-8989-E119332959BC}"/>
    <dgm:cxn modelId="{B505804D-9407-42AE-9ECA-7ECEF443E2DB}" srcId="{8BA4CE2A-C7C4-49A9-914B-5FFF4F727B99}" destId="{8137D3CB-3DF6-4454-B923-FE5CD6A7DBE0}" srcOrd="2" destOrd="0" parTransId="{8289DBE5-8373-409C-8474-62B1211183C4}" sibTransId="{B1A8F900-A8F3-4290-B679-961917FF6828}"/>
    <dgm:cxn modelId="{4F7EEB4D-93C8-4E0E-9EEB-6D93E2FADFA0}" srcId="{8BA4CE2A-C7C4-49A9-914B-5FFF4F727B99}" destId="{6F92DEF9-179A-4CCB-8F71-A2D0ED1F352B}" srcOrd="6" destOrd="0" parTransId="{24D2B491-29DB-4A4F-83A0-8F329AC23BC3}" sibTransId="{AC8B6055-C22C-4629-92EA-C0EF3FCA43EF}"/>
    <dgm:cxn modelId="{45C97469-5514-46DE-9A6E-EAF55309615D}" type="presOf" srcId="{814E8AAC-89A4-446C-8989-E119332959BC}" destId="{1033306D-0893-4D58-9D8D-335A2A282CC8}" srcOrd="0" destOrd="0" presId="urn:microsoft.com/office/officeart/2005/8/layout/process1"/>
    <dgm:cxn modelId="{BC5FCB69-A320-4935-AAC2-B4A4BFC14126}" type="presOf" srcId="{2A3BCB1B-F8BB-468E-9EF3-668C25E3A52F}" destId="{4ED3F7E3-6B7F-4855-BA89-B860BE49DFA9}" srcOrd="0" destOrd="0" presId="urn:microsoft.com/office/officeart/2005/8/layout/process1"/>
    <dgm:cxn modelId="{723A0D6B-02E1-4643-8B68-58169AFE788C}" type="presOf" srcId="{0FE888E6-0F9C-4E4A-ACE5-A7F029EF8421}" destId="{01302EC2-F035-4E07-A9ED-1C9310D91088}" srcOrd="0" destOrd="0" presId="urn:microsoft.com/office/officeart/2005/8/layout/process1"/>
    <dgm:cxn modelId="{08209C74-01F3-4CF9-A520-F5579E444CA1}" type="presOf" srcId="{F83510B9-CDE5-4949-AF49-C953582B2C69}" destId="{3AC77BF1-E82F-41E9-A30E-EF4469A405F7}" srcOrd="0" destOrd="0" presId="urn:microsoft.com/office/officeart/2005/8/layout/process1"/>
    <dgm:cxn modelId="{90213779-B26B-4B41-AA03-ADDA42F7800B}" type="presOf" srcId="{8137D3CB-3DF6-4454-B923-FE5CD6A7DBE0}" destId="{450A4770-5694-4566-81DB-5CAEAEE889FF}" srcOrd="0" destOrd="0" presId="urn:microsoft.com/office/officeart/2005/8/layout/process1"/>
    <dgm:cxn modelId="{D2701E8B-5E3D-429A-9834-2E52C44D740D}" srcId="{8BA4CE2A-C7C4-49A9-914B-5FFF4F727B99}" destId="{F76B6D73-9C7C-4D98-8790-FD69C6A68DF3}" srcOrd="3" destOrd="0" parTransId="{006819ED-DE99-46E2-882A-736F454D46F9}" sibTransId="{2A3BCB1B-F8BB-468E-9EF3-668C25E3A52F}"/>
    <dgm:cxn modelId="{839D4C8F-DE19-4CF6-9D4E-5635B441142D}" type="presOf" srcId="{8CD28CCD-06F0-47A3-9003-B2669C6B1838}" destId="{3D8353C3-E55F-440F-A5E5-806EF350BB01}" srcOrd="1" destOrd="0" presId="urn:microsoft.com/office/officeart/2005/8/layout/process1"/>
    <dgm:cxn modelId="{35E0CD9F-AEB3-4F22-B3FC-7FA884C842D3}" type="presOf" srcId="{B1A8F900-A8F3-4290-B679-961917FF6828}" destId="{327C9F0D-084B-4F96-BFF4-82D4A990B221}" srcOrd="0" destOrd="0" presId="urn:microsoft.com/office/officeart/2005/8/layout/process1"/>
    <dgm:cxn modelId="{006539A4-1E7F-4FC8-B4DE-3B2AF2B2B218}" type="presOf" srcId="{7642E3DA-14F1-42A7-8910-E4F1EA8A8FFC}" destId="{60106332-05FF-4271-87DE-9DF8F35F4556}" srcOrd="0" destOrd="0" presId="urn:microsoft.com/office/officeart/2005/8/layout/process1"/>
    <dgm:cxn modelId="{E37CBCA8-6BB1-4A5F-B94B-424301F21C5D}" type="presOf" srcId="{F76B6D73-9C7C-4D98-8790-FD69C6A68DF3}" destId="{6510D33A-010D-4F56-8C52-0F42A22885CF}" srcOrd="0" destOrd="0" presId="urn:microsoft.com/office/officeart/2005/8/layout/process1"/>
    <dgm:cxn modelId="{FB1A3DB1-77FE-4AA0-9B59-10C3EB73155B}" srcId="{8BA4CE2A-C7C4-49A9-914B-5FFF4F727B99}" destId="{7642E3DA-14F1-42A7-8910-E4F1EA8A8FFC}" srcOrd="0" destOrd="0" parTransId="{38F9C38D-6099-4BDF-9D02-01539A8B8EC3}" sibTransId="{F83510B9-CDE5-4949-AF49-C953582B2C69}"/>
    <dgm:cxn modelId="{4E369EBA-E23E-4F54-8E6F-3C5F4BCA0C93}" type="presOf" srcId="{1B4F4566-A618-4AB2-A14C-AC66E40AF5FB}" destId="{FC12BECB-5F15-417F-B5F0-585F6BED14F3}" srcOrd="0" destOrd="0" presId="urn:microsoft.com/office/officeart/2005/8/layout/process1"/>
    <dgm:cxn modelId="{EE06D3C0-6DCA-4C89-A7D1-3F21C2660405}" srcId="{8BA4CE2A-C7C4-49A9-914B-5FFF4F727B99}" destId="{56D3217E-3F3B-46D1-A6B0-948863C1E31A}" srcOrd="7" destOrd="0" parTransId="{7CCFD5B8-F2A1-48B9-BCFA-3458C6596FE8}" sibTransId="{B4D5E28E-3B82-41CB-A214-1788F61173B2}"/>
    <dgm:cxn modelId="{6F1FC4CE-CF31-4BA4-B774-E946D114E964}" type="presOf" srcId="{AC8B6055-C22C-4629-92EA-C0EF3FCA43EF}" destId="{8BA82B4E-C428-4CD3-8B27-5E51E5926C2E}" srcOrd="0" destOrd="0" presId="urn:microsoft.com/office/officeart/2005/8/layout/process1"/>
    <dgm:cxn modelId="{57B43DD1-16FE-4B4E-883F-92BBCD4C6083}" type="presOf" srcId="{56D3217E-3F3B-46D1-A6B0-948863C1E31A}" destId="{67C8BB63-F05E-42DC-9248-4F5A776E3671}" srcOrd="0" destOrd="0" presId="urn:microsoft.com/office/officeart/2005/8/layout/process1"/>
    <dgm:cxn modelId="{142C21DF-8926-4129-A92D-A4E1768D937A}" type="presOf" srcId="{324EB2D3-7C38-4AFB-B721-37FF40C01789}" destId="{E2E64A1C-8133-4870-BC5B-46028EADC823}" srcOrd="0" destOrd="0" presId="urn:microsoft.com/office/officeart/2005/8/layout/process1"/>
    <dgm:cxn modelId="{2CF97BDF-A3D5-4450-8B72-A01F734C365B}" srcId="{8BA4CE2A-C7C4-49A9-914B-5FFF4F727B99}" destId="{E9009798-6955-4C2F-B3E1-B5812D82EF1A}" srcOrd="4" destOrd="0" parTransId="{5091301D-D293-4685-9846-D2C7701EA5FD}" sibTransId="{8CD28CCD-06F0-47A3-9003-B2669C6B1838}"/>
    <dgm:cxn modelId="{6AAB86E3-1B0E-4FEB-B907-CEDCDD297075}" srcId="{8BA4CE2A-C7C4-49A9-914B-5FFF4F727B99}" destId="{324EB2D3-7C38-4AFB-B721-37FF40C01789}" srcOrd="1" destOrd="0" parTransId="{E3303E50-D77D-4AA5-9CAF-A51DF72EECF6}" sibTransId="{1B4F4566-A618-4AB2-A14C-AC66E40AF5FB}"/>
    <dgm:cxn modelId="{C32861E5-090A-4749-B120-63D54065F416}" type="presOf" srcId="{B1A8F900-A8F3-4290-B679-961917FF6828}" destId="{7132F18B-3D62-4518-B8E0-D7B31EA1E427}" srcOrd="1" destOrd="0" presId="urn:microsoft.com/office/officeart/2005/8/layout/process1"/>
    <dgm:cxn modelId="{B592E9EB-5659-400F-8EC3-51E9E6B111F2}" type="presOf" srcId="{814E8AAC-89A4-446C-8989-E119332959BC}" destId="{FFEE956D-2E60-4AAC-B511-4CD19CF1A0B7}" srcOrd="1" destOrd="0" presId="urn:microsoft.com/office/officeart/2005/8/layout/process1"/>
    <dgm:cxn modelId="{DD157DFC-1063-459A-AC94-7C1AC69BFF89}" type="presOf" srcId="{AC8B6055-C22C-4629-92EA-C0EF3FCA43EF}" destId="{002922B8-E7E2-42FA-AC21-D8C53FDDC069}" srcOrd="1" destOrd="0" presId="urn:microsoft.com/office/officeart/2005/8/layout/process1"/>
    <dgm:cxn modelId="{89794C65-C203-43EA-9F91-5A0B8314BA59}" type="presParOf" srcId="{27615371-F27B-4E62-83EC-6A40EB0BDA65}" destId="{60106332-05FF-4271-87DE-9DF8F35F4556}" srcOrd="0" destOrd="0" presId="urn:microsoft.com/office/officeart/2005/8/layout/process1"/>
    <dgm:cxn modelId="{D97B5F05-5FD3-4A5C-A199-9373678A3CC5}" type="presParOf" srcId="{27615371-F27B-4E62-83EC-6A40EB0BDA65}" destId="{3AC77BF1-E82F-41E9-A30E-EF4469A405F7}" srcOrd="1" destOrd="0" presId="urn:microsoft.com/office/officeart/2005/8/layout/process1"/>
    <dgm:cxn modelId="{3BDC4D6C-6D85-4A56-AEC3-AA75DA4736BE}" type="presParOf" srcId="{3AC77BF1-E82F-41E9-A30E-EF4469A405F7}" destId="{2C9BAD6A-CE02-47CF-A2CA-39F0AB087D70}" srcOrd="0" destOrd="0" presId="urn:microsoft.com/office/officeart/2005/8/layout/process1"/>
    <dgm:cxn modelId="{3865DD59-C527-487A-9A63-087ECFAE4ABD}" type="presParOf" srcId="{27615371-F27B-4E62-83EC-6A40EB0BDA65}" destId="{E2E64A1C-8133-4870-BC5B-46028EADC823}" srcOrd="2" destOrd="0" presId="urn:microsoft.com/office/officeart/2005/8/layout/process1"/>
    <dgm:cxn modelId="{29EE058F-1407-4543-9CE7-824E4991B7D4}" type="presParOf" srcId="{27615371-F27B-4E62-83EC-6A40EB0BDA65}" destId="{FC12BECB-5F15-417F-B5F0-585F6BED14F3}" srcOrd="3" destOrd="0" presId="urn:microsoft.com/office/officeart/2005/8/layout/process1"/>
    <dgm:cxn modelId="{60A21E23-FBA4-4412-80CA-E85D53247200}" type="presParOf" srcId="{FC12BECB-5F15-417F-B5F0-585F6BED14F3}" destId="{D2A9CB00-C8BB-44BE-913D-9178892E0CD8}" srcOrd="0" destOrd="0" presId="urn:microsoft.com/office/officeart/2005/8/layout/process1"/>
    <dgm:cxn modelId="{782D8D19-0B93-47A3-A77D-8F88926E294D}" type="presParOf" srcId="{27615371-F27B-4E62-83EC-6A40EB0BDA65}" destId="{450A4770-5694-4566-81DB-5CAEAEE889FF}" srcOrd="4" destOrd="0" presId="urn:microsoft.com/office/officeart/2005/8/layout/process1"/>
    <dgm:cxn modelId="{86238313-5DD0-4B04-A4F6-FF51B775110A}" type="presParOf" srcId="{27615371-F27B-4E62-83EC-6A40EB0BDA65}" destId="{327C9F0D-084B-4F96-BFF4-82D4A990B221}" srcOrd="5" destOrd="0" presId="urn:microsoft.com/office/officeart/2005/8/layout/process1"/>
    <dgm:cxn modelId="{8B04F999-7EC7-4942-80D0-9388591E3E8D}" type="presParOf" srcId="{327C9F0D-084B-4F96-BFF4-82D4A990B221}" destId="{7132F18B-3D62-4518-B8E0-D7B31EA1E427}" srcOrd="0" destOrd="0" presId="urn:microsoft.com/office/officeart/2005/8/layout/process1"/>
    <dgm:cxn modelId="{29102C2B-D0E7-4AB2-84C4-C2BC25FCDDB3}" type="presParOf" srcId="{27615371-F27B-4E62-83EC-6A40EB0BDA65}" destId="{6510D33A-010D-4F56-8C52-0F42A22885CF}" srcOrd="6" destOrd="0" presId="urn:microsoft.com/office/officeart/2005/8/layout/process1"/>
    <dgm:cxn modelId="{F500DA6B-0433-4B3C-99FF-1D1BA08776DF}" type="presParOf" srcId="{27615371-F27B-4E62-83EC-6A40EB0BDA65}" destId="{4ED3F7E3-6B7F-4855-BA89-B860BE49DFA9}" srcOrd="7" destOrd="0" presId="urn:microsoft.com/office/officeart/2005/8/layout/process1"/>
    <dgm:cxn modelId="{244B28A8-59E3-4CF9-B6F4-89AD1851663B}" type="presParOf" srcId="{4ED3F7E3-6B7F-4855-BA89-B860BE49DFA9}" destId="{7A396196-0B09-4BD7-B519-1E036BC4AB72}" srcOrd="0" destOrd="0" presId="urn:microsoft.com/office/officeart/2005/8/layout/process1"/>
    <dgm:cxn modelId="{C6EABA6C-5E43-4339-85B3-AFCED41C94FA}" type="presParOf" srcId="{27615371-F27B-4E62-83EC-6A40EB0BDA65}" destId="{F04C58BB-BF9E-4CE0-948B-E81521CF44D7}" srcOrd="8" destOrd="0" presId="urn:microsoft.com/office/officeart/2005/8/layout/process1"/>
    <dgm:cxn modelId="{A40D2A46-617D-4E9C-B2CC-E12A65A7D317}" type="presParOf" srcId="{27615371-F27B-4E62-83EC-6A40EB0BDA65}" destId="{95F5488E-B5EB-4D88-9574-1BA7F09051A7}" srcOrd="9" destOrd="0" presId="urn:microsoft.com/office/officeart/2005/8/layout/process1"/>
    <dgm:cxn modelId="{4DB40CFF-B930-4C74-BC3A-7BF1B4569682}" type="presParOf" srcId="{95F5488E-B5EB-4D88-9574-1BA7F09051A7}" destId="{3D8353C3-E55F-440F-A5E5-806EF350BB01}" srcOrd="0" destOrd="0" presId="urn:microsoft.com/office/officeart/2005/8/layout/process1"/>
    <dgm:cxn modelId="{4A62EA1C-8017-43EE-82D6-C998BA2C8C82}" type="presParOf" srcId="{27615371-F27B-4E62-83EC-6A40EB0BDA65}" destId="{01302EC2-F035-4E07-A9ED-1C9310D91088}" srcOrd="10" destOrd="0" presId="urn:microsoft.com/office/officeart/2005/8/layout/process1"/>
    <dgm:cxn modelId="{FA06834C-068C-4B29-9001-9292FC91C9AE}" type="presParOf" srcId="{27615371-F27B-4E62-83EC-6A40EB0BDA65}" destId="{1033306D-0893-4D58-9D8D-335A2A282CC8}" srcOrd="11" destOrd="0" presId="urn:microsoft.com/office/officeart/2005/8/layout/process1"/>
    <dgm:cxn modelId="{C060DE62-88A4-4852-BB4B-DBC453C06EDB}" type="presParOf" srcId="{1033306D-0893-4D58-9D8D-335A2A282CC8}" destId="{FFEE956D-2E60-4AAC-B511-4CD19CF1A0B7}" srcOrd="0" destOrd="0" presId="urn:microsoft.com/office/officeart/2005/8/layout/process1"/>
    <dgm:cxn modelId="{484BB12A-9E10-47A3-8871-272607AB8D85}" type="presParOf" srcId="{27615371-F27B-4E62-83EC-6A40EB0BDA65}" destId="{CB0FC582-131C-4231-B4DA-37667189A6F2}" srcOrd="12" destOrd="0" presId="urn:microsoft.com/office/officeart/2005/8/layout/process1"/>
    <dgm:cxn modelId="{9D9894D2-FC63-4663-B3B2-111AE8CD4675}" type="presParOf" srcId="{27615371-F27B-4E62-83EC-6A40EB0BDA65}" destId="{8BA82B4E-C428-4CD3-8B27-5E51E5926C2E}" srcOrd="13" destOrd="0" presId="urn:microsoft.com/office/officeart/2005/8/layout/process1"/>
    <dgm:cxn modelId="{BE80FF9D-AF76-475B-8584-04EF08546BCE}" type="presParOf" srcId="{8BA82B4E-C428-4CD3-8B27-5E51E5926C2E}" destId="{002922B8-E7E2-42FA-AC21-D8C53FDDC069}" srcOrd="0" destOrd="0" presId="urn:microsoft.com/office/officeart/2005/8/layout/process1"/>
    <dgm:cxn modelId="{C4BC607B-6D49-469B-BAB2-7D17917F8EB9}" type="presParOf" srcId="{27615371-F27B-4E62-83EC-6A40EB0BDA65}" destId="{67C8BB63-F05E-42DC-9248-4F5A776E3671}" srcOrd="1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18372A9-B195-4240-BDB2-17B4DD9F025B}" type="doc">
      <dgm:prSet loTypeId="urn:microsoft.com/office/officeart/2005/8/layout/process1" loCatId="process" qsTypeId="urn:microsoft.com/office/officeart/2005/8/quickstyle/simple1" qsCatId="simple" csTypeId="urn:microsoft.com/office/officeart/2005/8/colors/accent1_2" csCatId="accent1" phldr="1"/>
      <dgm:spPr/>
    </dgm:pt>
    <dgm:pt modelId="{66285727-DA84-44D8-BD20-915182BCF82D}">
      <dgm:prSet phldrT="[Text]" custT="1"/>
      <dgm:spPr/>
      <dgm:t>
        <a:bodyPr/>
        <a:lstStyle/>
        <a:p>
          <a:r>
            <a:rPr lang="en-US" sz="1800" dirty="0">
              <a:solidFill>
                <a:schemeClr val="tx1"/>
              </a:solidFill>
            </a:rPr>
            <a:t>Xe </a:t>
          </a:r>
          <a:r>
            <a:rPr lang="en-US" sz="1800" dirty="0" err="1">
              <a:solidFill>
                <a:schemeClr val="tx1"/>
              </a:solidFill>
            </a:rPr>
            <a:t>vào</a:t>
          </a:r>
          <a:r>
            <a:rPr lang="en-US" sz="1800" dirty="0">
              <a:solidFill>
                <a:schemeClr val="tx1"/>
              </a:solidFill>
            </a:rPr>
            <a:t> </a:t>
          </a:r>
          <a:r>
            <a:rPr lang="en-US" sz="1800" dirty="0" err="1">
              <a:solidFill>
                <a:schemeClr val="tx1"/>
              </a:solidFill>
            </a:rPr>
            <a:t>liệu</a:t>
          </a:r>
          <a:endParaRPr lang="en-US" sz="1800" dirty="0">
            <a:solidFill>
              <a:schemeClr val="tx1"/>
            </a:solidFill>
          </a:endParaRPr>
        </a:p>
      </dgm:t>
    </dgm:pt>
    <dgm:pt modelId="{9732C7EA-9221-489D-A7D1-696F23D97D61}" type="parTrans" cxnId="{9E4D6D3A-E1FC-482B-B583-CC17F0B640F1}">
      <dgm:prSet/>
      <dgm:spPr/>
      <dgm:t>
        <a:bodyPr/>
        <a:lstStyle/>
        <a:p>
          <a:endParaRPr lang="en-US" sz="1800"/>
        </a:p>
      </dgm:t>
    </dgm:pt>
    <dgm:pt modelId="{2E037DBE-0BFB-435B-BE95-5CE832BA4A61}" type="sibTrans" cxnId="{9E4D6D3A-E1FC-482B-B583-CC17F0B640F1}">
      <dgm:prSet custT="1"/>
      <dgm:spPr/>
      <dgm:t>
        <a:bodyPr/>
        <a:lstStyle/>
        <a:p>
          <a:endParaRPr lang="en-US" sz="1800">
            <a:solidFill>
              <a:schemeClr val="tx1"/>
            </a:solidFill>
          </a:endParaRPr>
        </a:p>
      </dgm:t>
    </dgm:pt>
    <dgm:pt modelId="{B3531BE7-48DD-4A20-9C1F-D6EE904C6475}">
      <dgm:prSet phldrT="[Text]" custT="1"/>
      <dgm:spPr/>
      <dgm:t>
        <a:bodyPr/>
        <a:lstStyle/>
        <a:p>
          <a:r>
            <a:rPr lang="en-US" sz="1800" dirty="0" err="1">
              <a:solidFill>
                <a:schemeClr val="tx1"/>
              </a:solidFill>
            </a:rPr>
            <a:t>Lồng</a:t>
          </a:r>
          <a:r>
            <a:rPr lang="en-US" sz="1800" dirty="0">
              <a:solidFill>
                <a:schemeClr val="tx1"/>
              </a:solidFill>
            </a:rPr>
            <a:t> </a:t>
          </a:r>
          <a:r>
            <a:rPr lang="en-US" sz="1800" dirty="0" err="1">
              <a:solidFill>
                <a:schemeClr val="tx1"/>
              </a:solidFill>
            </a:rPr>
            <a:t>tích</a:t>
          </a:r>
          <a:r>
            <a:rPr lang="en-US" sz="1800" dirty="0">
              <a:solidFill>
                <a:schemeClr val="tx1"/>
              </a:solidFill>
            </a:rPr>
            <a:t> 1</a:t>
          </a:r>
        </a:p>
      </dgm:t>
    </dgm:pt>
    <dgm:pt modelId="{EC303407-A9B4-41E2-B75D-4ACB02FE90BF}" type="parTrans" cxnId="{626AEBBE-C2DD-4707-9BB3-9D91057303E8}">
      <dgm:prSet/>
      <dgm:spPr/>
      <dgm:t>
        <a:bodyPr/>
        <a:lstStyle/>
        <a:p>
          <a:endParaRPr lang="en-US" sz="1800"/>
        </a:p>
      </dgm:t>
    </dgm:pt>
    <dgm:pt modelId="{DC7532D2-FD38-489A-A693-70A7BD2BCA36}" type="sibTrans" cxnId="{626AEBBE-C2DD-4707-9BB3-9D91057303E8}">
      <dgm:prSet custT="1"/>
      <dgm:spPr/>
      <dgm:t>
        <a:bodyPr/>
        <a:lstStyle/>
        <a:p>
          <a:endParaRPr lang="en-US" sz="1800">
            <a:solidFill>
              <a:schemeClr val="tx1"/>
            </a:solidFill>
          </a:endParaRPr>
        </a:p>
      </dgm:t>
    </dgm:pt>
    <dgm:pt modelId="{1DB1FB78-F8BE-489D-B7D4-89FEA0694BAD}">
      <dgm:prSet phldrT="[Text]" custT="1"/>
      <dgm:spPr/>
      <dgm:t>
        <a:bodyPr/>
        <a:lstStyle/>
        <a:p>
          <a:r>
            <a:rPr lang="en-US" sz="1800" dirty="0" err="1">
              <a:solidFill>
                <a:schemeClr val="tx1"/>
              </a:solidFill>
            </a:rPr>
            <a:t>Máng</a:t>
          </a:r>
          <a:r>
            <a:rPr lang="en-US" sz="1800" dirty="0">
              <a:solidFill>
                <a:schemeClr val="tx1"/>
              </a:solidFill>
            </a:rPr>
            <a:t> </a:t>
          </a:r>
          <a:r>
            <a:rPr lang="en-US" sz="1800" dirty="0" err="1">
              <a:solidFill>
                <a:schemeClr val="tx1"/>
              </a:solidFill>
            </a:rPr>
            <a:t>tẩy</a:t>
          </a:r>
          <a:endParaRPr lang="en-US" sz="1800" dirty="0">
            <a:solidFill>
              <a:schemeClr val="tx1"/>
            </a:solidFill>
          </a:endParaRPr>
        </a:p>
      </dgm:t>
    </dgm:pt>
    <dgm:pt modelId="{009CFD50-E052-4E8C-B3F6-29DFA4F63ADF}" type="parTrans" cxnId="{96725F83-A1DA-4ECA-A9A0-E4DA106DD6C1}">
      <dgm:prSet/>
      <dgm:spPr/>
      <dgm:t>
        <a:bodyPr/>
        <a:lstStyle/>
        <a:p>
          <a:endParaRPr lang="en-US" sz="1800"/>
        </a:p>
      </dgm:t>
    </dgm:pt>
    <dgm:pt modelId="{CC38755A-4283-4C2B-8BBC-5A5D4B9482C0}" type="sibTrans" cxnId="{96725F83-A1DA-4ECA-A9A0-E4DA106DD6C1}">
      <dgm:prSet custT="1"/>
      <dgm:spPr/>
      <dgm:t>
        <a:bodyPr/>
        <a:lstStyle/>
        <a:p>
          <a:endParaRPr lang="en-US" sz="1800">
            <a:solidFill>
              <a:schemeClr val="tx1"/>
            </a:solidFill>
          </a:endParaRPr>
        </a:p>
      </dgm:t>
    </dgm:pt>
    <dgm:pt modelId="{7795C391-4F63-46FD-B31D-534452D22ADD}">
      <dgm:prSet custT="1"/>
      <dgm:spPr/>
      <dgm:t>
        <a:bodyPr/>
        <a:lstStyle/>
        <a:p>
          <a:r>
            <a:rPr lang="en-US" sz="1800" dirty="0" err="1">
              <a:solidFill>
                <a:schemeClr val="tx1"/>
              </a:solidFill>
            </a:rPr>
            <a:t>Máng</a:t>
          </a:r>
          <a:r>
            <a:rPr lang="en-US" sz="1800" dirty="0">
              <a:solidFill>
                <a:schemeClr val="tx1"/>
              </a:solidFill>
            </a:rPr>
            <a:t> </a:t>
          </a:r>
          <a:r>
            <a:rPr lang="en-US" sz="1800" dirty="0" err="1">
              <a:solidFill>
                <a:schemeClr val="tx1"/>
              </a:solidFill>
            </a:rPr>
            <a:t>rửa</a:t>
          </a:r>
          <a:endParaRPr lang="en-US" sz="1800" dirty="0">
            <a:solidFill>
              <a:schemeClr val="tx1"/>
            </a:solidFill>
          </a:endParaRPr>
        </a:p>
      </dgm:t>
    </dgm:pt>
    <dgm:pt modelId="{7F12DC6B-9DCC-41F5-B87C-E318C6BCC561}" type="parTrans" cxnId="{B61FA077-5157-4592-9C66-F52E62BC0F54}">
      <dgm:prSet/>
      <dgm:spPr/>
      <dgm:t>
        <a:bodyPr/>
        <a:lstStyle/>
        <a:p>
          <a:endParaRPr lang="en-US" sz="1800"/>
        </a:p>
      </dgm:t>
    </dgm:pt>
    <dgm:pt modelId="{7D6EA0B6-FCA3-4405-BF29-A0608785C5B3}" type="sibTrans" cxnId="{B61FA077-5157-4592-9C66-F52E62BC0F54}">
      <dgm:prSet custT="1"/>
      <dgm:spPr/>
      <dgm:t>
        <a:bodyPr/>
        <a:lstStyle/>
        <a:p>
          <a:endParaRPr lang="en-US" sz="1800">
            <a:solidFill>
              <a:schemeClr val="tx1"/>
            </a:solidFill>
          </a:endParaRPr>
        </a:p>
      </dgm:t>
    </dgm:pt>
    <dgm:pt modelId="{2645D394-5747-46F4-BC38-1316529B1F26}">
      <dgm:prSet custT="1"/>
      <dgm:spPr/>
      <dgm:t>
        <a:bodyPr/>
        <a:lstStyle/>
        <a:p>
          <a:r>
            <a:rPr lang="en-US" sz="1800" dirty="0" err="1">
              <a:solidFill>
                <a:schemeClr val="tx1"/>
              </a:solidFill>
            </a:rPr>
            <a:t>Sấy</a:t>
          </a:r>
          <a:endParaRPr lang="en-US" sz="1800" dirty="0">
            <a:solidFill>
              <a:schemeClr val="tx1"/>
            </a:solidFill>
          </a:endParaRPr>
        </a:p>
      </dgm:t>
    </dgm:pt>
    <dgm:pt modelId="{80E48E24-726E-42C0-989C-E1A39998070D}" type="parTrans" cxnId="{BCFE456F-86F8-41C7-8838-656C9AE950A6}">
      <dgm:prSet/>
      <dgm:spPr/>
      <dgm:t>
        <a:bodyPr/>
        <a:lstStyle/>
        <a:p>
          <a:endParaRPr lang="en-US" sz="1800"/>
        </a:p>
      </dgm:t>
    </dgm:pt>
    <dgm:pt modelId="{D56CA01D-CF9F-4E55-ADD2-EF0DC0BE01EE}" type="sibTrans" cxnId="{BCFE456F-86F8-41C7-8838-656C9AE950A6}">
      <dgm:prSet custT="1"/>
      <dgm:spPr/>
      <dgm:t>
        <a:bodyPr/>
        <a:lstStyle/>
        <a:p>
          <a:endParaRPr lang="en-US" sz="1800">
            <a:solidFill>
              <a:schemeClr val="tx1"/>
            </a:solidFill>
          </a:endParaRPr>
        </a:p>
      </dgm:t>
    </dgm:pt>
    <dgm:pt modelId="{1AD1BDD4-BF74-45A0-BC7B-E4C6C13141AA}">
      <dgm:prSet custT="1"/>
      <dgm:spPr/>
      <dgm:t>
        <a:bodyPr/>
        <a:lstStyle/>
        <a:p>
          <a:r>
            <a:rPr lang="en-US" sz="1800" dirty="0" err="1">
              <a:solidFill>
                <a:schemeClr val="tx1"/>
              </a:solidFill>
            </a:rPr>
            <a:t>Tạo</a:t>
          </a:r>
          <a:r>
            <a:rPr lang="en-US" sz="1800" dirty="0">
              <a:solidFill>
                <a:schemeClr val="tx1"/>
              </a:solidFill>
            </a:rPr>
            <a:t> </a:t>
          </a:r>
          <a:r>
            <a:rPr lang="en-US" sz="1800" dirty="0" err="1">
              <a:solidFill>
                <a:schemeClr val="tx1"/>
              </a:solidFill>
            </a:rPr>
            <a:t>căng</a:t>
          </a:r>
          <a:r>
            <a:rPr lang="en-US" sz="1800" dirty="0">
              <a:solidFill>
                <a:schemeClr val="tx1"/>
              </a:solidFill>
            </a:rPr>
            <a:t> 1</a:t>
          </a:r>
        </a:p>
      </dgm:t>
    </dgm:pt>
    <dgm:pt modelId="{6373C48F-0472-4B32-95F7-F52084B2974D}" type="parTrans" cxnId="{963BC617-4AA3-4542-8333-CCF2A26A5E7C}">
      <dgm:prSet/>
      <dgm:spPr/>
      <dgm:t>
        <a:bodyPr/>
        <a:lstStyle/>
        <a:p>
          <a:endParaRPr lang="en-US" sz="1800"/>
        </a:p>
      </dgm:t>
    </dgm:pt>
    <dgm:pt modelId="{72AA45C8-1E63-4070-BFA1-5C91033EF491}" type="sibTrans" cxnId="{963BC617-4AA3-4542-8333-CCF2A26A5E7C}">
      <dgm:prSet custT="1"/>
      <dgm:spPr/>
      <dgm:t>
        <a:bodyPr/>
        <a:lstStyle/>
        <a:p>
          <a:endParaRPr lang="en-US" sz="1800">
            <a:solidFill>
              <a:schemeClr val="tx1"/>
            </a:solidFill>
          </a:endParaRPr>
        </a:p>
      </dgm:t>
    </dgm:pt>
    <dgm:pt modelId="{364F09C0-FCC4-4D1B-8BF8-E250145B1825}">
      <dgm:prSet custT="1"/>
      <dgm:spPr/>
      <dgm:t>
        <a:bodyPr/>
        <a:lstStyle/>
        <a:p>
          <a:r>
            <a:rPr lang="en-US" sz="1800" dirty="0" err="1">
              <a:solidFill>
                <a:schemeClr val="tx1"/>
              </a:solidFill>
            </a:rPr>
            <a:t>Lồng</a:t>
          </a:r>
          <a:r>
            <a:rPr lang="en-US" sz="1800" dirty="0">
              <a:solidFill>
                <a:schemeClr val="tx1"/>
              </a:solidFill>
            </a:rPr>
            <a:t> </a:t>
          </a:r>
          <a:r>
            <a:rPr lang="en-US" sz="1800" dirty="0" err="1">
              <a:solidFill>
                <a:schemeClr val="tx1"/>
              </a:solidFill>
            </a:rPr>
            <a:t>tích</a:t>
          </a:r>
          <a:r>
            <a:rPr lang="en-US" sz="1800" dirty="0">
              <a:solidFill>
                <a:schemeClr val="tx1"/>
              </a:solidFill>
            </a:rPr>
            <a:t> 2</a:t>
          </a:r>
        </a:p>
      </dgm:t>
    </dgm:pt>
    <dgm:pt modelId="{6BBC35DC-504E-4B3A-BB5F-07598B97F521}" type="parTrans" cxnId="{471F4E7F-D170-4117-A074-9462A0057C5A}">
      <dgm:prSet/>
      <dgm:spPr/>
      <dgm:t>
        <a:bodyPr/>
        <a:lstStyle/>
        <a:p>
          <a:endParaRPr lang="en-US" sz="1800"/>
        </a:p>
      </dgm:t>
    </dgm:pt>
    <dgm:pt modelId="{53D8FF7E-ABFA-4CF6-ABC0-F6A188D67FAF}" type="sibTrans" cxnId="{471F4E7F-D170-4117-A074-9462A0057C5A}">
      <dgm:prSet custT="1"/>
      <dgm:spPr/>
      <dgm:t>
        <a:bodyPr/>
        <a:lstStyle/>
        <a:p>
          <a:endParaRPr lang="en-US" sz="1800">
            <a:solidFill>
              <a:schemeClr val="tx1"/>
            </a:solidFill>
          </a:endParaRPr>
        </a:p>
      </dgm:t>
    </dgm:pt>
    <dgm:pt modelId="{FED58A00-1294-4B76-A9A9-7EF9E5D56F92}">
      <dgm:prSet custT="1"/>
      <dgm:spPr/>
      <dgm:t>
        <a:bodyPr/>
        <a:lstStyle/>
        <a:p>
          <a:r>
            <a:rPr lang="en-US" sz="1800" dirty="0" err="1">
              <a:solidFill>
                <a:schemeClr val="tx1"/>
              </a:solidFill>
            </a:rPr>
            <a:t>Tạo</a:t>
          </a:r>
          <a:r>
            <a:rPr lang="en-US" sz="1800" dirty="0">
              <a:solidFill>
                <a:schemeClr val="tx1"/>
              </a:solidFill>
            </a:rPr>
            <a:t> </a:t>
          </a:r>
          <a:r>
            <a:rPr lang="en-US" sz="1800" dirty="0" err="1">
              <a:solidFill>
                <a:schemeClr val="tx1"/>
              </a:solidFill>
            </a:rPr>
            <a:t>căng</a:t>
          </a:r>
          <a:r>
            <a:rPr lang="en-US" sz="1800" dirty="0">
              <a:solidFill>
                <a:schemeClr val="tx1"/>
              </a:solidFill>
            </a:rPr>
            <a:t> 2</a:t>
          </a:r>
        </a:p>
      </dgm:t>
    </dgm:pt>
    <dgm:pt modelId="{06B1EBFE-7BFA-41A4-BB67-BF513E1A073C}" type="parTrans" cxnId="{564B24AB-B3DE-4561-97A7-49FA2856ED01}">
      <dgm:prSet/>
      <dgm:spPr/>
      <dgm:t>
        <a:bodyPr/>
        <a:lstStyle/>
        <a:p>
          <a:endParaRPr lang="en-US" sz="1800"/>
        </a:p>
      </dgm:t>
    </dgm:pt>
    <dgm:pt modelId="{5993C854-428D-4EB1-96E1-18508BBF20B8}" type="sibTrans" cxnId="{564B24AB-B3DE-4561-97A7-49FA2856ED01}">
      <dgm:prSet custT="1"/>
      <dgm:spPr/>
      <dgm:t>
        <a:bodyPr/>
        <a:lstStyle/>
        <a:p>
          <a:endParaRPr lang="en-US" sz="1800">
            <a:solidFill>
              <a:schemeClr val="tx1"/>
            </a:solidFill>
          </a:endParaRPr>
        </a:p>
      </dgm:t>
    </dgm:pt>
    <dgm:pt modelId="{7ADB0CD8-FECB-431E-AE75-F5B7EAAD8D14}">
      <dgm:prSet custT="1"/>
      <dgm:spPr/>
      <dgm:t>
        <a:bodyPr/>
        <a:lstStyle/>
        <a:p>
          <a:r>
            <a:rPr lang="en-US" sz="1800" dirty="0" err="1">
              <a:solidFill>
                <a:schemeClr val="tx1"/>
              </a:solidFill>
            </a:rPr>
            <a:t>Cuộn</a:t>
          </a:r>
          <a:r>
            <a:rPr lang="en-US" sz="1800" dirty="0">
              <a:solidFill>
                <a:schemeClr val="tx1"/>
              </a:solidFill>
            </a:rPr>
            <a:t> </a:t>
          </a:r>
          <a:r>
            <a:rPr lang="en-US" sz="1800" dirty="0" err="1">
              <a:solidFill>
                <a:schemeClr val="tx1"/>
              </a:solidFill>
            </a:rPr>
            <a:t>lại</a:t>
          </a:r>
          <a:endParaRPr lang="en-US" sz="1800" dirty="0">
            <a:solidFill>
              <a:schemeClr val="tx1"/>
            </a:solidFill>
          </a:endParaRPr>
        </a:p>
      </dgm:t>
    </dgm:pt>
    <dgm:pt modelId="{525BA75A-EF5E-487B-A2DF-95A233564B86}" type="parTrans" cxnId="{5CAC52D5-612B-4128-AA4D-57061BFD27CB}">
      <dgm:prSet/>
      <dgm:spPr/>
      <dgm:t>
        <a:bodyPr/>
        <a:lstStyle/>
        <a:p>
          <a:endParaRPr lang="en-US" sz="1800"/>
        </a:p>
      </dgm:t>
    </dgm:pt>
    <dgm:pt modelId="{776B6B5D-54FC-414B-819A-7A42CC965A2E}" type="sibTrans" cxnId="{5CAC52D5-612B-4128-AA4D-57061BFD27CB}">
      <dgm:prSet custT="1"/>
      <dgm:spPr/>
      <dgm:t>
        <a:bodyPr/>
        <a:lstStyle/>
        <a:p>
          <a:endParaRPr lang="en-US" sz="1800">
            <a:solidFill>
              <a:schemeClr val="tx1"/>
            </a:solidFill>
          </a:endParaRPr>
        </a:p>
      </dgm:t>
    </dgm:pt>
    <dgm:pt modelId="{BC473727-EAB5-4B5E-90F0-54A754643D65}">
      <dgm:prSet custT="1"/>
      <dgm:spPr/>
      <dgm:t>
        <a:bodyPr/>
        <a:lstStyle/>
        <a:p>
          <a:r>
            <a:rPr lang="en-US" sz="1800" dirty="0">
              <a:solidFill>
                <a:schemeClr val="tx1"/>
              </a:solidFill>
            </a:rPr>
            <a:t>Xe </a:t>
          </a:r>
          <a:r>
            <a:rPr lang="en-US" sz="1800" dirty="0" err="1">
              <a:solidFill>
                <a:schemeClr val="tx1"/>
              </a:solidFill>
            </a:rPr>
            <a:t>ra</a:t>
          </a:r>
          <a:r>
            <a:rPr lang="en-US" sz="1800" dirty="0">
              <a:solidFill>
                <a:schemeClr val="tx1"/>
              </a:solidFill>
            </a:rPr>
            <a:t> </a:t>
          </a:r>
          <a:r>
            <a:rPr lang="en-US" sz="1800" dirty="0" err="1">
              <a:solidFill>
                <a:schemeClr val="tx1"/>
              </a:solidFill>
            </a:rPr>
            <a:t>liệu</a:t>
          </a:r>
          <a:endParaRPr lang="en-US" sz="1800" dirty="0">
            <a:solidFill>
              <a:schemeClr val="tx1"/>
            </a:solidFill>
          </a:endParaRPr>
        </a:p>
      </dgm:t>
    </dgm:pt>
    <dgm:pt modelId="{D1324E32-8582-47DB-AFBB-4A47FF71D25D}" type="parTrans" cxnId="{0E258E75-B8FA-4E64-899C-61CA8E4EC3C5}">
      <dgm:prSet/>
      <dgm:spPr/>
      <dgm:t>
        <a:bodyPr/>
        <a:lstStyle/>
        <a:p>
          <a:endParaRPr lang="en-US" sz="1800"/>
        </a:p>
      </dgm:t>
    </dgm:pt>
    <dgm:pt modelId="{5E359F1D-4DA6-4B9F-A986-7F27D3102266}" type="sibTrans" cxnId="{0E258E75-B8FA-4E64-899C-61CA8E4EC3C5}">
      <dgm:prSet/>
      <dgm:spPr/>
      <dgm:t>
        <a:bodyPr/>
        <a:lstStyle/>
        <a:p>
          <a:endParaRPr lang="en-US" sz="1800"/>
        </a:p>
      </dgm:t>
    </dgm:pt>
    <dgm:pt modelId="{3812D4FC-A598-4EC7-8E7F-362894FCBCD3}" type="pres">
      <dgm:prSet presAssocID="{E18372A9-B195-4240-BDB2-17B4DD9F025B}" presName="Name0" presStyleCnt="0">
        <dgm:presLayoutVars>
          <dgm:dir/>
          <dgm:resizeHandles val="exact"/>
        </dgm:presLayoutVars>
      </dgm:prSet>
      <dgm:spPr/>
    </dgm:pt>
    <dgm:pt modelId="{EB2CC65D-AD69-4C40-AB53-A31DDCAC1546}" type="pres">
      <dgm:prSet presAssocID="{66285727-DA84-44D8-BD20-915182BCF82D}" presName="node" presStyleLbl="node1" presStyleIdx="0" presStyleCnt="10">
        <dgm:presLayoutVars>
          <dgm:bulletEnabled val="1"/>
        </dgm:presLayoutVars>
      </dgm:prSet>
      <dgm:spPr/>
    </dgm:pt>
    <dgm:pt modelId="{CC65F0A5-79FB-42A0-A52C-1CDBA7B8B9C8}" type="pres">
      <dgm:prSet presAssocID="{2E037DBE-0BFB-435B-BE95-5CE832BA4A61}" presName="sibTrans" presStyleLbl="sibTrans2D1" presStyleIdx="0" presStyleCnt="9"/>
      <dgm:spPr/>
    </dgm:pt>
    <dgm:pt modelId="{2622EAB7-EBDA-4D0F-BA36-4066E80E5F47}" type="pres">
      <dgm:prSet presAssocID="{2E037DBE-0BFB-435B-BE95-5CE832BA4A61}" presName="connectorText" presStyleLbl="sibTrans2D1" presStyleIdx="0" presStyleCnt="9"/>
      <dgm:spPr/>
    </dgm:pt>
    <dgm:pt modelId="{D902B850-D261-4B01-B0E0-7FC77D4CCAA6}" type="pres">
      <dgm:prSet presAssocID="{B3531BE7-48DD-4A20-9C1F-D6EE904C6475}" presName="node" presStyleLbl="node1" presStyleIdx="1" presStyleCnt="10">
        <dgm:presLayoutVars>
          <dgm:bulletEnabled val="1"/>
        </dgm:presLayoutVars>
      </dgm:prSet>
      <dgm:spPr/>
    </dgm:pt>
    <dgm:pt modelId="{409E9E4D-AEBE-49E3-B873-013DC9A473E7}" type="pres">
      <dgm:prSet presAssocID="{DC7532D2-FD38-489A-A693-70A7BD2BCA36}" presName="sibTrans" presStyleLbl="sibTrans2D1" presStyleIdx="1" presStyleCnt="9"/>
      <dgm:spPr/>
    </dgm:pt>
    <dgm:pt modelId="{274253FE-AB4B-4FB9-BB0E-8A1846C4B5D6}" type="pres">
      <dgm:prSet presAssocID="{DC7532D2-FD38-489A-A693-70A7BD2BCA36}" presName="connectorText" presStyleLbl="sibTrans2D1" presStyleIdx="1" presStyleCnt="9"/>
      <dgm:spPr/>
    </dgm:pt>
    <dgm:pt modelId="{C604155D-7963-44B0-9AB9-10A9D37F153A}" type="pres">
      <dgm:prSet presAssocID="{1DB1FB78-F8BE-489D-B7D4-89FEA0694BAD}" presName="node" presStyleLbl="node1" presStyleIdx="2" presStyleCnt="10">
        <dgm:presLayoutVars>
          <dgm:bulletEnabled val="1"/>
        </dgm:presLayoutVars>
      </dgm:prSet>
      <dgm:spPr/>
    </dgm:pt>
    <dgm:pt modelId="{0FA7D57E-FE84-4C1F-AE0C-234FAB4D6858}" type="pres">
      <dgm:prSet presAssocID="{CC38755A-4283-4C2B-8BBC-5A5D4B9482C0}" presName="sibTrans" presStyleLbl="sibTrans2D1" presStyleIdx="2" presStyleCnt="9"/>
      <dgm:spPr/>
    </dgm:pt>
    <dgm:pt modelId="{6E42DAE1-6854-464F-89CC-18000127ED3D}" type="pres">
      <dgm:prSet presAssocID="{CC38755A-4283-4C2B-8BBC-5A5D4B9482C0}" presName="connectorText" presStyleLbl="sibTrans2D1" presStyleIdx="2" presStyleCnt="9"/>
      <dgm:spPr/>
    </dgm:pt>
    <dgm:pt modelId="{2BB5162A-871F-406A-8294-D1D14CC5CEB9}" type="pres">
      <dgm:prSet presAssocID="{7795C391-4F63-46FD-B31D-534452D22ADD}" presName="node" presStyleLbl="node1" presStyleIdx="3" presStyleCnt="10">
        <dgm:presLayoutVars>
          <dgm:bulletEnabled val="1"/>
        </dgm:presLayoutVars>
      </dgm:prSet>
      <dgm:spPr/>
    </dgm:pt>
    <dgm:pt modelId="{99DFA008-5BD6-43AC-8BC7-F45FD5BCFBDB}" type="pres">
      <dgm:prSet presAssocID="{7D6EA0B6-FCA3-4405-BF29-A0608785C5B3}" presName="sibTrans" presStyleLbl="sibTrans2D1" presStyleIdx="3" presStyleCnt="9"/>
      <dgm:spPr/>
    </dgm:pt>
    <dgm:pt modelId="{80DDF5CB-D59D-430B-9033-2E5029F1A4A0}" type="pres">
      <dgm:prSet presAssocID="{7D6EA0B6-FCA3-4405-BF29-A0608785C5B3}" presName="connectorText" presStyleLbl="sibTrans2D1" presStyleIdx="3" presStyleCnt="9"/>
      <dgm:spPr/>
    </dgm:pt>
    <dgm:pt modelId="{F2C2217A-6371-4A1F-AB41-B26C0DC8DE9F}" type="pres">
      <dgm:prSet presAssocID="{2645D394-5747-46F4-BC38-1316529B1F26}" presName="node" presStyleLbl="node1" presStyleIdx="4" presStyleCnt="10">
        <dgm:presLayoutVars>
          <dgm:bulletEnabled val="1"/>
        </dgm:presLayoutVars>
      </dgm:prSet>
      <dgm:spPr/>
    </dgm:pt>
    <dgm:pt modelId="{69B85FE7-2E7B-47BF-9E5A-A23FDFD81F87}" type="pres">
      <dgm:prSet presAssocID="{D56CA01D-CF9F-4E55-ADD2-EF0DC0BE01EE}" presName="sibTrans" presStyleLbl="sibTrans2D1" presStyleIdx="4" presStyleCnt="9"/>
      <dgm:spPr/>
    </dgm:pt>
    <dgm:pt modelId="{47B95DEE-8FF4-48FC-8054-7067AFF832A6}" type="pres">
      <dgm:prSet presAssocID="{D56CA01D-CF9F-4E55-ADD2-EF0DC0BE01EE}" presName="connectorText" presStyleLbl="sibTrans2D1" presStyleIdx="4" presStyleCnt="9"/>
      <dgm:spPr/>
    </dgm:pt>
    <dgm:pt modelId="{F0BE5E63-2C76-488C-A831-E7A700A9F756}" type="pres">
      <dgm:prSet presAssocID="{1AD1BDD4-BF74-45A0-BC7B-E4C6C13141AA}" presName="node" presStyleLbl="node1" presStyleIdx="5" presStyleCnt="10">
        <dgm:presLayoutVars>
          <dgm:bulletEnabled val="1"/>
        </dgm:presLayoutVars>
      </dgm:prSet>
      <dgm:spPr/>
    </dgm:pt>
    <dgm:pt modelId="{F301749D-C667-4A60-A3B4-F9DF27BAC1AC}" type="pres">
      <dgm:prSet presAssocID="{72AA45C8-1E63-4070-BFA1-5C91033EF491}" presName="sibTrans" presStyleLbl="sibTrans2D1" presStyleIdx="5" presStyleCnt="9"/>
      <dgm:spPr/>
    </dgm:pt>
    <dgm:pt modelId="{424A0C4E-04F6-4546-94C1-148411F6BE84}" type="pres">
      <dgm:prSet presAssocID="{72AA45C8-1E63-4070-BFA1-5C91033EF491}" presName="connectorText" presStyleLbl="sibTrans2D1" presStyleIdx="5" presStyleCnt="9"/>
      <dgm:spPr/>
    </dgm:pt>
    <dgm:pt modelId="{8E46FD1F-49B4-4E1B-80CD-E10D852214C1}" type="pres">
      <dgm:prSet presAssocID="{364F09C0-FCC4-4D1B-8BF8-E250145B1825}" presName="node" presStyleLbl="node1" presStyleIdx="6" presStyleCnt="10">
        <dgm:presLayoutVars>
          <dgm:bulletEnabled val="1"/>
        </dgm:presLayoutVars>
      </dgm:prSet>
      <dgm:spPr/>
    </dgm:pt>
    <dgm:pt modelId="{30D1FE49-B44C-4F5D-8334-75C58446C1DA}" type="pres">
      <dgm:prSet presAssocID="{53D8FF7E-ABFA-4CF6-ABC0-F6A188D67FAF}" presName="sibTrans" presStyleLbl="sibTrans2D1" presStyleIdx="6" presStyleCnt="9"/>
      <dgm:spPr/>
    </dgm:pt>
    <dgm:pt modelId="{656BD841-06D2-4E49-90DE-02AED3CFC7EA}" type="pres">
      <dgm:prSet presAssocID="{53D8FF7E-ABFA-4CF6-ABC0-F6A188D67FAF}" presName="connectorText" presStyleLbl="sibTrans2D1" presStyleIdx="6" presStyleCnt="9"/>
      <dgm:spPr/>
    </dgm:pt>
    <dgm:pt modelId="{B40D4D09-D0AD-4F7D-898A-91947277A462}" type="pres">
      <dgm:prSet presAssocID="{FED58A00-1294-4B76-A9A9-7EF9E5D56F92}" presName="node" presStyleLbl="node1" presStyleIdx="7" presStyleCnt="10">
        <dgm:presLayoutVars>
          <dgm:bulletEnabled val="1"/>
        </dgm:presLayoutVars>
      </dgm:prSet>
      <dgm:spPr/>
    </dgm:pt>
    <dgm:pt modelId="{EF64F4F0-CFE9-4CCF-870A-475C0FFE25CD}" type="pres">
      <dgm:prSet presAssocID="{5993C854-428D-4EB1-96E1-18508BBF20B8}" presName="sibTrans" presStyleLbl="sibTrans2D1" presStyleIdx="7" presStyleCnt="9"/>
      <dgm:spPr/>
    </dgm:pt>
    <dgm:pt modelId="{5BDDC03B-45F2-4375-B3D3-AA6D2E37D0A0}" type="pres">
      <dgm:prSet presAssocID="{5993C854-428D-4EB1-96E1-18508BBF20B8}" presName="connectorText" presStyleLbl="sibTrans2D1" presStyleIdx="7" presStyleCnt="9"/>
      <dgm:spPr/>
    </dgm:pt>
    <dgm:pt modelId="{CFE28D7B-BC59-4143-8C8A-0E7B9C600B40}" type="pres">
      <dgm:prSet presAssocID="{7ADB0CD8-FECB-431E-AE75-F5B7EAAD8D14}" presName="node" presStyleLbl="node1" presStyleIdx="8" presStyleCnt="10">
        <dgm:presLayoutVars>
          <dgm:bulletEnabled val="1"/>
        </dgm:presLayoutVars>
      </dgm:prSet>
      <dgm:spPr/>
    </dgm:pt>
    <dgm:pt modelId="{305F08D3-B3C8-4FD3-932B-2C51A8E65129}" type="pres">
      <dgm:prSet presAssocID="{776B6B5D-54FC-414B-819A-7A42CC965A2E}" presName="sibTrans" presStyleLbl="sibTrans2D1" presStyleIdx="8" presStyleCnt="9"/>
      <dgm:spPr/>
    </dgm:pt>
    <dgm:pt modelId="{D09BF9F2-4AFB-4DF5-AAB9-CE97884805E7}" type="pres">
      <dgm:prSet presAssocID="{776B6B5D-54FC-414B-819A-7A42CC965A2E}" presName="connectorText" presStyleLbl="sibTrans2D1" presStyleIdx="8" presStyleCnt="9"/>
      <dgm:spPr/>
    </dgm:pt>
    <dgm:pt modelId="{FB19109E-FC94-43E1-BA4F-0A03E2CFF9BA}" type="pres">
      <dgm:prSet presAssocID="{BC473727-EAB5-4B5E-90F0-54A754643D65}" presName="node" presStyleLbl="node1" presStyleIdx="9" presStyleCnt="10">
        <dgm:presLayoutVars>
          <dgm:bulletEnabled val="1"/>
        </dgm:presLayoutVars>
      </dgm:prSet>
      <dgm:spPr/>
    </dgm:pt>
  </dgm:ptLst>
  <dgm:cxnLst>
    <dgm:cxn modelId="{1FA22D07-2339-4255-AA57-7B24D43CF4D3}" type="presOf" srcId="{FED58A00-1294-4B76-A9A9-7EF9E5D56F92}" destId="{B40D4D09-D0AD-4F7D-898A-91947277A462}" srcOrd="0" destOrd="0" presId="urn:microsoft.com/office/officeart/2005/8/layout/process1"/>
    <dgm:cxn modelId="{963BC617-4AA3-4542-8333-CCF2A26A5E7C}" srcId="{E18372A9-B195-4240-BDB2-17B4DD9F025B}" destId="{1AD1BDD4-BF74-45A0-BC7B-E4C6C13141AA}" srcOrd="5" destOrd="0" parTransId="{6373C48F-0472-4B32-95F7-F52084B2974D}" sibTransId="{72AA45C8-1E63-4070-BFA1-5C91033EF491}"/>
    <dgm:cxn modelId="{7713652E-1E94-40D8-9835-883D52A7FE32}" type="presOf" srcId="{BC473727-EAB5-4B5E-90F0-54A754643D65}" destId="{FB19109E-FC94-43E1-BA4F-0A03E2CFF9BA}" srcOrd="0" destOrd="0" presId="urn:microsoft.com/office/officeart/2005/8/layout/process1"/>
    <dgm:cxn modelId="{B3F20430-E396-4B21-9387-3E8BFE29DFEA}" type="presOf" srcId="{5993C854-428D-4EB1-96E1-18508BBF20B8}" destId="{5BDDC03B-45F2-4375-B3D3-AA6D2E37D0A0}" srcOrd="1" destOrd="0" presId="urn:microsoft.com/office/officeart/2005/8/layout/process1"/>
    <dgm:cxn modelId="{278BF232-3096-44F2-8938-6B8C5BF22410}" type="presOf" srcId="{364F09C0-FCC4-4D1B-8BF8-E250145B1825}" destId="{8E46FD1F-49B4-4E1B-80CD-E10D852214C1}" srcOrd="0" destOrd="0" presId="urn:microsoft.com/office/officeart/2005/8/layout/process1"/>
    <dgm:cxn modelId="{DD3BFA39-D26C-407B-8723-97B94064CAD1}" type="presOf" srcId="{D56CA01D-CF9F-4E55-ADD2-EF0DC0BE01EE}" destId="{47B95DEE-8FF4-48FC-8054-7067AFF832A6}" srcOrd="1" destOrd="0" presId="urn:microsoft.com/office/officeart/2005/8/layout/process1"/>
    <dgm:cxn modelId="{9E4D6D3A-E1FC-482B-B583-CC17F0B640F1}" srcId="{E18372A9-B195-4240-BDB2-17B4DD9F025B}" destId="{66285727-DA84-44D8-BD20-915182BCF82D}" srcOrd="0" destOrd="0" parTransId="{9732C7EA-9221-489D-A7D1-696F23D97D61}" sibTransId="{2E037DBE-0BFB-435B-BE95-5CE832BA4A61}"/>
    <dgm:cxn modelId="{A562903A-10B9-4578-916E-E04110C6D2BB}" type="presOf" srcId="{2645D394-5747-46F4-BC38-1316529B1F26}" destId="{F2C2217A-6371-4A1F-AB41-B26C0DC8DE9F}" srcOrd="0" destOrd="0" presId="urn:microsoft.com/office/officeart/2005/8/layout/process1"/>
    <dgm:cxn modelId="{D642123B-5A93-4542-9707-3F91F225B282}" type="presOf" srcId="{7D6EA0B6-FCA3-4405-BF29-A0608785C5B3}" destId="{99DFA008-5BD6-43AC-8BC7-F45FD5BCFBDB}" srcOrd="0" destOrd="0" presId="urn:microsoft.com/office/officeart/2005/8/layout/process1"/>
    <dgm:cxn modelId="{CF50314E-28CD-490A-8711-925E4D4A813B}" type="presOf" srcId="{DC7532D2-FD38-489A-A693-70A7BD2BCA36}" destId="{409E9E4D-AEBE-49E3-B873-013DC9A473E7}" srcOrd="0" destOrd="0" presId="urn:microsoft.com/office/officeart/2005/8/layout/process1"/>
    <dgm:cxn modelId="{2CF25153-F889-426D-B70B-297898AC1FB6}" type="presOf" srcId="{B3531BE7-48DD-4A20-9C1F-D6EE904C6475}" destId="{D902B850-D261-4B01-B0E0-7FC77D4CCAA6}" srcOrd="0" destOrd="0" presId="urn:microsoft.com/office/officeart/2005/8/layout/process1"/>
    <dgm:cxn modelId="{149A6569-2595-49DA-861B-ADDDA5C90659}" type="presOf" srcId="{DC7532D2-FD38-489A-A693-70A7BD2BCA36}" destId="{274253FE-AB4B-4FB9-BB0E-8A1846C4B5D6}" srcOrd="1" destOrd="0" presId="urn:microsoft.com/office/officeart/2005/8/layout/process1"/>
    <dgm:cxn modelId="{BCFE456F-86F8-41C7-8838-656C9AE950A6}" srcId="{E18372A9-B195-4240-BDB2-17B4DD9F025B}" destId="{2645D394-5747-46F4-BC38-1316529B1F26}" srcOrd="4" destOrd="0" parTransId="{80E48E24-726E-42C0-989C-E1A39998070D}" sibTransId="{D56CA01D-CF9F-4E55-ADD2-EF0DC0BE01EE}"/>
    <dgm:cxn modelId="{0E258E75-B8FA-4E64-899C-61CA8E4EC3C5}" srcId="{E18372A9-B195-4240-BDB2-17B4DD9F025B}" destId="{BC473727-EAB5-4B5E-90F0-54A754643D65}" srcOrd="9" destOrd="0" parTransId="{D1324E32-8582-47DB-AFBB-4A47FF71D25D}" sibTransId="{5E359F1D-4DA6-4B9F-A986-7F27D3102266}"/>
    <dgm:cxn modelId="{B61FA077-5157-4592-9C66-F52E62BC0F54}" srcId="{E18372A9-B195-4240-BDB2-17B4DD9F025B}" destId="{7795C391-4F63-46FD-B31D-534452D22ADD}" srcOrd="3" destOrd="0" parTransId="{7F12DC6B-9DCC-41F5-B87C-E318C6BCC561}" sibTransId="{7D6EA0B6-FCA3-4405-BF29-A0608785C5B3}"/>
    <dgm:cxn modelId="{471F4E7F-D170-4117-A074-9462A0057C5A}" srcId="{E18372A9-B195-4240-BDB2-17B4DD9F025B}" destId="{364F09C0-FCC4-4D1B-8BF8-E250145B1825}" srcOrd="6" destOrd="0" parTransId="{6BBC35DC-504E-4B3A-BB5F-07598B97F521}" sibTransId="{53D8FF7E-ABFA-4CF6-ABC0-F6A188D67FAF}"/>
    <dgm:cxn modelId="{65D3C67F-30BE-4C66-9A33-8A08DADD9A24}" type="presOf" srcId="{776B6B5D-54FC-414B-819A-7A42CC965A2E}" destId="{D09BF9F2-4AFB-4DF5-AAB9-CE97884805E7}" srcOrd="1" destOrd="0" presId="urn:microsoft.com/office/officeart/2005/8/layout/process1"/>
    <dgm:cxn modelId="{96725F83-A1DA-4ECA-A9A0-E4DA106DD6C1}" srcId="{E18372A9-B195-4240-BDB2-17B4DD9F025B}" destId="{1DB1FB78-F8BE-489D-B7D4-89FEA0694BAD}" srcOrd="2" destOrd="0" parTransId="{009CFD50-E052-4E8C-B3F6-29DFA4F63ADF}" sibTransId="{CC38755A-4283-4C2B-8BBC-5A5D4B9482C0}"/>
    <dgm:cxn modelId="{120D3684-D8E0-451E-997C-9BA5FB93D196}" type="presOf" srcId="{CC38755A-4283-4C2B-8BBC-5A5D4B9482C0}" destId="{0FA7D57E-FE84-4C1F-AE0C-234FAB4D6858}" srcOrd="0" destOrd="0" presId="urn:microsoft.com/office/officeart/2005/8/layout/process1"/>
    <dgm:cxn modelId="{3EA5D88A-C43F-4144-8F7B-4ECB5B6EFA49}" type="presOf" srcId="{72AA45C8-1E63-4070-BFA1-5C91033EF491}" destId="{F301749D-C667-4A60-A3B4-F9DF27BAC1AC}" srcOrd="0" destOrd="0" presId="urn:microsoft.com/office/officeart/2005/8/layout/process1"/>
    <dgm:cxn modelId="{499F4C93-0F20-44BA-94DB-2007E64C98F9}" type="presOf" srcId="{53D8FF7E-ABFA-4CF6-ABC0-F6A188D67FAF}" destId="{30D1FE49-B44C-4F5D-8334-75C58446C1DA}" srcOrd="0" destOrd="0" presId="urn:microsoft.com/office/officeart/2005/8/layout/process1"/>
    <dgm:cxn modelId="{1A526E99-6CF4-4BFB-8786-F318F5F0EF1E}" type="presOf" srcId="{2E037DBE-0BFB-435B-BE95-5CE832BA4A61}" destId="{2622EAB7-EBDA-4D0F-BA36-4066E80E5F47}" srcOrd="1" destOrd="0" presId="urn:microsoft.com/office/officeart/2005/8/layout/process1"/>
    <dgm:cxn modelId="{947F82A0-2E57-405D-BDA9-450BC3C41C48}" type="presOf" srcId="{7D6EA0B6-FCA3-4405-BF29-A0608785C5B3}" destId="{80DDF5CB-D59D-430B-9033-2E5029F1A4A0}" srcOrd="1" destOrd="0" presId="urn:microsoft.com/office/officeart/2005/8/layout/process1"/>
    <dgm:cxn modelId="{08595DA1-E630-4EE0-9E05-9436A30C9B99}" type="presOf" srcId="{72AA45C8-1E63-4070-BFA1-5C91033EF491}" destId="{424A0C4E-04F6-4546-94C1-148411F6BE84}" srcOrd="1" destOrd="0" presId="urn:microsoft.com/office/officeart/2005/8/layout/process1"/>
    <dgm:cxn modelId="{C40776A1-7722-4DC5-B34C-5ADA3EAB333E}" type="presOf" srcId="{E18372A9-B195-4240-BDB2-17B4DD9F025B}" destId="{3812D4FC-A598-4EC7-8E7F-362894FCBCD3}" srcOrd="0" destOrd="0" presId="urn:microsoft.com/office/officeart/2005/8/layout/process1"/>
    <dgm:cxn modelId="{FBE2D4A8-A666-4697-A881-B988E39F052B}" type="presOf" srcId="{D56CA01D-CF9F-4E55-ADD2-EF0DC0BE01EE}" destId="{69B85FE7-2E7B-47BF-9E5A-A23FDFD81F87}" srcOrd="0" destOrd="0" presId="urn:microsoft.com/office/officeart/2005/8/layout/process1"/>
    <dgm:cxn modelId="{A4F9D4A8-8E16-4789-A0EC-24CDA1576DC8}" type="presOf" srcId="{5993C854-428D-4EB1-96E1-18508BBF20B8}" destId="{EF64F4F0-CFE9-4CCF-870A-475C0FFE25CD}" srcOrd="0" destOrd="0" presId="urn:microsoft.com/office/officeart/2005/8/layout/process1"/>
    <dgm:cxn modelId="{564B24AB-B3DE-4561-97A7-49FA2856ED01}" srcId="{E18372A9-B195-4240-BDB2-17B4DD9F025B}" destId="{FED58A00-1294-4B76-A9A9-7EF9E5D56F92}" srcOrd="7" destOrd="0" parTransId="{06B1EBFE-7BFA-41A4-BB67-BF513E1A073C}" sibTransId="{5993C854-428D-4EB1-96E1-18508BBF20B8}"/>
    <dgm:cxn modelId="{5C019FB9-7D3B-4417-8425-A5683A6F8D90}" type="presOf" srcId="{7ADB0CD8-FECB-431E-AE75-F5B7EAAD8D14}" destId="{CFE28D7B-BC59-4143-8C8A-0E7B9C600B40}" srcOrd="0" destOrd="0" presId="urn:microsoft.com/office/officeart/2005/8/layout/process1"/>
    <dgm:cxn modelId="{626AEBBE-C2DD-4707-9BB3-9D91057303E8}" srcId="{E18372A9-B195-4240-BDB2-17B4DD9F025B}" destId="{B3531BE7-48DD-4A20-9C1F-D6EE904C6475}" srcOrd="1" destOrd="0" parTransId="{EC303407-A9B4-41E2-B75D-4ACB02FE90BF}" sibTransId="{DC7532D2-FD38-489A-A693-70A7BD2BCA36}"/>
    <dgm:cxn modelId="{FFD402BF-F8CD-453A-96B2-045F89EB0C36}" type="presOf" srcId="{CC38755A-4283-4C2B-8BBC-5A5D4B9482C0}" destId="{6E42DAE1-6854-464F-89CC-18000127ED3D}" srcOrd="1" destOrd="0" presId="urn:microsoft.com/office/officeart/2005/8/layout/process1"/>
    <dgm:cxn modelId="{90ED1BCD-7BAE-4111-8BFD-1041E80C4937}" type="presOf" srcId="{53D8FF7E-ABFA-4CF6-ABC0-F6A188D67FAF}" destId="{656BD841-06D2-4E49-90DE-02AED3CFC7EA}" srcOrd="1" destOrd="0" presId="urn:microsoft.com/office/officeart/2005/8/layout/process1"/>
    <dgm:cxn modelId="{5CAC52D5-612B-4128-AA4D-57061BFD27CB}" srcId="{E18372A9-B195-4240-BDB2-17B4DD9F025B}" destId="{7ADB0CD8-FECB-431E-AE75-F5B7EAAD8D14}" srcOrd="8" destOrd="0" parTransId="{525BA75A-EF5E-487B-A2DF-95A233564B86}" sibTransId="{776B6B5D-54FC-414B-819A-7A42CC965A2E}"/>
    <dgm:cxn modelId="{826439DC-8DCD-49E8-91E6-512679F896A3}" type="presOf" srcId="{776B6B5D-54FC-414B-819A-7A42CC965A2E}" destId="{305F08D3-B3C8-4FD3-932B-2C51A8E65129}" srcOrd="0" destOrd="0" presId="urn:microsoft.com/office/officeart/2005/8/layout/process1"/>
    <dgm:cxn modelId="{2E0EB5DD-2C9A-4ED5-B4A4-1B7AD893C6FC}" type="presOf" srcId="{1DB1FB78-F8BE-489D-B7D4-89FEA0694BAD}" destId="{C604155D-7963-44B0-9AB9-10A9D37F153A}" srcOrd="0" destOrd="0" presId="urn:microsoft.com/office/officeart/2005/8/layout/process1"/>
    <dgm:cxn modelId="{9866B5DF-1C8C-424E-A35D-4C370D181E28}" type="presOf" srcId="{1AD1BDD4-BF74-45A0-BC7B-E4C6C13141AA}" destId="{F0BE5E63-2C76-488C-A831-E7A700A9F756}" srcOrd="0" destOrd="0" presId="urn:microsoft.com/office/officeart/2005/8/layout/process1"/>
    <dgm:cxn modelId="{00652CF2-96AE-47BF-B3AD-43909A051EA9}" type="presOf" srcId="{2E037DBE-0BFB-435B-BE95-5CE832BA4A61}" destId="{CC65F0A5-79FB-42A0-A52C-1CDBA7B8B9C8}" srcOrd="0" destOrd="0" presId="urn:microsoft.com/office/officeart/2005/8/layout/process1"/>
    <dgm:cxn modelId="{194750F2-E7E9-41D5-AB1C-2D4800819AE6}" type="presOf" srcId="{7795C391-4F63-46FD-B31D-534452D22ADD}" destId="{2BB5162A-871F-406A-8294-D1D14CC5CEB9}" srcOrd="0" destOrd="0" presId="urn:microsoft.com/office/officeart/2005/8/layout/process1"/>
    <dgm:cxn modelId="{597696FF-ADFD-44FF-9C14-A40E332D46D0}" type="presOf" srcId="{66285727-DA84-44D8-BD20-915182BCF82D}" destId="{EB2CC65D-AD69-4C40-AB53-A31DDCAC1546}" srcOrd="0" destOrd="0" presId="urn:microsoft.com/office/officeart/2005/8/layout/process1"/>
    <dgm:cxn modelId="{E503AF5D-B2D3-449D-97D1-800F0A2758E9}" type="presParOf" srcId="{3812D4FC-A598-4EC7-8E7F-362894FCBCD3}" destId="{EB2CC65D-AD69-4C40-AB53-A31DDCAC1546}" srcOrd="0" destOrd="0" presId="urn:microsoft.com/office/officeart/2005/8/layout/process1"/>
    <dgm:cxn modelId="{C1837497-6FC8-4F87-84D9-24BDA3F9E27B}" type="presParOf" srcId="{3812D4FC-A598-4EC7-8E7F-362894FCBCD3}" destId="{CC65F0A5-79FB-42A0-A52C-1CDBA7B8B9C8}" srcOrd="1" destOrd="0" presId="urn:microsoft.com/office/officeart/2005/8/layout/process1"/>
    <dgm:cxn modelId="{419CCCE5-E7F0-426D-86A8-50A39DBB4EAB}" type="presParOf" srcId="{CC65F0A5-79FB-42A0-A52C-1CDBA7B8B9C8}" destId="{2622EAB7-EBDA-4D0F-BA36-4066E80E5F47}" srcOrd="0" destOrd="0" presId="urn:microsoft.com/office/officeart/2005/8/layout/process1"/>
    <dgm:cxn modelId="{475FA6F2-FF4F-4C72-9227-650FB31E4B6E}" type="presParOf" srcId="{3812D4FC-A598-4EC7-8E7F-362894FCBCD3}" destId="{D902B850-D261-4B01-B0E0-7FC77D4CCAA6}" srcOrd="2" destOrd="0" presId="urn:microsoft.com/office/officeart/2005/8/layout/process1"/>
    <dgm:cxn modelId="{5B077DE8-5B37-4EBB-8A3D-A9CD26B7FC97}" type="presParOf" srcId="{3812D4FC-A598-4EC7-8E7F-362894FCBCD3}" destId="{409E9E4D-AEBE-49E3-B873-013DC9A473E7}" srcOrd="3" destOrd="0" presId="urn:microsoft.com/office/officeart/2005/8/layout/process1"/>
    <dgm:cxn modelId="{60EDBC71-1C88-4B7D-98DD-496F5B4708AF}" type="presParOf" srcId="{409E9E4D-AEBE-49E3-B873-013DC9A473E7}" destId="{274253FE-AB4B-4FB9-BB0E-8A1846C4B5D6}" srcOrd="0" destOrd="0" presId="urn:microsoft.com/office/officeart/2005/8/layout/process1"/>
    <dgm:cxn modelId="{5A9B550D-DB82-4D4C-B3C5-B17134D46277}" type="presParOf" srcId="{3812D4FC-A598-4EC7-8E7F-362894FCBCD3}" destId="{C604155D-7963-44B0-9AB9-10A9D37F153A}" srcOrd="4" destOrd="0" presId="urn:microsoft.com/office/officeart/2005/8/layout/process1"/>
    <dgm:cxn modelId="{E0BB33CA-3A75-4CB9-BA23-B8B364DE96B4}" type="presParOf" srcId="{3812D4FC-A598-4EC7-8E7F-362894FCBCD3}" destId="{0FA7D57E-FE84-4C1F-AE0C-234FAB4D6858}" srcOrd="5" destOrd="0" presId="urn:microsoft.com/office/officeart/2005/8/layout/process1"/>
    <dgm:cxn modelId="{E21FC9C3-B21B-4AAB-889C-3B57E325E2E4}" type="presParOf" srcId="{0FA7D57E-FE84-4C1F-AE0C-234FAB4D6858}" destId="{6E42DAE1-6854-464F-89CC-18000127ED3D}" srcOrd="0" destOrd="0" presId="urn:microsoft.com/office/officeart/2005/8/layout/process1"/>
    <dgm:cxn modelId="{591CB849-8C7B-4D3D-BA38-8E7FD17BBC6E}" type="presParOf" srcId="{3812D4FC-A598-4EC7-8E7F-362894FCBCD3}" destId="{2BB5162A-871F-406A-8294-D1D14CC5CEB9}" srcOrd="6" destOrd="0" presId="urn:microsoft.com/office/officeart/2005/8/layout/process1"/>
    <dgm:cxn modelId="{20F156C0-22CC-40F9-8415-10F692AE300E}" type="presParOf" srcId="{3812D4FC-A598-4EC7-8E7F-362894FCBCD3}" destId="{99DFA008-5BD6-43AC-8BC7-F45FD5BCFBDB}" srcOrd="7" destOrd="0" presId="urn:microsoft.com/office/officeart/2005/8/layout/process1"/>
    <dgm:cxn modelId="{178F382B-69A7-424D-9CDC-353C5416887D}" type="presParOf" srcId="{99DFA008-5BD6-43AC-8BC7-F45FD5BCFBDB}" destId="{80DDF5CB-D59D-430B-9033-2E5029F1A4A0}" srcOrd="0" destOrd="0" presId="urn:microsoft.com/office/officeart/2005/8/layout/process1"/>
    <dgm:cxn modelId="{B3DAD396-E18C-4015-A2BA-AC1003478827}" type="presParOf" srcId="{3812D4FC-A598-4EC7-8E7F-362894FCBCD3}" destId="{F2C2217A-6371-4A1F-AB41-B26C0DC8DE9F}" srcOrd="8" destOrd="0" presId="urn:microsoft.com/office/officeart/2005/8/layout/process1"/>
    <dgm:cxn modelId="{BA818253-69E9-402C-97E3-F06198DAE9A1}" type="presParOf" srcId="{3812D4FC-A598-4EC7-8E7F-362894FCBCD3}" destId="{69B85FE7-2E7B-47BF-9E5A-A23FDFD81F87}" srcOrd="9" destOrd="0" presId="urn:microsoft.com/office/officeart/2005/8/layout/process1"/>
    <dgm:cxn modelId="{D9678873-E405-4C3D-8770-B9B2D469B99A}" type="presParOf" srcId="{69B85FE7-2E7B-47BF-9E5A-A23FDFD81F87}" destId="{47B95DEE-8FF4-48FC-8054-7067AFF832A6}" srcOrd="0" destOrd="0" presId="urn:microsoft.com/office/officeart/2005/8/layout/process1"/>
    <dgm:cxn modelId="{297920AF-FA14-4CDA-8F9C-B1AD15125360}" type="presParOf" srcId="{3812D4FC-A598-4EC7-8E7F-362894FCBCD3}" destId="{F0BE5E63-2C76-488C-A831-E7A700A9F756}" srcOrd="10" destOrd="0" presId="urn:microsoft.com/office/officeart/2005/8/layout/process1"/>
    <dgm:cxn modelId="{9D344E68-C958-4AE8-820E-F61AD65E8719}" type="presParOf" srcId="{3812D4FC-A598-4EC7-8E7F-362894FCBCD3}" destId="{F301749D-C667-4A60-A3B4-F9DF27BAC1AC}" srcOrd="11" destOrd="0" presId="urn:microsoft.com/office/officeart/2005/8/layout/process1"/>
    <dgm:cxn modelId="{819AD2F1-1B53-41E7-BB3B-ADAF4057A60D}" type="presParOf" srcId="{F301749D-C667-4A60-A3B4-F9DF27BAC1AC}" destId="{424A0C4E-04F6-4546-94C1-148411F6BE84}" srcOrd="0" destOrd="0" presId="urn:microsoft.com/office/officeart/2005/8/layout/process1"/>
    <dgm:cxn modelId="{B2A5BA19-4E93-4B6A-9549-FD877344A131}" type="presParOf" srcId="{3812D4FC-A598-4EC7-8E7F-362894FCBCD3}" destId="{8E46FD1F-49B4-4E1B-80CD-E10D852214C1}" srcOrd="12" destOrd="0" presId="urn:microsoft.com/office/officeart/2005/8/layout/process1"/>
    <dgm:cxn modelId="{5D44CB87-6E50-43C7-AD6D-EDCB692129EF}" type="presParOf" srcId="{3812D4FC-A598-4EC7-8E7F-362894FCBCD3}" destId="{30D1FE49-B44C-4F5D-8334-75C58446C1DA}" srcOrd="13" destOrd="0" presId="urn:microsoft.com/office/officeart/2005/8/layout/process1"/>
    <dgm:cxn modelId="{FFF6F2A0-1D59-4F7D-8028-66E5DC75E814}" type="presParOf" srcId="{30D1FE49-B44C-4F5D-8334-75C58446C1DA}" destId="{656BD841-06D2-4E49-90DE-02AED3CFC7EA}" srcOrd="0" destOrd="0" presId="urn:microsoft.com/office/officeart/2005/8/layout/process1"/>
    <dgm:cxn modelId="{23BD2F01-A385-4826-BB0E-8A94A15159FF}" type="presParOf" srcId="{3812D4FC-A598-4EC7-8E7F-362894FCBCD3}" destId="{B40D4D09-D0AD-4F7D-898A-91947277A462}" srcOrd="14" destOrd="0" presId="urn:microsoft.com/office/officeart/2005/8/layout/process1"/>
    <dgm:cxn modelId="{A22E8815-6B62-440D-9ECF-F73D5E7B2665}" type="presParOf" srcId="{3812D4FC-A598-4EC7-8E7F-362894FCBCD3}" destId="{EF64F4F0-CFE9-4CCF-870A-475C0FFE25CD}" srcOrd="15" destOrd="0" presId="urn:microsoft.com/office/officeart/2005/8/layout/process1"/>
    <dgm:cxn modelId="{CE1B09A0-1E12-4D15-96F1-74E5925C1066}" type="presParOf" srcId="{EF64F4F0-CFE9-4CCF-870A-475C0FFE25CD}" destId="{5BDDC03B-45F2-4375-B3D3-AA6D2E37D0A0}" srcOrd="0" destOrd="0" presId="urn:microsoft.com/office/officeart/2005/8/layout/process1"/>
    <dgm:cxn modelId="{B034516E-4922-4B3D-BCB2-9FB31FF028E6}" type="presParOf" srcId="{3812D4FC-A598-4EC7-8E7F-362894FCBCD3}" destId="{CFE28D7B-BC59-4143-8C8A-0E7B9C600B40}" srcOrd="16" destOrd="0" presId="urn:microsoft.com/office/officeart/2005/8/layout/process1"/>
    <dgm:cxn modelId="{E912CE29-0E11-49CC-9C83-86A6EE635BAE}" type="presParOf" srcId="{3812D4FC-A598-4EC7-8E7F-362894FCBCD3}" destId="{305F08D3-B3C8-4FD3-932B-2C51A8E65129}" srcOrd="17" destOrd="0" presId="urn:microsoft.com/office/officeart/2005/8/layout/process1"/>
    <dgm:cxn modelId="{A0796CF7-617A-4C02-8E6F-236DDD7F61E9}" type="presParOf" srcId="{305F08D3-B3C8-4FD3-932B-2C51A8E65129}" destId="{D09BF9F2-4AFB-4DF5-AAB9-CE97884805E7}" srcOrd="0" destOrd="0" presId="urn:microsoft.com/office/officeart/2005/8/layout/process1"/>
    <dgm:cxn modelId="{ED297215-C9C0-4419-A37A-5275B874872A}" type="presParOf" srcId="{3812D4FC-A598-4EC7-8E7F-362894FCBCD3}" destId="{FB19109E-FC94-43E1-BA4F-0A03E2CFF9BA}" srcOrd="18"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18372A9-B195-4240-BDB2-17B4DD9F025B}" type="doc">
      <dgm:prSet loTypeId="urn:microsoft.com/office/officeart/2005/8/layout/process1" loCatId="process" qsTypeId="urn:microsoft.com/office/officeart/2005/8/quickstyle/simple1" qsCatId="simple" csTypeId="urn:microsoft.com/office/officeart/2005/8/colors/accent1_2" csCatId="accent1" phldr="1"/>
      <dgm:spPr/>
    </dgm:pt>
    <dgm:pt modelId="{66285727-DA84-44D8-BD20-915182BCF82D}">
      <dgm:prSet phldrT="[Text]" custT="1"/>
      <dgm:spPr/>
      <dgm:t>
        <a:bodyPr/>
        <a:lstStyle/>
        <a:p>
          <a:r>
            <a:rPr lang="en-US" sz="1600" dirty="0">
              <a:solidFill>
                <a:schemeClr val="tx1"/>
              </a:solidFill>
            </a:rPr>
            <a:t>Xe </a:t>
          </a:r>
          <a:r>
            <a:rPr lang="en-US" sz="1600" dirty="0" err="1">
              <a:solidFill>
                <a:schemeClr val="tx1"/>
              </a:solidFill>
            </a:rPr>
            <a:t>vào</a:t>
          </a:r>
          <a:r>
            <a:rPr lang="en-US" sz="1600" dirty="0">
              <a:solidFill>
                <a:schemeClr val="tx1"/>
              </a:solidFill>
            </a:rPr>
            <a:t> </a:t>
          </a:r>
          <a:r>
            <a:rPr lang="en-US" sz="1600" dirty="0" err="1">
              <a:solidFill>
                <a:schemeClr val="tx1"/>
              </a:solidFill>
            </a:rPr>
            <a:t>liệu</a:t>
          </a:r>
          <a:endParaRPr lang="en-US" sz="1600" dirty="0">
            <a:solidFill>
              <a:schemeClr val="tx1"/>
            </a:solidFill>
          </a:endParaRPr>
        </a:p>
      </dgm:t>
    </dgm:pt>
    <dgm:pt modelId="{9732C7EA-9221-489D-A7D1-696F23D97D61}" type="parTrans" cxnId="{9E4D6D3A-E1FC-482B-B583-CC17F0B640F1}">
      <dgm:prSet/>
      <dgm:spPr/>
      <dgm:t>
        <a:bodyPr/>
        <a:lstStyle/>
        <a:p>
          <a:endParaRPr lang="en-US" sz="1600"/>
        </a:p>
      </dgm:t>
    </dgm:pt>
    <dgm:pt modelId="{2E037DBE-0BFB-435B-BE95-5CE832BA4A61}" type="sibTrans" cxnId="{9E4D6D3A-E1FC-482B-B583-CC17F0B640F1}">
      <dgm:prSet custT="1"/>
      <dgm:spPr/>
      <dgm:t>
        <a:bodyPr/>
        <a:lstStyle/>
        <a:p>
          <a:endParaRPr lang="en-US" sz="1600">
            <a:solidFill>
              <a:schemeClr val="tx1"/>
            </a:solidFill>
          </a:endParaRPr>
        </a:p>
      </dgm:t>
    </dgm:pt>
    <dgm:pt modelId="{B3531BE7-48DD-4A20-9C1F-D6EE904C6475}">
      <dgm:prSet phldrT="[Text]" custT="1"/>
      <dgm:spPr/>
      <dgm:t>
        <a:bodyPr/>
        <a:lstStyle/>
        <a:p>
          <a:r>
            <a:rPr lang="en-US" sz="1600" dirty="0" err="1">
              <a:solidFill>
                <a:schemeClr val="tx1"/>
              </a:solidFill>
            </a:rPr>
            <a:t>Lồng</a:t>
          </a:r>
          <a:r>
            <a:rPr lang="en-US" sz="1600" dirty="0">
              <a:solidFill>
                <a:schemeClr val="tx1"/>
              </a:solidFill>
            </a:rPr>
            <a:t> </a:t>
          </a:r>
          <a:r>
            <a:rPr lang="en-US" sz="1600" dirty="0" err="1">
              <a:solidFill>
                <a:schemeClr val="tx1"/>
              </a:solidFill>
            </a:rPr>
            <a:t>tích</a:t>
          </a:r>
          <a:r>
            <a:rPr lang="en-US" sz="1600" dirty="0">
              <a:solidFill>
                <a:schemeClr val="tx1"/>
              </a:solidFill>
            </a:rPr>
            <a:t> </a:t>
          </a:r>
        </a:p>
      </dgm:t>
    </dgm:pt>
    <dgm:pt modelId="{EC303407-A9B4-41E2-B75D-4ACB02FE90BF}" type="parTrans" cxnId="{626AEBBE-C2DD-4707-9BB3-9D91057303E8}">
      <dgm:prSet/>
      <dgm:spPr/>
      <dgm:t>
        <a:bodyPr/>
        <a:lstStyle/>
        <a:p>
          <a:endParaRPr lang="en-US" sz="1600"/>
        </a:p>
      </dgm:t>
    </dgm:pt>
    <dgm:pt modelId="{DC7532D2-FD38-489A-A693-70A7BD2BCA36}" type="sibTrans" cxnId="{626AEBBE-C2DD-4707-9BB3-9D91057303E8}">
      <dgm:prSet custT="1"/>
      <dgm:spPr/>
      <dgm:t>
        <a:bodyPr/>
        <a:lstStyle/>
        <a:p>
          <a:endParaRPr lang="en-US" sz="1600">
            <a:solidFill>
              <a:schemeClr val="tx1"/>
            </a:solidFill>
          </a:endParaRPr>
        </a:p>
      </dgm:t>
    </dgm:pt>
    <dgm:pt modelId="{1DB1FB78-F8BE-489D-B7D4-89FEA0694BAD}">
      <dgm:prSet phldrT="[Text]" custT="1"/>
      <dgm:spPr/>
      <dgm:t>
        <a:bodyPr/>
        <a:lstStyle/>
        <a:p>
          <a:r>
            <a:rPr lang="en-US" sz="1600" dirty="0" err="1">
              <a:solidFill>
                <a:schemeClr val="tx1"/>
              </a:solidFill>
            </a:rPr>
            <a:t>Giá</a:t>
          </a:r>
          <a:r>
            <a:rPr lang="en-US" sz="1600" dirty="0">
              <a:solidFill>
                <a:schemeClr val="tx1"/>
              </a:solidFill>
            </a:rPr>
            <a:t> </a:t>
          </a:r>
          <a:r>
            <a:rPr lang="en-US" sz="1600" dirty="0" err="1">
              <a:solidFill>
                <a:schemeClr val="tx1"/>
              </a:solidFill>
            </a:rPr>
            <a:t>cán</a:t>
          </a:r>
          <a:r>
            <a:rPr lang="en-US" sz="1600" dirty="0">
              <a:solidFill>
                <a:schemeClr val="tx1"/>
              </a:solidFill>
            </a:rPr>
            <a:t> 1</a:t>
          </a:r>
        </a:p>
      </dgm:t>
    </dgm:pt>
    <dgm:pt modelId="{009CFD50-E052-4E8C-B3F6-29DFA4F63ADF}" type="parTrans" cxnId="{96725F83-A1DA-4ECA-A9A0-E4DA106DD6C1}">
      <dgm:prSet/>
      <dgm:spPr/>
      <dgm:t>
        <a:bodyPr/>
        <a:lstStyle/>
        <a:p>
          <a:endParaRPr lang="en-US" sz="1600"/>
        </a:p>
      </dgm:t>
    </dgm:pt>
    <dgm:pt modelId="{CC38755A-4283-4C2B-8BBC-5A5D4B9482C0}" type="sibTrans" cxnId="{96725F83-A1DA-4ECA-A9A0-E4DA106DD6C1}">
      <dgm:prSet custT="1"/>
      <dgm:spPr/>
      <dgm:t>
        <a:bodyPr/>
        <a:lstStyle/>
        <a:p>
          <a:endParaRPr lang="en-US" sz="1600">
            <a:solidFill>
              <a:schemeClr val="tx1"/>
            </a:solidFill>
          </a:endParaRPr>
        </a:p>
      </dgm:t>
    </dgm:pt>
    <dgm:pt modelId="{7795C391-4F63-46FD-B31D-534452D22ADD}">
      <dgm:prSet custT="1"/>
      <dgm:spPr/>
      <dgm:t>
        <a:bodyPr/>
        <a:lstStyle/>
        <a:p>
          <a:r>
            <a:rPr lang="en-US" sz="1600" dirty="0" err="1">
              <a:solidFill>
                <a:schemeClr val="tx1"/>
              </a:solidFill>
            </a:rPr>
            <a:t>Giá</a:t>
          </a:r>
          <a:r>
            <a:rPr lang="en-US" sz="1600" dirty="0">
              <a:solidFill>
                <a:schemeClr val="tx1"/>
              </a:solidFill>
            </a:rPr>
            <a:t> </a:t>
          </a:r>
          <a:r>
            <a:rPr lang="en-US" sz="1600" dirty="0" err="1">
              <a:solidFill>
                <a:schemeClr val="tx1"/>
              </a:solidFill>
            </a:rPr>
            <a:t>cán</a:t>
          </a:r>
          <a:r>
            <a:rPr lang="en-US" sz="1600" dirty="0">
              <a:solidFill>
                <a:schemeClr val="tx1"/>
              </a:solidFill>
            </a:rPr>
            <a:t> 2</a:t>
          </a:r>
        </a:p>
      </dgm:t>
    </dgm:pt>
    <dgm:pt modelId="{7F12DC6B-9DCC-41F5-B87C-E318C6BCC561}" type="parTrans" cxnId="{B61FA077-5157-4592-9C66-F52E62BC0F54}">
      <dgm:prSet/>
      <dgm:spPr/>
      <dgm:t>
        <a:bodyPr/>
        <a:lstStyle/>
        <a:p>
          <a:endParaRPr lang="en-US" sz="1600"/>
        </a:p>
      </dgm:t>
    </dgm:pt>
    <dgm:pt modelId="{7D6EA0B6-FCA3-4405-BF29-A0608785C5B3}" type="sibTrans" cxnId="{B61FA077-5157-4592-9C66-F52E62BC0F54}">
      <dgm:prSet custT="1"/>
      <dgm:spPr/>
      <dgm:t>
        <a:bodyPr/>
        <a:lstStyle/>
        <a:p>
          <a:endParaRPr lang="en-US" sz="1600">
            <a:solidFill>
              <a:schemeClr val="tx1"/>
            </a:solidFill>
          </a:endParaRPr>
        </a:p>
      </dgm:t>
    </dgm:pt>
    <dgm:pt modelId="{2645D394-5747-46F4-BC38-1316529B1F26}">
      <dgm:prSet custT="1"/>
      <dgm:spPr/>
      <dgm:t>
        <a:bodyPr/>
        <a:lstStyle/>
        <a:p>
          <a:r>
            <a:rPr lang="en-US" sz="1600" dirty="0" err="1">
              <a:solidFill>
                <a:schemeClr val="tx1"/>
              </a:solidFill>
            </a:rPr>
            <a:t>Giá</a:t>
          </a:r>
          <a:r>
            <a:rPr lang="en-US" sz="1600" dirty="0">
              <a:solidFill>
                <a:schemeClr val="tx1"/>
              </a:solidFill>
            </a:rPr>
            <a:t> </a:t>
          </a:r>
          <a:r>
            <a:rPr lang="en-US" sz="1600" dirty="0" err="1">
              <a:solidFill>
                <a:schemeClr val="tx1"/>
              </a:solidFill>
            </a:rPr>
            <a:t>cán</a:t>
          </a:r>
          <a:r>
            <a:rPr lang="en-US" sz="1600" dirty="0">
              <a:solidFill>
                <a:schemeClr val="tx1"/>
              </a:solidFill>
            </a:rPr>
            <a:t> 3</a:t>
          </a:r>
        </a:p>
      </dgm:t>
    </dgm:pt>
    <dgm:pt modelId="{80E48E24-726E-42C0-989C-E1A39998070D}" type="parTrans" cxnId="{BCFE456F-86F8-41C7-8838-656C9AE950A6}">
      <dgm:prSet/>
      <dgm:spPr/>
      <dgm:t>
        <a:bodyPr/>
        <a:lstStyle/>
        <a:p>
          <a:endParaRPr lang="en-US" sz="1600"/>
        </a:p>
      </dgm:t>
    </dgm:pt>
    <dgm:pt modelId="{D56CA01D-CF9F-4E55-ADD2-EF0DC0BE01EE}" type="sibTrans" cxnId="{BCFE456F-86F8-41C7-8838-656C9AE950A6}">
      <dgm:prSet custT="1"/>
      <dgm:spPr/>
      <dgm:t>
        <a:bodyPr/>
        <a:lstStyle/>
        <a:p>
          <a:endParaRPr lang="en-US" sz="1600">
            <a:solidFill>
              <a:schemeClr val="tx1"/>
            </a:solidFill>
          </a:endParaRPr>
        </a:p>
      </dgm:t>
    </dgm:pt>
    <dgm:pt modelId="{1AD1BDD4-BF74-45A0-BC7B-E4C6C13141AA}">
      <dgm:prSet custT="1"/>
      <dgm:spPr/>
      <dgm:t>
        <a:bodyPr/>
        <a:lstStyle/>
        <a:p>
          <a:r>
            <a:rPr lang="en-US" sz="1600" dirty="0" err="1">
              <a:solidFill>
                <a:schemeClr val="tx1"/>
              </a:solidFill>
            </a:rPr>
            <a:t>Giá</a:t>
          </a:r>
          <a:r>
            <a:rPr lang="en-US" sz="1600" dirty="0">
              <a:solidFill>
                <a:schemeClr val="tx1"/>
              </a:solidFill>
            </a:rPr>
            <a:t> </a:t>
          </a:r>
          <a:r>
            <a:rPr lang="en-US" sz="1600" dirty="0" err="1">
              <a:solidFill>
                <a:schemeClr val="tx1"/>
              </a:solidFill>
            </a:rPr>
            <a:t>cán</a:t>
          </a:r>
          <a:r>
            <a:rPr lang="en-US" sz="1600" dirty="0">
              <a:solidFill>
                <a:schemeClr val="tx1"/>
              </a:solidFill>
            </a:rPr>
            <a:t> 4</a:t>
          </a:r>
        </a:p>
      </dgm:t>
    </dgm:pt>
    <dgm:pt modelId="{6373C48F-0472-4B32-95F7-F52084B2974D}" type="parTrans" cxnId="{963BC617-4AA3-4542-8333-CCF2A26A5E7C}">
      <dgm:prSet/>
      <dgm:spPr/>
      <dgm:t>
        <a:bodyPr/>
        <a:lstStyle/>
        <a:p>
          <a:endParaRPr lang="en-US" sz="1600"/>
        </a:p>
      </dgm:t>
    </dgm:pt>
    <dgm:pt modelId="{72AA45C8-1E63-4070-BFA1-5C91033EF491}" type="sibTrans" cxnId="{963BC617-4AA3-4542-8333-CCF2A26A5E7C}">
      <dgm:prSet custT="1"/>
      <dgm:spPr/>
      <dgm:t>
        <a:bodyPr/>
        <a:lstStyle/>
        <a:p>
          <a:endParaRPr lang="en-US" sz="1600">
            <a:solidFill>
              <a:schemeClr val="tx1"/>
            </a:solidFill>
          </a:endParaRPr>
        </a:p>
      </dgm:t>
    </dgm:pt>
    <dgm:pt modelId="{364F09C0-FCC4-4D1B-8BF8-E250145B1825}">
      <dgm:prSet custT="1"/>
      <dgm:spPr/>
      <dgm:t>
        <a:bodyPr/>
        <a:lstStyle/>
        <a:p>
          <a:r>
            <a:rPr lang="en-US" sz="1600" dirty="0" err="1">
              <a:solidFill>
                <a:schemeClr val="tx1"/>
              </a:solidFill>
            </a:rPr>
            <a:t>Cuộn</a:t>
          </a:r>
          <a:r>
            <a:rPr lang="en-US" sz="1600" dirty="0">
              <a:solidFill>
                <a:schemeClr val="tx1"/>
              </a:solidFill>
            </a:rPr>
            <a:t> </a:t>
          </a:r>
          <a:r>
            <a:rPr lang="en-US" sz="1600" dirty="0" err="1">
              <a:solidFill>
                <a:schemeClr val="tx1"/>
              </a:solidFill>
            </a:rPr>
            <a:t>lại</a:t>
          </a:r>
          <a:endParaRPr lang="en-US" sz="1600" dirty="0">
            <a:solidFill>
              <a:schemeClr val="tx1"/>
            </a:solidFill>
          </a:endParaRPr>
        </a:p>
      </dgm:t>
    </dgm:pt>
    <dgm:pt modelId="{6BBC35DC-504E-4B3A-BB5F-07598B97F521}" type="parTrans" cxnId="{471F4E7F-D170-4117-A074-9462A0057C5A}">
      <dgm:prSet/>
      <dgm:spPr/>
      <dgm:t>
        <a:bodyPr/>
        <a:lstStyle/>
        <a:p>
          <a:endParaRPr lang="en-US" sz="1600"/>
        </a:p>
      </dgm:t>
    </dgm:pt>
    <dgm:pt modelId="{53D8FF7E-ABFA-4CF6-ABC0-F6A188D67FAF}" type="sibTrans" cxnId="{471F4E7F-D170-4117-A074-9462A0057C5A}">
      <dgm:prSet custT="1"/>
      <dgm:spPr/>
      <dgm:t>
        <a:bodyPr/>
        <a:lstStyle/>
        <a:p>
          <a:endParaRPr lang="en-US" sz="1600">
            <a:solidFill>
              <a:schemeClr val="tx1"/>
            </a:solidFill>
          </a:endParaRPr>
        </a:p>
      </dgm:t>
    </dgm:pt>
    <dgm:pt modelId="{BC473727-EAB5-4B5E-90F0-54A754643D65}">
      <dgm:prSet custT="1"/>
      <dgm:spPr/>
      <dgm:t>
        <a:bodyPr/>
        <a:lstStyle/>
        <a:p>
          <a:r>
            <a:rPr lang="en-US" sz="1600" dirty="0">
              <a:solidFill>
                <a:schemeClr val="tx1"/>
              </a:solidFill>
            </a:rPr>
            <a:t>Xe </a:t>
          </a:r>
          <a:r>
            <a:rPr lang="en-US" sz="1600" dirty="0" err="1">
              <a:solidFill>
                <a:schemeClr val="tx1"/>
              </a:solidFill>
            </a:rPr>
            <a:t>ra</a:t>
          </a:r>
          <a:r>
            <a:rPr lang="en-US" sz="1600" dirty="0">
              <a:solidFill>
                <a:schemeClr val="tx1"/>
              </a:solidFill>
            </a:rPr>
            <a:t> </a:t>
          </a:r>
          <a:r>
            <a:rPr lang="en-US" sz="1600" dirty="0" err="1">
              <a:solidFill>
                <a:schemeClr val="tx1"/>
              </a:solidFill>
            </a:rPr>
            <a:t>liệu</a:t>
          </a:r>
          <a:endParaRPr lang="en-US" sz="1600" dirty="0">
            <a:solidFill>
              <a:schemeClr val="tx1"/>
            </a:solidFill>
          </a:endParaRPr>
        </a:p>
      </dgm:t>
    </dgm:pt>
    <dgm:pt modelId="{D1324E32-8582-47DB-AFBB-4A47FF71D25D}" type="parTrans" cxnId="{0E258E75-B8FA-4E64-899C-61CA8E4EC3C5}">
      <dgm:prSet/>
      <dgm:spPr/>
      <dgm:t>
        <a:bodyPr/>
        <a:lstStyle/>
        <a:p>
          <a:endParaRPr lang="en-US" sz="1600"/>
        </a:p>
      </dgm:t>
    </dgm:pt>
    <dgm:pt modelId="{5E359F1D-4DA6-4B9F-A986-7F27D3102266}" type="sibTrans" cxnId="{0E258E75-B8FA-4E64-899C-61CA8E4EC3C5}">
      <dgm:prSet/>
      <dgm:spPr/>
      <dgm:t>
        <a:bodyPr/>
        <a:lstStyle/>
        <a:p>
          <a:endParaRPr lang="en-US" sz="1600"/>
        </a:p>
      </dgm:t>
    </dgm:pt>
    <dgm:pt modelId="{3812D4FC-A598-4EC7-8E7F-362894FCBCD3}" type="pres">
      <dgm:prSet presAssocID="{E18372A9-B195-4240-BDB2-17B4DD9F025B}" presName="Name0" presStyleCnt="0">
        <dgm:presLayoutVars>
          <dgm:dir/>
          <dgm:resizeHandles val="exact"/>
        </dgm:presLayoutVars>
      </dgm:prSet>
      <dgm:spPr/>
    </dgm:pt>
    <dgm:pt modelId="{EB2CC65D-AD69-4C40-AB53-A31DDCAC1546}" type="pres">
      <dgm:prSet presAssocID="{66285727-DA84-44D8-BD20-915182BCF82D}" presName="node" presStyleLbl="node1" presStyleIdx="0" presStyleCnt="8">
        <dgm:presLayoutVars>
          <dgm:bulletEnabled val="1"/>
        </dgm:presLayoutVars>
      </dgm:prSet>
      <dgm:spPr/>
    </dgm:pt>
    <dgm:pt modelId="{CC65F0A5-79FB-42A0-A52C-1CDBA7B8B9C8}" type="pres">
      <dgm:prSet presAssocID="{2E037DBE-0BFB-435B-BE95-5CE832BA4A61}" presName="sibTrans" presStyleLbl="sibTrans2D1" presStyleIdx="0" presStyleCnt="7"/>
      <dgm:spPr/>
    </dgm:pt>
    <dgm:pt modelId="{2622EAB7-EBDA-4D0F-BA36-4066E80E5F47}" type="pres">
      <dgm:prSet presAssocID="{2E037DBE-0BFB-435B-BE95-5CE832BA4A61}" presName="connectorText" presStyleLbl="sibTrans2D1" presStyleIdx="0" presStyleCnt="7"/>
      <dgm:spPr/>
    </dgm:pt>
    <dgm:pt modelId="{D902B850-D261-4B01-B0E0-7FC77D4CCAA6}" type="pres">
      <dgm:prSet presAssocID="{B3531BE7-48DD-4A20-9C1F-D6EE904C6475}" presName="node" presStyleLbl="node1" presStyleIdx="1" presStyleCnt="8">
        <dgm:presLayoutVars>
          <dgm:bulletEnabled val="1"/>
        </dgm:presLayoutVars>
      </dgm:prSet>
      <dgm:spPr/>
    </dgm:pt>
    <dgm:pt modelId="{409E9E4D-AEBE-49E3-B873-013DC9A473E7}" type="pres">
      <dgm:prSet presAssocID="{DC7532D2-FD38-489A-A693-70A7BD2BCA36}" presName="sibTrans" presStyleLbl="sibTrans2D1" presStyleIdx="1" presStyleCnt="7"/>
      <dgm:spPr/>
    </dgm:pt>
    <dgm:pt modelId="{274253FE-AB4B-4FB9-BB0E-8A1846C4B5D6}" type="pres">
      <dgm:prSet presAssocID="{DC7532D2-FD38-489A-A693-70A7BD2BCA36}" presName="connectorText" presStyleLbl="sibTrans2D1" presStyleIdx="1" presStyleCnt="7"/>
      <dgm:spPr/>
    </dgm:pt>
    <dgm:pt modelId="{C604155D-7963-44B0-9AB9-10A9D37F153A}" type="pres">
      <dgm:prSet presAssocID="{1DB1FB78-F8BE-489D-B7D4-89FEA0694BAD}" presName="node" presStyleLbl="node1" presStyleIdx="2" presStyleCnt="8">
        <dgm:presLayoutVars>
          <dgm:bulletEnabled val="1"/>
        </dgm:presLayoutVars>
      </dgm:prSet>
      <dgm:spPr/>
    </dgm:pt>
    <dgm:pt modelId="{0FA7D57E-FE84-4C1F-AE0C-234FAB4D6858}" type="pres">
      <dgm:prSet presAssocID="{CC38755A-4283-4C2B-8BBC-5A5D4B9482C0}" presName="sibTrans" presStyleLbl="sibTrans2D1" presStyleIdx="2" presStyleCnt="7"/>
      <dgm:spPr/>
    </dgm:pt>
    <dgm:pt modelId="{6E42DAE1-6854-464F-89CC-18000127ED3D}" type="pres">
      <dgm:prSet presAssocID="{CC38755A-4283-4C2B-8BBC-5A5D4B9482C0}" presName="connectorText" presStyleLbl="sibTrans2D1" presStyleIdx="2" presStyleCnt="7"/>
      <dgm:spPr/>
    </dgm:pt>
    <dgm:pt modelId="{2BB5162A-871F-406A-8294-D1D14CC5CEB9}" type="pres">
      <dgm:prSet presAssocID="{7795C391-4F63-46FD-B31D-534452D22ADD}" presName="node" presStyleLbl="node1" presStyleIdx="3" presStyleCnt="8">
        <dgm:presLayoutVars>
          <dgm:bulletEnabled val="1"/>
        </dgm:presLayoutVars>
      </dgm:prSet>
      <dgm:spPr/>
    </dgm:pt>
    <dgm:pt modelId="{99DFA008-5BD6-43AC-8BC7-F45FD5BCFBDB}" type="pres">
      <dgm:prSet presAssocID="{7D6EA0B6-FCA3-4405-BF29-A0608785C5B3}" presName="sibTrans" presStyleLbl="sibTrans2D1" presStyleIdx="3" presStyleCnt="7"/>
      <dgm:spPr/>
    </dgm:pt>
    <dgm:pt modelId="{80DDF5CB-D59D-430B-9033-2E5029F1A4A0}" type="pres">
      <dgm:prSet presAssocID="{7D6EA0B6-FCA3-4405-BF29-A0608785C5B3}" presName="connectorText" presStyleLbl="sibTrans2D1" presStyleIdx="3" presStyleCnt="7"/>
      <dgm:spPr/>
    </dgm:pt>
    <dgm:pt modelId="{F2C2217A-6371-4A1F-AB41-B26C0DC8DE9F}" type="pres">
      <dgm:prSet presAssocID="{2645D394-5747-46F4-BC38-1316529B1F26}" presName="node" presStyleLbl="node1" presStyleIdx="4" presStyleCnt="8">
        <dgm:presLayoutVars>
          <dgm:bulletEnabled val="1"/>
        </dgm:presLayoutVars>
      </dgm:prSet>
      <dgm:spPr/>
    </dgm:pt>
    <dgm:pt modelId="{69B85FE7-2E7B-47BF-9E5A-A23FDFD81F87}" type="pres">
      <dgm:prSet presAssocID="{D56CA01D-CF9F-4E55-ADD2-EF0DC0BE01EE}" presName="sibTrans" presStyleLbl="sibTrans2D1" presStyleIdx="4" presStyleCnt="7"/>
      <dgm:spPr/>
    </dgm:pt>
    <dgm:pt modelId="{47B95DEE-8FF4-48FC-8054-7067AFF832A6}" type="pres">
      <dgm:prSet presAssocID="{D56CA01D-CF9F-4E55-ADD2-EF0DC0BE01EE}" presName="connectorText" presStyleLbl="sibTrans2D1" presStyleIdx="4" presStyleCnt="7"/>
      <dgm:spPr/>
    </dgm:pt>
    <dgm:pt modelId="{F0BE5E63-2C76-488C-A831-E7A700A9F756}" type="pres">
      <dgm:prSet presAssocID="{1AD1BDD4-BF74-45A0-BC7B-E4C6C13141AA}" presName="node" presStyleLbl="node1" presStyleIdx="5" presStyleCnt="8">
        <dgm:presLayoutVars>
          <dgm:bulletEnabled val="1"/>
        </dgm:presLayoutVars>
      </dgm:prSet>
      <dgm:spPr/>
    </dgm:pt>
    <dgm:pt modelId="{F301749D-C667-4A60-A3B4-F9DF27BAC1AC}" type="pres">
      <dgm:prSet presAssocID="{72AA45C8-1E63-4070-BFA1-5C91033EF491}" presName="sibTrans" presStyleLbl="sibTrans2D1" presStyleIdx="5" presStyleCnt="7"/>
      <dgm:spPr/>
    </dgm:pt>
    <dgm:pt modelId="{424A0C4E-04F6-4546-94C1-148411F6BE84}" type="pres">
      <dgm:prSet presAssocID="{72AA45C8-1E63-4070-BFA1-5C91033EF491}" presName="connectorText" presStyleLbl="sibTrans2D1" presStyleIdx="5" presStyleCnt="7"/>
      <dgm:spPr/>
    </dgm:pt>
    <dgm:pt modelId="{8E46FD1F-49B4-4E1B-80CD-E10D852214C1}" type="pres">
      <dgm:prSet presAssocID="{364F09C0-FCC4-4D1B-8BF8-E250145B1825}" presName="node" presStyleLbl="node1" presStyleIdx="6" presStyleCnt="8">
        <dgm:presLayoutVars>
          <dgm:bulletEnabled val="1"/>
        </dgm:presLayoutVars>
      </dgm:prSet>
      <dgm:spPr/>
    </dgm:pt>
    <dgm:pt modelId="{30D1FE49-B44C-4F5D-8334-75C58446C1DA}" type="pres">
      <dgm:prSet presAssocID="{53D8FF7E-ABFA-4CF6-ABC0-F6A188D67FAF}" presName="sibTrans" presStyleLbl="sibTrans2D1" presStyleIdx="6" presStyleCnt="7"/>
      <dgm:spPr/>
    </dgm:pt>
    <dgm:pt modelId="{656BD841-06D2-4E49-90DE-02AED3CFC7EA}" type="pres">
      <dgm:prSet presAssocID="{53D8FF7E-ABFA-4CF6-ABC0-F6A188D67FAF}" presName="connectorText" presStyleLbl="sibTrans2D1" presStyleIdx="6" presStyleCnt="7"/>
      <dgm:spPr/>
    </dgm:pt>
    <dgm:pt modelId="{FB19109E-FC94-43E1-BA4F-0A03E2CFF9BA}" type="pres">
      <dgm:prSet presAssocID="{BC473727-EAB5-4B5E-90F0-54A754643D65}" presName="node" presStyleLbl="node1" presStyleIdx="7" presStyleCnt="8">
        <dgm:presLayoutVars>
          <dgm:bulletEnabled val="1"/>
        </dgm:presLayoutVars>
      </dgm:prSet>
      <dgm:spPr/>
    </dgm:pt>
  </dgm:ptLst>
  <dgm:cxnLst>
    <dgm:cxn modelId="{963BC617-4AA3-4542-8333-CCF2A26A5E7C}" srcId="{E18372A9-B195-4240-BDB2-17B4DD9F025B}" destId="{1AD1BDD4-BF74-45A0-BC7B-E4C6C13141AA}" srcOrd="5" destOrd="0" parTransId="{6373C48F-0472-4B32-95F7-F52084B2974D}" sibTransId="{72AA45C8-1E63-4070-BFA1-5C91033EF491}"/>
    <dgm:cxn modelId="{7713652E-1E94-40D8-9835-883D52A7FE32}" type="presOf" srcId="{BC473727-EAB5-4B5E-90F0-54A754643D65}" destId="{FB19109E-FC94-43E1-BA4F-0A03E2CFF9BA}" srcOrd="0" destOrd="0" presId="urn:microsoft.com/office/officeart/2005/8/layout/process1"/>
    <dgm:cxn modelId="{278BF232-3096-44F2-8938-6B8C5BF22410}" type="presOf" srcId="{364F09C0-FCC4-4D1B-8BF8-E250145B1825}" destId="{8E46FD1F-49B4-4E1B-80CD-E10D852214C1}" srcOrd="0" destOrd="0" presId="urn:microsoft.com/office/officeart/2005/8/layout/process1"/>
    <dgm:cxn modelId="{DD3BFA39-D26C-407B-8723-97B94064CAD1}" type="presOf" srcId="{D56CA01D-CF9F-4E55-ADD2-EF0DC0BE01EE}" destId="{47B95DEE-8FF4-48FC-8054-7067AFF832A6}" srcOrd="1" destOrd="0" presId="urn:microsoft.com/office/officeart/2005/8/layout/process1"/>
    <dgm:cxn modelId="{9E4D6D3A-E1FC-482B-B583-CC17F0B640F1}" srcId="{E18372A9-B195-4240-BDB2-17B4DD9F025B}" destId="{66285727-DA84-44D8-BD20-915182BCF82D}" srcOrd="0" destOrd="0" parTransId="{9732C7EA-9221-489D-A7D1-696F23D97D61}" sibTransId="{2E037DBE-0BFB-435B-BE95-5CE832BA4A61}"/>
    <dgm:cxn modelId="{A562903A-10B9-4578-916E-E04110C6D2BB}" type="presOf" srcId="{2645D394-5747-46F4-BC38-1316529B1F26}" destId="{F2C2217A-6371-4A1F-AB41-B26C0DC8DE9F}" srcOrd="0" destOrd="0" presId="urn:microsoft.com/office/officeart/2005/8/layout/process1"/>
    <dgm:cxn modelId="{D642123B-5A93-4542-9707-3F91F225B282}" type="presOf" srcId="{7D6EA0B6-FCA3-4405-BF29-A0608785C5B3}" destId="{99DFA008-5BD6-43AC-8BC7-F45FD5BCFBDB}" srcOrd="0" destOrd="0" presId="urn:microsoft.com/office/officeart/2005/8/layout/process1"/>
    <dgm:cxn modelId="{CF50314E-28CD-490A-8711-925E4D4A813B}" type="presOf" srcId="{DC7532D2-FD38-489A-A693-70A7BD2BCA36}" destId="{409E9E4D-AEBE-49E3-B873-013DC9A473E7}" srcOrd="0" destOrd="0" presId="urn:microsoft.com/office/officeart/2005/8/layout/process1"/>
    <dgm:cxn modelId="{2CF25153-F889-426D-B70B-297898AC1FB6}" type="presOf" srcId="{B3531BE7-48DD-4A20-9C1F-D6EE904C6475}" destId="{D902B850-D261-4B01-B0E0-7FC77D4CCAA6}" srcOrd="0" destOrd="0" presId="urn:microsoft.com/office/officeart/2005/8/layout/process1"/>
    <dgm:cxn modelId="{149A6569-2595-49DA-861B-ADDDA5C90659}" type="presOf" srcId="{DC7532D2-FD38-489A-A693-70A7BD2BCA36}" destId="{274253FE-AB4B-4FB9-BB0E-8A1846C4B5D6}" srcOrd="1" destOrd="0" presId="urn:microsoft.com/office/officeart/2005/8/layout/process1"/>
    <dgm:cxn modelId="{BCFE456F-86F8-41C7-8838-656C9AE950A6}" srcId="{E18372A9-B195-4240-BDB2-17B4DD9F025B}" destId="{2645D394-5747-46F4-BC38-1316529B1F26}" srcOrd="4" destOrd="0" parTransId="{80E48E24-726E-42C0-989C-E1A39998070D}" sibTransId="{D56CA01D-CF9F-4E55-ADD2-EF0DC0BE01EE}"/>
    <dgm:cxn modelId="{0E258E75-B8FA-4E64-899C-61CA8E4EC3C5}" srcId="{E18372A9-B195-4240-BDB2-17B4DD9F025B}" destId="{BC473727-EAB5-4B5E-90F0-54A754643D65}" srcOrd="7" destOrd="0" parTransId="{D1324E32-8582-47DB-AFBB-4A47FF71D25D}" sibTransId="{5E359F1D-4DA6-4B9F-A986-7F27D3102266}"/>
    <dgm:cxn modelId="{B61FA077-5157-4592-9C66-F52E62BC0F54}" srcId="{E18372A9-B195-4240-BDB2-17B4DD9F025B}" destId="{7795C391-4F63-46FD-B31D-534452D22ADD}" srcOrd="3" destOrd="0" parTransId="{7F12DC6B-9DCC-41F5-B87C-E318C6BCC561}" sibTransId="{7D6EA0B6-FCA3-4405-BF29-A0608785C5B3}"/>
    <dgm:cxn modelId="{471F4E7F-D170-4117-A074-9462A0057C5A}" srcId="{E18372A9-B195-4240-BDB2-17B4DD9F025B}" destId="{364F09C0-FCC4-4D1B-8BF8-E250145B1825}" srcOrd="6" destOrd="0" parTransId="{6BBC35DC-504E-4B3A-BB5F-07598B97F521}" sibTransId="{53D8FF7E-ABFA-4CF6-ABC0-F6A188D67FAF}"/>
    <dgm:cxn modelId="{96725F83-A1DA-4ECA-A9A0-E4DA106DD6C1}" srcId="{E18372A9-B195-4240-BDB2-17B4DD9F025B}" destId="{1DB1FB78-F8BE-489D-B7D4-89FEA0694BAD}" srcOrd="2" destOrd="0" parTransId="{009CFD50-E052-4E8C-B3F6-29DFA4F63ADF}" sibTransId="{CC38755A-4283-4C2B-8BBC-5A5D4B9482C0}"/>
    <dgm:cxn modelId="{120D3684-D8E0-451E-997C-9BA5FB93D196}" type="presOf" srcId="{CC38755A-4283-4C2B-8BBC-5A5D4B9482C0}" destId="{0FA7D57E-FE84-4C1F-AE0C-234FAB4D6858}" srcOrd="0" destOrd="0" presId="urn:microsoft.com/office/officeart/2005/8/layout/process1"/>
    <dgm:cxn modelId="{3EA5D88A-C43F-4144-8F7B-4ECB5B6EFA49}" type="presOf" srcId="{72AA45C8-1E63-4070-BFA1-5C91033EF491}" destId="{F301749D-C667-4A60-A3B4-F9DF27BAC1AC}" srcOrd="0" destOrd="0" presId="urn:microsoft.com/office/officeart/2005/8/layout/process1"/>
    <dgm:cxn modelId="{499F4C93-0F20-44BA-94DB-2007E64C98F9}" type="presOf" srcId="{53D8FF7E-ABFA-4CF6-ABC0-F6A188D67FAF}" destId="{30D1FE49-B44C-4F5D-8334-75C58446C1DA}" srcOrd="0" destOrd="0" presId="urn:microsoft.com/office/officeart/2005/8/layout/process1"/>
    <dgm:cxn modelId="{1A526E99-6CF4-4BFB-8786-F318F5F0EF1E}" type="presOf" srcId="{2E037DBE-0BFB-435B-BE95-5CE832BA4A61}" destId="{2622EAB7-EBDA-4D0F-BA36-4066E80E5F47}" srcOrd="1" destOrd="0" presId="urn:microsoft.com/office/officeart/2005/8/layout/process1"/>
    <dgm:cxn modelId="{947F82A0-2E57-405D-BDA9-450BC3C41C48}" type="presOf" srcId="{7D6EA0B6-FCA3-4405-BF29-A0608785C5B3}" destId="{80DDF5CB-D59D-430B-9033-2E5029F1A4A0}" srcOrd="1" destOrd="0" presId="urn:microsoft.com/office/officeart/2005/8/layout/process1"/>
    <dgm:cxn modelId="{08595DA1-E630-4EE0-9E05-9436A30C9B99}" type="presOf" srcId="{72AA45C8-1E63-4070-BFA1-5C91033EF491}" destId="{424A0C4E-04F6-4546-94C1-148411F6BE84}" srcOrd="1" destOrd="0" presId="urn:microsoft.com/office/officeart/2005/8/layout/process1"/>
    <dgm:cxn modelId="{C40776A1-7722-4DC5-B34C-5ADA3EAB333E}" type="presOf" srcId="{E18372A9-B195-4240-BDB2-17B4DD9F025B}" destId="{3812D4FC-A598-4EC7-8E7F-362894FCBCD3}" srcOrd="0" destOrd="0" presId="urn:microsoft.com/office/officeart/2005/8/layout/process1"/>
    <dgm:cxn modelId="{FBE2D4A8-A666-4697-A881-B988E39F052B}" type="presOf" srcId="{D56CA01D-CF9F-4E55-ADD2-EF0DC0BE01EE}" destId="{69B85FE7-2E7B-47BF-9E5A-A23FDFD81F87}" srcOrd="0" destOrd="0" presId="urn:microsoft.com/office/officeart/2005/8/layout/process1"/>
    <dgm:cxn modelId="{626AEBBE-C2DD-4707-9BB3-9D91057303E8}" srcId="{E18372A9-B195-4240-BDB2-17B4DD9F025B}" destId="{B3531BE7-48DD-4A20-9C1F-D6EE904C6475}" srcOrd="1" destOrd="0" parTransId="{EC303407-A9B4-41E2-B75D-4ACB02FE90BF}" sibTransId="{DC7532D2-FD38-489A-A693-70A7BD2BCA36}"/>
    <dgm:cxn modelId="{FFD402BF-F8CD-453A-96B2-045F89EB0C36}" type="presOf" srcId="{CC38755A-4283-4C2B-8BBC-5A5D4B9482C0}" destId="{6E42DAE1-6854-464F-89CC-18000127ED3D}" srcOrd="1" destOrd="0" presId="urn:microsoft.com/office/officeart/2005/8/layout/process1"/>
    <dgm:cxn modelId="{90ED1BCD-7BAE-4111-8BFD-1041E80C4937}" type="presOf" srcId="{53D8FF7E-ABFA-4CF6-ABC0-F6A188D67FAF}" destId="{656BD841-06D2-4E49-90DE-02AED3CFC7EA}" srcOrd="1" destOrd="0" presId="urn:microsoft.com/office/officeart/2005/8/layout/process1"/>
    <dgm:cxn modelId="{2E0EB5DD-2C9A-4ED5-B4A4-1B7AD893C6FC}" type="presOf" srcId="{1DB1FB78-F8BE-489D-B7D4-89FEA0694BAD}" destId="{C604155D-7963-44B0-9AB9-10A9D37F153A}" srcOrd="0" destOrd="0" presId="urn:microsoft.com/office/officeart/2005/8/layout/process1"/>
    <dgm:cxn modelId="{9866B5DF-1C8C-424E-A35D-4C370D181E28}" type="presOf" srcId="{1AD1BDD4-BF74-45A0-BC7B-E4C6C13141AA}" destId="{F0BE5E63-2C76-488C-A831-E7A700A9F756}" srcOrd="0" destOrd="0" presId="urn:microsoft.com/office/officeart/2005/8/layout/process1"/>
    <dgm:cxn modelId="{00652CF2-96AE-47BF-B3AD-43909A051EA9}" type="presOf" srcId="{2E037DBE-0BFB-435B-BE95-5CE832BA4A61}" destId="{CC65F0A5-79FB-42A0-A52C-1CDBA7B8B9C8}" srcOrd="0" destOrd="0" presId="urn:microsoft.com/office/officeart/2005/8/layout/process1"/>
    <dgm:cxn modelId="{194750F2-E7E9-41D5-AB1C-2D4800819AE6}" type="presOf" srcId="{7795C391-4F63-46FD-B31D-534452D22ADD}" destId="{2BB5162A-871F-406A-8294-D1D14CC5CEB9}" srcOrd="0" destOrd="0" presId="urn:microsoft.com/office/officeart/2005/8/layout/process1"/>
    <dgm:cxn modelId="{597696FF-ADFD-44FF-9C14-A40E332D46D0}" type="presOf" srcId="{66285727-DA84-44D8-BD20-915182BCF82D}" destId="{EB2CC65D-AD69-4C40-AB53-A31DDCAC1546}" srcOrd="0" destOrd="0" presId="urn:microsoft.com/office/officeart/2005/8/layout/process1"/>
    <dgm:cxn modelId="{E503AF5D-B2D3-449D-97D1-800F0A2758E9}" type="presParOf" srcId="{3812D4FC-A598-4EC7-8E7F-362894FCBCD3}" destId="{EB2CC65D-AD69-4C40-AB53-A31DDCAC1546}" srcOrd="0" destOrd="0" presId="urn:microsoft.com/office/officeart/2005/8/layout/process1"/>
    <dgm:cxn modelId="{C1837497-6FC8-4F87-84D9-24BDA3F9E27B}" type="presParOf" srcId="{3812D4FC-A598-4EC7-8E7F-362894FCBCD3}" destId="{CC65F0A5-79FB-42A0-A52C-1CDBA7B8B9C8}" srcOrd="1" destOrd="0" presId="urn:microsoft.com/office/officeart/2005/8/layout/process1"/>
    <dgm:cxn modelId="{419CCCE5-E7F0-426D-86A8-50A39DBB4EAB}" type="presParOf" srcId="{CC65F0A5-79FB-42A0-A52C-1CDBA7B8B9C8}" destId="{2622EAB7-EBDA-4D0F-BA36-4066E80E5F47}" srcOrd="0" destOrd="0" presId="urn:microsoft.com/office/officeart/2005/8/layout/process1"/>
    <dgm:cxn modelId="{475FA6F2-FF4F-4C72-9227-650FB31E4B6E}" type="presParOf" srcId="{3812D4FC-A598-4EC7-8E7F-362894FCBCD3}" destId="{D902B850-D261-4B01-B0E0-7FC77D4CCAA6}" srcOrd="2" destOrd="0" presId="urn:microsoft.com/office/officeart/2005/8/layout/process1"/>
    <dgm:cxn modelId="{5B077DE8-5B37-4EBB-8A3D-A9CD26B7FC97}" type="presParOf" srcId="{3812D4FC-A598-4EC7-8E7F-362894FCBCD3}" destId="{409E9E4D-AEBE-49E3-B873-013DC9A473E7}" srcOrd="3" destOrd="0" presId="urn:microsoft.com/office/officeart/2005/8/layout/process1"/>
    <dgm:cxn modelId="{60EDBC71-1C88-4B7D-98DD-496F5B4708AF}" type="presParOf" srcId="{409E9E4D-AEBE-49E3-B873-013DC9A473E7}" destId="{274253FE-AB4B-4FB9-BB0E-8A1846C4B5D6}" srcOrd="0" destOrd="0" presId="urn:microsoft.com/office/officeart/2005/8/layout/process1"/>
    <dgm:cxn modelId="{5A9B550D-DB82-4D4C-B3C5-B17134D46277}" type="presParOf" srcId="{3812D4FC-A598-4EC7-8E7F-362894FCBCD3}" destId="{C604155D-7963-44B0-9AB9-10A9D37F153A}" srcOrd="4" destOrd="0" presId="urn:microsoft.com/office/officeart/2005/8/layout/process1"/>
    <dgm:cxn modelId="{E0BB33CA-3A75-4CB9-BA23-B8B364DE96B4}" type="presParOf" srcId="{3812D4FC-A598-4EC7-8E7F-362894FCBCD3}" destId="{0FA7D57E-FE84-4C1F-AE0C-234FAB4D6858}" srcOrd="5" destOrd="0" presId="urn:microsoft.com/office/officeart/2005/8/layout/process1"/>
    <dgm:cxn modelId="{E21FC9C3-B21B-4AAB-889C-3B57E325E2E4}" type="presParOf" srcId="{0FA7D57E-FE84-4C1F-AE0C-234FAB4D6858}" destId="{6E42DAE1-6854-464F-89CC-18000127ED3D}" srcOrd="0" destOrd="0" presId="urn:microsoft.com/office/officeart/2005/8/layout/process1"/>
    <dgm:cxn modelId="{591CB849-8C7B-4D3D-BA38-8E7FD17BBC6E}" type="presParOf" srcId="{3812D4FC-A598-4EC7-8E7F-362894FCBCD3}" destId="{2BB5162A-871F-406A-8294-D1D14CC5CEB9}" srcOrd="6" destOrd="0" presId="urn:microsoft.com/office/officeart/2005/8/layout/process1"/>
    <dgm:cxn modelId="{20F156C0-22CC-40F9-8415-10F692AE300E}" type="presParOf" srcId="{3812D4FC-A598-4EC7-8E7F-362894FCBCD3}" destId="{99DFA008-5BD6-43AC-8BC7-F45FD5BCFBDB}" srcOrd="7" destOrd="0" presId="urn:microsoft.com/office/officeart/2005/8/layout/process1"/>
    <dgm:cxn modelId="{178F382B-69A7-424D-9CDC-353C5416887D}" type="presParOf" srcId="{99DFA008-5BD6-43AC-8BC7-F45FD5BCFBDB}" destId="{80DDF5CB-D59D-430B-9033-2E5029F1A4A0}" srcOrd="0" destOrd="0" presId="urn:microsoft.com/office/officeart/2005/8/layout/process1"/>
    <dgm:cxn modelId="{B3DAD396-E18C-4015-A2BA-AC1003478827}" type="presParOf" srcId="{3812D4FC-A598-4EC7-8E7F-362894FCBCD3}" destId="{F2C2217A-6371-4A1F-AB41-B26C0DC8DE9F}" srcOrd="8" destOrd="0" presId="urn:microsoft.com/office/officeart/2005/8/layout/process1"/>
    <dgm:cxn modelId="{BA818253-69E9-402C-97E3-F06198DAE9A1}" type="presParOf" srcId="{3812D4FC-A598-4EC7-8E7F-362894FCBCD3}" destId="{69B85FE7-2E7B-47BF-9E5A-A23FDFD81F87}" srcOrd="9" destOrd="0" presId="urn:microsoft.com/office/officeart/2005/8/layout/process1"/>
    <dgm:cxn modelId="{D9678873-E405-4C3D-8770-B9B2D469B99A}" type="presParOf" srcId="{69B85FE7-2E7B-47BF-9E5A-A23FDFD81F87}" destId="{47B95DEE-8FF4-48FC-8054-7067AFF832A6}" srcOrd="0" destOrd="0" presId="urn:microsoft.com/office/officeart/2005/8/layout/process1"/>
    <dgm:cxn modelId="{297920AF-FA14-4CDA-8F9C-B1AD15125360}" type="presParOf" srcId="{3812D4FC-A598-4EC7-8E7F-362894FCBCD3}" destId="{F0BE5E63-2C76-488C-A831-E7A700A9F756}" srcOrd="10" destOrd="0" presId="urn:microsoft.com/office/officeart/2005/8/layout/process1"/>
    <dgm:cxn modelId="{9D344E68-C958-4AE8-820E-F61AD65E8719}" type="presParOf" srcId="{3812D4FC-A598-4EC7-8E7F-362894FCBCD3}" destId="{F301749D-C667-4A60-A3B4-F9DF27BAC1AC}" srcOrd="11" destOrd="0" presId="urn:microsoft.com/office/officeart/2005/8/layout/process1"/>
    <dgm:cxn modelId="{819AD2F1-1B53-41E7-BB3B-ADAF4057A60D}" type="presParOf" srcId="{F301749D-C667-4A60-A3B4-F9DF27BAC1AC}" destId="{424A0C4E-04F6-4546-94C1-148411F6BE84}" srcOrd="0" destOrd="0" presId="urn:microsoft.com/office/officeart/2005/8/layout/process1"/>
    <dgm:cxn modelId="{B2A5BA19-4E93-4B6A-9549-FD877344A131}" type="presParOf" srcId="{3812D4FC-A598-4EC7-8E7F-362894FCBCD3}" destId="{8E46FD1F-49B4-4E1B-80CD-E10D852214C1}" srcOrd="12" destOrd="0" presId="urn:microsoft.com/office/officeart/2005/8/layout/process1"/>
    <dgm:cxn modelId="{5D44CB87-6E50-43C7-AD6D-EDCB692129EF}" type="presParOf" srcId="{3812D4FC-A598-4EC7-8E7F-362894FCBCD3}" destId="{30D1FE49-B44C-4F5D-8334-75C58446C1DA}" srcOrd="13" destOrd="0" presId="urn:microsoft.com/office/officeart/2005/8/layout/process1"/>
    <dgm:cxn modelId="{FFF6F2A0-1D59-4F7D-8028-66E5DC75E814}" type="presParOf" srcId="{30D1FE49-B44C-4F5D-8334-75C58446C1DA}" destId="{656BD841-06D2-4E49-90DE-02AED3CFC7EA}" srcOrd="0" destOrd="0" presId="urn:microsoft.com/office/officeart/2005/8/layout/process1"/>
    <dgm:cxn modelId="{ED297215-C9C0-4419-A37A-5275B874872A}" type="presParOf" srcId="{3812D4FC-A598-4EC7-8E7F-362894FCBCD3}" destId="{FB19109E-FC94-43E1-BA4F-0A03E2CFF9BA}" srcOrd="1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18372A9-B195-4240-BDB2-17B4DD9F025B}" type="doc">
      <dgm:prSet loTypeId="urn:microsoft.com/office/officeart/2005/8/layout/process1" loCatId="process" qsTypeId="urn:microsoft.com/office/officeart/2005/8/quickstyle/simple1" qsCatId="simple" csTypeId="urn:microsoft.com/office/officeart/2005/8/colors/accent1_2" csCatId="accent1" phldr="1"/>
      <dgm:spPr/>
    </dgm:pt>
    <dgm:pt modelId="{66285727-DA84-44D8-BD20-915182BCF82D}">
      <dgm:prSet phldrT="[Text]" custT="1"/>
      <dgm:spPr/>
      <dgm:t>
        <a:bodyPr/>
        <a:lstStyle/>
        <a:p>
          <a:r>
            <a:rPr lang="en-US" sz="1600" dirty="0">
              <a:solidFill>
                <a:schemeClr val="tx1"/>
              </a:solidFill>
            </a:rPr>
            <a:t>Xe </a:t>
          </a:r>
          <a:r>
            <a:rPr lang="en-US" sz="1600" dirty="0" err="1">
              <a:solidFill>
                <a:schemeClr val="tx1"/>
              </a:solidFill>
            </a:rPr>
            <a:t>vào</a:t>
          </a:r>
          <a:r>
            <a:rPr lang="en-US" sz="1600" dirty="0">
              <a:solidFill>
                <a:schemeClr val="tx1"/>
              </a:solidFill>
            </a:rPr>
            <a:t> </a:t>
          </a:r>
          <a:r>
            <a:rPr lang="en-US" sz="1600" dirty="0" err="1">
              <a:solidFill>
                <a:schemeClr val="tx1"/>
              </a:solidFill>
            </a:rPr>
            <a:t>liệu</a:t>
          </a:r>
          <a:endParaRPr lang="en-US" sz="1600" dirty="0">
            <a:solidFill>
              <a:schemeClr val="tx1"/>
            </a:solidFill>
          </a:endParaRPr>
        </a:p>
      </dgm:t>
    </dgm:pt>
    <dgm:pt modelId="{9732C7EA-9221-489D-A7D1-696F23D97D61}" type="parTrans" cxnId="{9E4D6D3A-E1FC-482B-B583-CC17F0B640F1}">
      <dgm:prSet/>
      <dgm:spPr/>
      <dgm:t>
        <a:bodyPr/>
        <a:lstStyle/>
        <a:p>
          <a:endParaRPr lang="en-US" sz="1600"/>
        </a:p>
      </dgm:t>
    </dgm:pt>
    <dgm:pt modelId="{2E037DBE-0BFB-435B-BE95-5CE832BA4A61}" type="sibTrans" cxnId="{9E4D6D3A-E1FC-482B-B583-CC17F0B640F1}">
      <dgm:prSet custT="1"/>
      <dgm:spPr/>
      <dgm:t>
        <a:bodyPr/>
        <a:lstStyle/>
        <a:p>
          <a:endParaRPr lang="en-US" sz="1600">
            <a:solidFill>
              <a:schemeClr val="tx1"/>
            </a:solidFill>
          </a:endParaRPr>
        </a:p>
      </dgm:t>
    </dgm:pt>
    <dgm:pt modelId="{B3531BE7-48DD-4A20-9C1F-D6EE904C6475}">
      <dgm:prSet phldrT="[Text]" custT="1"/>
      <dgm:spPr/>
      <dgm:t>
        <a:bodyPr/>
        <a:lstStyle/>
        <a:p>
          <a:r>
            <a:rPr lang="en-US" sz="1600" dirty="0" err="1">
              <a:solidFill>
                <a:schemeClr val="tx1"/>
              </a:solidFill>
            </a:rPr>
            <a:t>Hố</a:t>
          </a:r>
          <a:r>
            <a:rPr lang="en-US" sz="1600" dirty="0">
              <a:solidFill>
                <a:schemeClr val="tx1"/>
              </a:solidFill>
            </a:rPr>
            <a:t> </a:t>
          </a:r>
          <a:r>
            <a:rPr lang="en-US" sz="1600" dirty="0" err="1">
              <a:solidFill>
                <a:schemeClr val="tx1"/>
              </a:solidFill>
            </a:rPr>
            <a:t>bù</a:t>
          </a:r>
          <a:r>
            <a:rPr lang="en-US" sz="1600" dirty="0">
              <a:solidFill>
                <a:schemeClr val="tx1"/>
              </a:solidFill>
            </a:rPr>
            <a:t> 1</a:t>
          </a:r>
        </a:p>
      </dgm:t>
    </dgm:pt>
    <dgm:pt modelId="{EC303407-A9B4-41E2-B75D-4ACB02FE90BF}" type="parTrans" cxnId="{626AEBBE-C2DD-4707-9BB3-9D91057303E8}">
      <dgm:prSet/>
      <dgm:spPr/>
      <dgm:t>
        <a:bodyPr/>
        <a:lstStyle/>
        <a:p>
          <a:endParaRPr lang="en-US" sz="1600"/>
        </a:p>
      </dgm:t>
    </dgm:pt>
    <dgm:pt modelId="{DC7532D2-FD38-489A-A693-70A7BD2BCA36}" type="sibTrans" cxnId="{626AEBBE-C2DD-4707-9BB3-9D91057303E8}">
      <dgm:prSet custT="1"/>
      <dgm:spPr/>
      <dgm:t>
        <a:bodyPr/>
        <a:lstStyle/>
        <a:p>
          <a:endParaRPr lang="en-US" sz="1600">
            <a:solidFill>
              <a:schemeClr val="tx1"/>
            </a:solidFill>
          </a:endParaRPr>
        </a:p>
      </dgm:t>
    </dgm:pt>
    <dgm:pt modelId="{1DB1FB78-F8BE-489D-B7D4-89FEA0694BAD}">
      <dgm:prSet phldrT="[Text]" custT="1"/>
      <dgm:spPr/>
      <dgm:t>
        <a:bodyPr/>
        <a:lstStyle/>
        <a:p>
          <a:r>
            <a:rPr lang="en-US" sz="1600" dirty="0" err="1">
              <a:solidFill>
                <a:schemeClr val="tx1"/>
              </a:solidFill>
            </a:rPr>
            <a:t>Lò</a:t>
          </a:r>
          <a:r>
            <a:rPr lang="en-US" sz="1600" dirty="0">
              <a:solidFill>
                <a:schemeClr val="tx1"/>
              </a:solidFill>
            </a:rPr>
            <a:t> ủ</a:t>
          </a:r>
        </a:p>
      </dgm:t>
    </dgm:pt>
    <dgm:pt modelId="{009CFD50-E052-4E8C-B3F6-29DFA4F63ADF}" type="parTrans" cxnId="{96725F83-A1DA-4ECA-A9A0-E4DA106DD6C1}">
      <dgm:prSet/>
      <dgm:spPr/>
      <dgm:t>
        <a:bodyPr/>
        <a:lstStyle/>
        <a:p>
          <a:endParaRPr lang="en-US" sz="1600"/>
        </a:p>
      </dgm:t>
    </dgm:pt>
    <dgm:pt modelId="{CC38755A-4283-4C2B-8BBC-5A5D4B9482C0}" type="sibTrans" cxnId="{96725F83-A1DA-4ECA-A9A0-E4DA106DD6C1}">
      <dgm:prSet custT="1"/>
      <dgm:spPr/>
      <dgm:t>
        <a:bodyPr/>
        <a:lstStyle/>
        <a:p>
          <a:endParaRPr lang="en-US" sz="1600">
            <a:solidFill>
              <a:schemeClr val="tx1"/>
            </a:solidFill>
          </a:endParaRPr>
        </a:p>
      </dgm:t>
    </dgm:pt>
    <dgm:pt modelId="{7795C391-4F63-46FD-B31D-534452D22ADD}">
      <dgm:prSet custT="1"/>
      <dgm:spPr/>
      <dgm:t>
        <a:bodyPr/>
        <a:lstStyle/>
        <a:p>
          <a:r>
            <a:rPr lang="en-US" sz="1600" dirty="0" err="1">
              <a:solidFill>
                <a:schemeClr val="tx1"/>
              </a:solidFill>
            </a:rPr>
            <a:t>Làm</a:t>
          </a:r>
          <a:r>
            <a:rPr lang="en-US" sz="1600" dirty="0">
              <a:solidFill>
                <a:schemeClr val="tx1"/>
              </a:solidFill>
            </a:rPr>
            <a:t> </a:t>
          </a:r>
          <a:r>
            <a:rPr lang="en-US" sz="1600" dirty="0" err="1">
              <a:solidFill>
                <a:schemeClr val="tx1"/>
              </a:solidFill>
            </a:rPr>
            <a:t>mát</a:t>
          </a:r>
          <a:r>
            <a:rPr lang="en-US" sz="1600" dirty="0">
              <a:solidFill>
                <a:schemeClr val="tx1"/>
              </a:solidFill>
            </a:rPr>
            <a:t> </a:t>
          </a:r>
          <a:r>
            <a:rPr lang="en-US" sz="1600" dirty="0" err="1">
              <a:solidFill>
                <a:schemeClr val="tx1"/>
              </a:solidFill>
            </a:rPr>
            <a:t>nhanh</a:t>
          </a:r>
          <a:endParaRPr lang="en-US" sz="1600" dirty="0">
            <a:solidFill>
              <a:schemeClr val="tx1"/>
            </a:solidFill>
          </a:endParaRPr>
        </a:p>
      </dgm:t>
    </dgm:pt>
    <dgm:pt modelId="{7F12DC6B-9DCC-41F5-B87C-E318C6BCC561}" type="parTrans" cxnId="{B61FA077-5157-4592-9C66-F52E62BC0F54}">
      <dgm:prSet/>
      <dgm:spPr/>
      <dgm:t>
        <a:bodyPr/>
        <a:lstStyle/>
        <a:p>
          <a:endParaRPr lang="en-US" sz="1600"/>
        </a:p>
      </dgm:t>
    </dgm:pt>
    <dgm:pt modelId="{7D6EA0B6-FCA3-4405-BF29-A0608785C5B3}" type="sibTrans" cxnId="{B61FA077-5157-4592-9C66-F52E62BC0F54}">
      <dgm:prSet custT="1"/>
      <dgm:spPr/>
      <dgm:t>
        <a:bodyPr/>
        <a:lstStyle/>
        <a:p>
          <a:endParaRPr lang="en-US" sz="1600">
            <a:solidFill>
              <a:schemeClr val="tx1"/>
            </a:solidFill>
          </a:endParaRPr>
        </a:p>
      </dgm:t>
    </dgm:pt>
    <dgm:pt modelId="{2645D394-5747-46F4-BC38-1316529B1F26}">
      <dgm:prSet custT="1"/>
      <dgm:spPr/>
      <dgm:t>
        <a:bodyPr/>
        <a:lstStyle/>
        <a:p>
          <a:r>
            <a:rPr lang="en-US" sz="1600" dirty="0" err="1">
              <a:solidFill>
                <a:schemeClr val="tx1"/>
              </a:solidFill>
            </a:rPr>
            <a:t>Bể</a:t>
          </a:r>
          <a:r>
            <a:rPr lang="en-US" sz="1600" dirty="0">
              <a:solidFill>
                <a:schemeClr val="tx1"/>
              </a:solidFill>
            </a:rPr>
            <a:t> </a:t>
          </a:r>
          <a:r>
            <a:rPr lang="en-US" sz="1600" dirty="0" err="1">
              <a:solidFill>
                <a:schemeClr val="tx1"/>
              </a:solidFill>
            </a:rPr>
            <a:t>mạ</a:t>
          </a:r>
          <a:endParaRPr lang="en-US" sz="1600" dirty="0">
            <a:solidFill>
              <a:schemeClr val="tx1"/>
            </a:solidFill>
          </a:endParaRPr>
        </a:p>
      </dgm:t>
    </dgm:pt>
    <dgm:pt modelId="{80E48E24-726E-42C0-989C-E1A39998070D}" type="parTrans" cxnId="{BCFE456F-86F8-41C7-8838-656C9AE950A6}">
      <dgm:prSet/>
      <dgm:spPr/>
      <dgm:t>
        <a:bodyPr/>
        <a:lstStyle/>
        <a:p>
          <a:endParaRPr lang="en-US" sz="1600"/>
        </a:p>
      </dgm:t>
    </dgm:pt>
    <dgm:pt modelId="{D56CA01D-CF9F-4E55-ADD2-EF0DC0BE01EE}" type="sibTrans" cxnId="{BCFE456F-86F8-41C7-8838-656C9AE950A6}">
      <dgm:prSet custT="1"/>
      <dgm:spPr/>
      <dgm:t>
        <a:bodyPr/>
        <a:lstStyle/>
        <a:p>
          <a:endParaRPr lang="en-US" sz="1600">
            <a:solidFill>
              <a:schemeClr val="tx1"/>
            </a:solidFill>
          </a:endParaRPr>
        </a:p>
      </dgm:t>
    </dgm:pt>
    <dgm:pt modelId="{1AD1BDD4-BF74-45A0-BC7B-E4C6C13141AA}">
      <dgm:prSet custT="1"/>
      <dgm:spPr/>
      <dgm:t>
        <a:bodyPr/>
        <a:lstStyle/>
        <a:p>
          <a:r>
            <a:rPr lang="en-US" sz="1600" dirty="0" err="1">
              <a:solidFill>
                <a:schemeClr val="tx1"/>
              </a:solidFill>
            </a:rPr>
            <a:t>Tháp</a:t>
          </a:r>
          <a:r>
            <a:rPr lang="en-US" sz="1600" dirty="0">
              <a:solidFill>
                <a:schemeClr val="tx1"/>
              </a:solidFill>
            </a:rPr>
            <a:t> </a:t>
          </a:r>
          <a:r>
            <a:rPr lang="en-US" sz="1600" dirty="0" err="1">
              <a:solidFill>
                <a:schemeClr val="tx1"/>
              </a:solidFill>
            </a:rPr>
            <a:t>làm</a:t>
          </a:r>
          <a:r>
            <a:rPr lang="en-US" sz="1600" dirty="0">
              <a:solidFill>
                <a:schemeClr val="tx1"/>
              </a:solidFill>
            </a:rPr>
            <a:t> </a:t>
          </a:r>
          <a:r>
            <a:rPr lang="en-US" sz="1600" dirty="0" err="1">
              <a:solidFill>
                <a:schemeClr val="tx1"/>
              </a:solidFill>
            </a:rPr>
            <a:t>mát</a:t>
          </a:r>
          <a:r>
            <a:rPr lang="en-US" sz="1600" dirty="0">
              <a:solidFill>
                <a:schemeClr val="tx1"/>
              </a:solidFill>
            </a:rPr>
            <a:t> </a:t>
          </a:r>
          <a:r>
            <a:rPr lang="en-US" sz="1600" dirty="0" err="1">
              <a:solidFill>
                <a:schemeClr val="tx1"/>
              </a:solidFill>
            </a:rPr>
            <a:t>nhanh</a:t>
          </a:r>
          <a:endParaRPr lang="en-US" sz="1600" dirty="0">
            <a:solidFill>
              <a:schemeClr val="tx1"/>
            </a:solidFill>
          </a:endParaRPr>
        </a:p>
      </dgm:t>
    </dgm:pt>
    <dgm:pt modelId="{6373C48F-0472-4B32-95F7-F52084B2974D}" type="parTrans" cxnId="{963BC617-4AA3-4542-8333-CCF2A26A5E7C}">
      <dgm:prSet/>
      <dgm:spPr/>
      <dgm:t>
        <a:bodyPr/>
        <a:lstStyle/>
        <a:p>
          <a:endParaRPr lang="en-US" sz="1600"/>
        </a:p>
      </dgm:t>
    </dgm:pt>
    <dgm:pt modelId="{72AA45C8-1E63-4070-BFA1-5C91033EF491}" type="sibTrans" cxnId="{963BC617-4AA3-4542-8333-CCF2A26A5E7C}">
      <dgm:prSet custT="1"/>
      <dgm:spPr/>
      <dgm:t>
        <a:bodyPr/>
        <a:lstStyle/>
        <a:p>
          <a:endParaRPr lang="en-US" sz="1600">
            <a:solidFill>
              <a:schemeClr val="tx1"/>
            </a:solidFill>
          </a:endParaRPr>
        </a:p>
      </dgm:t>
    </dgm:pt>
    <dgm:pt modelId="{364F09C0-FCC4-4D1B-8BF8-E250145B1825}">
      <dgm:prSet custT="1"/>
      <dgm:spPr/>
      <dgm:t>
        <a:bodyPr/>
        <a:lstStyle/>
        <a:p>
          <a:r>
            <a:rPr lang="en-US" sz="1600" dirty="0" err="1">
              <a:solidFill>
                <a:schemeClr val="tx1"/>
              </a:solidFill>
            </a:rPr>
            <a:t>Hồ</a:t>
          </a:r>
          <a:r>
            <a:rPr lang="en-US" sz="1600" dirty="0">
              <a:solidFill>
                <a:schemeClr val="tx1"/>
              </a:solidFill>
            </a:rPr>
            <a:t> </a:t>
          </a:r>
          <a:r>
            <a:rPr lang="en-US" sz="1600" dirty="0" err="1">
              <a:solidFill>
                <a:schemeClr val="tx1"/>
              </a:solidFill>
            </a:rPr>
            <a:t>bù</a:t>
          </a:r>
          <a:r>
            <a:rPr lang="en-US" sz="1600" dirty="0">
              <a:solidFill>
                <a:schemeClr val="tx1"/>
              </a:solidFill>
            </a:rPr>
            <a:t> 2</a:t>
          </a:r>
        </a:p>
      </dgm:t>
    </dgm:pt>
    <dgm:pt modelId="{6BBC35DC-504E-4B3A-BB5F-07598B97F521}" type="parTrans" cxnId="{471F4E7F-D170-4117-A074-9462A0057C5A}">
      <dgm:prSet/>
      <dgm:spPr/>
      <dgm:t>
        <a:bodyPr/>
        <a:lstStyle/>
        <a:p>
          <a:endParaRPr lang="en-US" sz="1600"/>
        </a:p>
      </dgm:t>
    </dgm:pt>
    <dgm:pt modelId="{53D8FF7E-ABFA-4CF6-ABC0-F6A188D67FAF}" type="sibTrans" cxnId="{471F4E7F-D170-4117-A074-9462A0057C5A}">
      <dgm:prSet custT="1"/>
      <dgm:spPr/>
      <dgm:t>
        <a:bodyPr/>
        <a:lstStyle/>
        <a:p>
          <a:endParaRPr lang="en-US" sz="1600">
            <a:solidFill>
              <a:schemeClr val="tx1"/>
            </a:solidFill>
          </a:endParaRPr>
        </a:p>
      </dgm:t>
    </dgm:pt>
    <dgm:pt modelId="{BC473727-EAB5-4B5E-90F0-54A754643D65}">
      <dgm:prSet custT="1"/>
      <dgm:spPr/>
      <dgm:t>
        <a:bodyPr/>
        <a:lstStyle/>
        <a:p>
          <a:r>
            <a:rPr lang="en-US" sz="1600" dirty="0" err="1">
              <a:solidFill>
                <a:schemeClr val="tx1"/>
              </a:solidFill>
            </a:rPr>
            <a:t>Cuộn</a:t>
          </a:r>
          <a:r>
            <a:rPr lang="en-US" sz="1600" dirty="0">
              <a:solidFill>
                <a:schemeClr val="tx1"/>
              </a:solidFill>
            </a:rPr>
            <a:t> </a:t>
          </a:r>
          <a:r>
            <a:rPr lang="en-US" sz="1600" dirty="0" err="1">
              <a:solidFill>
                <a:schemeClr val="tx1"/>
              </a:solidFill>
            </a:rPr>
            <a:t>lại</a:t>
          </a:r>
          <a:endParaRPr lang="en-US" sz="1600" dirty="0">
            <a:solidFill>
              <a:schemeClr val="tx1"/>
            </a:solidFill>
          </a:endParaRPr>
        </a:p>
      </dgm:t>
    </dgm:pt>
    <dgm:pt modelId="{D1324E32-8582-47DB-AFBB-4A47FF71D25D}" type="parTrans" cxnId="{0E258E75-B8FA-4E64-899C-61CA8E4EC3C5}">
      <dgm:prSet/>
      <dgm:spPr/>
      <dgm:t>
        <a:bodyPr/>
        <a:lstStyle/>
        <a:p>
          <a:endParaRPr lang="en-US" sz="1600"/>
        </a:p>
      </dgm:t>
    </dgm:pt>
    <dgm:pt modelId="{5E359F1D-4DA6-4B9F-A986-7F27D3102266}" type="sibTrans" cxnId="{0E258E75-B8FA-4E64-899C-61CA8E4EC3C5}">
      <dgm:prSet custT="1"/>
      <dgm:spPr/>
      <dgm:t>
        <a:bodyPr/>
        <a:lstStyle/>
        <a:p>
          <a:endParaRPr lang="en-US" sz="1600">
            <a:solidFill>
              <a:schemeClr val="tx1"/>
            </a:solidFill>
          </a:endParaRPr>
        </a:p>
      </dgm:t>
    </dgm:pt>
    <dgm:pt modelId="{AF854F3E-6A34-4C75-86FC-327F0DFBCE52}">
      <dgm:prSet custT="1"/>
      <dgm:spPr/>
      <dgm:t>
        <a:bodyPr/>
        <a:lstStyle/>
        <a:p>
          <a:r>
            <a:rPr lang="en-US" sz="1600" dirty="0">
              <a:solidFill>
                <a:schemeClr val="tx1"/>
              </a:solidFill>
            </a:rPr>
            <a:t>Xe </a:t>
          </a:r>
          <a:r>
            <a:rPr lang="en-US" sz="1600" dirty="0" err="1">
              <a:solidFill>
                <a:schemeClr val="tx1"/>
              </a:solidFill>
            </a:rPr>
            <a:t>ra</a:t>
          </a:r>
          <a:r>
            <a:rPr lang="en-US" sz="1600" dirty="0">
              <a:solidFill>
                <a:schemeClr val="tx1"/>
              </a:solidFill>
            </a:rPr>
            <a:t> </a:t>
          </a:r>
          <a:r>
            <a:rPr lang="en-US" sz="1600" dirty="0" err="1">
              <a:solidFill>
                <a:schemeClr val="tx1"/>
              </a:solidFill>
            </a:rPr>
            <a:t>liệu</a:t>
          </a:r>
          <a:endParaRPr lang="en-US" sz="1600" dirty="0">
            <a:solidFill>
              <a:schemeClr val="tx1"/>
            </a:solidFill>
          </a:endParaRPr>
        </a:p>
      </dgm:t>
    </dgm:pt>
    <dgm:pt modelId="{2031D69B-89AF-45BB-B5CC-D5A7BA2CE3C6}" type="parTrans" cxnId="{2D377221-9048-465D-B3CC-AA437E7F455B}">
      <dgm:prSet/>
      <dgm:spPr/>
      <dgm:t>
        <a:bodyPr/>
        <a:lstStyle/>
        <a:p>
          <a:endParaRPr lang="en-US" sz="1600"/>
        </a:p>
      </dgm:t>
    </dgm:pt>
    <dgm:pt modelId="{65E36EF8-7384-41DA-A866-3C69A7758666}" type="sibTrans" cxnId="{2D377221-9048-465D-B3CC-AA437E7F455B}">
      <dgm:prSet/>
      <dgm:spPr/>
      <dgm:t>
        <a:bodyPr/>
        <a:lstStyle/>
        <a:p>
          <a:endParaRPr lang="en-US" sz="1600"/>
        </a:p>
      </dgm:t>
    </dgm:pt>
    <dgm:pt modelId="{3812D4FC-A598-4EC7-8E7F-362894FCBCD3}" type="pres">
      <dgm:prSet presAssocID="{E18372A9-B195-4240-BDB2-17B4DD9F025B}" presName="Name0" presStyleCnt="0">
        <dgm:presLayoutVars>
          <dgm:dir/>
          <dgm:resizeHandles val="exact"/>
        </dgm:presLayoutVars>
      </dgm:prSet>
      <dgm:spPr/>
    </dgm:pt>
    <dgm:pt modelId="{EB2CC65D-AD69-4C40-AB53-A31DDCAC1546}" type="pres">
      <dgm:prSet presAssocID="{66285727-DA84-44D8-BD20-915182BCF82D}" presName="node" presStyleLbl="node1" presStyleIdx="0" presStyleCnt="9">
        <dgm:presLayoutVars>
          <dgm:bulletEnabled val="1"/>
        </dgm:presLayoutVars>
      </dgm:prSet>
      <dgm:spPr/>
    </dgm:pt>
    <dgm:pt modelId="{CC65F0A5-79FB-42A0-A52C-1CDBA7B8B9C8}" type="pres">
      <dgm:prSet presAssocID="{2E037DBE-0BFB-435B-BE95-5CE832BA4A61}" presName="sibTrans" presStyleLbl="sibTrans2D1" presStyleIdx="0" presStyleCnt="8"/>
      <dgm:spPr/>
    </dgm:pt>
    <dgm:pt modelId="{2622EAB7-EBDA-4D0F-BA36-4066E80E5F47}" type="pres">
      <dgm:prSet presAssocID="{2E037DBE-0BFB-435B-BE95-5CE832BA4A61}" presName="connectorText" presStyleLbl="sibTrans2D1" presStyleIdx="0" presStyleCnt="8"/>
      <dgm:spPr/>
    </dgm:pt>
    <dgm:pt modelId="{D902B850-D261-4B01-B0E0-7FC77D4CCAA6}" type="pres">
      <dgm:prSet presAssocID="{B3531BE7-48DD-4A20-9C1F-D6EE904C6475}" presName="node" presStyleLbl="node1" presStyleIdx="1" presStyleCnt="9">
        <dgm:presLayoutVars>
          <dgm:bulletEnabled val="1"/>
        </dgm:presLayoutVars>
      </dgm:prSet>
      <dgm:spPr/>
    </dgm:pt>
    <dgm:pt modelId="{409E9E4D-AEBE-49E3-B873-013DC9A473E7}" type="pres">
      <dgm:prSet presAssocID="{DC7532D2-FD38-489A-A693-70A7BD2BCA36}" presName="sibTrans" presStyleLbl="sibTrans2D1" presStyleIdx="1" presStyleCnt="8"/>
      <dgm:spPr/>
    </dgm:pt>
    <dgm:pt modelId="{274253FE-AB4B-4FB9-BB0E-8A1846C4B5D6}" type="pres">
      <dgm:prSet presAssocID="{DC7532D2-FD38-489A-A693-70A7BD2BCA36}" presName="connectorText" presStyleLbl="sibTrans2D1" presStyleIdx="1" presStyleCnt="8"/>
      <dgm:spPr/>
    </dgm:pt>
    <dgm:pt modelId="{C604155D-7963-44B0-9AB9-10A9D37F153A}" type="pres">
      <dgm:prSet presAssocID="{1DB1FB78-F8BE-489D-B7D4-89FEA0694BAD}" presName="node" presStyleLbl="node1" presStyleIdx="2" presStyleCnt="9">
        <dgm:presLayoutVars>
          <dgm:bulletEnabled val="1"/>
        </dgm:presLayoutVars>
      </dgm:prSet>
      <dgm:spPr/>
    </dgm:pt>
    <dgm:pt modelId="{0FA7D57E-FE84-4C1F-AE0C-234FAB4D6858}" type="pres">
      <dgm:prSet presAssocID="{CC38755A-4283-4C2B-8BBC-5A5D4B9482C0}" presName="sibTrans" presStyleLbl="sibTrans2D1" presStyleIdx="2" presStyleCnt="8"/>
      <dgm:spPr/>
    </dgm:pt>
    <dgm:pt modelId="{6E42DAE1-6854-464F-89CC-18000127ED3D}" type="pres">
      <dgm:prSet presAssocID="{CC38755A-4283-4C2B-8BBC-5A5D4B9482C0}" presName="connectorText" presStyleLbl="sibTrans2D1" presStyleIdx="2" presStyleCnt="8"/>
      <dgm:spPr/>
    </dgm:pt>
    <dgm:pt modelId="{2BB5162A-871F-406A-8294-D1D14CC5CEB9}" type="pres">
      <dgm:prSet presAssocID="{7795C391-4F63-46FD-B31D-534452D22ADD}" presName="node" presStyleLbl="node1" presStyleIdx="3" presStyleCnt="9">
        <dgm:presLayoutVars>
          <dgm:bulletEnabled val="1"/>
        </dgm:presLayoutVars>
      </dgm:prSet>
      <dgm:spPr/>
    </dgm:pt>
    <dgm:pt modelId="{99DFA008-5BD6-43AC-8BC7-F45FD5BCFBDB}" type="pres">
      <dgm:prSet presAssocID="{7D6EA0B6-FCA3-4405-BF29-A0608785C5B3}" presName="sibTrans" presStyleLbl="sibTrans2D1" presStyleIdx="3" presStyleCnt="8"/>
      <dgm:spPr/>
    </dgm:pt>
    <dgm:pt modelId="{80DDF5CB-D59D-430B-9033-2E5029F1A4A0}" type="pres">
      <dgm:prSet presAssocID="{7D6EA0B6-FCA3-4405-BF29-A0608785C5B3}" presName="connectorText" presStyleLbl="sibTrans2D1" presStyleIdx="3" presStyleCnt="8"/>
      <dgm:spPr/>
    </dgm:pt>
    <dgm:pt modelId="{F2C2217A-6371-4A1F-AB41-B26C0DC8DE9F}" type="pres">
      <dgm:prSet presAssocID="{2645D394-5747-46F4-BC38-1316529B1F26}" presName="node" presStyleLbl="node1" presStyleIdx="4" presStyleCnt="9">
        <dgm:presLayoutVars>
          <dgm:bulletEnabled val="1"/>
        </dgm:presLayoutVars>
      </dgm:prSet>
      <dgm:spPr/>
    </dgm:pt>
    <dgm:pt modelId="{69B85FE7-2E7B-47BF-9E5A-A23FDFD81F87}" type="pres">
      <dgm:prSet presAssocID="{D56CA01D-CF9F-4E55-ADD2-EF0DC0BE01EE}" presName="sibTrans" presStyleLbl="sibTrans2D1" presStyleIdx="4" presStyleCnt="8"/>
      <dgm:spPr/>
    </dgm:pt>
    <dgm:pt modelId="{47B95DEE-8FF4-48FC-8054-7067AFF832A6}" type="pres">
      <dgm:prSet presAssocID="{D56CA01D-CF9F-4E55-ADD2-EF0DC0BE01EE}" presName="connectorText" presStyleLbl="sibTrans2D1" presStyleIdx="4" presStyleCnt="8"/>
      <dgm:spPr/>
    </dgm:pt>
    <dgm:pt modelId="{F0BE5E63-2C76-488C-A831-E7A700A9F756}" type="pres">
      <dgm:prSet presAssocID="{1AD1BDD4-BF74-45A0-BC7B-E4C6C13141AA}" presName="node" presStyleLbl="node1" presStyleIdx="5" presStyleCnt="9">
        <dgm:presLayoutVars>
          <dgm:bulletEnabled val="1"/>
        </dgm:presLayoutVars>
      </dgm:prSet>
      <dgm:spPr/>
    </dgm:pt>
    <dgm:pt modelId="{F301749D-C667-4A60-A3B4-F9DF27BAC1AC}" type="pres">
      <dgm:prSet presAssocID="{72AA45C8-1E63-4070-BFA1-5C91033EF491}" presName="sibTrans" presStyleLbl="sibTrans2D1" presStyleIdx="5" presStyleCnt="8"/>
      <dgm:spPr/>
    </dgm:pt>
    <dgm:pt modelId="{424A0C4E-04F6-4546-94C1-148411F6BE84}" type="pres">
      <dgm:prSet presAssocID="{72AA45C8-1E63-4070-BFA1-5C91033EF491}" presName="connectorText" presStyleLbl="sibTrans2D1" presStyleIdx="5" presStyleCnt="8"/>
      <dgm:spPr/>
    </dgm:pt>
    <dgm:pt modelId="{8E46FD1F-49B4-4E1B-80CD-E10D852214C1}" type="pres">
      <dgm:prSet presAssocID="{364F09C0-FCC4-4D1B-8BF8-E250145B1825}" presName="node" presStyleLbl="node1" presStyleIdx="6" presStyleCnt="9">
        <dgm:presLayoutVars>
          <dgm:bulletEnabled val="1"/>
        </dgm:presLayoutVars>
      </dgm:prSet>
      <dgm:spPr/>
    </dgm:pt>
    <dgm:pt modelId="{30D1FE49-B44C-4F5D-8334-75C58446C1DA}" type="pres">
      <dgm:prSet presAssocID="{53D8FF7E-ABFA-4CF6-ABC0-F6A188D67FAF}" presName="sibTrans" presStyleLbl="sibTrans2D1" presStyleIdx="6" presStyleCnt="8"/>
      <dgm:spPr/>
    </dgm:pt>
    <dgm:pt modelId="{656BD841-06D2-4E49-90DE-02AED3CFC7EA}" type="pres">
      <dgm:prSet presAssocID="{53D8FF7E-ABFA-4CF6-ABC0-F6A188D67FAF}" presName="connectorText" presStyleLbl="sibTrans2D1" presStyleIdx="6" presStyleCnt="8"/>
      <dgm:spPr/>
    </dgm:pt>
    <dgm:pt modelId="{FB19109E-FC94-43E1-BA4F-0A03E2CFF9BA}" type="pres">
      <dgm:prSet presAssocID="{BC473727-EAB5-4B5E-90F0-54A754643D65}" presName="node" presStyleLbl="node1" presStyleIdx="7" presStyleCnt="9">
        <dgm:presLayoutVars>
          <dgm:bulletEnabled val="1"/>
        </dgm:presLayoutVars>
      </dgm:prSet>
      <dgm:spPr/>
    </dgm:pt>
    <dgm:pt modelId="{008946B4-65CC-4D57-9FB5-78B40C1D6E7D}" type="pres">
      <dgm:prSet presAssocID="{5E359F1D-4DA6-4B9F-A986-7F27D3102266}" presName="sibTrans" presStyleLbl="sibTrans2D1" presStyleIdx="7" presStyleCnt="8"/>
      <dgm:spPr/>
    </dgm:pt>
    <dgm:pt modelId="{936A0319-1DF7-4307-8063-90BDB8498C9D}" type="pres">
      <dgm:prSet presAssocID="{5E359F1D-4DA6-4B9F-A986-7F27D3102266}" presName="connectorText" presStyleLbl="sibTrans2D1" presStyleIdx="7" presStyleCnt="8"/>
      <dgm:spPr/>
    </dgm:pt>
    <dgm:pt modelId="{4AE91EB4-E9F7-425D-8425-07B8547C334E}" type="pres">
      <dgm:prSet presAssocID="{AF854F3E-6A34-4C75-86FC-327F0DFBCE52}" presName="node" presStyleLbl="node1" presStyleIdx="8" presStyleCnt="9">
        <dgm:presLayoutVars>
          <dgm:bulletEnabled val="1"/>
        </dgm:presLayoutVars>
      </dgm:prSet>
      <dgm:spPr/>
    </dgm:pt>
  </dgm:ptLst>
  <dgm:cxnLst>
    <dgm:cxn modelId="{963BC617-4AA3-4542-8333-CCF2A26A5E7C}" srcId="{E18372A9-B195-4240-BDB2-17B4DD9F025B}" destId="{1AD1BDD4-BF74-45A0-BC7B-E4C6C13141AA}" srcOrd="5" destOrd="0" parTransId="{6373C48F-0472-4B32-95F7-F52084B2974D}" sibTransId="{72AA45C8-1E63-4070-BFA1-5C91033EF491}"/>
    <dgm:cxn modelId="{2D377221-9048-465D-B3CC-AA437E7F455B}" srcId="{E18372A9-B195-4240-BDB2-17B4DD9F025B}" destId="{AF854F3E-6A34-4C75-86FC-327F0DFBCE52}" srcOrd="8" destOrd="0" parTransId="{2031D69B-89AF-45BB-B5CC-D5A7BA2CE3C6}" sibTransId="{65E36EF8-7384-41DA-A866-3C69A7758666}"/>
    <dgm:cxn modelId="{7713652E-1E94-40D8-9835-883D52A7FE32}" type="presOf" srcId="{BC473727-EAB5-4B5E-90F0-54A754643D65}" destId="{FB19109E-FC94-43E1-BA4F-0A03E2CFF9BA}" srcOrd="0" destOrd="0" presId="urn:microsoft.com/office/officeart/2005/8/layout/process1"/>
    <dgm:cxn modelId="{278BF232-3096-44F2-8938-6B8C5BF22410}" type="presOf" srcId="{364F09C0-FCC4-4D1B-8BF8-E250145B1825}" destId="{8E46FD1F-49B4-4E1B-80CD-E10D852214C1}" srcOrd="0" destOrd="0" presId="urn:microsoft.com/office/officeart/2005/8/layout/process1"/>
    <dgm:cxn modelId="{DD3BFA39-D26C-407B-8723-97B94064CAD1}" type="presOf" srcId="{D56CA01D-CF9F-4E55-ADD2-EF0DC0BE01EE}" destId="{47B95DEE-8FF4-48FC-8054-7067AFF832A6}" srcOrd="1" destOrd="0" presId="urn:microsoft.com/office/officeart/2005/8/layout/process1"/>
    <dgm:cxn modelId="{9E4D6D3A-E1FC-482B-B583-CC17F0B640F1}" srcId="{E18372A9-B195-4240-BDB2-17B4DD9F025B}" destId="{66285727-DA84-44D8-BD20-915182BCF82D}" srcOrd="0" destOrd="0" parTransId="{9732C7EA-9221-489D-A7D1-696F23D97D61}" sibTransId="{2E037DBE-0BFB-435B-BE95-5CE832BA4A61}"/>
    <dgm:cxn modelId="{A562903A-10B9-4578-916E-E04110C6D2BB}" type="presOf" srcId="{2645D394-5747-46F4-BC38-1316529B1F26}" destId="{F2C2217A-6371-4A1F-AB41-B26C0DC8DE9F}" srcOrd="0" destOrd="0" presId="urn:microsoft.com/office/officeart/2005/8/layout/process1"/>
    <dgm:cxn modelId="{D642123B-5A93-4542-9707-3F91F225B282}" type="presOf" srcId="{7D6EA0B6-FCA3-4405-BF29-A0608785C5B3}" destId="{99DFA008-5BD6-43AC-8BC7-F45FD5BCFBDB}" srcOrd="0" destOrd="0" presId="urn:microsoft.com/office/officeart/2005/8/layout/process1"/>
    <dgm:cxn modelId="{DBAA113F-098E-41E5-857B-378CAB604949}" type="presOf" srcId="{AF854F3E-6A34-4C75-86FC-327F0DFBCE52}" destId="{4AE91EB4-E9F7-425D-8425-07B8547C334E}" srcOrd="0" destOrd="0" presId="urn:microsoft.com/office/officeart/2005/8/layout/process1"/>
    <dgm:cxn modelId="{CF50314E-28CD-490A-8711-925E4D4A813B}" type="presOf" srcId="{DC7532D2-FD38-489A-A693-70A7BD2BCA36}" destId="{409E9E4D-AEBE-49E3-B873-013DC9A473E7}" srcOrd="0" destOrd="0" presId="urn:microsoft.com/office/officeart/2005/8/layout/process1"/>
    <dgm:cxn modelId="{2CF25153-F889-426D-B70B-297898AC1FB6}" type="presOf" srcId="{B3531BE7-48DD-4A20-9C1F-D6EE904C6475}" destId="{D902B850-D261-4B01-B0E0-7FC77D4CCAA6}" srcOrd="0" destOrd="0" presId="urn:microsoft.com/office/officeart/2005/8/layout/process1"/>
    <dgm:cxn modelId="{149A6569-2595-49DA-861B-ADDDA5C90659}" type="presOf" srcId="{DC7532D2-FD38-489A-A693-70A7BD2BCA36}" destId="{274253FE-AB4B-4FB9-BB0E-8A1846C4B5D6}" srcOrd="1" destOrd="0" presId="urn:microsoft.com/office/officeart/2005/8/layout/process1"/>
    <dgm:cxn modelId="{BCFE456F-86F8-41C7-8838-656C9AE950A6}" srcId="{E18372A9-B195-4240-BDB2-17B4DD9F025B}" destId="{2645D394-5747-46F4-BC38-1316529B1F26}" srcOrd="4" destOrd="0" parTransId="{80E48E24-726E-42C0-989C-E1A39998070D}" sibTransId="{D56CA01D-CF9F-4E55-ADD2-EF0DC0BE01EE}"/>
    <dgm:cxn modelId="{D46A656F-60CD-4A7A-B9D0-74CB2626BF09}" type="presOf" srcId="{5E359F1D-4DA6-4B9F-A986-7F27D3102266}" destId="{936A0319-1DF7-4307-8063-90BDB8498C9D}" srcOrd="1" destOrd="0" presId="urn:microsoft.com/office/officeart/2005/8/layout/process1"/>
    <dgm:cxn modelId="{E0B9A76F-BFCC-49BB-B4C2-A177286F404C}" type="presOf" srcId="{5E359F1D-4DA6-4B9F-A986-7F27D3102266}" destId="{008946B4-65CC-4D57-9FB5-78B40C1D6E7D}" srcOrd="0" destOrd="0" presId="urn:microsoft.com/office/officeart/2005/8/layout/process1"/>
    <dgm:cxn modelId="{0E258E75-B8FA-4E64-899C-61CA8E4EC3C5}" srcId="{E18372A9-B195-4240-BDB2-17B4DD9F025B}" destId="{BC473727-EAB5-4B5E-90F0-54A754643D65}" srcOrd="7" destOrd="0" parTransId="{D1324E32-8582-47DB-AFBB-4A47FF71D25D}" sibTransId="{5E359F1D-4DA6-4B9F-A986-7F27D3102266}"/>
    <dgm:cxn modelId="{B61FA077-5157-4592-9C66-F52E62BC0F54}" srcId="{E18372A9-B195-4240-BDB2-17B4DD9F025B}" destId="{7795C391-4F63-46FD-B31D-534452D22ADD}" srcOrd="3" destOrd="0" parTransId="{7F12DC6B-9DCC-41F5-B87C-E318C6BCC561}" sibTransId="{7D6EA0B6-FCA3-4405-BF29-A0608785C5B3}"/>
    <dgm:cxn modelId="{471F4E7F-D170-4117-A074-9462A0057C5A}" srcId="{E18372A9-B195-4240-BDB2-17B4DD9F025B}" destId="{364F09C0-FCC4-4D1B-8BF8-E250145B1825}" srcOrd="6" destOrd="0" parTransId="{6BBC35DC-504E-4B3A-BB5F-07598B97F521}" sibTransId="{53D8FF7E-ABFA-4CF6-ABC0-F6A188D67FAF}"/>
    <dgm:cxn modelId="{96725F83-A1DA-4ECA-A9A0-E4DA106DD6C1}" srcId="{E18372A9-B195-4240-BDB2-17B4DD9F025B}" destId="{1DB1FB78-F8BE-489D-B7D4-89FEA0694BAD}" srcOrd="2" destOrd="0" parTransId="{009CFD50-E052-4E8C-B3F6-29DFA4F63ADF}" sibTransId="{CC38755A-4283-4C2B-8BBC-5A5D4B9482C0}"/>
    <dgm:cxn modelId="{120D3684-D8E0-451E-997C-9BA5FB93D196}" type="presOf" srcId="{CC38755A-4283-4C2B-8BBC-5A5D4B9482C0}" destId="{0FA7D57E-FE84-4C1F-AE0C-234FAB4D6858}" srcOrd="0" destOrd="0" presId="urn:microsoft.com/office/officeart/2005/8/layout/process1"/>
    <dgm:cxn modelId="{3EA5D88A-C43F-4144-8F7B-4ECB5B6EFA49}" type="presOf" srcId="{72AA45C8-1E63-4070-BFA1-5C91033EF491}" destId="{F301749D-C667-4A60-A3B4-F9DF27BAC1AC}" srcOrd="0" destOrd="0" presId="urn:microsoft.com/office/officeart/2005/8/layout/process1"/>
    <dgm:cxn modelId="{499F4C93-0F20-44BA-94DB-2007E64C98F9}" type="presOf" srcId="{53D8FF7E-ABFA-4CF6-ABC0-F6A188D67FAF}" destId="{30D1FE49-B44C-4F5D-8334-75C58446C1DA}" srcOrd="0" destOrd="0" presId="urn:microsoft.com/office/officeart/2005/8/layout/process1"/>
    <dgm:cxn modelId="{1A526E99-6CF4-4BFB-8786-F318F5F0EF1E}" type="presOf" srcId="{2E037DBE-0BFB-435B-BE95-5CE832BA4A61}" destId="{2622EAB7-EBDA-4D0F-BA36-4066E80E5F47}" srcOrd="1" destOrd="0" presId="urn:microsoft.com/office/officeart/2005/8/layout/process1"/>
    <dgm:cxn modelId="{947F82A0-2E57-405D-BDA9-450BC3C41C48}" type="presOf" srcId="{7D6EA0B6-FCA3-4405-BF29-A0608785C5B3}" destId="{80DDF5CB-D59D-430B-9033-2E5029F1A4A0}" srcOrd="1" destOrd="0" presId="urn:microsoft.com/office/officeart/2005/8/layout/process1"/>
    <dgm:cxn modelId="{08595DA1-E630-4EE0-9E05-9436A30C9B99}" type="presOf" srcId="{72AA45C8-1E63-4070-BFA1-5C91033EF491}" destId="{424A0C4E-04F6-4546-94C1-148411F6BE84}" srcOrd="1" destOrd="0" presId="urn:microsoft.com/office/officeart/2005/8/layout/process1"/>
    <dgm:cxn modelId="{C40776A1-7722-4DC5-B34C-5ADA3EAB333E}" type="presOf" srcId="{E18372A9-B195-4240-BDB2-17B4DD9F025B}" destId="{3812D4FC-A598-4EC7-8E7F-362894FCBCD3}" srcOrd="0" destOrd="0" presId="urn:microsoft.com/office/officeart/2005/8/layout/process1"/>
    <dgm:cxn modelId="{FBE2D4A8-A666-4697-A881-B988E39F052B}" type="presOf" srcId="{D56CA01D-CF9F-4E55-ADD2-EF0DC0BE01EE}" destId="{69B85FE7-2E7B-47BF-9E5A-A23FDFD81F87}" srcOrd="0" destOrd="0" presId="urn:microsoft.com/office/officeart/2005/8/layout/process1"/>
    <dgm:cxn modelId="{626AEBBE-C2DD-4707-9BB3-9D91057303E8}" srcId="{E18372A9-B195-4240-BDB2-17B4DD9F025B}" destId="{B3531BE7-48DD-4A20-9C1F-D6EE904C6475}" srcOrd="1" destOrd="0" parTransId="{EC303407-A9B4-41E2-B75D-4ACB02FE90BF}" sibTransId="{DC7532D2-FD38-489A-A693-70A7BD2BCA36}"/>
    <dgm:cxn modelId="{FFD402BF-F8CD-453A-96B2-045F89EB0C36}" type="presOf" srcId="{CC38755A-4283-4C2B-8BBC-5A5D4B9482C0}" destId="{6E42DAE1-6854-464F-89CC-18000127ED3D}" srcOrd="1" destOrd="0" presId="urn:microsoft.com/office/officeart/2005/8/layout/process1"/>
    <dgm:cxn modelId="{90ED1BCD-7BAE-4111-8BFD-1041E80C4937}" type="presOf" srcId="{53D8FF7E-ABFA-4CF6-ABC0-F6A188D67FAF}" destId="{656BD841-06D2-4E49-90DE-02AED3CFC7EA}" srcOrd="1" destOrd="0" presId="urn:microsoft.com/office/officeart/2005/8/layout/process1"/>
    <dgm:cxn modelId="{2E0EB5DD-2C9A-4ED5-B4A4-1B7AD893C6FC}" type="presOf" srcId="{1DB1FB78-F8BE-489D-B7D4-89FEA0694BAD}" destId="{C604155D-7963-44B0-9AB9-10A9D37F153A}" srcOrd="0" destOrd="0" presId="urn:microsoft.com/office/officeart/2005/8/layout/process1"/>
    <dgm:cxn modelId="{9866B5DF-1C8C-424E-A35D-4C370D181E28}" type="presOf" srcId="{1AD1BDD4-BF74-45A0-BC7B-E4C6C13141AA}" destId="{F0BE5E63-2C76-488C-A831-E7A700A9F756}" srcOrd="0" destOrd="0" presId="urn:microsoft.com/office/officeart/2005/8/layout/process1"/>
    <dgm:cxn modelId="{00652CF2-96AE-47BF-B3AD-43909A051EA9}" type="presOf" srcId="{2E037DBE-0BFB-435B-BE95-5CE832BA4A61}" destId="{CC65F0A5-79FB-42A0-A52C-1CDBA7B8B9C8}" srcOrd="0" destOrd="0" presId="urn:microsoft.com/office/officeart/2005/8/layout/process1"/>
    <dgm:cxn modelId="{194750F2-E7E9-41D5-AB1C-2D4800819AE6}" type="presOf" srcId="{7795C391-4F63-46FD-B31D-534452D22ADD}" destId="{2BB5162A-871F-406A-8294-D1D14CC5CEB9}" srcOrd="0" destOrd="0" presId="urn:microsoft.com/office/officeart/2005/8/layout/process1"/>
    <dgm:cxn modelId="{597696FF-ADFD-44FF-9C14-A40E332D46D0}" type="presOf" srcId="{66285727-DA84-44D8-BD20-915182BCF82D}" destId="{EB2CC65D-AD69-4C40-AB53-A31DDCAC1546}" srcOrd="0" destOrd="0" presId="urn:microsoft.com/office/officeart/2005/8/layout/process1"/>
    <dgm:cxn modelId="{E503AF5D-B2D3-449D-97D1-800F0A2758E9}" type="presParOf" srcId="{3812D4FC-A598-4EC7-8E7F-362894FCBCD3}" destId="{EB2CC65D-AD69-4C40-AB53-A31DDCAC1546}" srcOrd="0" destOrd="0" presId="urn:microsoft.com/office/officeart/2005/8/layout/process1"/>
    <dgm:cxn modelId="{C1837497-6FC8-4F87-84D9-24BDA3F9E27B}" type="presParOf" srcId="{3812D4FC-A598-4EC7-8E7F-362894FCBCD3}" destId="{CC65F0A5-79FB-42A0-A52C-1CDBA7B8B9C8}" srcOrd="1" destOrd="0" presId="urn:microsoft.com/office/officeart/2005/8/layout/process1"/>
    <dgm:cxn modelId="{419CCCE5-E7F0-426D-86A8-50A39DBB4EAB}" type="presParOf" srcId="{CC65F0A5-79FB-42A0-A52C-1CDBA7B8B9C8}" destId="{2622EAB7-EBDA-4D0F-BA36-4066E80E5F47}" srcOrd="0" destOrd="0" presId="urn:microsoft.com/office/officeart/2005/8/layout/process1"/>
    <dgm:cxn modelId="{475FA6F2-FF4F-4C72-9227-650FB31E4B6E}" type="presParOf" srcId="{3812D4FC-A598-4EC7-8E7F-362894FCBCD3}" destId="{D902B850-D261-4B01-B0E0-7FC77D4CCAA6}" srcOrd="2" destOrd="0" presId="urn:microsoft.com/office/officeart/2005/8/layout/process1"/>
    <dgm:cxn modelId="{5B077DE8-5B37-4EBB-8A3D-A9CD26B7FC97}" type="presParOf" srcId="{3812D4FC-A598-4EC7-8E7F-362894FCBCD3}" destId="{409E9E4D-AEBE-49E3-B873-013DC9A473E7}" srcOrd="3" destOrd="0" presId="urn:microsoft.com/office/officeart/2005/8/layout/process1"/>
    <dgm:cxn modelId="{60EDBC71-1C88-4B7D-98DD-496F5B4708AF}" type="presParOf" srcId="{409E9E4D-AEBE-49E3-B873-013DC9A473E7}" destId="{274253FE-AB4B-4FB9-BB0E-8A1846C4B5D6}" srcOrd="0" destOrd="0" presId="urn:microsoft.com/office/officeart/2005/8/layout/process1"/>
    <dgm:cxn modelId="{5A9B550D-DB82-4D4C-B3C5-B17134D46277}" type="presParOf" srcId="{3812D4FC-A598-4EC7-8E7F-362894FCBCD3}" destId="{C604155D-7963-44B0-9AB9-10A9D37F153A}" srcOrd="4" destOrd="0" presId="urn:microsoft.com/office/officeart/2005/8/layout/process1"/>
    <dgm:cxn modelId="{E0BB33CA-3A75-4CB9-BA23-B8B364DE96B4}" type="presParOf" srcId="{3812D4FC-A598-4EC7-8E7F-362894FCBCD3}" destId="{0FA7D57E-FE84-4C1F-AE0C-234FAB4D6858}" srcOrd="5" destOrd="0" presId="urn:microsoft.com/office/officeart/2005/8/layout/process1"/>
    <dgm:cxn modelId="{E21FC9C3-B21B-4AAB-889C-3B57E325E2E4}" type="presParOf" srcId="{0FA7D57E-FE84-4C1F-AE0C-234FAB4D6858}" destId="{6E42DAE1-6854-464F-89CC-18000127ED3D}" srcOrd="0" destOrd="0" presId="urn:microsoft.com/office/officeart/2005/8/layout/process1"/>
    <dgm:cxn modelId="{591CB849-8C7B-4D3D-BA38-8E7FD17BBC6E}" type="presParOf" srcId="{3812D4FC-A598-4EC7-8E7F-362894FCBCD3}" destId="{2BB5162A-871F-406A-8294-D1D14CC5CEB9}" srcOrd="6" destOrd="0" presId="urn:microsoft.com/office/officeart/2005/8/layout/process1"/>
    <dgm:cxn modelId="{20F156C0-22CC-40F9-8415-10F692AE300E}" type="presParOf" srcId="{3812D4FC-A598-4EC7-8E7F-362894FCBCD3}" destId="{99DFA008-5BD6-43AC-8BC7-F45FD5BCFBDB}" srcOrd="7" destOrd="0" presId="urn:microsoft.com/office/officeart/2005/8/layout/process1"/>
    <dgm:cxn modelId="{178F382B-69A7-424D-9CDC-353C5416887D}" type="presParOf" srcId="{99DFA008-5BD6-43AC-8BC7-F45FD5BCFBDB}" destId="{80DDF5CB-D59D-430B-9033-2E5029F1A4A0}" srcOrd="0" destOrd="0" presId="urn:microsoft.com/office/officeart/2005/8/layout/process1"/>
    <dgm:cxn modelId="{B3DAD396-E18C-4015-A2BA-AC1003478827}" type="presParOf" srcId="{3812D4FC-A598-4EC7-8E7F-362894FCBCD3}" destId="{F2C2217A-6371-4A1F-AB41-B26C0DC8DE9F}" srcOrd="8" destOrd="0" presId="urn:microsoft.com/office/officeart/2005/8/layout/process1"/>
    <dgm:cxn modelId="{BA818253-69E9-402C-97E3-F06198DAE9A1}" type="presParOf" srcId="{3812D4FC-A598-4EC7-8E7F-362894FCBCD3}" destId="{69B85FE7-2E7B-47BF-9E5A-A23FDFD81F87}" srcOrd="9" destOrd="0" presId="urn:microsoft.com/office/officeart/2005/8/layout/process1"/>
    <dgm:cxn modelId="{D9678873-E405-4C3D-8770-B9B2D469B99A}" type="presParOf" srcId="{69B85FE7-2E7B-47BF-9E5A-A23FDFD81F87}" destId="{47B95DEE-8FF4-48FC-8054-7067AFF832A6}" srcOrd="0" destOrd="0" presId="urn:microsoft.com/office/officeart/2005/8/layout/process1"/>
    <dgm:cxn modelId="{297920AF-FA14-4CDA-8F9C-B1AD15125360}" type="presParOf" srcId="{3812D4FC-A598-4EC7-8E7F-362894FCBCD3}" destId="{F0BE5E63-2C76-488C-A831-E7A700A9F756}" srcOrd="10" destOrd="0" presId="urn:microsoft.com/office/officeart/2005/8/layout/process1"/>
    <dgm:cxn modelId="{9D344E68-C958-4AE8-820E-F61AD65E8719}" type="presParOf" srcId="{3812D4FC-A598-4EC7-8E7F-362894FCBCD3}" destId="{F301749D-C667-4A60-A3B4-F9DF27BAC1AC}" srcOrd="11" destOrd="0" presId="urn:microsoft.com/office/officeart/2005/8/layout/process1"/>
    <dgm:cxn modelId="{819AD2F1-1B53-41E7-BB3B-ADAF4057A60D}" type="presParOf" srcId="{F301749D-C667-4A60-A3B4-F9DF27BAC1AC}" destId="{424A0C4E-04F6-4546-94C1-148411F6BE84}" srcOrd="0" destOrd="0" presId="urn:microsoft.com/office/officeart/2005/8/layout/process1"/>
    <dgm:cxn modelId="{B2A5BA19-4E93-4B6A-9549-FD877344A131}" type="presParOf" srcId="{3812D4FC-A598-4EC7-8E7F-362894FCBCD3}" destId="{8E46FD1F-49B4-4E1B-80CD-E10D852214C1}" srcOrd="12" destOrd="0" presId="urn:microsoft.com/office/officeart/2005/8/layout/process1"/>
    <dgm:cxn modelId="{5D44CB87-6E50-43C7-AD6D-EDCB692129EF}" type="presParOf" srcId="{3812D4FC-A598-4EC7-8E7F-362894FCBCD3}" destId="{30D1FE49-B44C-4F5D-8334-75C58446C1DA}" srcOrd="13" destOrd="0" presId="urn:microsoft.com/office/officeart/2005/8/layout/process1"/>
    <dgm:cxn modelId="{FFF6F2A0-1D59-4F7D-8028-66E5DC75E814}" type="presParOf" srcId="{30D1FE49-B44C-4F5D-8334-75C58446C1DA}" destId="{656BD841-06D2-4E49-90DE-02AED3CFC7EA}" srcOrd="0" destOrd="0" presId="urn:microsoft.com/office/officeart/2005/8/layout/process1"/>
    <dgm:cxn modelId="{ED297215-C9C0-4419-A37A-5275B874872A}" type="presParOf" srcId="{3812D4FC-A598-4EC7-8E7F-362894FCBCD3}" destId="{FB19109E-FC94-43E1-BA4F-0A03E2CFF9BA}" srcOrd="14" destOrd="0" presId="urn:microsoft.com/office/officeart/2005/8/layout/process1"/>
    <dgm:cxn modelId="{4D48DF74-A7A3-4838-965D-A018781B4F0A}" type="presParOf" srcId="{3812D4FC-A598-4EC7-8E7F-362894FCBCD3}" destId="{008946B4-65CC-4D57-9FB5-78B40C1D6E7D}" srcOrd="15" destOrd="0" presId="urn:microsoft.com/office/officeart/2005/8/layout/process1"/>
    <dgm:cxn modelId="{AAFA46D1-4CB8-4850-9211-995A7FA1A86C}" type="presParOf" srcId="{008946B4-65CC-4D57-9FB5-78B40C1D6E7D}" destId="{936A0319-1DF7-4307-8063-90BDB8498C9D}" srcOrd="0" destOrd="0" presId="urn:microsoft.com/office/officeart/2005/8/layout/process1"/>
    <dgm:cxn modelId="{F97BA5C7-808C-46CA-BD97-6BA74735B428}" type="presParOf" srcId="{3812D4FC-A598-4EC7-8E7F-362894FCBCD3}" destId="{4AE91EB4-E9F7-425D-8425-07B8547C334E}" srcOrd="16"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18372A9-B195-4240-BDB2-17B4DD9F025B}" type="doc">
      <dgm:prSet loTypeId="urn:microsoft.com/office/officeart/2005/8/layout/process1" loCatId="process" qsTypeId="urn:microsoft.com/office/officeart/2005/8/quickstyle/simple1" qsCatId="simple" csTypeId="urn:microsoft.com/office/officeart/2005/8/colors/accent1_2" csCatId="accent1" phldr="1"/>
      <dgm:spPr/>
    </dgm:pt>
    <dgm:pt modelId="{66285727-DA84-44D8-BD20-915182BCF82D}">
      <dgm:prSet phldrT="[Text]" custT="1"/>
      <dgm:spPr/>
      <dgm:t>
        <a:bodyPr/>
        <a:lstStyle/>
        <a:p>
          <a:r>
            <a:rPr lang="en-US" sz="1600" dirty="0">
              <a:solidFill>
                <a:schemeClr val="tx1"/>
              </a:solidFill>
            </a:rPr>
            <a:t>Tang </a:t>
          </a:r>
          <a:r>
            <a:rPr lang="en-US" sz="1600" dirty="0" err="1">
              <a:solidFill>
                <a:schemeClr val="tx1"/>
              </a:solidFill>
            </a:rPr>
            <a:t>mở</a:t>
          </a:r>
          <a:r>
            <a:rPr lang="en-US" sz="1600" dirty="0">
              <a:solidFill>
                <a:schemeClr val="tx1"/>
              </a:solidFill>
            </a:rPr>
            <a:t> </a:t>
          </a:r>
          <a:r>
            <a:rPr lang="en-US" sz="1600" dirty="0" err="1">
              <a:solidFill>
                <a:schemeClr val="tx1"/>
              </a:solidFill>
            </a:rPr>
            <a:t>cuộn</a:t>
          </a:r>
          <a:endParaRPr lang="en-US" sz="1600" dirty="0">
            <a:solidFill>
              <a:schemeClr val="tx1"/>
            </a:solidFill>
          </a:endParaRPr>
        </a:p>
      </dgm:t>
    </dgm:pt>
    <dgm:pt modelId="{9732C7EA-9221-489D-A7D1-696F23D97D61}" type="parTrans" cxnId="{9E4D6D3A-E1FC-482B-B583-CC17F0B640F1}">
      <dgm:prSet/>
      <dgm:spPr/>
      <dgm:t>
        <a:bodyPr/>
        <a:lstStyle/>
        <a:p>
          <a:endParaRPr lang="en-US" sz="1600"/>
        </a:p>
      </dgm:t>
    </dgm:pt>
    <dgm:pt modelId="{2E037DBE-0BFB-435B-BE95-5CE832BA4A61}" type="sibTrans" cxnId="{9E4D6D3A-E1FC-482B-B583-CC17F0B640F1}">
      <dgm:prSet custT="1"/>
      <dgm:spPr/>
      <dgm:t>
        <a:bodyPr/>
        <a:lstStyle/>
        <a:p>
          <a:endParaRPr lang="en-US" sz="1600">
            <a:solidFill>
              <a:schemeClr val="tx1"/>
            </a:solidFill>
          </a:endParaRPr>
        </a:p>
      </dgm:t>
    </dgm:pt>
    <dgm:pt modelId="{B3531BE7-48DD-4A20-9C1F-D6EE904C6475}">
      <dgm:prSet phldrT="[Text]" custT="1"/>
      <dgm:spPr/>
      <dgm:t>
        <a:bodyPr/>
        <a:lstStyle/>
        <a:p>
          <a:r>
            <a:rPr lang="en-US" sz="1600" dirty="0" err="1">
              <a:solidFill>
                <a:schemeClr val="tx1"/>
              </a:solidFill>
            </a:rPr>
            <a:t>Lồng</a:t>
          </a:r>
          <a:r>
            <a:rPr lang="en-US" sz="1600" dirty="0">
              <a:solidFill>
                <a:schemeClr val="tx1"/>
              </a:solidFill>
            </a:rPr>
            <a:t> </a:t>
          </a:r>
          <a:r>
            <a:rPr lang="en-US" sz="1600" dirty="0" err="1">
              <a:solidFill>
                <a:schemeClr val="tx1"/>
              </a:solidFill>
            </a:rPr>
            <a:t>tích</a:t>
          </a:r>
          <a:endParaRPr lang="en-US" sz="1600" dirty="0">
            <a:solidFill>
              <a:schemeClr val="tx1"/>
            </a:solidFill>
          </a:endParaRPr>
        </a:p>
      </dgm:t>
    </dgm:pt>
    <dgm:pt modelId="{EC303407-A9B4-41E2-B75D-4ACB02FE90BF}" type="parTrans" cxnId="{626AEBBE-C2DD-4707-9BB3-9D91057303E8}">
      <dgm:prSet/>
      <dgm:spPr/>
      <dgm:t>
        <a:bodyPr/>
        <a:lstStyle/>
        <a:p>
          <a:endParaRPr lang="en-US" sz="1600"/>
        </a:p>
      </dgm:t>
    </dgm:pt>
    <dgm:pt modelId="{DC7532D2-FD38-489A-A693-70A7BD2BCA36}" type="sibTrans" cxnId="{626AEBBE-C2DD-4707-9BB3-9D91057303E8}">
      <dgm:prSet custT="1"/>
      <dgm:spPr/>
      <dgm:t>
        <a:bodyPr/>
        <a:lstStyle/>
        <a:p>
          <a:endParaRPr lang="en-US" sz="1600">
            <a:solidFill>
              <a:schemeClr val="tx1"/>
            </a:solidFill>
          </a:endParaRPr>
        </a:p>
      </dgm:t>
    </dgm:pt>
    <dgm:pt modelId="{1DB1FB78-F8BE-489D-B7D4-89FEA0694BAD}">
      <dgm:prSet phldrT="[Text]" custT="1"/>
      <dgm:spPr/>
      <dgm:t>
        <a:bodyPr/>
        <a:lstStyle/>
        <a:p>
          <a:r>
            <a:rPr lang="en-US" sz="1600" dirty="0" err="1">
              <a:solidFill>
                <a:schemeClr val="tx1"/>
              </a:solidFill>
            </a:rPr>
            <a:t>Giàn</a:t>
          </a:r>
          <a:r>
            <a:rPr lang="en-US" sz="1600" dirty="0">
              <a:solidFill>
                <a:schemeClr val="tx1"/>
              </a:solidFill>
            </a:rPr>
            <a:t> </a:t>
          </a:r>
          <a:r>
            <a:rPr lang="en-US" sz="1600" dirty="0" err="1">
              <a:solidFill>
                <a:schemeClr val="tx1"/>
              </a:solidFill>
            </a:rPr>
            <a:t>khuôn</a:t>
          </a:r>
          <a:r>
            <a:rPr lang="en-US" sz="1600" dirty="0">
              <a:solidFill>
                <a:schemeClr val="tx1"/>
              </a:solidFill>
            </a:rPr>
            <a:t> </a:t>
          </a:r>
          <a:r>
            <a:rPr lang="en-US" sz="1600" dirty="0" err="1">
              <a:solidFill>
                <a:schemeClr val="tx1"/>
              </a:solidFill>
            </a:rPr>
            <a:t>định</a:t>
          </a:r>
          <a:r>
            <a:rPr lang="en-US" sz="1600" dirty="0">
              <a:solidFill>
                <a:schemeClr val="tx1"/>
              </a:solidFill>
            </a:rPr>
            <a:t> hình</a:t>
          </a:r>
        </a:p>
      </dgm:t>
    </dgm:pt>
    <dgm:pt modelId="{009CFD50-E052-4E8C-B3F6-29DFA4F63ADF}" type="parTrans" cxnId="{96725F83-A1DA-4ECA-A9A0-E4DA106DD6C1}">
      <dgm:prSet/>
      <dgm:spPr/>
      <dgm:t>
        <a:bodyPr/>
        <a:lstStyle/>
        <a:p>
          <a:endParaRPr lang="en-US" sz="1600"/>
        </a:p>
      </dgm:t>
    </dgm:pt>
    <dgm:pt modelId="{CC38755A-4283-4C2B-8BBC-5A5D4B9482C0}" type="sibTrans" cxnId="{96725F83-A1DA-4ECA-A9A0-E4DA106DD6C1}">
      <dgm:prSet custT="1"/>
      <dgm:spPr/>
      <dgm:t>
        <a:bodyPr/>
        <a:lstStyle/>
        <a:p>
          <a:endParaRPr lang="en-US" sz="1600">
            <a:solidFill>
              <a:schemeClr val="tx1"/>
            </a:solidFill>
          </a:endParaRPr>
        </a:p>
      </dgm:t>
    </dgm:pt>
    <dgm:pt modelId="{7795C391-4F63-46FD-B31D-534452D22ADD}">
      <dgm:prSet custT="1"/>
      <dgm:spPr/>
      <dgm:t>
        <a:bodyPr/>
        <a:lstStyle/>
        <a:p>
          <a:r>
            <a:rPr lang="en-US" sz="1600" dirty="0" err="1">
              <a:solidFill>
                <a:schemeClr val="tx1"/>
              </a:solidFill>
            </a:rPr>
            <a:t>Hàn</a:t>
          </a:r>
          <a:r>
            <a:rPr lang="en-US" sz="1600" dirty="0">
              <a:solidFill>
                <a:schemeClr val="tx1"/>
              </a:solidFill>
            </a:rPr>
            <a:t> </a:t>
          </a:r>
          <a:r>
            <a:rPr lang="en-US" sz="1600" dirty="0" err="1">
              <a:solidFill>
                <a:schemeClr val="tx1"/>
              </a:solidFill>
            </a:rPr>
            <a:t>cao</a:t>
          </a:r>
          <a:r>
            <a:rPr lang="en-US" sz="1600" dirty="0">
              <a:solidFill>
                <a:schemeClr val="tx1"/>
              </a:solidFill>
            </a:rPr>
            <a:t> </a:t>
          </a:r>
          <a:r>
            <a:rPr lang="en-US" sz="1600" dirty="0" err="1">
              <a:solidFill>
                <a:schemeClr val="tx1"/>
              </a:solidFill>
            </a:rPr>
            <a:t>tần</a:t>
          </a:r>
          <a:endParaRPr lang="en-US" sz="1600" dirty="0">
            <a:solidFill>
              <a:schemeClr val="tx1"/>
            </a:solidFill>
          </a:endParaRPr>
        </a:p>
      </dgm:t>
    </dgm:pt>
    <dgm:pt modelId="{7F12DC6B-9DCC-41F5-B87C-E318C6BCC561}" type="parTrans" cxnId="{B61FA077-5157-4592-9C66-F52E62BC0F54}">
      <dgm:prSet/>
      <dgm:spPr/>
      <dgm:t>
        <a:bodyPr/>
        <a:lstStyle/>
        <a:p>
          <a:endParaRPr lang="en-US" sz="1600"/>
        </a:p>
      </dgm:t>
    </dgm:pt>
    <dgm:pt modelId="{7D6EA0B6-FCA3-4405-BF29-A0608785C5B3}" type="sibTrans" cxnId="{B61FA077-5157-4592-9C66-F52E62BC0F54}">
      <dgm:prSet custT="1"/>
      <dgm:spPr/>
      <dgm:t>
        <a:bodyPr/>
        <a:lstStyle/>
        <a:p>
          <a:endParaRPr lang="en-US" sz="1600">
            <a:solidFill>
              <a:schemeClr val="tx1"/>
            </a:solidFill>
          </a:endParaRPr>
        </a:p>
      </dgm:t>
    </dgm:pt>
    <dgm:pt modelId="{2645D394-5747-46F4-BC38-1316529B1F26}">
      <dgm:prSet custT="1"/>
      <dgm:spPr/>
      <dgm:t>
        <a:bodyPr/>
        <a:lstStyle/>
        <a:p>
          <a:r>
            <a:rPr lang="en-US" sz="1600" dirty="0" err="1">
              <a:solidFill>
                <a:schemeClr val="tx1"/>
              </a:solidFill>
            </a:rPr>
            <a:t>Giàn</a:t>
          </a:r>
          <a:r>
            <a:rPr lang="en-US" sz="1600" dirty="0">
              <a:solidFill>
                <a:schemeClr val="tx1"/>
              </a:solidFill>
            </a:rPr>
            <a:t> </a:t>
          </a:r>
          <a:r>
            <a:rPr lang="en-US" sz="1600" dirty="0" err="1">
              <a:solidFill>
                <a:schemeClr val="tx1"/>
              </a:solidFill>
            </a:rPr>
            <a:t>khuôn</a:t>
          </a:r>
          <a:r>
            <a:rPr lang="en-US" sz="1600" dirty="0">
              <a:solidFill>
                <a:schemeClr val="tx1"/>
              </a:solidFill>
            </a:rPr>
            <a:t> </a:t>
          </a:r>
          <a:r>
            <a:rPr lang="en-US" sz="1600" dirty="0" err="1">
              <a:solidFill>
                <a:schemeClr val="tx1"/>
              </a:solidFill>
            </a:rPr>
            <a:t>thành</a:t>
          </a:r>
          <a:r>
            <a:rPr lang="en-US" sz="1600" dirty="0">
              <a:solidFill>
                <a:schemeClr val="tx1"/>
              </a:solidFill>
            </a:rPr>
            <a:t> hình</a:t>
          </a:r>
        </a:p>
      </dgm:t>
    </dgm:pt>
    <dgm:pt modelId="{80E48E24-726E-42C0-989C-E1A39998070D}" type="parTrans" cxnId="{BCFE456F-86F8-41C7-8838-656C9AE950A6}">
      <dgm:prSet/>
      <dgm:spPr/>
      <dgm:t>
        <a:bodyPr/>
        <a:lstStyle/>
        <a:p>
          <a:endParaRPr lang="en-US" sz="1600"/>
        </a:p>
      </dgm:t>
    </dgm:pt>
    <dgm:pt modelId="{D56CA01D-CF9F-4E55-ADD2-EF0DC0BE01EE}" type="sibTrans" cxnId="{BCFE456F-86F8-41C7-8838-656C9AE950A6}">
      <dgm:prSet custT="1"/>
      <dgm:spPr/>
      <dgm:t>
        <a:bodyPr/>
        <a:lstStyle/>
        <a:p>
          <a:endParaRPr lang="en-US" sz="1600">
            <a:solidFill>
              <a:schemeClr val="tx1"/>
            </a:solidFill>
          </a:endParaRPr>
        </a:p>
      </dgm:t>
    </dgm:pt>
    <dgm:pt modelId="{1AD1BDD4-BF74-45A0-BC7B-E4C6C13141AA}">
      <dgm:prSet custT="1"/>
      <dgm:spPr/>
      <dgm:t>
        <a:bodyPr/>
        <a:lstStyle/>
        <a:p>
          <a:r>
            <a:rPr lang="en-US" sz="1600" dirty="0" err="1">
              <a:solidFill>
                <a:schemeClr val="tx1"/>
              </a:solidFill>
            </a:rPr>
            <a:t>Bàn</a:t>
          </a:r>
          <a:r>
            <a:rPr lang="en-US" sz="1600" dirty="0">
              <a:solidFill>
                <a:schemeClr val="tx1"/>
              </a:solidFill>
            </a:rPr>
            <a:t> </a:t>
          </a:r>
          <a:r>
            <a:rPr lang="en-US" sz="1600" dirty="0" err="1">
              <a:solidFill>
                <a:schemeClr val="tx1"/>
              </a:solidFill>
            </a:rPr>
            <a:t>cắt</a:t>
          </a:r>
          <a:endParaRPr lang="en-US" sz="1600" dirty="0">
            <a:solidFill>
              <a:schemeClr val="tx1"/>
            </a:solidFill>
          </a:endParaRPr>
        </a:p>
      </dgm:t>
    </dgm:pt>
    <dgm:pt modelId="{6373C48F-0472-4B32-95F7-F52084B2974D}" type="parTrans" cxnId="{963BC617-4AA3-4542-8333-CCF2A26A5E7C}">
      <dgm:prSet/>
      <dgm:spPr/>
      <dgm:t>
        <a:bodyPr/>
        <a:lstStyle/>
        <a:p>
          <a:endParaRPr lang="en-US" sz="1600"/>
        </a:p>
      </dgm:t>
    </dgm:pt>
    <dgm:pt modelId="{72AA45C8-1E63-4070-BFA1-5C91033EF491}" type="sibTrans" cxnId="{963BC617-4AA3-4542-8333-CCF2A26A5E7C}">
      <dgm:prSet custT="1"/>
      <dgm:spPr/>
      <dgm:t>
        <a:bodyPr/>
        <a:lstStyle/>
        <a:p>
          <a:endParaRPr lang="en-US" sz="1600">
            <a:solidFill>
              <a:schemeClr val="tx1"/>
            </a:solidFill>
          </a:endParaRPr>
        </a:p>
      </dgm:t>
    </dgm:pt>
    <dgm:pt modelId="{364F09C0-FCC4-4D1B-8BF8-E250145B1825}">
      <dgm:prSet custT="1"/>
      <dgm:spPr/>
      <dgm:t>
        <a:bodyPr/>
        <a:lstStyle/>
        <a:p>
          <a:r>
            <a:rPr lang="en-US" sz="1600" dirty="0" err="1">
              <a:solidFill>
                <a:schemeClr val="tx1"/>
              </a:solidFill>
            </a:rPr>
            <a:t>Giàn</a:t>
          </a:r>
          <a:r>
            <a:rPr lang="en-US" sz="1600" dirty="0">
              <a:solidFill>
                <a:schemeClr val="tx1"/>
              </a:solidFill>
            </a:rPr>
            <a:t> </a:t>
          </a:r>
          <a:r>
            <a:rPr lang="en-US" sz="1600" dirty="0" err="1">
              <a:solidFill>
                <a:schemeClr val="tx1"/>
              </a:solidFill>
            </a:rPr>
            <a:t>thu</a:t>
          </a:r>
          <a:r>
            <a:rPr lang="en-US" sz="1600" dirty="0">
              <a:solidFill>
                <a:schemeClr val="tx1"/>
              </a:solidFill>
            </a:rPr>
            <a:t> </a:t>
          </a:r>
          <a:r>
            <a:rPr lang="en-US" sz="1600" dirty="0" err="1">
              <a:solidFill>
                <a:schemeClr val="tx1"/>
              </a:solidFill>
            </a:rPr>
            <a:t>ống</a:t>
          </a:r>
          <a:endParaRPr lang="en-US" sz="1600" dirty="0">
            <a:solidFill>
              <a:schemeClr val="tx1"/>
            </a:solidFill>
          </a:endParaRPr>
        </a:p>
      </dgm:t>
    </dgm:pt>
    <dgm:pt modelId="{6BBC35DC-504E-4B3A-BB5F-07598B97F521}" type="parTrans" cxnId="{471F4E7F-D170-4117-A074-9462A0057C5A}">
      <dgm:prSet/>
      <dgm:spPr/>
      <dgm:t>
        <a:bodyPr/>
        <a:lstStyle/>
        <a:p>
          <a:endParaRPr lang="en-US" sz="1600"/>
        </a:p>
      </dgm:t>
    </dgm:pt>
    <dgm:pt modelId="{53D8FF7E-ABFA-4CF6-ABC0-F6A188D67FAF}" type="sibTrans" cxnId="{471F4E7F-D170-4117-A074-9462A0057C5A}">
      <dgm:prSet custT="1"/>
      <dgm:spPr/>
      <dgm:t>
        <a:bodyPr/>
        <a:lstStyle/>
        <a:p>
          <a:endParaRPr lang="en-US" sz="1600">
            <a:solidFill>
              <a:schemeClr val="tx1"/>
            </a:solidFill>
          </a:endParaRPr>
        </a:p>
      </dgm:t>
    </dgm:pt>
    <dgm:pt modelId="{BC473727-EAB5-4B5E-90F0-54A754643D65}">
      <dgm:prSet custT="1"/>
      <dgm:spPr/>
      <dgm:t>
        <a:bodyPr/>
        <a:lstStyle/>
        <a:p>
          <a:r>
            <a:rPr lang="en-US" sz="1600" dirty="0" err="1">
              <a:solidFill>
                <a:schemeClr val="tx1"/>
              </a:solidFill>
            </a:rPr>
            <a:t>Đóng</a:t>
          </a:r>
          <a:r>
            <a:rPr lang="en-US" sz="1600" dirty="0">
              <a:solidFill>
                <a:schemeClr val="tx1"/>
              </a:solidFill>
            </a:rPr>
            <a:t> </a:t>
          </a:r>
          <a:r>
            <a:rPr lang="en-US" sz="1600" dirty="0" err="1">
              <a:solidFill>
                <a:schemeClr val="tx1"/>
              </a:solidFill>
            </a:rPr>
            <a:t>bó</a:t>
          </a:r>
          <a:endParaRPr lang="en-US" sz="1600" dirty="0">
            <a:solidFill>
              <a:schemeClr val="tx1"/>
            </a:solidFill>
          </a:endParaRPr>
        </a:p>
      </dgm:t>
    </dgm:pt>
    <dgm:pt modelId="{D1324E32-8582-47DB-AFBB-4A47FF71D25D}" type="parTrans" cxnId="{0E258E75-B8FA-4E64-899C-61CA8E4EC3C5}">
      <dgm:prSet/>
      <dgm:spPr/>
      <dgm:t>
        <a:bodyPr/>
        <a:lstStyle/>
        <a:p>
          <a:endParaRPr lang="en-US" sz="1600"/>
        </a:p>
      </dgm:t>
    </dgm:pt>
    <dgm:pt modelId="{5E359F1D-4DA6-4B9F-A986-7F27D3102266}" type="sibTrans" cxnId="{0E258E75-B8FA-4E64-899C-61CA8E4EC3C5}">
      <dgm:prSet custT="1"/>
      <dgm:spPr/>
      <dgm:t>
        <a:bodyPr/>
        <a:lstStyle/>
        <a:p>
          <a:endParaRPr lang="en-US" sz="1600">
            <a:solidFill>
              <a:schemeClr val="tx1"/>
            </a:solidFill>
          </a:endParaRPr>
        </a:p>
      </dgm:t>
    </dgm:pt>
    <dgm:pt modelId="{3812D4FC-A598-4EC7-8E7F-362894FCBCD3}" type="pres">
      <dgm:prSet presAssocID="{E18372A9-B195-4240-BDB2-17B4DD9F025B}" presName="Name0" presStyleCnt="0">
        <dgm:presLayoutVars>
          <dgm:dir/>
          <dgm:resizeHandles val="exact"/>
        </dgm:presLayoutVars>
      </dgm:prSet>
      <dgm:spPr/>
    </dgm:pt>
    <dgm:pt modelId="{EB2CC65D-AD69-4C40-AB53-A31DDCAC1546}" type="pres">
      <dgm:prSet presAssocID="{66285727-DA84-44D8-BD20-915182BCF82D}" presName="node" presStyleLbl="node1" presStyleIdx="0" presStyleCnt="8">
        <dgm:presLayoutVars>
          <dgm:bulletEnabled val="1"/>
        </dgm:presLayoutVars>
      </dgm:prSet>
      <dgm:spPr/>
    </dgm:pt>
    <dgm:pt modelId="{CC65F0A5-79FB-42A0-A52C-1CDBA7B8B9C8}" type="pres">
      <dgm:prSet presAssocID="{2E037DBE-0BFB-435B-BE95-5CE832BA4A61}" presName="sibTrans" presStyleLbl="sibTrans2D1" presStyleIdx="0" presStyleCnt="7"/>
      <dgm:spPr/>
    </dgm:pt>
    <dgm:pt modelId="{2622EAB7-EBDA-4D0F-BA36-4066E80E5F47}" type="pres">
      <dgm:prSet presAssocID="{2E037DBE-0BFB-435B-BE95-5CE832BA4A61}" presName="connectorText" presStyleLbl="sibTrans2D1" presStyleIdx="0" presStyleCnt="7"/>
      <dgm:spPr/>
    </dgm:pt>
    <dgm:pt modelId="{D902B850-D261-4B01-B0E0-7FC77D4CCAA6}" type="pres">
      <dgm:prSet presAssocID="{B3531BE7-48DD-4A20-9C1F-D6EE904C6475}" presName="node" presStyleLbl="node1" presStyleIdx="1" presStyleCnt="8">
        <dgm:presLayoutVars>
          <dgm:bulletEnabled val="1"/>
        </dgm:presLayoutVars>
      </dgm:prSet>
      <dgm:spPr/>
    </dgm:pt>
    <dgm:pt modelId="{409E9E4D-AEBE-49E3-B873-013DC9A473E7}" type="pres">
      <dgm:prSet presAssocID="{DC7532D2-FD38-489A-A693-70A7BD2BCA36}" presName="sibTrans" presStyleLbl="sibTrans2D1" presStyleIdx="1" presStyleCnt="7"/>
      <dgm:spPr/>
    </dgm:pt>
    <dgm:pt modelId="{274253FE-AB4B-4FB9-BB0E-8A1846C4B5D6}" type="pres">
      <dgm:prSet presAssocID="{DC7532D2-FD38-489A-A693-70A7BD2BCA36}" presName="connectorText" presStyleLbl="sibTrans2D1" presStyleIdx="1" presStyleCnt="7"/>
      <dgm:spPr/>
    </dgm:pt>
    <dgm:pt modelId="{C604155D-7963-44B0-9AB9-10A9D37F153A}" type="pres">
      <dgm:prSet presAssocID="{1DB1FB78-F8BE-489D-B7D4-89FEA0694BAD}" presName="node" presStyleLbl="node1" presStyleIdx="2" presStyleCnt="8" custScaleX="133999">
        <dgm:presLayoutVars>
          <dgm:bulletEnabled val="1"/>
        </dgm:presLayoutVars>
      </dgm:prSet>
      <dgm:spPr/>
    </dgm:pt>
    <dgm:pt modelId="{0FA7D57E-FE84-4C1F-AE0C-234FAB4D6858}" type="pres">
      <dgm:prSet presAssocID="{CC38755A-4283-4C2B-8BBC-5A5D4B9482C0}" presName="sibTrans" presStyleLbl="sibTrans2D1" presStyleIdx="2" presStyleCnt="7"/>
      <dgm:spPr/>
    </dgm:pt>
    <dgm:pt modelId="{6E42DAE1-6854-464F-89CC-18000127ED3D}" type="pres">
      <dgm:prSet presAssocID="{CC38755A-4283-4C2B-8BBC-5A5D4B9482C0}" presName="connectorText" presStyleLbl="sibTrans2D1" presStyleIdx="2" presStyleCnt="7"/>
      <dgm:spPr/>
    </dgm:pt>
    <dgm:pt modelId="{2BB5162A-871F-406A-8294-D1D14CC5CEB9}" type="pres">
      <dgm:prSet presAssocID="{7795C391-4F63-46FD-B31D-534452D22ADD}" presName="node" presStyleLbl="node1" presStyleIdx="3" presStyleCnt="8">
        <dgm:presLayoutVars>
          <dgm:bulletEnabled val="1"/>
        </dgm:presLayoutVars>
      </dgm:prSet>
      <dgm:spPr/>
    </dgm:pt>
    <dgm:pt modelId="{99DFA008-5BD6-43AC-8BC7-F45FD5BCFBDB}" type="pres">
      <dgm:prSet presAssocID="{7D6EA0B6-FCA3-4405-BF29-A0608785C5B3}" presName="sibTrans" presStyleLbl="sibTrans2D1" presStyleIdx="3" presStyleCnt="7"/>
      <dgm:spPr/>
    </dgm:pt>
    <dgm:pt modelId="{80DDF5CB-D59D-430B-9033-2E5029F1A4A0}" type="pres">
      <dgm:prSet presAssocID="{7D6EA0B6-FCA3-4405-BF29-A0608785C5B3}" presName="connectorText" presStyleLbl="sibTrans2D1" presStyleIdx="3" presStyleCnt="7"/>
      <dgm:spPr/>
    </dgm:pt>
    <dgm:pt modelId="{F2C2217A-6371-4A1F-AB41-B26C0DC8DE9F}" type="pres">
      <dgm:prSet presAssocID="{2645D394-5747-46F4-BC38-1316529B1F26}" presName="node" presStyleLbl="node1" presStyleIdx="4" presStyleCnt="8" custScaleX="128924">
        <dgm:presLayoutVars>
          <dgm:bulletEnabled val="1"/>
        </dgm:presLayoutVars>
      </dgm:prSet>
      <dgm:spPr/>
    </dgm:pt>
    <dgm:pt modelId="{69B85FE7-2E7B-47BF-9E5A-A23FDFD81F87}" type="pres">
      <dgm:prSet presAssocID="{D56CA01D-CF9F-4E55-ADD2-EF0DC0BE01EE}" presName="sibTrans" presStyleLbl="sibTrans2D1" presStyleIdx="4" presStyleCnt="7"/>
      <dgm:spPr/>
    </dgm:pt>
    <dgm:pt modelId="{47B95DEE-8FF4-48FC-8054-7067AFF832A6}" type="pres">
      <dgm:prSet presAssocID="{D56CA01D-CF9F-4E55-ADD2-EF0DC0BE01EE}" presName="connectorText" presStyleLbl="sibTrans2D1" presStyleIdx="4" presStyleCnt="7"/>
      <dgm:spPr/>
    </dgm:pt>
    <dgm:pt modelId="{F0BE5E63-2C76-488C-A831-E7A700A9F756}" type="pres">
      <dgm:prSet presAssocID="{1AD1BDD4-BF74-45A0-BC7B-E4C6C13141AA}" presName="node" presStyleLbl="node1" presStyleIdx="5" presStyleCnt="8">
        <dgm:presLayoutVars>
          <dgm:bulletEnabled val="1"/>
        </dgm:presLayoutVars>
      </dgm:prSet>
      <dgm:spPr/>
    </dgm:pt>
    <dgm:pt modelId="{F301749D-C667-4A60-A3B4-F9DF27BAC1AC}" type="pres">
      <dgm:prSet presAssocID="{72AA45C8-1E63-4070-BFA1-5C91033EF491}" presName="sibTrans" presStyleLbl="sibTrans2D1" presStyleIdx="5" presStyleCnt="7"/>
      <dgm:spPr/>
    </dgm:pt>
    <dgm:pt modelId="{424A0C4E-04F6-4546-94C1-148411F6BE84}" type="pres">
      <dgm:prSet presAssocID="{72AA45C8-1E63-4070-BFA1-5C91033EF491}" presName="connectorText" presStyleLbl="sibTrans2D1" presStyleIdx="5" presStyleCnt="7"/>
      <dgm:spPr/>
    </dgm:pt>
    <dgm:pt modelId="{8E46FD1F-49B4-4E1B-80CD-E10D852214C1}" type="pres">
      <dgm:prSet presAssocID="{364F09C0-FCC4-4D1B-8BF8-E250145B1825}" presName="node" presStyleLbl="node1" presStyleIdx="6" presStyleCnt="8">
        <dgm:presLayoutVars>
          <dgm:bulletEnabled val="1"/>
        </dgm:presLayoutVars>
      </dgm:prSet>
      <dgm:spPr/>
    </dgm:pt>
    <dgm:pt modelId="{30D1FE49-B44C-4F5D-8334-75C58446C1DA}" type="pres">
      <dgm:prSet presAssocID="{53D8FF7E-ABFA-4CF6-ABC0-F6A188D67FAF}" presName="sibTrans" presStyleLbl="sibTrans2D1" presStyleIdx="6" presStyleCnt="7"/>
      <dgm:spPr/>
    </dgm:pt>
    <dgm:pt modelId="{656BD841-06D2-4E49-90DE-02AED3CFC7EA}" type="pres">
      <dgm:prSet presAssocID="{53D8FF7E-ABFA-4CF6-ABC0-F6A188D67FAF}" presName="connectorText" presStyleLbl="sibTrans2D1" presStyleIdx="6" presStyleCnt="7"/>
      <dgm:spPr/>
    </dgm:pt>
    <dgm:pt modelId="{FB19109E-FC94-43E1-BA4F-0A03E2CFF9BA}" type="pres">
      <dgm:prSet presAssocID="{BC473727-EAB5-4B5E-90F0-54A754643D65}" presName="node" presStyleLbl="node1" presStyleIdx="7" presStyleCnt="8">
        <dgm:presLayoutVars>
          <dgm:bulletEnabled val="1"/>
        </dgm:presLayoutVars>
      </dgm:prSet>
      <dgm:spPr/>
    </dgm:pt>
  </dgm:ptLst>
  <dgm:cxnLst>
    <dgm:cxn modelId="{963BC617-4AA3-4542-8333-CCF2A26A5E7C}" srcId="{E18372A9-B195-4240-BDB2-17B4DD9F025B}" destId="{1AD1BDD4-BF74-45A0-BC7B-E4C6C13141AA}" srcOrd="5" destOrd="0" parTransId="{6373C48F-0472-4B32-95F7-F52084B2974D}" sibTransId="{72AA45C8-1E63-4070-BFA1-5C91033EF491}"/>
    <dgm:cxn modelId="{7713652E-1E94-40D8-9835-883D52A7FE32}" type="presOf" srcId="{BC473727-EAB5-4B5E-90F0-54A754643D65}" destId="{FB19109E-FC94-43E1-BA4F-0A03E2CFF9BA}" srcOrd="0" destOrd="0" presId="urn:microsoft.com/office/officeart/2005/8/layout/process1"/>
    <dgm:cxn modelId="{278BF232-3096-44F2-8938-6B8C5BF22410}" type="presOf" srcId="{364F09C0-FCC4-4D1B-8BF8-E250145B1825}" destId="{8E46FD1F-49B4-4E1B-80CD-E10D852214C1}" srcOrd="0" destOrd="0" presId="urn:microsoft.com/office/officeart/2005/8/layout/process1"/>
    <dgm:cxn modelId="{DD3BFA39-D26C-407B-8723-97B94064CAD1}" type="presOf" srcId="{D56CA01D-CF9F-4E55-ADD2-EF0DC0BE01EE}" destId="{47B95DEE-8FF4-48FC-8054-7067AFF832A6}" srcOrd="1" destOrd="0" presId="urn:microsoft.com/office/officeart/2005/8/layout/process1"/>
    <dgm:cxn modelId="{9E4D6D3A-E1FC-482B-B583-CC17F0B640F1}" srcId="{E18372A9-B195-4240-BDB2-17B4DD9F025B}" destId="{66285727-DA84-44D8-BD20-915182BCF82D}" srcOrd="0" destOrd="0" parTransId="{9732C7EA-9221-489D-A7D1-696F23D97D61}" sibTransId="{2E037DBE-0BFB-435B-BE95-5CE832BA4A61}"/>
    <dgm:cxn modelId="{A562903A-10B9-4578-916E-E04110C6D2BB}" type="presOf" srcId="{2645D394-5747-46F4-BC38-1316529B1F26}" destId="{F2C2217A-6371-4A1F-AB41-B26C0DC8DE9F}" srcOrd="0" destOrd="0" presId="urn:microsoft.com/office/officeart/2005/8/layout/process1"/>
    <dgm:cxn modelId="{D642123B-5A93-4542-9707-3F91F225B282}" type="presOf" srcId="{7D6EA0B6-FCA3-4405-BF29-A0608785C5B3}" destId="{99DFA008-5BD6-43AC-8BC7-F45FD5BCFBDB}" srcOrd="0" destOrd="0" presId="urn:microsoft.com/office/officeart/2005/8/layout/process1"/>
    <dgm:cxn modelId="{CF50314E-28CD-490A-8711-925E4D4A813B}" type="presOf" srcId="{DC7532D2-FD38-489A-A693-70A7BD2BCA36}" destId="{409E9E4D-AEBE-49E3-B873-013DC9A473E7}" srcOrd="0" destOrd="0" presId="urn:microsoft.com/office/officeart/2005/8/layout/process1"/>
    <dgm:cxn modelId="{2CF25153-F889-426D-B70B-297898AC1FB6}" type="presOf" srcId="{B3531BE7-48DD-4A20-9C1F-D6EE904C6475}" destId="{D902B850-D261-4B01-B0E0-7FC77D4CCAA6}" srcOrd="0" destOrd="0" presId="urn:microsoft.com/office/officeart/2005/8/layout/process1"/>
    <dgm:cxn modelId="{149A6569-2595-49DA-861B-ADDDA5C90659}" type="presOf" srcId="{DC7532D2-FD38-489A-A693-70A7BD2BCA36}" destId="{274253FE-AB4B-4FB9-BB0E-8A1846C4B5D6}" srcOrd="1" destOrd="0" presId="urn:microsoft.com/office/officeart/2005/8/layout/process1"/>
    <dgm:cxn modelId="{BCFE456F-86F8-41C7-8838-656C9AE950A6}" srcId="{E18372A9-B195-4240-BDB2-17B4DD9F025B}" destId="{2645D394-5747-46F4-BC38-1316529B1F26}" srcOrd="4" destOrd="0" parTransId="{80E48E24-726E-42C0-989C-E1A39998070D}" sibTransId="{D56CA01D-CF9F-4E55-ADD2-EF0DC0BE01EE}"/>
    <dgm:cxn modelId="{0E258E75-B8FA-4E64-899C-61CA8E4EC3C5}" srcId="{E18372A9-B195-4240-BDB2-17B4DD9F025B}" destId="{BC473727-EAB5-4B5E-90F0-54A754643D65}" srcOrd="7" destOrd="0" parTransId="{D1324E32-8582-47DB-AFBB-4A47FF71D25D}" sibTransId="{5E359F1D-4DA6-4B9F-A986-7F27D3102266}"/>
    <dgm:cxn modelId="{B61FA077-5157-4592-9C66-F52E62BC0F54}" srcId="{E18372A9-B195-4240-BDB2-17B4DD9F025B}" destId="{7795C391-4F63-46FD-B31D-534452D22ADD}" srcOrd="3" destOrd="0" parTransId="{7F12DC6B-9DCC-41F5-B87C-E318C6BCC561}" sibTransId="{7D6EA0B6-FCA3-4405-BF29-A0608785C5B3}"/>
    <dgm:cxn modelId="{471F4E7F-D170-4117-A074-9462A0057C5A}" srcId="{E18372A9-B195-4240-BDB2-17B4DD9F025B}" destId="{364F09C0-FCC4-4D1B-8BF8-E250145B1825}" srcOrd="6" destOrd="0" parTransId="{6BBC35DC-504E-4B3A-BB5F-07598B97F521}" sibTransId="{53D8FF7E-ABFA-4CF6-ABC0-F6A188D67FAF}"/>
    <dgm:cxn modelId="{96725F83-A1DA-4ECA-A9A0-E4DA106DD6C1}" srcId="{E18372A9-B195-4240-BDB2-17B4DD9F025B}" destId="{1DB1FB78-F8BE-489D-B7D4-89FEA0694BAD}" srcOrd="2" destOrd="0" parTransId="{009CFD50-E052-4E8C-B3F6-29DFA4F63ADF}" sibTransId="{CC38755A-4283-4C2B-8BBC-5A5D4B9482C0}"/>
    <dgm:cxn modelId="{120D3684-D8E0-451E-997C-9BA5FB93D196}" type="presOf" srcId="{CC38755A-4283-4C2B-8BBC-5A5D4B9482C0}" destId="{0FA7D57E-FE84-4C1F-AE0C-234FAB4D6858}" srcOrd="0" destOrd="0" presId="urn:microsoft.com/office/officeart/2005/8/layout/process1"/>
    <dgm:cxn modelId="{3EA5D88A-C43F-4144-8F7B-4ECB5B6EFA49}" type="presOf" srcId="{72AA45C8-1E63-4070-BFA1-5C91033EF491}" destId="{F301749D-C667-4A60-A3B4-F9DF27BAC1AC}" srcOrd="0" destOrd="0" presId="urn:microsoft.com/office/officeart/2005/8/layout/process1"/>
    <dgm:cxn modelId="{499F4C93-0F20-44BA-94DB-2007E64C98F9}" type="presOf" srcId="{53D8FF7E-ABFA-4CF6-ABC0-F6A188D67FAF}" destId="{30D1FE49-B44C-4F5D-8334-75C58446C1DA}" srcOrd="0" destOrd="0" presId="urn:microsoft.com/office/officeart/2005/8/layout/process1"/>
    <dgm:cxn modelId="{1A526E99-6CF4-4BFB-8786-F318F5F0EF1E}" type="presOf" srcId="{2E037DBE-0BFB-435B-BE95-5CE832BA4A61}" destId="{2622EAB7-EBDA-4D0F-BA36-4066E80E5F47}" srcOrd="1" destOrd="0" presId="urn:microsoft.com/office/officeart/2005/8/layout/process1"/>
    <dgm:cxn modelId="{947F82A0-2E57-405D-BDA9-450BC3C41C48}" type="presOf" srcId="{7D6EA0B6-FCA3-4405-BF29-A0608785C5B3}" destId="{80DDF5CB-D59D-430B-9033-2E5029F1A4A0}" srcOrd="1" destOrd="0" presId="urn:microsoft.com/office/officeart/2005/8/layout/process1"/>
    <dgm:cxn modelId="{08595DA1-E630-4EE0-9E05-9436A30C9B99}" type="presOf" srcId="{72AA45C8-1E63-4070-BFA1-5C91033EF491}" destId="{424A0C4E-04F6-4546-94C1-148411F6BE84}" srcOrd="1" destOrd="0" presId="urn:microsoft.com/office/officeart/2005/8/layout/process1"/>
    <dgm:cxn modelId="{C40776A1-7722-4DC5-B34C-5ADA3EAB333E}" type="presOf" srcId="{E18372A9-B195-4240-BDB2-17B4DD9F025B}" destId="{3812D4FC-A598-4EC7-8E7F-362894FCBCD3}" srcOrd="0" destOrd="0" presId="urn:microsoft.com/office/officeart/2005/8/layout/process1"/>
    <dgm:cxn modelId="{FBE2D4A8-A666-4697-A881-B988E39F052B}" type="presOf" srcId="{D56CA01D-CF9F-4E55-ADD2-EF0DC0BE01EE}" destId="{69B85FE7-2E7B-47BF-9E5A-A23FDFD81F87}" srcOrd="0" destOrd="0" presId="urn:microsoft.com/office/officeart/2005/8/layout/process1"/>
    <dgm:cxn modelId="{626AEBBE-C2DD-4707-9BB3-9D91057303E8}" srcId="{E18372A9-B195-4240-BDB2-17B4DD9F025B}" destId="{B3531BE7-48DD-4A20-9C1F-D6EE904C6475}" srcOrd="1" destOrd="0" parTransId="{EC303407-A9B4-41E2-B75D-4ACB02FE90BF}" sibTransId="{DC7532D2-FD38-489A-A693-70A7BD2BCA36}"/>
    <dgm:cxn modelId="{FFD402BF-F8CD-453A-96B2-045F89EB0C36}" type="presOf" srcId="{CC38755A-4283-4C2B-8BBC-5A5D4B9482C0}" destId="{6E42DAE1-6854-464F-89CC-18000127ED3D}" srcOrd="1" destOrd="0" presId="urn:microsoft.com/office/officeart/2005/8/layout/process1"/>
    <dgm:cxn modelId="{90ED1BCD-7BAE-4111-8BFD-1041E80C4937}" type="presOf" srcId="{53D8FF7E-ABFA-4CF6-ABC0-F6A188D67FAF}" destId="{656BD841-06D2-4E49-90DE-02AED3CFC7EA}" srcOrd="1" destOrd="0" presId="urn:microsoft.com/office/officeart/2005/8/layout/process1"/>
    <dgm:cxn modelId="{2E0EB5DD-2C9A-4ED5-B4A4-1B7AD893C6FC}" type="presOf" srcId="{1DB1FB78-F8BE-489D-B7D4-89FEA0694BAD}" destId="{C604155D-7963-44B0-9AB9-10A9D37F153A}" srcOrd="0" destOrd="0" presId="urn:microsoft.com/office/officeart/2005/8/layout/process1"/>
    <dgm:cxn modelId="{9866B5DF-1C8C-424E-A35D-4C370D181E28}" type="presOf" srcId="{1AD1BDD4-BF74-45A0-BC7B-E4C6C13141AA}" destId="{F0BE5E63-2C76-488C-A831-E7A700A9F756}" srcOrd="0" destOrd="0" presId="urn:microsoft.com/office/officeart/2005/8/layout/process1"/>
    <dgm:cxn modelId="{00652CF2-96AE-47BF-B3AD-43909A051EA9}" type="presOf" srcId="{2E037DBE-0BFB-435B-BE95-5CE832BA4A61}" destId="{CC65F0A5-79FB-42A0-A52C-1CDBA7B8B9C8}" srcOrd="0" destOrd="0" presId="urn:microsoft.com/office/officeart/2005/8/layout/process1"/>
    <dgm:cxn modelId="{194750F2-E7E9-41D5-AB1C-2D4800819AE6}" type="presOf" srcId="{7795C391-4F63-46FD-B31D-534452D22ADD}" destId="{2BB5162A-871F-406A-8294-D1D14CC5CEB9}" srcOrd="0" destOrd="0" presId="urn:microsoft.com/office/officeart/2005/8/layout/process1"/>
    <dgm:cxn modelId="{597696FF-ADFD-44FF-9C14-A40E332D46D0}" type="presOf" srcId="{66285727-DA84-44D8-BD20-915182BCF82D}" destId="{EB2CC65D-AD69-4C40-AB53-A31DDCAC1546}" srcOrd="0" destOrd="0" presId="urn:microsoft.com/office/officeart/2005/8/layout/process1"/>
    <dgm:cxn modelId="{E503AF5D-B2D3-449D-97D1-800F0A2758E9}" type="presParOf" srcId="{3812D4FC-A598-4EC7-8E7F-362894FCBCD3}" destId="{EB2CC65D-AD69-4C40-AB53-A31DDCAC1546}" srcOrd="0" destOrd="0" presId="urn:microsoft.com/office/officeart/2005/8/layout/process1"/>
    <dgm:cxn modelId="{C1837497-6FC8-4F87-84D9-24BDA3F9E27B}" type="presParOf" srcId="{3812D4FC-A598-4EC7-8E7F-362894FCBCD3}" destId="{CC65F0A5-79FB-42A0-A52C-1CDBA7B8B9C8}" srcOrd="1" destOrd="0" presId="urn:microsoft.com/office/officeart/2005/8/layout/process1"/>
    <dgm:cxn modelId="{419CCCE5-E7F0-426D-86A8-50A39DBB4EAB}" type="presParOf" srcId="{CC65F0A5-79FB-42A0-A52C-1CDBA7B8B9C8}" destId="{2622EAB7-EBDA-4D0F-BA36-4066E80E5F47}" srcOrd="0" destOrd="0" presId="urn:microsoft.com/office/officeart/2005/8/layout/process1"/>
    <dgm:cxn modelId="{475FA6F2-FF4F-4C72-9227-650FB31E4B6E}" type="presParOf" srcId="{3812D4FC-A598-4EC7-8E7F-362894FCBCD3}" destId="{D902B850-D261-4B01-B0E0-7FC77D4CCAA6}" srcOrd="2" destOrd="0" presId="urn:microsoft.com/office/officeart/2005/8/layout/process1"/>
    <dgm:cxn modelId="{5B077DE8-5B37-4EBB-8A3D-A9CD26B7FC97}" type="presParOf" srcId="{3812D4FC-A598-4EC7-8E7F-362894FCBCD3}" destId="{409E9E4D-AEBE-49E3-B873-013DC9A473E7}" srcOrd="3" destOrd="0" presId="urn:microsoft.com/office/officeart/2005/8/layout/process1"/>
    <dgm:cxn modelId="{60EDBC71-1C88-4B7D-98DD-496F5B4708AF}" type="presParOf" srcId="{409E9E4D-AEBE-49E3-B873-013DC9A473E7}" destId="{274253FE-AB4B-4FB9-BB0E-8A1846C4B5D6}" srcOrd="0" destOrd="0" presId="urn:microsoft.com/office/officeart/2005/8/layout/process1"/>
    <dgm:cxn modelId="{5A9B550D-DB82-4D4C-B3C5-B17134D46277}" type="presParOf" srcId="{3812D4FC-A598-4EC7-8E7F-362894FCBCD3}" destId="{C604155D-7963-44B0-9AB9-10A9D37F153A}" srcOrd="4" destOrd="0" presId="urn:microsoft.com/office/officeart/2005/8/layout/process1"/>
    <dgm:cxn modelId="{E0BB33CA-3A75-4CB9-BA23-B8B364DE96B4}" type="presParOf" srcId="{3812D4FC-A598-4EC7-8E7F-362894FCBCD3}" destId="{0FA7D57E-FE84-4C1F-AE0C-234FAB4D6858}" srcOrd="5" destOrd="0" presId="urn:microsoft.com/office/officeart/2005/8/layout/process1"/>
    <dgm:cxn modelId="{E21FC9C3-B21B-4AAB-889C-3B57E325E2E4}" type="presParOf" srcId="{0FA7D57E-FE84-4C1F-AE0C-234FAB4D6858}" destId="{6E42DAE1-6854-464F-89CC-18000127ED3D}" srcOrd="0" destOrd="0" presId="urn:microsoft.com/office/officeart/2005/8/layout/process1"/>
    <dgm:cxn modelId="{591CB849-8C7B-4D3D-BA38-8E7FD17BBC6E}" type="presParOf" srcId="{3812D4FC-A598-4EC7-8E7F-362894FCBCD3}" destId="{2BB5162A-871F-406A-8294-D1D14CC5CEB9}" srcOrd="6" destOrd="0" presId="urn:microsoft.com/office/officeart/2005/8/layout/process1"/>
    <dgm:cxn modelId="{20F156C0-22CC-40F9-8415-10F692AE300E}" type="presParOf" srcId="{3812D4FC-A598-4EC7-8E7F-362894FCBCD3}" destId="{99DFA008-5BD6-43AC-8BC7-F45FD5BCFBDB}" srcOrd="7" destOrd="0" presId="urn:microsoft.com/office/officeart/2005/8/layout/process1"/>
    <dgm:cxn modelId="{178F382B-69A7-424D-9CDC-353C5416887D}" type="presParOf" srcId="{99DFA008-5BD6-43AC-8BC7-F45FD5BCFBDB}" destId="{80DDF5CB-D59D-430B-9033-2E5029F1A4A0}" srcOrd="0" destOrd="0" presId="urn:microsoft.com/office/officeart/2005/8/layout/process1"/>
    <dgm:cxn modelId="{B3DAD396-E18C-4015-A2BA-AC1003478827}" type="presParOf" srcId="{3812D4FC-A598-4EC7-8E7F-362894FCBCD3}" destId="{F2C2217A-6371-4A1F-AB41-B26C0DC8DE9F}" srcOrd="8" destOrd="0" presId="urn:microsoft.com/office/officeart/2005/8/layout/process1"/>
    <dgm:cxn modelId="{BA818253-69E9-402C-97E3-F06198DAE9A1}" type="presParOf" srcId="{3812D4FC-A598-4EC7-8E7F-362894FCBCD3}" destId="{69B85FE7-2E7B-47BF-9E5A-A23FDFD81F87}" srcOrd="9" destOrd="0" presId="urn:microsoft.com/office/officeart/2005/8/layout/process1"/>
    <dgm:cxn modelId="{D9678873-E405-4C3D-8770-B9B2D469B99A}" type="presParOf" srcId="{69B85FE7-2E7B-47BF-9E5A-A23FDFD81F87}" destId="{47B95DEE-8FF4-48FC-8054-7067AFF832A6}" srcOrd="0" destOrd="0" presId="urn:microsoft.com/office/officeart/2005/8/layout/process1"/>
    <dgm:cxn modelId="{297920AF-FA14-4CDA-8F9C-B1AD15125360}" type="presParOf" srcId="{3812D4FC-A598-4EC7-8E7F-362894FCBCD3}" destId="{F0BE5E63-2C76-488C-A831-E7A700A9F756}" srcOrd="10" destOrd="0" presId="urn:microsoft.com/office/officeart/2005/8/layout/process1"/>
    <dgm:cxn modelId="{9D344E68-C958-4AE8-820E-F61AD65E8719}" type="presParOf" srcId="{3812D4FC-A598-4EC7-8E7F-362894FCBCD3}" destId="{F301749D-C667-4A60-A3B4-F9DF27BAC1AC}" srcOrd="11" destOrd="0" presId="urn:microsoft.com/office/officeart/2005/8/layout/process1"/>
    <dgm:cxn modelId="{819AD2F1-1B53-41E7-BB3B-ADAF4057A60D}" type="presParOf" srcId="{F301749D-C667-4A60-A3B4-F9DF27BAC1AC}" destId="{424A0C4E-04F6-4546-94C1-148411F6BE84}" srcOrd="0" destOrd="0" presId="urn:microsoft.com/office/officeart/2005/8/layout/process1"/>
    <dgm:cxn modelId="{B2A5BA19-4E93-4B6A-9549-FD877344A131}" type="presParOf" srcId="{3812D4FC-A598-4EC7-8E7F-362894FCBCD3}" destId="{8E46FD1F-49B4-4E1B-80CD-E10D852214C1}" srcOrd="12" destOrd="0" presId="urn:microsoft.com/office/officeart/2005/8/layout/process1"/>
    <dgm:cxn modelId="{5D44CB87-6E50-43C7-AD6D-EDCB692129EF}" type="presParOf" srcId="{3812D4FC-A598-4EC7-8E7F-362894FCBCD3}" destId="{30D1FE49-B44C-4F5D-8334-75C58446C1DA}" srcOrd="13" destOrd="0" presId="urn:microsoft.com/office/officeart/2005/8/layout/process1"/>
    <dgm:cxn modelId="{FFF6F2A0-1D59-4F7D-8028-66E5DC75E814}" type="presParOf" srcId="{30D1FE49-B44C-4F5D-8334-75C58446C1DA}" destId="{656BD841-06D2-4E49-90DE-02AED3CFC7EA}" srcOrd="0" destOrd="0" presId="urn:microsoft.com/office/officeart/2005/8/layout/process1"/>
    <dgm:cxn modelId="{ED297215-C9C0-4419-A37A-5275B874872A}" type="presParOf" srcId="{3812D4FC-A598-4EC7-8E7F-362894FCBCD3}" destId="{FB19109E-FC94-43E1-BA4F-0A03E2CFF9BA}" srcOrd="14" destOrd="0" presId="urn:microsoft.com/office/officeart/2005/8/layout/process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BA4CE2A-C7C4-49A9-914B-5FFF4F727B99}"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US"/>
        </a:p>
      </dgm:t>
    </dgm:pt>
    <dgm:pt modelId="{7642E3DA-14F1-42A7-8910-E4F1EA8A8FFC}">
      <dgm:prSet phldrT="[Text]"/>
      <dgm:spPr/>
      <dgm:t>
        <a:bodyPr/>
        <a:lstStyle/>
        <a:p>
          <a:r>
            <a:rPr lang="en-US" dirty="0">
              <a:solidFill>
                <a:schemeClr val="tx1"/>
              </a:solidFill>
            </a:rPr>
            <a:t>Xe </a:t>
          </a:r>
          <a:r>
            <a:rPr lang="en-US" dirty="0" err="1">
              <a:solidFill>
                <a:schemeClr val="tx1"/>
              </a:solidFill>
            </a:rPr>
            <a:t>vào</a:t>
          </a:r>
          <a:r>
            <a:rPr lang="en-US" dirty="0">
              <a:solidFill>
                <a:schemeClr val="tx1"/>
              </a:solidFill>
            </a:rPr>
            <a:t> </a:t>
          </a:r>
          <a:r>
            <a:rPr lang="en-US" dirty="0" err="1">
              <a:solidFill>
                <a:schemeClr val="tx1"/>
              </a:solidFill>
            </a:rPr>
            <a:t>liệu</a:t>
          </a:r>
          <a:endParaRPr lang="en-US" dirty="0">
            <a:solidFill>
              <a:schemeClr val="tx1"/>
            </a:solidFill>
          </a:endParaRPr>
        </a:p>
      </dgm:t>
    </dgm:pt>
    <dgm:pt modelId="{38F9C38D-6099-4BDF-9D02-01539A8B8EC3}" type="parTrans" cxnId="{FB1A3DB1-77FE-4AA0-9B59-10C3EB73155B}">
      <dgm:prSet/>
      <dgm:spPr/>
      <dgm:t>
        <a:bodyPr/>
        <a:lstStyle/>
        <a:p>
          <a:endParaRPr lang="en-US"/>
        </a:p>
      </dgm:t>
    </dgm:pt>
    <dgm:pt modelId="{F83510B9-CDE5-4949-AF49-C953582B2C69}" type="sibTrans" cxnId="{FB1A3DB1-77FE-4AA0-9B59-10C3EB73155B}">
      <dgm:prSet/>
      <dgm:spPr/>
      <dgm:t>
        <a:bodyPr/>
        <a:lstStyle/>
        <a:p>
          <a:endParaRPr lang="en-US">
            <a:solidFill>
              <a:schemeClr val="tx1"/>
            </a:solidFill>
          </a:endParaRPr>
        </a:p>
      </dgm:t>
    </dgm:pt>
    <dgm:pt modelId="{324EB2D3-7C38-4AFB-B721-37FF40C01789}">
      <dgm:prSet phldrT="[Text]"/>
      <dgm:spPr/>
      <dgm:t>
        <a:bodyPr/>
        <a:lstStyle/>
        <a:p>
          <a:r>
            <a:rPr lang="en-US" dirty="0">
              <a:solidFill>
                <a:schemeClr val="tx1"/>
              </a:solidFill>
            </a:rPr>
            <a:t>Là </a:t>
          </a:r>
          <a:r>
            <a:rPr lang="en-US" dirty="0" err="1">
              <a:solidFill>
                <a:schemeClr val="tx1"/>
              </a:solidFill>
            </a:rPr>
            <a:t>phẳng</a:t>
          </a:r>
          <a:endParaRPr lang="en-US" dirty="0">
            <a:solidFill>
              <a:schemeClr val="tx1"/>
            </a:solidFill>
          </a:endParaRPr>
        </a:p>
      </dgm:t>
    </dgm:pt>
    <dgm:pt modelId="{E3303E50-D77D-4AA5-9CAF-A51DF72EECF6}" type="parTrans" cxnId="{6AAB86E3-1B0E-4FEB-B907-CEDCDD297075}">
      <dgm:prSet/>
      <dgm:spPr/>
      <dgm:t>
        <a:bodyPr/>
        <a:lstStyle/>
        <a:p>
          <a:endParaRPr lang="en-US"/>
        </a:p>
      </dgm:t>
    </dgm:pt>
    <dgm:pt modelId="{1B4F4566-A618-4AB2-A14C-AC66E40AF5FB}" type="sibTrans" cxnId="{6AAB86E3-1B0E-4FEB-B907-CEDCDD297075}">
      <dgm:prSet/>
      <dgm:spPr/>
      <dgm:t>
        <a:bodyPr/>
        <a:lstStyle/>
        <a:p>
          <a:endParaRPr lang="en-US">
            <a:solidFill>
              <a:schemeClr val="tx1"/>
            </a:solidFill>
          </a:endParaRPr>
        </a:p>
      </dgm:t>
    </dgm:pt>
    <dgm:pt modelId="{8137D3CB-3DF6-4454-B923-FE5CD6A7DBE0}">
      <dgm:prSet phldrT="[Text]"/>
      <dgm:spPr/>
      <dgm:t>
        <a:bodyPr/>
        <a:lstStyle/>
        <a:p>
          <a:r>
            <a:rPr lang="en-US" dirty="0" err="1">
              <a:solidFill>
                <a:schemeClr val="tx1"/>
              </a:solidFill>
            </a:rPr>
            <a:t>Hố</a:t>
          </a:r>
          <a:r>
            <a:rPr lang="en-US" dirty="0">
              <a:solidFill>
                <a:schemeClr val="tx1"/>
              </a:solidFill>
            </a:rPr>
            <a:t> </a:t>
          </a:r>
          <a:r>
            <a:rPr lang="en-US" dirty="0" err="1">
              <a:solidFill>
                <a:schemeClr val="tx1"/>
              </a:solidFill>
            </a:rPr>
            <a:t>bù</a:t>
          </a:r>
          <a:endParaRPr lang="en-US" dirty="0">
            <a:solidFill>
              <a:schemeClr val="tx1"/>
            </a:solidFill>
          </a:endParaRPr>
        </a:p>
      </dgm:t>
    </dgm:pt>
    <dgm:pt modelId="{8289DBE5-8373-409C-8474-62B1211183C4}" type="parTrans" cxnId="{B505804D-9407-42AE-9ECA-7ECEF443E2DB}">
      <dgm:prSet/>
      <dgm:spPr/>
      <dgm:t>
        <a:bodyPr/>
        <a:lstStyle/>
        <a:p>
          <a:endParaRPr lang="en-US"/>
        </a:p>
      </dgm:t>
    </dgm:pt>
    <dgm:pt modelId="{B1A8F900-A8F3-4290-B679-961917FF6828}" type="sibTrans" cxnId="{B505804D-9407-42AE-9ECA-7ECEF443E2DB}">
      <dgm:prSet/>
      <dgm:spPr/>
      <dgm:t>
        <a:bodyPr/>
        <a:lstStyle/>
        <a:p>
          <a:endParaRPr lang="en-US">
            <a:solidFill>
              <a:schemeClr val="tx1"/>
            </a:solidFill>
          </a:endParaRPr>
        </a:p>
      </dgm:t>
    </dgm:pt>
    <dgm:pt modelId="{F76B6D73-9C7C-4D98-8790-FD69C6A68DF3}">
      <dgm:prSet/>
      <dgm:spPr/>
      <dgm:t>
        <a:bodyPr/>
        <a:lstStyle/>
        <a:p>
          <a:r>
            <a:rPr lang="en-US" dirty="0">
              <a:solidFill>
                <a:schemeClr val="tx1"/>
              </a:solidFill>
            </a:rPr>
            <a:t>Dao </a:t>
          </a:r>
          <a:r>
            <a:rPr lang="en-US" dirty="0" err="1">
              <a:solidFill>
                <a:schemeClr val="tx1"/>
              </a:solidFill>
            </a:rPr>
            <a:t>xẻ</a:t>
          </a:r>
          <a:endParaRPr lang="en-US" dirty="0">
            <a:solidFill>
              <a:schemeClr val="tx1"/>
            </a:solidFill>
          </a:endParaRPr>
        </a:p>
      </dgm:t>
    </dgm:pt>
    <dgm:pt modelId="{006819ED-DE99-46E2-882A-736F454D46F9}" type="parTrans" cxnId="{D2701E8B-5E3D-429A-9834-2E52C44D740D}">
      <dgm:prSet/>
      <dgm:spPr/>
      <dgm:t>
        <a:bodyPr/>
        <a:lstStyle/>
        <a:p>
          <a:endParaRPr lang="en-US"/>
        </a:p>
      </dgm:t>
    </dgm:pt>
    <dgm:pt modelId="{2A3BCB1B-F8BB-468E-9EF3-668C25E3A52F}" type="sibTrans" cxnId="{D2701E8B-5E3D-429A-9834-2E52C44D740D}">
      <dgm:prSet/>
      <dgm:spPr/>
      <dgm:t>
        <a:bodyPr/>
        <a:lstStyle/>
        <a:p>
          <a:endParaRPr lang="en-US">
            <a:solidFill>
              <a:schemeClr val="tx1"/>
            </a:solidFill>
          </a:endParaRPr>
        </a:p>
      </dgm:t>
    </dgm:pt>
    <dgm:pt modelId="{E9009798-6955-4C2F-B3E1-B5812D82EF1A}">
      <dgm:prSet/>
      <dgm:spPr/>
      <dgm:t>
        <a:bodyPr/>
        <a:lstStyle/>
        <a:p>
          <a:r>
            <a:rPr lang="en-US" dirty="0" err="1">
              <a:solidFill>
                <a:schemeClr val="tx1"/>
              </a:solidFill>
            </a:rPr>
            <a:t>Hố</a:t>
          </a:r>
          <a:r>
            <a:rPr lang="en-US" dirty="0">
              <a:solidFill>
                <a:schemeClr val="tx1"/>
              </a:solidFill>
            </a:rPr>
            <a:t> </a:t>
          </a:r>
          <a:r>
            <a:rPr lang="en-US" dirty="0" err="1">
              <a:solidFill>
                <a:schemeClr val="tx1"/>
              </a:solidFill>
            </a:rPr>
            <a:t>bù</a:t>
          </a:r>
          <a:endParaRPr lang="en-US" dirty="0">
            <a:solidFill>
              <a:schemeClr val="tx1"/>
            </a:solidFill>
          </a:endParaRPr>
        </a:p>
      </dgm:t>
    </dgm:pt>
    <dgm:pt modelId="{5091301D-D293-4685-9846-D2C7701EA5FD}" type="parTrans" cxnId="{2CF97BDF-A3D5-4450-8B72-A01F734C365B}">
      <dgm:prSet/>
      <dgm:spPr/>
      <dgm:t>
        <a:bodyPr/>
        <a:lstStyle/>
        <a:p>
          <a:endParaRPr lang="en-US"/>
        </a:p>
      </dgm:t>
    </dgm:pt>
    <dgm:pt modelId="{8CD28CCD-06F0-47A3-9003-B2669C6B1838}" type="sibTrans" cxnId="{2CF97BDF-A3D5-4450-8B72-A01F734C365B}">
      <dgm:prSet/>
      <dgm:spPr/>
      <dgm:t>
        <a:bodyPr/>
        <a:lstStyle/>
        <a:p>
          <a:endParaRPr lang="en-US">
            <a:solidFill>
              <a:schemeClr val="tx1"/>
            </a:solidFill>
          </a:endParaRPr>
        </a:p>
      </dgm:t>
    </dgm:pt>
    <dgm:pt modelId="{0FE888E6-0F9C-4E4A-ACE5-A7F029EF8421}">
      <dgm:prSet/>
      <dgm:spPr/>
      <dgm:t>
        <a:bodyPr/>
        <a:lstStyle/>
        <a:p>
          <a:r>
            <a:rPr lang="en-US" dirty="0" err="1">
              <a:solidFill>
                <a:schemeClr val="tx1"/>
              </a:solidFill>
            </a:rPr>
            <a:t>Tạo</a:t>
          </a:r>
          <a:r>
            <a:rPr lang="en-US" dirty="0">
              <a:solidFill>
                <a:schemeClr val="tx1"/>
              </a:solidFill>
            </a:rPr>
            <a:t> </a:t>
          </a:r>
          <a:r>
            <a:rPr lang="en-US" dirty="0" err="1">
              <a:solidFill>
                <a:schemeClr val="tx1"/>
              </a:solidFill>
            </a:rPr>
            <a:t>căng</a:t>
          </a:r>
          <a:endParaRPr lang="en-US" dirty="0">
            <a:solidFill>
              <a:schemeClr val="tx1"/>
            </a:solidFill>
          </a:endParaRPr>
        </a:p>
      </dgm:t>
    </dgm:pt>
    <dgm:pt modelId="{BA122339-6DCC-4EDD-8583-F189DA01D07B}" type="parTrans" cxnId="{99801D30-1558-4B53-BF92-433E2FDCBF21}">
      <dgm:prSet/>
      <dgm:spPr/>
      <dgm:t>
        <a:bodyPr/>
        <a:lstStyle/>
        <a:p>
          <a:endParaRPr lang="en-US"/>
        </a:p>
      </dgm:t>
    </dgm:pt>
    <dgm:pt modelId="{814E8AAC-89A4-446C-8989-E119332959BC}" type="sibTrans" cxnId="{99801D30-1558-4B53-BF92-433E2FDCBF21}">
      <dgm:prSet/>
      <dgm:spPr/>
      <dgm:t>
        <a:bodyPr/>
        <a:lstStyle/>
        <a:p>
          <a:endParaRPr lang="en-US">
            <a:solidFill>
              <a:schemeClr val="tx1"/>
            </a:solidFill>
          </a:endParaRPr>
        </a:p>
      </dgm:t>
    </dgm:pt>
    <dgm:pt modelId="{6F92DEF9-179A-4CCB-8F71-A2D0ED1F352B}">
      <dgm:prSet/>
      <dgm:spPr/>
      <dgm:t>
        <a:bodyPr/>
        <a:lstStyle/>
        <a:p>
          <a:r>
            <a:rPr lang="en-US" dirty="0" err="1">
              <a:solidFill>
                <a:schemeClr val="tx1"/>
              </a:solidFill>
            </a:rPr>
            <a:t>Cuộn</a:t>
          </a:r>
          <a:r>
            <a:rPr lang="en-US" dirty="0">
              <a:solidFill>
                <a:schemeClr val="tx1"/>
              </a:solidFill>
            </a:rPr>
            <a:t> </a:t>
          </a:r>
          <a:r>
            <a:rPr lang="en-US" dirty="0" err="1">
              <a:solidFill>
                <a:schemeClr val="tx1"/>
              </a:solidFill>
            </a:rPr>
            <a:t>lại</a:t>
          </a:r>
          <a:endParaRPr lang="en-US" dirty="0">
            <a:solidFill>
              <a:schemeClr val="tx1"/>
            </a:solidFill>
          </a:endParaRPr>
        </a:p>
      </dgm:t>
    </dgm:pt>
    <dgm:pt modelId="{24D2B491-29DB-4A4F-83A0-8F329AC23BC3}" type="parTrans" cxnId="{4F7EEB4D-93C8-4E0E-9EEB-6D93E2FADFA0}">
      <dgm:prSet/>
      <dgm:spPr/>
      <dgm:t>
        <a:bodyPr/>
        <a:lstStyle/>
        <a:p>
          <a:endParaRPr lang="en-US"/>
        </a:p>
      </dgm:t>
    </dgm:pt>
    <dgm:pt modelId="{AC8B6055-C22C-4629-92EA-C0EF3FCA43EF}" type="sibTrans" cxnId="{4F7EEB4D-93C8-4E0E-9EEB-6D93E2FADFA0}">
      <dgm:prSet/>
      <dgm:spPr/>
      <dgm:t>
        <a:bodyPr/>
        <a:lstStyle/>
        <a:p>
          <a:endParaRPr lang="en-US">
            <a:solidFill>
              <a:schemeClr val="tx1"/>
            </a:solidFill>
          </a:endParaRPr>
        </a:p>
      </dgm:t>
    </dgm:pt>
    <dgm:pt modelId="{56D3217E-3F3B-46D1-A6B0-948863C1E31A}">
      <dgm:prSet/>
      <dgm:spPr/>
      <dgm:t>
        <a:bodyPr/>
        <a:lstStyle/>
        <a:p>
          <a:r>
            <a:rPr lang="en-US" dirty="0">
              <a:solidFill>
                <a:schemeClr val="tx1"/>
              </a:solidFill>
            </a:rPr>
            <a:t>Xe </a:t>
          </a:r>
          <a:r>
            <a:rPr lang="en-US" dirty="0" err="1">
              <a:solidFill>
                <a:schemeClr val="tx1"/>
              </a:solidFill>
            </a:rPr>
            <a:t>ra</a:t>
          </a:r>
          <a:r>
            <a:rPr lang="en-US" dirty="0">
              <a:solidFill>
                <a:schemeClr val="tx1"/>
              </a:solidFill>
            </a:rPr>
            <a:t> </a:t>
          </a:r>
          <a:r>
            <a:rPr lang="en-US" dirty="0" err="1">
              <a:solidFill>
                <a:schemeClr val="tx1"/>
              </a:solidFill>
            </a:rPr>
            <a:t>liệu</a:t>
          </a:r>
          <a:endParaRPr lang="en-US" dirty="0">
            <a:solidFill>
              <a:schemeClr val="tx1"/>
            </a:solidFill>
          </a:endParaRPr>
        </a:p>
      </dgm:t>
    </dgm:pt>
    <dgm:pt modelId="{7CCFD5B8-F2A1-48B9-BCFA-3458C6596FE8}" type="parTrans" cxnId="{EE06D3C0-6DCA-4C89-A7D1-3F21C2660405}">
      <dgm:prSet/>
      <dgm:spPr/>
      <dgm:t>
        <a:bodyPr/>
        <a:lstStyle/>
        <a:p>
          <a:endParaRPr lang="en-US"/>
        </a:p>
      </dgm:t>
    </dgm:pt>
    <dgm:pt modelId="{B4D5E28E-3B82-41CB-A214-1788F61173B2}" type="sibTrans" cxnId="{EE06D3C0-6DCA-4C89-A7D1-3F21C2660405}">
      <dgm:prSet/>
      <dgm:spPr/>
      <dgm:t>
        <a:bodyPr/>
        <a:lstStyle/>
        <a:p>
          <a:endParaRPr lang="en-US"/>
        </a:p>
      </dgm:t>
    </dgm:pt>
    <dgm:pt modelId="{27615371-F27B-4E62-83EC-6A40EB0BDA65}" type="pres">
      <dgm:prSet presAssocID="{8BA4CE2A-C7C4-49A9-914B-5FFF4F727B99}" presName="Name0" presStyleCnt="0">
        <dgm:presLayoutVars>
          <dgm:dir/>
          <dgm:resizeHandles val="exact"/>
        </dgm:presLayoutVars>
      </dgm:prSet>
      <dgm:spPr/>
    </dgm:pt>
    <dgm:pt modelId="{60106332-05FF-4271-87DE-9DF8F35F4556}" type="pres">
      <dgm:prSet presAssocID="{7642E3DA-14F1-42A7-8910-E4F1EA8A8FFC}" presName="node" presStyleLbl="node1" presStyleIdx="0" presStyleCnt="8">
        <dgm:presLayoutVars>
          <dgm:bulletEnabled val="1"/>
        </dgm:presLayoutVars>
      </dgm:prSet>
      <dgm:spPr/>
    </dgm:pt>
    <dgm:pt modelId="{3AC77BF1-E82F-41E9-A30E-EF4469A405F7}" type="pres">
      <dgm:prSet presAssocID="{F83510B9-CDE5-4949-AF49-C953582B2C69}" presName="sibTrans" presStyleLbl="sibTrans2D1" presStyleIdx="0" presStyleCnt="7"/>
      <dgm:spPr/>
    </dgm:pt>
    <dgm:pt modelId="{2C9BAD6A-CE02-47CF-A2CA-39F0AB087D70}" type="pres">
      <dgm:prSet presAssocID="{F83510B9-CDE5-4949-AF49-C953582B2C69}" presName="connectorText" presStyleLbl="sibTrans2D1" presStyleIdx="0" presStyleCnt="7"/>
      <dgm:spPr/>
    </dgm:pt>
    <dgm:pt modelId="{E2E64A1C-8133-4870-BC5B-46028EADC823}" type="pres">
      <dgm:prSet presAssocID="{324EB2D3-7C38-4AFB-B721-37FF40C01789}" presName="node" presStyleLbl="node1" presStyleIdx="1" presStyleCnt="8">
        <dgm:presLayoutVars>
          <dgm:bulletEnabled val="1"/>
        </dgm:presLayoutVars>
      </dgm:prSet>
      <dgm:spPr/>
    </dgm:pt>
    <dgm:pt modelId="{FC12BECB-5F15-417F-B5F0-585F6BED14F3}" type="pres">
      <dgm:prSet presAssocID="{1B4F4566-A618-4AB2-A14C-AC66E40AF5FB}" presName="sibTrans" presStyleLbl="sibTrans2D1" presStyleIdx="1" presStyleCnt="7"/>
      <dgm:spPr/>
    </dgm:pt>
    <dgm:pt modelId="{D2A9CB00-C8BB-44BE-913D-9178892E0CD8}" type="pres">
      <dgm:prSet presAssocID="{1B4F4566-A618-4AB2-A14C-AC66E40AF5FB}" presName="connectorText" presStyleLbl="sibTrans2D1" presStyleIdx="1" presStyleCnt="7"/>
      <dgm:spPr/>
    </dgm:pt>
    <dgm:pt modelId="{450A4770-5694-4566-81DB-5CAEAEE889FF}" type="pres">
      <dgm:prSet presAssocID="{8137D3CB-3DF6-4454-B923-FE5CD6A7DBE0}" presName="node" presStyleLbl="node1" presStyleIdx="2" presStyleCnt="8">
        <dgm:presLayoutVars>
          <dgm:bulletEnabled val="1"/>
        </dgm:presLayoutVars>
      </dgm:prSet>
      <dgm:spPr/>
    </dgm:pt>
    <dgm:pt modelId="{327C9F0D-084B-4F96-BFF4-82D4A990B221}" type="pres">
      <dgm:prSet presAssocID="{B1A8F900-A8F3-4290-B679-961917FF6828}" presName="sibTrans" presStyleLbl="sibTrans2D1" presStyleIdx="2" presStyleCnt="7"/>
      <dgm:spPr/>
    </dgm:pt>
    <dgm:pt modelId="{7132F18B-3D62-4518-B8E0-D7B31EA1E427}" type="pres">
      <dgm:prSet presAssocID="{B1A8F900-A8F3-4290-B679-961917FF6828}" presName="connectorText" presStyleLbl="sibTrans2D1" presStyleIdx="2" presStyleCnt="7"/>
      <dgm:spPr/>
    </dgm:pt>
    <dgm:pt modelId="{6510D33A-010D-4F56-8C52-0F42A22885CF}" type="pres">
      <dgm:prSet presAssocID="{F76B6D73-9C7C-4D98-8790-FD69C6A68DF3}" presName="node" presStyleLbl="node1" presStyleIdx="3" presStyleCnt="8">
        <dgm:presLayoutVars>
          <dgm:bulletEnabled val="1"/>
        </dgm:presLayoutVars>
      </dgm:prSet>
      <dgm:spPr/>
    </dgm:pt>
    <dgm:pt modelId="{4ED3F7E3-6B7F-4855-BA89-B860BE49DFA9}" type="pres">
      <dgm:prSet presAssocID="{2A3BCB1B-F8BB-468E-9EF3-668C25E3A52F}" presName="sibTrans" presStyleLbl="sibTrans2D1" presStyleIdx="3" presStyleCnt="7"/>
      <dgm:spPr/>
    </dgm:pt>
    <dgm:pt modelId="{7A396196-0B09-4BD7-B519-1E036BC4AB72}" type="pres">
      <dgm:prSet presAssocID="{2A3BCB1B-F8BB-468E-9EF3-668C25E3A52F}" presName="connectorText" presStyleLbl="sibTrans2D1" presStyleIdx="3" presStyleCnt="7"/>
      <dgm:spPr/>
    </dgm:pt>
    <dgm:pt modelId="{F04C58BB-BF9E-4CE0-948B-E81521CF44D7}" type="pres">
      <dgm:prSet presAssocID="{E9009798-6955-4C2F-B3E1-B5812D82EF1A}" presName="node" presStyleLbl="node1" presStyleIdx="4" presStyleCnt="8">
        <dgm:presLayoutVars>
          <dgm:bulletEnabled val="1"/>
        </dgm:presLayoutVars>
      </dgm:prSet>
      <dgm:spPr/>
    </dgm:pt>
    <dgm:pt modelId="{95F5488E-B5EB-4D88-9574-1BA7F09051A7}" type="pres">
      <dgm:prSet presAssocID="{8CD28CCD-06F0-47A3-9003-B2669C6B1838}" presName="sibTrans" presStyleLbl="sibTrans2D1" presStyleIdx="4" presStyleCnt="7"/>
      <dgm:spPr/>
    </dgm:pt>
    <dgm:pt modelId="{3D8353C3-E55F-440F-A5E5-806EF350BB01}" type="pres">
      <dgm:prSet presAssocID="{8CD28CCD-06F0-47A3-9003-B2669C6B1838}" presName="connectorText" presStyleLbl="sibTrans2D1" presStyleIdx="4" presStyleCnt="7"/>
      <dgm:spPr/>
    </dgm:pt>
    <dgm:pt modelId="{01302EC2-F035-4E07-A9ED-1C9310D91088}" type="pres">
      <dgm:prSet presAssocID="{0FE888E6-0F9C-4E4A-ACE5-A7F029EF8421}" presName="node" presStyleLbl="node1" presStyleIdx="5" presStyleCnt="8">
        <dgm:presLayoutVars>
          <dgm:bulletEnabled val="1"/>
        </dgm:presLayoutVars>
      </dgm:prSet>
      <dgm:spPr/>
    </dgm:pt>
    <dgm:pt modelId="{1033306D-0893-4D58-9D8D-335A2A282CC8}" type="pres">
      <dgm:prSet presAssocID="{814E8AAC-89A4-446C-8989-E119332959BC}" presName="sibTrans" presStyleLbl="sibTrans2D1" presStyleIdx="5" presStyleCnt="7"/>
      <dgm:spPr/>
    </dgm:pt>
    <dgm:pt modelId="{FFEE956D-2E60-4AAC-B511-4CD19CF1A0B7}" type="pres">
      <dgm:prSet presAssocID="{814E8AAC-89A4-446C-8989-E119332959BC}" presName="connectorText" presStyleLbl="sibTrans2D1" presStyleIdx="5" presStyleCnt="7"/>
      <dgm:spPr/>
    </dgm:pt>
    <dgm:pt modelId="{CB0FC582-131C-4231-B4DA-37667189A6F2}" type="pres">
      <dgm:prSet presAssocID="{6F92DEF9-179A-4CCB-8F71-A2D0ED1F352B}" presName="node" presStyleLbl="node1" presStyleIdx="6" presStyleCnt="8">
        <dgm:presLayoutVars>
          <dgm:bulletEnabled val="1"/>
        </dgm:presLayoutVars>
      </dgm:prSet>
      <dgm:spPr/>
    </dgm:pt>
    <dgm:pt modelId="{8BA82B4E-C428-4CD3-8B27-5E51E5926C2E}" type="pres">
      <dgm:prSet presAssocID="{AC8B6055-C22C-4629-92EA-C0EF3FCA43EF}" presName="sibTrans" presStyleLbl="sibTrans2D1" presStyleIdx="6" presStyleCnt="7"/>
      <dgm:spPr/>
    </dgm:pt>
    <dgm:pt modelId="{002922B8-E7E2-42FA-AC21-D8C53FDDC069}" type="pres">
      <dgm:prSet presAssocID="{AC8B6055-C22C-4629-92EA-C0EF3FCA43EF}" presName="connectorText" presStyleLbl="sibTrans2D1" presStyleIdx="6" presStyleCnt="7"/>
      <dgm:spPr/>
    </dgm:pt>
    <dgm:pt modelId="{67C8BB63-F05E-42DC-9248-4F5A776E3671}" type="pres">
      <dgm:prSet presAssocID="{56D3217E-3F3B-46D1-A6B0-948863C1E31A}" presName="node" presStyleLbl="node1" presStyleIdx="7" presStyleCnt="8">
        <dgm:presLayoutVars>
          <dgm:bulletEnabled val="1"/>
        </dgm:presLayoutVars>
      </dgm:prSet>
      <dgm:spPr/>
    </dgm:pt>
  </dgm:ptLst>
  <dgm:cxnLst>
    <dgm:cxn modelId="{5C783D02-8D31-4921-A1CC-48DC796F5C46}" type="presOf" srcId="{6F92DEF9-179A-4CCB-8F71-A2D0ED1F352B}" destId="{CB0FC582-131C-4231-B4DA-37667189A6F2}" srcOrd="0" destOrd="0" presId="urn:microsoft.com/office/officeart/2005/8/layout/process1"/>
    <dgm:cxn modelId="{E45CC605-E78D-49DB-B64A-9DE7A38F4A88}" type="presOf" srcId="{F83510B9-CDE5-4949-AF49-C953582B2C69}" destId="{2C9BAD6A-CE02-47CF-A2CA-39F0AB087D70}" srcOrd="1" destOrd="0" presId="urn:microsoft.com/office/officeart/2005/8/layout/process1"/>
    <dgm:cxn modelId="{472BF107-5E28-4AF7-8BA1-58E68615090F}" type="presOf" srcId="{E9009798-6955-4C2F-B3E1-B5812D82EF1A}" destId="{F04C58BB-BF9E-4CE0-948B-E81521CF44D7}" srcOrd="0" destOrd="0" presId="urn:microsoft.com/office/officeart/2005/8/layout/process1"/>
    <dgm:cxn modelId="{23C2A90A-8A37-4518-886B-D1FF74CECFF4}" type="presOf" srcId="{8CD28CCD-06F0-47A3-9003-B2669C6B1838}" destId="{95F5488E-B5EB-4D88-9574-1BA7F09051A7}" srcOrd="0" destOrd="0" presId="urn:microsoft.com/office/officeart/2005/8/layout/process1"/>
    <dgm:cxn modelId="{70EEB50E-E26F-4432-90B1-87B06A5E94B3}" type="presOf" srcId="{2A3BCB1B-F8BB-468E-9EF3-668C25E3A52F}" destId="{7A396196-0B09-4BD7-B519-1E036BC4AB72}" srcOrd="1" destOrd="0" presId="urn:microsoft.com/office/officeart/2005/8/layout/process1"/>
    <dgm:cxn modelId="{46828818-AA3B-46CE-B4AE-C6AD22FD23D3}" type="presOf" srcId="{1B4F4566-A618-4AB2-A14C-AC66E40AF5FB}" destId="{D2A9CB00-C8BB-44BE-913D-9178892E0CD8}" srcOrd="1" destOrd="0" presId="urn:microsoft.com/office/officeart/2005/8/layout/process1"/>
    <dgm:cxn modelId="{223B2029-B35A-47B0-A7CB-B645D3808879}" type="presOf" srcId="{8BA4CE2A-C7C4-49A9-914B-5FFF4F727B99}" destId="{27615371-F27B-4E62-83EC-6A40EB0BDA65}" srcOrd="0" destOrd="0" presId="urn:microsoft.com/office/officeart/2005/8/layout/process1"/>
    <dgm:cxn modelId="{99801D30-1558-4B53-BF92-433E2FDCBF21}" srcId="{8BA4CE2A-C7C4-49A9-914B-5FFF4F727B99}" destId="{0FE888E6-0F9C-4E4A-ACE5-A7F029EF8421}" srcOrd="5" destOrd="0" parTransId="{BA122339-6DCC-4EDD-8583-F189DA01D07B}" sibTransId="{814E8AAC-89A4-446C-8989-E119332959BC}"/>
    <dgm:cxn modelId="{B505804D-9407-42AE-9ECA-7ECEF443E2DB}" srcId="{8BA4CE2A-C7C4-49A9-914B-5FFF4F727B99}" destId="{8137D3CB-3DF6-4454-B923-FE5CD6A7DBE0}" srcOrd="2" destOrd="0" parTransId="{8289DBE5-8373-409C-8474-62B1211183C4}" sibTransId="{B1A8F900-A8F3-4290-B679-961917FF6828}"/>
    <dgm:cxn modelId="{4F7EEB4D-93C8-4E0E-9EEB-6D93E2FADFA0}" srcId="{8BA4CE2A-C7C4-49A9-914B-5FFF4F727B99}" destId="{6F92DEF9-179A-4CCB-8F71-A2D0ED1F352B}" srcOrd="6" destOrd="0" parTransId="{24D2B491-29DB-4A4F-83A0-8F329AC23BC3}" sibTransId="{AC8B6055-C22C-4629-92EA-C0EF3FCA43EF}"/>
    <dgm:cxn modelId="{45C97469-5514-46DE-9A6E-EAF55309615D}" type="presOf" srcId="{814E8AAC-89A4-446C-8989-E119332959BC}" destId="{1033306D-0893-4D58-9D8D-335A2A282CC8}" srcOrd="0" destOrd="0" presId="urn:microsoft.com/office/officeart/2005/8/layout/process1"/>
    <dgm:cxn modelId="{BC5FCB69-A320-4935-AAC2-B4A4BFC14126}" type="presOf" srcId="{2A3BCB1B-F8BB-468E-9EF3-668C25E3A52F}" destId="{4ED3F7E3-6B7F-4855-BA89-B860BE49DFA9}" srcOrd="0" destOrd="0" presId="urn:microsoft.com/office/officeart/2005/8/layout/process1"/>
    <dgm:cxn modelId="{723A0D6B-02E1-4643-8B68-58169AFE788C}" type="presOf" srcId="{0FE888E6-0F9C-4E4A-ACE5-A7F029EF8421}" destId="{01302EC2-F035-4E07-A9ED-1C9310D91088}" srcOrd="0" destOrd="0" presId="urn:microsoft.com/office/officeart/2005/8/layout/process1"/>
    <dgm:cxn modelId="{08209C74-01F3-4CF9-A520-F5579E444CA1}" type="presOf" srcId="{F83510B9-CDE5-4949-AF49-C953582B2C69}" destId="{3AC77BF1-E82F-41E9-A30E-EF4469A405F7}" srcOrd="0" destOrd="0" presId="urn:microsoft.com/office/officeart/2005/8/layout/process1"/>
    <dgm:cxn modelId="{90213779-B26B-4B41-AA03-ADDA42F7800B}" type="presOf" srcId="{8137D3CB-3DF6-4454-B923-FE5CD6A7DBE0}" destId="{450A4770-5694-4566-81DB-5CAEAEE889FF}" srcOrd="0" destOrd="0" presId="urn:microsoft.com/office/officeart/2005/8/layout/process1"/>
    <dgm:cxn modelId="{D2701E8B-5E3D-429A-9834-2E52C44D740D}" srcId="{8BA4CE2A-C7C4-49A9-914B-5FFF4F727B99}" destId="{F76B6D73-9C7C-4D98-8790-FD69C6A68DF3}" srcOrd="3" destOrd="0" parTransId="{006819ED-DE99-46E2-882A-736F454D46F9}" sibTransId="{2A3BCB1B-F8BB-468E-9EF3-668C25E3A52F}"/>
    <dgm:cxn modelId="{839D4C8F-DE19-4CF6-9D4E-5635B441142D}" type="presOf" srcId="{8CD28CCD-06F0-47A3-9003-B2669C6B1838}" destId="{3D8353C3-E55F-440F-A5E5-806EF350BB01}" srcOrd="1" destOrd="0" presId="urn:microsoft.com/office/officeart/2005/8/layout/process1"/>
    <dgm:cxn modelId="{35E0CD9F-AEB3-4F22-B3FC-7FA884C842D3}" type="presOf" srcId="{B1A8F900-A8F3-4290-B679-961917FF6828}" destId="{327C9F0D-084B-4F96-BFF4-82D4A990B221}" srcOrd="0" destOrd="0" presId="urn:microsoft.com/office/officeart/2005/8/layout/process1"/>
    <dgm:cxn modelId="{006539A4-1E7F-4FC8-B4DE-3B2AF2B2B218}" type="presOf" srcId="{7642E3DA-14F1-42A7-8910-E4F1EA8A8FFC}" destId="{60106332-05FF-4271-87DE-9DF8F35F4556}" srcOrd="0" destOrd="0" presId="urn:microsoft.com/office/officeart/2005/8/layout/process1"/>
    <dgm:cxn modelId="{E37CBCA8-6BB1-4A5F-B94B-424301F21C5D}" type="presOf" srcId="{F76B6D73-9C7C-4D98-8790-FD69C6A68DF3}" destId="{6510D33A-010D-4F56-8C52-0F42A22885CF}" srcOrd="0" destOrd="0" presId="urn:microsoft.com/office/officeart/2005/8/layout/process1"/>
    <dgm:cxn modelId="{FB1A3DB1-77FE-4AA0-9B59-10C3EB73155B}" srcId="{8BA4CE2A-C7C4-49A9-914B-5FFF4F727B99}" destId="{7642E3DA-14F1-42A7-8910-E4F1EA8A8FFC}" srcOrd="0" destOrd="0" parTransId="{38F9C38D-6099-4BDF-9D02-01539A8B8EC3}" sibTransId="{F83510B9-CDE5-4949-AF49-C953582B2C69}"/>
    <dgm:cxn modelId="{4E369EBA-E23E-4F54-8E6F-3C5F4BCA0C93}" type="presOf" srcId="{1B4F4566-A618-4AB2-A14C-AC66E40AF5FB}" destId="{FC12BECB-5F15-417F-B5F0-585F6BED14F3}" srcOrd="0" destOrd="0" presId="urn:microsoft.com/office/officeart/2005/8/layout/process1"/>
    <dgm:cxn modelId="{EE06D3C0-6DCA-4C89-A7D1-3F21C2660405}" srcId="{8BA4CE2A-C7C4-49A9-914B-5FFF4F727B99}" destId="{56D3217E-3F3B-46D1-A6B0-948863C1E31A}" srcOrd="7" destOrd="0" parTransId="{7CCFD5B8-F2A1-48B9-BCFA-3458C6596FE8}" sibTransId="{B4D5E28E-3B82-41CB-A214-1788F61173B2}"/>
    <dgm:cxn modelId="{6F1FC4CE-CF31-4BA4-B774-E946D114E964}" type="presOf" srcId="{AC8B6055-C22C-4629-92EA-C0EF3FCA43EF}" destId="{8BA82B4E-C428-4CD3-8B27-5E51E5926C2E}" srcOrd="0" destOrd="0" presId="urn:microsoft.com/office/officeart/2005/8/layout/process1"/>
    <dgm:cxn modelId="{57B43DD1-16FE-4B4E-883F-92BBCD4C6083}" type="presOf" srcId="{56D3217E-3F3B-46D1-A6B0-948863C1E31A}" destId="{67C8BB63-F05E-42DC-9248-4F5A776E3671}" srcOrd="0" destOrd="0" presId="urn:microsoft.com/office/officeart/2005/8/layout/process1"/>
    <dgm:cxn modelId="{142C21DF-8926-4129-A92D-A4E1768D937A}" type="presOf" srcId="{324EB2D3-7C38-4AFB-B721-37FF40C01789}" destId="{E2E64A1C-8133-4870-BC5B-46028EADC823}" srcOrd="0" destOrd="0" presId="urn:microsoft.com/office/officeart/2005/8/layout/process1"/>
    <dgm:cxn modelId="{2CF97BDF-A3D5-4450-8B72-A01F734C365B}" srcId="{8BA4CE2A-C7C4-49A9-914B-5FFF4F727B99}" destId="{E9009798-6955-4C2F-B3E1-B5812D82EF1A}" srcOrd="4" destOrd="0" parTransId="{5091301D-D293-4685-9846-D2C7701EA5FD}" sibTransId="{8CD28CCD-06F0-47A3-9003-B2669C6B1838}"/>
    <dgm:cxn modelId="{6AAB86E3-1B0E-4FEB-B907-CEDCDD297075}" srcId="{8BA4CE2A-C7C4-49A9-914B-5FFF4F727B99}" destId="{324EB2D3-7C38-4AFB-B721-37FF40C01789}" srcOrd="1" destOrd="0" parTransId="{E3303E50-D77D-4AA5-9CAF-A51DF72EECF6}" sibTransId="{1B4F4566-A618-4AB2-A14C-AC66E40AF5FB}"/>
    <dgm:cxn modelId="{C32861E5-090A-4749-B120-63D54065F416}" type="presOf" srcId="{B1A8F900-A8F3-4290-B679-961917FF6828}" destId="{7132F18B-3D62-4518-B8E0-D7B31EA1E427}" srcOrd="1" destOrd="0" presId="urn:microsoft.com/office/officeart/2005/8/layout/process1"/>
    <dgm:cxn modelId="{B592E9EB-5659-400F-8EC3-51E9E6B111F2}" type="presOf" srcId="{814E8AAC-89A4-446C-8989-E119332959BC}" destId="{FFEE956D-2E60-4AAC-B511-4CD19CF1A0B7}" srcOrd="1" destOrd="0" presId="urn:microsoft.com/office/officeart/2005/8/layout/process1"/>
    <dgm:cxn modelId="{DD157DFC-1063-459A-AC94-7C1AC69BFF89}" type="presOf" srcId="{AC8B6055-C22C-4629-92EA-C0EF3FCA43EF}" destId="{002922B8-E7E2-42FA-AC21-D8C53FDDC069}" srcOrd="1" destOrd="0" presId="urn:microsoft.com/office/officeart/2005/8/layout/process1"/>
    <dgm:cxn modelId="{89794C65-C203-43EA-9F91-5A0B8314BA59}" type="presParOf" srcId="{27615371-F27B-4E62-83EC-6A40EB0BDA65}" destId="{60106332-05FF-4271-87DE-9DF8F35F4556}" srcOrd="0" destOrd="0" presId="urn:microsoft.com/office/officeart/2005/8/layout/process1"/>
    <dgm:cxn modelId="{D97B5F05-5FD3-4A5C-A199-9373678A3CC5}" type="presParOf" srcId="{27615371-F27B-4E62-83EC-6A40EB0BDA65}" destId="{3AC77BF1-E82F-41E9-A30E-EF4469A405F7}" srcOrd="1" destOrd="0" presId="urn:microsoft.com/office/officeart/2005/8/layout/process1"/>
    <dgm:cxn modelId="{3BDC4D6C-6D85-4A56-AEC3-AA75DA4736BE}" type="presParOf" srcId="{3AC77BF1-E82F-41E9-A30E-EF4469A405F7}" destId="{2C9BAD6A-CE02-47CF-A2CA-39F0AB087D70}" srcOrd="0" destOrd="0" presId="urn:microsoft.com/office/officeart/2005/8/layout/process1"/>
    <dgm:cxn modelId="{3865DD59-C527-487A-9A63-087ECFAE4ABD}" type="presParOf" srcId="{27615371-F27B-4E62-83EC-6A40EB0BDA65}" destId="{E2E64A1C-8133-4870-BC5B-46028EADC823}" srcOrd="2" destOrd="0" presId="urn:microsoft.com/office/officeart/2005/8/layout/process1"/>
    <dgm:cxn modelId="{29EE058F-1407-4543-9CE7-824E4991B7D4}" type="presParOf" srcId="{27615371-F27B-4E62-83EC-6A40EB0BDA65}" destId="{FC12BECB-5F15-417F-B5F0-585F6BED14F3}" srcOrd="3" destOrd="0" presId="urn:microsoft.com/office/officeart/2005/8/layout/process1"/>
    <dgm:cxn modelId="{60A21E23-FBA4-4412-80CA-E85D53247200}" type="presParOf" srcId="{FC12BECB-5F15-417F-B5F0-585F6BED14F3}" destId="{D2A9CB00-C8BB-44BE-913D-9178892E0CD8}" srcOrd="0" destOrd="0" presId="urn:microsoft.com/office/officeart/2005/8/layout/process1"/>
    <dgm:cxn modelId="{782D8D19-0B93-47A3-A77D-8F88926E294D}" type="presParOf" srcId="{27615371-F27B-4E62-83EC-6A40EB0BDA65}" destId="{450A4770-5694-4566-81DB-5CAEAEE889FF}" srcOrd="4" destOrd="0" presId="urn:microsoft.com/office/officeart/2005/8/layout/process1"/>
    <dgm:cxn modelId="{86238313-5DD0-4B04-A4F6-FF51B775110A}" type="presParOf" srcId="{27615371-F27B-4E62-83EC-6A40EB0BDA65}" destId="{327C9F0D-084B-4F96-BFF4-82D4A990B221}" srcOrd="5" destOrd="0" presId="urn:microsoft.com/office/officeart/2005/8/layout/process1"/>
    <dgm:cxn modelId="{8B04F999-7EC7-4942-80D0-9388591E3E8D}" type="presParOf" srcId="{327C9F0D-084B-4F96-BFF4-82D4A990B221}" destId="{7132F18B-3D62-4518-B8E0-D7B31EA1E427}" srcOrd="0" destOrd="0" presId="urn:microsoft.com/office/officeart/2005/8/layout/process1"/>
    <dgm:cxn modelId="{29102C2B-D0E7-4AB2-84C4-C2BC25FCDDB3}" type="presParOf" srcId="{27615371-F27B-4E62-83EC-6A40EB0BDA65}" destId="{6510D33A-010D-4F56-8C52-0F42A22885CF}" srcOrd="6" destOrd="0" presId="urn:microsoft.com/office/officeart/2005/8/layout/process1"/>
    <dgm:cxn modelId="{F500DA6B-0433-4B3C-99FF-1D1BA08776DF}" type="presParOf" srcId="{27615371-F27B-4E62-83EC-6A40EB0BDA65}" destId="{4ED3F7E3-6B7F-4855-BA89-B860BE49DFA9}" srcOrd="7" destOrd="0" presId="urn:microsoft.com/office/officeart/2005/8/layout/process1"/>
    <dgm:cxn modelId="{244B28A8-59E3-4CF9-B6F4-89AD1851663B}" type="presParOf" srcId="{4ED3F7E3-6B7F-4855-BA89-B860BE49DFA9}" destId="{7A396196-0B09-4BD7-B519-1E036BC4AB72}" srcOrd="0" destOrd="0" presId="urn:microsoft.com/office/officeart/2005/8/layout/process1"/>
    <dgm:cxn modelId="{C6EABA6C-5E43-4339-85B3-AFCED41C94FA}" type="presParOf" srcId="{27615371-F27B-4E62-83EC-6A40EB0BDA65}" destId="{F04C58BB-BF9E-4CE0-948B-E81521CF44D7}" srcOrd="8" destOrd="0" presId="urn:microsoft.com/office/officeart/2005/8/layout/process1"/>
    <dgm:cxn modelId="{A40D2A46-617D-4E9C-B2CC-E12A65A7D317}" type="presParOf" srcId="{27615371-F27B-4E62-83EC-6A40EB0BDA65}" destId="{95F5488E-B5EB-4D88-9574-1BA7F09051A7}" srcOrd="9" destOrd="0" presId="urn:microsoft.com/office/officeart/2005/8/layout/process1"/>
    <dgm:cxn modelId="{4DB40CFF-B930-4C74-BC3A-7BF1B4569682}" type="presParOf" srcId="{95F5488E-B5EB-4D88-9574-1BA7F09051A7}" destId="{3D8353C3-E55F-440F-A5E5-806EF350BB01}" srcOrd="0" destOrd="0" presId="urn:microsoft.com/office/officeart/2005/8/layout/process1"/>
    <dgm:cxn modelId="{4A62EA1C-8017-43EE-82D6-C998BA2C8C82}" type="presParOf" srcId="{27615371-F27B-4E62-83EC-6A40EB0BDA65}" destId="{01302EC2-F035-4E07-A9ED-1C9310D91088}" srcOrd="10" destOrd="0" presId="urn:microsoft.com/office/officeart/2005/8/layout/process1"/>
    <dgm:cxn modelId="{FA06834C-068C-4B29-9001-9292FC91C9AE}" type="presParOf" srcId="{27615371-F27B-4E62-83EC-6A40EB0BDA65}" destId="{1033306D-0893-4D58-9D8D-335A2A282CC8}" srcOrd="11" destOrd="0" presId="urn:microsoft.com/office/officeart/2005/8/layout/process1"/>
    <dgm:cxn modelId="{C060DE62-88A4-4852-BB4B-DBC453C06EDB}" type="presParOf" srcId="{1033306D-0893-4D58-9D8D-335A2A282CC8}" destId="{FFEE956D-2E60-4AAC-B511-4CD19CF1A0B7}" srcOrd="0" destOrd="0" presId="urn:microsoft.com/office/officeart/2005/8/layout/process1"/>
    <dgm:cxn modelId="{484BB12A-9E10-47A3-8871-272607AB8D85}" type="presParOf" srcId="{27615371-F27B-4E62-83EC-6A40EB0BDA65}" destId="{CB0FC582-131C-4231-B4DA-37667189A6F2}" srcOrd="12" destOrd="0" presId="urn:microsoft.com/office/officeart/2005/8/layout/process1"/>
    <dgm:cxn modelId="{9D9894D2-FC63-4663-B3B2-111AE8CD4675}" type="presParOf" srcId="{27615371-F27B-4E62-83EC-6A40EB0BDA65}" destId="{8BA82B4E-C428-4CD3-8B27-5E51E5926C2E}" srcOrd="13" destOrd="0" presId="urn:microsoft.com/office/officeart/2005/8/layout/process1"/>
    <dgm:cxn modelId="{BE80FF9D-AF76-475B-8584-04EF08546BCE}" type="presParOf" srcId="{8BA82B4E-C428-4CD3-8B27-5E51E5926C2E}" destId="{002922B8-E7E2-42FA-AC21-D8C53FDDC069}" srcOrd="0" destOrd="0" presId="urn:microsoft.com/office/officeart/2005/8/layout/process1"/>
    <dgm:cxn modelId="{C4BC607B-6D49-469B-BAB2-7D17917F8EB9}" type="presParOf" srcId="{27615371-F27B-4E62-83EC-6A40EB0BDA65}" destId="{67C8BB63-F05E-42DC-9248-4F5A776E3671}" srcOrd="1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18372A9-B195-4240-BDB2-17B4DD9F025B}" type="doc">
      <dgm:prSet loTypeId="urn:microsoft.com/office/officeart/2005/8/layout/process1" loCatId="process" qsTypeId="urn:microsoft.com/office/officeart/2005/8/quickstyle/simple1" qsCatId="simple" csTypeId="urn:microsoft.com/office/officeart/2005/8/colors/accent1_2" csCatId="accent1" phldr="1"/>
      <dgm:spPr/>
    </dgm:pt>
    <dgm:pt modelId="{66285727-DA84-44D8-BD20-915182BCF82D}">
      <dgm:prSet phldrT="[Text]" custT="1"/>
      <dgm:spPr/>
      <dgm:t>
        <a:bodyPr/>
        <a:lstStyle/>
        <a:p>
          <a:r>
            <a:rPr lang="en-US" sz="1800" dirty="0">
              <a:solidFill>
                <a:schemeClr val="tx1"/>
              </a:solidFill>
            </a:rPr>
            <a:t>Xe </a:t>
          </a:r>
          <a:r>
            <a:rPr lang="en-US" sz="1800" dirty="0" err="1">
              <a:solidFill>
                <a:schemeClr val="tx1"/>
              </a:solidFill>
            </a:rPr>
            <a:t>vào</a:t>
          </a:r>
          <a:r>
            <a:rPr lang="en-US" sz="1800" dirty="0">
              <a:solidFill>
                <a:schemeClr val="tx1"/>
              </a:solidFill>
            </a:rPr>
            <a:t> </a:t>
          </a:r>
          <a:r>
            <a:rPr lang="en-US" sz="1800" dirty="0" err="1">
              <a:solidFill>
                <a:schemeClr val="tx1"/>
              </a:solidFill>
            </a:rPr>
            <a:t>liệu</a:t>
          </a:r>
          <a:endParaRPr lang="en-US" sz="1800" dirty="0">
            <a:solidFill>
              <a:schemeClr val="tx1"/>
            </a:solidFill>
          </a:endParaRPr>
        </a:p>
      </dgm:t>
    </dgm:pt>
    <dgm:pt modelId="{9732C7EA-9221-489D-A7D1-696F23D97D61}" type="parTrans" cxnId="{9E4D6D3A-E1FC-482B-B583-CC17F0B640F1}">
      <dgm:prSet/>
      <dgm:spPr/>
      <dgm:t>
        <a:bodyPr/>
        <a:lstStyle/>
        <a:p>
          <a:endParaRPr lang="en-US" sz="1800"/>
        </a:p>
      </dgm:t>
    </dgm:pt>
    <dgm:pt modelId="{2E037DBE-0BFB-435B-BE95-5CE832BA4A61}" type="sibTrans" cxnId="{9E4D6D3A-E1FC-482B-B583-CC17F0B640F1}">
      <dgm:prSet custT="1"/>
      <dgm:spPr/>
      <dgm:t>
        <a:bodyPr/>
        <a:lstStyle/>
        <a:p>
          <a:endParaRPr lang="en-US" sz="1800">
            <a:solidFill>
              <a:schemeClr val="tx1"/>
            </a:solidFill>
          </a:endParaRPr>
        </a:p>
      </dgm:t>
    </dgm:pt>
    <dgm:pt modelId="{B3531BE7-48DD-4A20-9C1F-D6EE904C6475}">
      <dgm:prSet phldrT="[Text]" custT="1"/>
      <dgm:spPr/>
      <dgm:t>
        <a:bodyPr/>
        <a:lstStyle/>
        <a:p>
          <a:r>
            <a:rPr lang="en-US" sz="1800" dirty="0" err="1">
              <a:solidFill>
                <a:schemeClr val="tx1"/>
              </a:solidFill>
            </a:rPr>
            <a:t>Lồng</a:t>
          </a:r>
          <a:r>
            <a:rPr lang="en-US" sz="1800" dirty="0">
              <a:solidFill>
                <a:schemeClr val="tx1"/>
              </a:solidFill>
            </a:rPr>
            <a:t> </a:t>
          </a:r>
          <a:r>
            <a:rPr lang="en-US" sz="1800" dirty="0" err="1">
              <a:solidFill>
                <a:schemeClr val="tx1"/>
              </a:solidFill>
            </a:rPr>
            <a:t>tích</a:t>
          </a:r>
          <a:r>
            <a:rPr lang="en-US" sz="1800" dirty="0">
              <a:solidFill>
                <a:schemeClr val="tx1"/>
              </a:solidFill>
            </a:rPr>
            <a:t> 1</a:t>
          </a:r>
        </a:p>
      </dgm:t>
    </dgm:pt>
    <dgm:pt modelId="{EC303407-A9B4-41E2-B75D-4ACB02FE90BF}" type="parTrans" cxnId="{626AEBBE-C2DD-4707-9BB3-9D91057303E8}">
      <dgm:prSet/>
      <dgm:spPr/>
      <dgm:t>
        <a:bodyPr/>
        <a:lstStyle/>
        <a:p>
          <a:endParaRPr lang="en-US" sz="1800"/>
        </a:p>
      </dgm:t>
    </dgm:pt>
    <dgm:pt modelId="{DC7532D2-FD38-489A-A693-70A7BD2BCA36}" type="sibTrans" cxnId="{626AEBBE-C2DD-4707-9BB3-9D91057303E8}">
      <dgm:prSet custT="1"/>
      <dgm:spPr/>
      <dgm:t>
        <a:bodyPr/>
        <a:lstStyle/>
        <a:p>
          <a:endParaRPr lang="en-US" sz="1800">
            <a:solidFill>
              <a:schemeClr val="tx1"/>
            </a:solidFill>
          </a:endParaRPr>
        </a:p>
      </dgm:t>
    </dgm:pt>
    <dgm:pt modelId="{1DB1FB78-F8BE-489D-B7D4-89FEA0694BAD}">
      <dgm:prSet phldrT="[Text]" custT="1"/>
      <dgm:spPr/>
      <dgm:t>
        <a:bodyPr/>
        <a:lstStyle/>
        <a:p>
          <a:r>
            <a:rPr lang="en-US" sz="1800" dirty="0" err="1">
              <a:solidFill>
                <a:schemeClr val="tx1"/>
              </a:solidFill>
            </a:rPr>
            <a:t>Máng</a:t>
          </a:r>
          <a:r>
            <a:rPr lang="en-US" sz="1800" dirty="0">
              <a:solidFill>
                <a:schemeClr val="tx1"/>
              </a:solidFill>
            </a:rPr>
            <a:t> </a:t>
          </a:r>
          <a:r>
            <a:rPr lang="en-US" sz="1800" dirty="0" err="1">
              <a:solidFill>
                <a:schemeClr val="tx1"/>
              </a:solidFill>
            </a:rPr>
            <a:t>tẩy</a:t>
          </a:r>
          <a:endParaRPr lang="en-US" sz="1800" dirty="0">
            <a:solidFill>
              <a:schemeClr val="tx1"/>
            </a:solidFill>
          </a:endParaRPr>
        </a:p>
      </dgm:t>
    </dgm:pt>
    <dgm:pt modelId="{009CFD50-E052-4E8C-B3F6-29DFA4F63ADF}" type="parTrans" cxnId="{96725F83-A1DA-4ECA-A9A0-E4DA106DD6C1}">
      <dgm:prSet/>
      <dgm:spPr/>
      <dgm:t>
        <a:bodyPr/>
        <a:lstStyle/>
        <a:p>
          <a:endParaRPr lang="en-US" sz="1800"/>
        </a:p>
      </dgm:t>
    </dgm:pt>
    <dgm:pt modelId="{CC38755A-4283-4C2B-8BBC-5A5D4B9482C0}" type="sibTrans" cxnId="{96725F83-A1DA-4ECA-A9A0-E4DA106DD6C1}">
      <dgm:prSet custT="1"/>
      <dgm:spPr/>
      <dgm:t>
        <a:bodyPr/>
        <a:lstStyle/>
        <a:p>
          <a:endParaRPr lang="en-US" sz="1800">
            <a:solidFill>
              <a:schemeClr val="tx1"/>
            </a:solidFill>
          </a:endParaRPr>
        </a:p>
      </dgm:t>
    </dgm:pt>
    <dgm:pt modelId="{7795C391-4F63-46FD-B31D-534452D22ADD}">
      <dgm:prSet custT="1"/>
      <dgm:spPr/>
      <dgm:t>
        <a:bodyPr/>
        <a:lstStyle/>
        <a:p>
          <a:r>
            <a:rPr lang="en-US" sz="1800" dirty="0" err="1">
              <a:solidFill>
                <a:schemeClr val="tx1"/>
              </a:solidFill>
            </a:rPr>
            <a:t>Máng</a:t>
          </a:r>
          <a:r>
            <a:rPr lang="en-US" sz="1800" dirty="0">
              <a:solidFill>
                <a:schemeClr val="tx1"/>
              </a:solidFill>
            </a:rPr>
            <a:t> </a:t>
          </a:r>
          <a:r>
            <a:rPr lang="en-US" sz="1800" dirty="0" err="1">
              <a:solidFill>
                <a:schemeClr val="tx1"/>
              </a:solidFill>
            </a:rPr>
            <a:t>rửa</a:t>
          </a:r>
          <a:endParaRPr lang="en-US" sz="1800" dirty="0">
            <a:solidFill>
              <a:schemeClr val="tx1"/>
            </a:solidFill>
          </a:endParaRPr>
        </a:p>
      </dgm:t>
    </dgm:pt>
    <dgm:pt modelId="{7F12DC6B-9DCC-41F5-B87C-E318C6BCC561}" type="parTrans" cxnId="{B61FA077-5157-4592-9C66-F52E62BC0F54}">
      <dgm:prSet/>
      <dgm:spPr/>
      <dgm:t>
        <a:bodyPr/>
        <a:lstStyle/>
        <a:p>
          <a:endParaRPr lang="en-US" sz="1800"/>
        </a:p>
      </dgm:t>
    </dgm:pt>
    <dgm:pt modelId="{7D6EA0B6-FCA3-4405-BF29-A0608785C5B3}" type="sibTrans" cxnId="{B61FA077-5157-4592-9C66-F52E62BC0F54}">
      <dgm:prSet custT="1"/>
      <dgm:spPr/>
      <dgm:t>
        <a:bodyPr/>
        <a:lstStyle/>
        <a:p>
          <a:endParaRPr lang="en-US" sz="1800">
            <a:solidFill>
              <a:schemeClr val="tx1"/>
            </a:solidFill>
          </a:endParaRPr>
        </a:p>
      </dgm:t>
    </dgm:pt>
    <dgm:pt modelId="{2645D394-5747-46F4-BC38-1316529B1F26}">
      <dgm:prSet custT="1"/>
      <dgm:spPr/>
      <dgm:t>
        <a:bodyPr/>
        <a:lstStyle/>
        <a:p>
          <a:r>
            <a:rPr lang="en-US" sz="1800" dirty="0" err="1">
              <a:solidFill>
                <a:schemeClr val="tx1"/>
              </a:solidFill>
            </a:rPr>
            <a:t>Sấy</a:t>
          </a:r>
          <a:endParaRPr lang="en-US" sz="1800" dirty="0">
            <a:solidFill>
              <a:schemeClr val="tx1"/>
            </a:solidFill>
          </a:endParaRPr>
        </a:p>
      </dgm:t>
    </dgm:pt>
    <dgm:pt modelId="{80E48E24-726E-42C0-989C-E1A39998070D}" type="parTrans" cxnId="{BCFE456F-86F8-41C7-8838-656C9AE950A6}">
      <dgm:prSet/>
      <dgm:spPr/>
      <dgm:t>
        <a:bodyPr/>
        <a:lstStyle/>
        <a:p>
          <a:endParaRPr lang="en-US" sz="1800"/>
        </a:p>
      </dgm:t>
    </dgm:pt>
    <dgm:pt modelId="{D56CA01D-CF9F-4E55-ADD2-EF0DC0BE01EE}" type="sibTrans" cxnId="{BCFE456F-86F8-41C7-8838-656C9AE950A6}">
      <dgm:prSet custT="1"/>
      <dgm:spPr/>
      <dgm:t>
        <a:bodyPr/>
        <a:lstStyle/>
        <a:p>
          <a:endParaRPr lang="en-US" sz="1800">
            <a:solidFill>
              <a:schemeClr val="tx1"/>
            </a:solidFill>
          </a:endParaRPr>
        </a:p>
      </dgm:t>
    </dgm:pt>
    <dgm:pt modelId="{1AD1BDD4-BF74-45A0-BC7B-E4C6C13141AA}">
      <dgm:prSet custT="1"/>
      <dgm:spPr/>
      <dgm:t>
        <a:bodyPr/>
        <a:lstStyle/>
        <a:p>
          <a:r>
            <a:rPr lang="en-US" sz="1800" dirty="0" err="1">
              <a:solidFill>
                <a:schemeClr val="tx1"/>
              </a:solidFill>
            </a:rPr>
            <a:t>Tạo</a:t>
          </a:r>
          <a:r>
            <a:rPr lang="en-US" sz="1800" dirty="0">
              <a:solidFill>
                <a:schemeClr val="tx1"/>
              </a:solidFill>
            </a:rPr>
            <a:t> </a:t>
          </a:r>
          <a:r>
            <a:rPr lang="en-US" sz="1800" dirty="0" err="1">
              <a:solidFill>
                <a:schemeClr val="tx1"/>
              </a:solidFill>
            </a:rPr>
            <a:t>căng</a:t>
          </a:r>
          <a:r>
            <a:rPr lang="en-US" sz="1800" dirty="0">
              <a:solidFill>
                <a:schemeClr val="tx1"/>
              </a:solidFill>
            </a:rPr>
            <a:t> 1</a:t>
          </a:r>
        </a:p>
      </dgm:t>
    </dgm:pt>
    <dgm:pt modelId="{6373C48F-0472-4B32-95F7-F52084B2974D}" type="parTrans" cxnId="{963BC617-4AA3-4542-8333-CCF2A26A5E7C}">
      <dgm:prSet/>
      <dgm:spPr/>
      <dgm:t>
        <a:bodyPr/>
        <a:lstStyle/>
        <a:p>
          <a:endParaRPr lang="en-US" sz="1800"/>
        </a:p>
      </dgm:t>
    </dgm:pt>
    <dgm:pt modelId="{72AA45C8-1E63-4070-BFA1-5C91033EF491}" type="sibTrans" cxnId="{963BC617-4AA3-4542-8333-CCF2A26A5E7C}">
      <dgm:prSet custT="1"/>
      <dgm:spPr/>
      <dgm:t>
        <a:bodyPr/>
        <a:lstStyle/>
        <a:p>
          <a:endParaRPr lang="en-US" sz="1800">
            <a:solidFill>
              <a:schemeClr val="tx1"/>
            </a:solidFill>
          </a:endParaRPr>
        </a:p>
      </dgm:t>
    </dgm:pt>
    <dgm:pt modelId="{364F09C0-FCC4-4D1B-8BF8-E250145B1825}">
      <dgm:prSet custT="1"/>
      <dgm:spPr/>
      <dgm:t>
        <a:bodyPr/>
        <a:lstStyle/>
        <a:p>
          <a:r>
            <a:rPr lang="en-US" sz="1800" dirty="0" err="1">
              <a:solidFill>
                <a:schemeClr val="tx1"/>
              </a:solidFill>
            </a:rPr>
            <a:t>Lồng</a:t>
          </a:r>
          <a:r>
            <a:rPr lang="en-US" sz="1800" dirty="0">
              <a:solidFill>
                <a:schemeClr val="tx1"/>
              </a:solidFill>
            </a:rPr>
            <a:t> </a:t>
          </a:r>
          <a:r>
            <a:rPr lang="en-US" sz="1800" dirty="0" err="1">
              <a:solidFill>
                <a:schemeClr val="tx1"/>
              </a:solidFill>
            </a:rPr>
            <a:t>tích</a:t>
          </a:r>
          <a:r>
            <a:rPr lang="en-US" sz="1800" dirty="0">
              <a:solidFill>
                <a:schemeClr val="tx1"/>
              </a:solidFill>
            </a:rPr>
            <a:t> 2</a:t>
          </a:r>
        </a:p>
      </dgm:t>
    </dgm:pt>
    <dgm:pt modelId="{6BBC35DC-504E-4B3A-BB5F-07598B97F521}" type="parTrans" cxnId="{471F4E7F-D170-4117-A074-9462A0057C5A}">
      <dgm:prSet/>
      <dgm:spPr/>
      <dgm:t>
        <a:bodyPr/>
        <a:lstStyle/>
        <a:p>
          <a:endParaRPr lang="en-US" sz="1800"/>
        </a:p>
      </dgm:t>
    </dgm:pt>
    <dgm:pt modelId="{53D8FF7E-ABFA-4CF6-ABC0-F6A188D67FAF}" type="sibTrans" cxnId="{471F4E7F-D170-4117-A074-9462A0057C5A}">
      <dgm:prSet custT="1"/>
      <dgm:spPr/>
      <dgm:t>
        <a:bodyPr/>
        <a:lstStyle/>
        <a:p>
          <a:endParaRPr lang="en-US" sz="1800">
            <a:solidFill>
              <a:schemeClr val="tx1"/>
            </a:solidFill>
          </a:endParaRPr>
        </a:p>
      </dgm:t>
    </dgm:pt>
    <dgm:pt modelId="{FED58A00-1294-4B76-A9A9-7EF9E5D56F92}">
      <dgm:prSet custT="1"/>
      <dgm:spPr/>
      <dgm:t>
        <a:bodyPr/>
        <a:lstStyle/>
        <a:p>
          <a:r>
            <a:rPr lang="en-US" sz="1800" dirty="0" err="1">
              <a:solidFill>
                <a:schemeClr val="tx1"/>
              </a:solidFill>
            </a:rPr>
            <a:t>Tạo</a:t>
          </a:r>
          <a:r>
            <a:rPr lang="en-US" sz="1800" dirty="0">
              <a:solidFill>
                <a:schemeClr val="tx1"/>
              </a:solidFill>
            </a:rPr>
            <a:t> </a:t>
          </a:r>
          <a:r>
            <a:rPr lang="en-US" sz="1800" dirty="0" err="1">
              <a:solidFill>
                <a:schemeClr val="tx1"/>
              </a:solidFill>
            </a:rPr>
            <a:t>căng</a:t>
          </a:r>
          <a:r>
            <a:rPr lang="en-US" sz="1800" dirty="0">
              <a:solidFill>
                <a:schemeClr val="tx1"/>
              </a:solidFill>
            </a:rPr>
            <a:t> 2</a:t>
          </a:r>
        </a:p>
      </dgm:t>
    </dgm:pt>
    <dgm:pt modelId="{06B1EBFE-7BFA-41A4-BB67-BF513E1A073C}" type="parTrans" cxnId="{564B24AB-B3DE-4561-97A7-49FA2856ED01}">
      <dgm:prSet/>
      <dgm:spPr/>
      <dgm:t>
        <a:bodyPr/>
        <a:lstStyle/>
        <a:p>
          <a:endParaRPr lang="en-US" sz="1800"/>
        </a:p>
      </dgm:t>
    </dgm:pt>
    <dgm:pt modelId="{5993C854-428D-4EB1-96E1-18508BBF20B8}" type="sibTrans" cxnId="{564B24AB-B3DE-4561-97A7-49FA2856ED01}">
      <dgm:prSet custT="1"/>
      <dgm:spPr/>
      <dgm:t>
        <a:bodyPr/>
        <a:lstStyle/>
        <a:p>
          <a:endParaRPr lang="en-US" sz="1800">
            <a:solidFill>
              <a:schemeClr val="tx1"/>
            </a:solidFill>
          </a:endParaRPr>
        </a:p>
      </dgm:t>
    </dgm:pt>
    <dgm:pt modelId="{7ADB0CD8-FECB-431E-AE75-F5B7EAAD8D14}">
      <dgm:prSet custT="1"/>
      <dgm:spPr/>
      <dgm:t>
        <a:bodyPr/>
        <a:lstStyle/>
        <a:p>
          <a:r>
            <a:rPr lang="en-US" sz="1800" dirty="0" err="1">
              <a:solidFill>
                <a:schemeClr val="tx1"/>
              </a:solidFill>
            </a:rPr>
            <a:t>Cuộn</a:t>
          </a:r>
          <a:r>
            <a:rPr lang="en-US" sz="1800" dirty="0">
              <a:solidFill>
                <a:schemeClr val="tx1"/>
              </a:solidFill>
            </a:rPr>
            <a:t> </a:t>
          </a:r>
          <a:r>
            <a:rPr lang="en-US" sz="1800" dirty="0" err="1">
              <a:solidFill>
                <a:schemeClr val="tx1"/>
              </a:solidFill>
            </a:rPr>
            <a:t>lại</a:t>
          </a:r>
          <a:endParaRPr lang="en-US" sz="1800" dirty="0">
            <a:solidFill>
              <a:schemeClr val="tx1"/>
            </a:solidFill>
          </a:endParaRPr>
        </a:p>
      </dgm:t>
    </dgm:pt>
    <dgm:pt modelId="{525BA75A-EF5E-487B-A2DF-95A233564B86}" type="parTrans" cxnId="{5CAC52D5-612B-4128-AA4D-57061BFD27CB}">
      <dgm:prSet/>
      <dgm:spPr/>
      <dgm:t>
        <a:bodyPr/>
        <a:lstStyle/>
        <a:p>
          <a:endParaRPr lang="en-US" sz="1800"/>
        </a:p>
      </dgm:t>
    </dgm:pt>
    <dgm:pt modelId="{776B6B5D-54FC-414B-819A-7A42CC965A2E}" type="sibTrans" cxnId="{5CAC52D5-612B-4128-AA4D-57061BFD27CB}">
      <dgm:prSet custT="1"/>
      <dgm:spPr/>
      <dgm:t>
        <a:bodyPr/>
        <a:lstStyle/>
        <a:p>
          <a:endParaRPr lang="en-US" sz="1800">
            <a:solidFill>
              <a:schemeClr val="tx1"/>
            </a:solidFill>
          </a:endParaRPr>
        </a:p>
      </dgm:t>
    </dgm:pt>
    <dgm:pt modelId="{BC473727-EAB5-4B5E-90F0-54A754643D65}">
      <dgm:prSet custT="1"/>
      <dgm:spPr/>
      <dgm:t>
        <a:bodyPr/>
        <a:lstStyle/>
        <a:p>
          <a:r>
            <a:rPr lang="en-US" sz="1800" dirty="0">
              <a:solidFill>
                <a:schemeClr val="tx1"/>
              </a:solidFill>
            </a:rPr>
            <a:t>Xe </a:t>
          </a:r>
          <a:r>
            <a:rPr lang="en-US" sz="1800" dirty="0" err="1">
              <a:solidFill>
                <a:schemeClr val="tx1"/>
              </a:solidFill>
            </a:rPr>
            <a:t>ra</a:t>
          </a:r>
          <a:r>
            <a:rPr lang="en-US" sz="1800" dirty="0">
              <a:solidFill>
                <a:schemeClr val="tx1"/>
              </a:solidFill>
            </a:rPr>
            <a:t> </a:t>
          </a:r>
          <a:r>
            <a:rPr lang="en-US" sz="1800" dirty="0" err="1">
              <a:solidFill>
                <a:schemeClr val="tx1"/>
              </a:solidFill>
            </a:rPr>
            <a:t>liệu</a:t>
          </a:r>
          <a:endParaRPr lang="en-US" sz="1800" dirty="0">
            <a:solidFill>
              <a:schemeClr val="tx1"/>
            </a:solidFill>
          </a:endParaRPr>
        </a:p>
      </dgm:t>
    </dgm:pt>
    <dgm:pt modelId="{D1324E32-8582-47DB-AFBB-4A47FF71D25D}" type="parTrans" cxnId="{0E258E75-B8FA-4E64-899C-61CA8E4EC3C5}">
      <dgm:prSet/>
      <dgm:spPr/>
      <dgm:t>
        <a:bodyPr/>
        <a:lstStyle/>
        <a:p>
          <a:endParaRPr lang="en-US" sz="1800"/>
        </a:p>
      </dgm:t>
    </dgm:pt>
    <dgm:pt modelId="{5E359F1D-4DA6-4B9F-A986-7F27D3102266}" type="sibTrans" cxnId="{0E258E75-B8FA-4E64-899C-61CA8E4EC3C5}">
      <dgm:prSet/>
      <dgm:spPr/>
      <dgm:t>
        <a:bodyPr/>
        <a:lstStyle/>
        <a:p>
          <a:endParaRPr lang="en-US" sz="1800"/>
        </a:p>
      </dgm:t>
    </dgm:pt>
    <dgm:pt modelId="{3812D4FC-A598-4EC7-8E7F-362894FCBCD3}" type="pres">
      <dgm:prSet presAssocID="{E18372A9-B195-4240-BDB2-17B4DD9F025B}" presName="Name0" presStyleCnt="0">
        <dgm:presLayoutVars>
          <dgm:dir/>
          <dgm:resizeHandles val="exact"/>
        </dgm:presLayoutVars>
      </dgm:prSet>
      <dgm:spPr/>
    </dgm:pt>
    <dgm:pt modelId="{EB2CC65D-AD69-4C40-AB53-A31DDCAC1546}" type="pres">
      <dgm:prSet presAssocID="{66285727-DA84-44D8-BD20-915182BCF82D}" presName="node" presStyleLbl="node1" presStyleIdx="0" presStyleCnt="10">
        <dgm:presLayoutVars>
          <dgm:bulletEnabled val="1"/>
        </dgm:presLayoutVars>
      </dgm:prSet>
      <dgm:spPr/>
    </dgm:pt>
    <dgm:pt modelId="{CC65F0A5-79FB-42A0-A52C-1CDBA7B8B9C8}" type="pres">
      <dgm:prSet presAssocID="{2E037DBE-0BFB-435B-BE95-5CE832BA4A61}" presName="sibTrans" presStyleLbl="sibTrans2D1" presStyleIdx="0" presStyleCnt="9"/>
      <dgm:spPr/>
    </dgm:pt>
    <dgm:pt modelId="{2622EAB7-EBDA-4D0F-BA36-4066E80E5F47}" type="pres">
      <dgm:prSet presAssocID="{2E037DBE-0BFB-435B-BE95-5CE832BA4A61}" presName="connectorText" presStyleLbl="sibTrans2D1" presStyleIdx="0" presStyleCnt="9"/>
      <dgm:spPr/>
    </dgm:pt>
    <dgm:pt modelId="{D902B850-D261-4B01-B0E0-7FC77D4CCAA6}" type="pres">
      <dgm:prSet presAssocID="{B3531BE7-48DD-4A20-9C1F-D6EE904C6475}" presName="node" presStyleLbl="node1" presStyleIdx="1" presStyleCnt="10">
        <dgm:presLayoutVars>
          <dgm:bulletEnabled val="1"/>
        </dgm:presLayoutVars>
      </dgm:prSet>
      <dgm:spPr/>
    </dgm:pt>
    <dgm:pt modelId="{409E9E4D-AEBE-49E3-B873-013DC9A473E7}" type="pres">
      <dgm:prSet presAssocID="{DC7532D2-FD38-489A-A693-70A7BD2BCA36}" presName="sibTrans" presStyleLbl="sibTrans2D1" presStyleIdx="1" presStyleCnt="9"/>
      <dgm:spPr/>
    </dgm:pt>
    <dgm:pt modelId="{274253FE-AB4B-4FB9-BB0E-8A1846C4B5D6}" type="pres">
      <dgm:prSet presAssocID="{DC7532D2-FD38-489A-A693-70A7BD2BCA36}" presName="connectorText" presStyleLbl="sibTrans2D1" presStyleIdx="1" presStyleCnt="9"/>
      <dgm:spPr/>
    </dgm:pt>
    <dgm:pt modelId="{C604155D-7963-44B0-9AB9-10A9D37F153A}" type="pres">
      <dgm:prSet presAssocID="{1DB1FB78-F8BE-489D-B7D4-89FEA0694BAD}" presName="node" presStyleLbl="node1" presStyleIdx="2" presStyleCnt="10">
        <dgm:presLayoutVars>
          <dgm:bulletEnabled val="1"/>
        </dgm:presLayoutVars>
      </dgm:prSet>
      <dgm:spPr/>
    </dgm:pt>
    <dgm:pt modelId="{0FA7D57E-FE84-4C1F-AE0C-234FAB4D6858}" type="pres">
      <dgm:prSet presAssocID="{CC38755A-4283-4C2B-8BBC-5A5D4B9482C0}" presName="sibTrans" presStyleLbl="sibTrans2D1" presStyleIdx="2" presStyleCnt="9"/>
      <dgm:spPr/>
    </dgm:pt>
    <dgm:pt modelId="{6E42DAE1-6854-464F-89CC-18000127ED3D}" type="pres">
      <dgm:prSet presAssocID="{CC38755A-4283-4C2B-8BBC-5A5D4B9482C0}" presName="connectorText" presStyleLbl="sibTrans2D1" presStyleIdx="2" presStyleCnt="9"/>
      <dgm:spPr/>
    </dgm:pt>
    <dgm:pt modelId="{2BB5162A-871F-406A-8294-D1D14CC5CEB9}" type="pres">
      <dgm:prSet presAssocID="{7795C391-4F63-46FD-B31D-534452D22ADD}" presName="node" presStyleLbl="node1" presStyleIdx="3" presStyleCnt="10">
        <dgm:presLayoutVars>
          <dgm:bulletEnabled val="1"/>
        </dgm:presLayoutVars>
      </dgm:prSet>
      <dgm:spPr/>
    </dgm:pt>
    <dgm:pt modelId="{99DFA008-5BD6-43AC-8BC7-F45FD5BCFBDB}" type="pres">
      <dgm:prSet presAssocID="{7D6EA0B6-FCA3-4405-BF29-A0608785C5B3}" presName="sibTrans" presStyleLbl="sibTrans2D1" presStyleIdx="3" presStyleCnt="9"/>
      <dgm:spPr/>
    </dgm:pt>
    <dgm:pt modelId="{80DDF5CB-D59D-430B-9033-2E5029F1A4A0}" type="pres">
      <dgm:prSet presAssocID="{7D6EA0B6-FCA3-4405-BF29-A0608785C5B3}" presName="connectorText" presStyleLbl="sibTrans2D1" presStyleIdx="3" presStyleCnt="9"/>
      <dgm:spPr/>
    </dgm:pt>
    <dgm:pt modelId="{F2C2217A-6371-4A1F-AB41-B26C0DC8DE9F}" type="pres">
      <dgm:prSet presAssocID="{2645D394-5747-46F4-BC38-1316529B1F26}" presName="node" presStyleLbl="node1" presStyleIdx="4" presStyleCnt="10">
        <dgm:presLayoutVars>
          <dgm:bulletEnabled val="1"/>
        </dgm:presLayoutVars>
      </dgm:prSet>
      <dgm:spPr/>
    </dgm:pt>
    <dgm:pt modelId="{69B85FE7-2E7B-47BF-9E5A-A23FDFD81F87}" type="pres">
      <dgm:prSet presAssocID="{D56CA01D-CF9F-4E55-ADD2-EF0DC0BE01EE}" presName="sibTrans" presStyleLbl="sibTrans2D1" presStyleIdx="4" presStyleCnt="9"/>
      <dgm:spPr/>
    </dgm:pt>
    <dgm:pt modelId="{47B95DEE-8FF4-48FC-8054-7067AFF832A6}" type="pres">
      <dgm:prSet presAssocID="{D56CA01D-CF9F-4E55-ADD2-EF0DC0BE01EE}" presName="connectorText" presStyleLbl="sibTrans2D1" presStyleIdx="4" presStyleCnt="9"/>
      <dgm:spPr/>
    </dgm:pt>
    <dgm:pt modelId="{F0BE5E63-2C76-488C-A831-E7A700A9F756}" type="pres">
      <dgm:prSet presAssocID="{1AD1BDD4-BF74-45A0-BC7B-E4C6C13141AA}" presName="node" presStyleLbl="node1" presStyleIdx="5" presStyleCnt="10">
        <dgm:presLayoutVars>
          <dgm:bulletEnabled val="1"/>
        </dgm:presLayoutVars>
      </dgm:prSet>
      <dgm:spPr/>
    </dgm:pt>
    <dgm:pt modelId="{F301749D-C667-4A60-A3B4-F9DF27BAC1AC}" type="pres">
      <dgm:prSet presAssocID="{72AA45C8-1E63-4070-BFA1-5C91033EF491}" presName="sibTrans" presStyleLbl="sibTrans2D1" presStyleIdx="5" presStyleCnt="9"/>
      <dgm:spPr/>
    </dgm:pt>
    <dgm:pt modelId="{424A0C4E-04F6-4546-94C1-148411F6BE84}" type="pres">
      <dgm:prSet presAssocID="{72AA45C8-1E63-4070-BFA1-5C91033EF491}" presName="connectorText" presStyleLbl="sibTrans2D1" presStyleIdx="5" presStyleCnt="9"/>
      <dgm:spPr/>
    </dgm:pt>
    <dgm:pt modelId="{8E46FD1F-49B4-4E1B-80CD-E10D852214C1}" type="pres">
      <dgm:prSet presAssocID="{364F09C0-FCC4-4D1B-8BF8-E250145B1825}" presName="node" presStyleLbl="node1" presStyleIdx="6" presStyleCnt="10">
        <dgm:presLayoutVars>
          <dgm:bulletEnabled val="1"/>
        </dgm:presLayoutVars>
      </dgm:prSet>
      <dgm:spPr/>
    </dgm:pt>
    <dgm:pt modelId="{30D1FE49-B44C-4F5D-8334-75C58446C1DA}" type="pres">
      <dgm:prSet presAssocID="{53D8FF7E-ABFA-4CF6-ABC0-F6A188D67FAF}" presName="sibTrans" presStyleLbl="sibTrans2D1" presStyleIdx="6" presStyleCnt="9"/>
      <dgm:spPr/>
    </dgm:pt>
    <dgm:pt modelId="{656BD841-06D2-4E49-90DE-02AED3CFC7EA}" type="pres">
      <dgm:prSet presAssocID="{53D8FF7E-ABFA-4CF6-ABC0-F6A188D67FAF}" presName="connectorText" presStyleLbl="sibTrans2D1" presStyleIdx="6" presStyleCnt="9"/>
      <dgm:spPr/>
    </dgm:pt>
    <dgm:pt modelId="{B40D4D09-D0AD-4F7D-898A-91947277A462}" type="pres">
      <dgm:prSet presAssocID="{FED58A00-1294-4B76-A9A9-7EF9E5D56F92}" presName="node" presStyleLbl="node1" presStyleIdx="7" presStyleCnt="10">
        <dgm:presLayoutVars>
          <dgm:bulletEnabled val="1"/>
        </dgm:presLayoutVars>
      </dgm:prSet>
      <dgm:spPr/>
    </dgm:pt>
    <dgm:pt modelId="{EF64F4F0-CFE9-4CCF-870A-475C0FFE25CD}" type="pres">
      <dgm:prSet presAssocID="{5993C854-428D-4EB1-96E1-18508BBF20B8}" presName="sibTrans" presStyleLbl="sibTrans2D1" presStyleIdx="7" presStyleCnt="9"/>
      <dgm:spPr/>
    </dgm:pt>
    <dgm:pt modelId="{5BDDC03B-45F2-4375-B3D3-AA6D2E37D0A0}" type="pres">
      <dgm:prSet presAssocID="{5993C854-428D-4EB1-96E1-18508BBF20B8}" presName="connectorText" presStyleLbl="sibTrans2D1" presStyleIdx="7" presStyleCnt="9"/>
      <dgm:spPr/>
    </dgm:pt>
    <dgm:pt modelId="{CFE28D7B-BC59-4143-8C8A-0E7B9C600B40}" type="pres">
      <dgm:prSet presAssocID="{7ADB0CD8-FECB-431E-AE75-F5B7EAAD8D14}" presName="node" presStyleLbl="node1" presStyleIdx="8" presStyleCnt="10">
        <dgm:presLayoutVars>
          <dgm:bulletEnabled val="1"/>
        </dgm:presLayoutVars>
      </dgm:prSet>
      <dgm:spPr/>
    </dgm:pt>
    <dgm:pt modelId="{305F08D3-B3C8-4FD3-932B-2C51A8E65129}" type="pres">
      <dgm:prSet presAssocID="{776B6B5D-54FC-414B-819A-7A42CC965A2E}" presName="sibTrans" presStyleLbl="sibTrans2D1" presStyleIdx="8" presStyleCnt="9"/>
      <dgm:spPr/>
    </dgm:pt>
    <dgm:pt modelId="{D09BF9F2-4AFB-4DF5-AAB9-CE97884805E7}" type="pres">
      <dgm:prSet presAssocID="{776B6B5D-54FC-414B-819A-7A42CC965A2E}" presName="connectorText" presStyleLbl="sibTrans2D1" presStyleIdx="8" presStyleCnt="9"/>
      <dgm:spPr/>
    </dgm:pt>
    <dgm:pt modelId="{FB19109E-FC94-43E1-BA4F-0A03E2CFF9BA}" type="pres">
      <dgm:prSet presAssocID="{BC473727-EAB5-4B5E-90F0-54A754643D65}" presName="node" presStyleLbl="node1" presStyleIdx="9" presStyleCnt="10">
        <dgm:presLayoutVars>
          <dgm:bulletEnabled val="1"/>
        </dgm:presLayoutVars>
      </dgm:prSet>
      <dgm:spPr/>
    </dgm:pt>
  </dgm:ptLst>
  <dgm:cxnLst>
    <dgm:cxn modelId="{1FA22D07-2339-4255-AA57-7B24D43CF4D3}" type="presOf" srcId="{FED58A00-1294-4B76-A9A9-7EF9E5D56F92}" destId="{B40D4D09-D0AD-4F7D-898A-91947277A462}" srcOrd="0" destOrd="0" presId="urn:microsoft.com/office/officeart/2005/8/layout/process1"/>
    <dgm:cxn modelId="{963BC617-4AA3-4542-8333-CCF2A26A5E7C}" srcId="{E18372A9-B195-4240-BDB2-17B4DD9F025B}" destId="{1AD1BDD4-BF74-45A0-BC7B-E4C6C13141AA}" srcOrd="5" destOrd="0" parTransId="{6373C48F-0472-4B32-95F7-F52084B2974D}" sibTransId="{72AA45C8-1E63-4070-BFA1-5C91033EF491}"/>
    <dgm:cxn modelId="{7713652E-1E94-40D8-9835-883D52A7FE32}" type="presOf" srcId="{BC473727-EAB5-4B5E-90F0-54A754643D65}" destId="{FB19109E-FC94-43E1-BA4F-0A03E2CFF9BA}" srcOrd="0" destOrd="0" presId="urn:microsoft.com/office/officeart/2005/8/layout/process1"/>
    <dgm:cxn modelId="{B3F20430-E396-4B21-9387-3E8BFE29DFEA}" type="presOf" srcId="{5993C854-428D-4EB1-96E1-18508BBF20B8}" destId="{5BDDC03B-45F2-4375-B3D3-AA6D2E37D0A0}" srcOrd="1" destOrd="0" presId="urn:microsoft.com/office/officeart/2005/8/layout/process1"/>
    <dgm:cxn modelId="{278BF232-3096-44F2-8938-6B8C5BF22410}" type="presOf" srcId="{364F09C0-FCC4-4D1B-8BF8-E250145B1825}" destId="{8E46FD1F-49B4-4E1B-80CD-E10D852214C1}" srcOrd="0" destOrd="0" presId="urn:microsoft.com/office/officeart/2005/8/layout/process1"/>
    <dgm:cxn modelId="{DD3BFA39-D26C-407B-8723-97B94064CAD1}" type="presOf" srcId="{D56CA01D-CF9F-4E55-ADD2-EF0DC0BE01EE}" destId="{47B95DEE-8FF4-48FC-8054-7067AFF832A6}" srcOrd="1" destOrd="0" presId="urn:microsoft.com/office/officeart/2005/8/layout/process1"/>
    <dgm:cxn modelId="{9E4D6D3A-E1FC-482B-B583-CC17F0B640F1}" srcId="{E18372A9-B195-4240-BDB2-17B4DD9F025B}" destId="{66285727-DA84-44D8-BD20-915182BCF82D}" srcOrd="0" destOrd="0" parTransId="{9732C7EA-9221-489D-A7D1-696F23D97D61}" sibTransId="{2E037DBE-0BFB-435B-BE95-5CE832BA4A61}"/>
    <dgm:cxn modelId="{A562903A-10B9-4578-916E-E04110C6D2BB}" type="presOf" srcId="{2645D394-5747-46F4-BC38-1316529B1F26}" destId="{F2C2217A-6371-4A1F-AB41-B26C0DC8DE9F}" srcOrd="0" destOrd="0" presId="urn:microsoft.com/office/officeart/2005/8/layout/process1"/>
    <dgm:cxn modelId="{D642123B-5A93-4542-9707-3F91F225B282}" type="presOf" srcId="{7D6EA0B6-FCA3-4405-BF29-A0608785C5B3}" destId="{99DFA008-5BD6-43AC-8BC7-F45FD5BCFBDB}" srcOrd="0" destOrd="0" presId="urn:microsoft.com/office/officeart/2005/8/layout/process1"/>
    <dgm:cxn modelId="{CF50314E-28CD-490A-8711-925E4D4A813B}" type="presOf" srcId="{DC7532D2-FD38-489A-A693-70A7BD2BCA36}" destId="{409E9E4D-AEBE-49E3-B873-013DC9A473E7}" srcOrd="0" destOrd="0" presId="urn:microsoft.com/office/officeart/2005/8/layout/process1"/>
    <dgm:cxn modelId="{2CF25153-F889-426D-B70B-297898AC1FB6}" type="presOf" srcId="{B3531BE7-48DD-4A20-9C1F-D6EE904C6475}" destId="{D902B850-D261-4B01-B0E0-7FC77D4CCAA6}" srcOrd="0" destOrd="0" presId="urn:microsoft.com/office/officeart/2005/8/layout/process1"/>
    <dgm:cxn modelId="{149A6569-2595-49DA-861B-ADDDA5C90659}" type="presOf" srcId="{DC7532D2-FD38-489A-A693-70A7BD2BCA36}" destId="{274253FE-AB4B-4FB9-BB0E-8A1846C4B5D6}" srcOrd="1" destOrd="0" presId="urn:microsoft.com/office/officeart/2005/8/layout/process1"/>
    <dgm:cxn modelId="{BCFE456F-86F8-41C7-8838-656C9AE950A6}" srcId="{E18372A9-B195-4240-BDB2-17B4DD9F025B}" destId="{2645D394-5747-46F4-BC38-1316529B1F26}" srcOrd="4" destOrd="0" parTransId="{80E48E24-726E-42C0-989C-E1A39998070D}" sibTransId="{D56CA01D-CF9F-4E55-ADD2-EF0DC0BE01EE}"/>
    <dgm:cxn modelId="{0E258E75-B8FA-4E64-899C-61CA8E4EC3C5}" srcId="{E18372A9-B195-4240-BDB2-17B4DD9F025B}" destId="{BC473727-EAB5-4B5E-90F0-54A754643D65}" srcOrd="9" destOrd="0" parTransId="{D1324E32-8582-47DB-AFBB-4A47FF71D25D}" sibTransId="{5E359F1D-4DA6-4B9F-A986-7F27D3102266}"/>
    <dgm:cxn modelId="{B61FA077-5157-4592-9C66-F52E62BC0F54}" srcId="{E18372A9-B195-4240-BDB2-17B4DD9F025B}" destId="{7795C391-4F63-46FD-B31D-534452D22ADD}" srcOrd="3" destOrd="0" parTransId="{7F12DC6B-9DCC-41F5-B87C-E318C6BCC561}" sibTransId="{7D6EA0B6-FCA3-4405-BF29-A0608785C5B3}"/>
    <dgm:cxn modelId="{471F4E7F-D170-4117-A074-9462A0057C5A}" srcId="{E18372A9-B195-4240-BDB2-17B4DD9F025B}" destId="{364F09C0-FCC4-4D1B-8BF8-E250145B1825}" srcOrd="6" destOrd="0" parTransId="{6BBC35DC-504E-4B3A-BB5F-07598B97F521}" sibTransId="{53D8FF7E-ABFA-4CF6-ABC0-F6A188D67FAF}"/>
    <dgm:cxn modelId="{65D3C67F-30BE-4C66-9A33-8A08DADD9A24}" type="presOf" srcId="{776B6B5D-54FC-414B-819A-7A42CC965A2E}" destId="{D09BF9F2-4AFB-4DF5-AAB9-CE97884805E7}" srcOrd="1" destOrd="0" presId="urn:microsoft.com/office/officeart/2005/8/layout/process1"/>
    <dgm:cxn modelId="{96725F83-A1DA-4ECA-A9A0-E4DA106DD6C1}" srcId="{E18372A9-B195-4240-BDB2-17B4DD9F025B}" destId="{1DB1FB78-F8BE-489D-B7D4-89FEA0694BAD}" srcOrd="2" destOrd="0" parTransId="{009CFD50-E052-4E8C-B3F6-29DFA4F63ADF}" sibTransId="{CC38755A-4283-4C2B-8BBC-5A5D4B9482C0}"/>
    <dgm:cxn modelId="{120D3684-D8E0-451E-997C-9BA5FB93D196}" type="presOf" srcId="{CC38755A-4283-4C2B-8BBC-5A5D4B9482C0}" destId="{0FA7D57E-FE84-4C1F-AE0C-234FAB4D6858}" srcOrd="0" destOrd="0" presId="urn:microsoft.com/office/officeart/2005/8/layout/process1"/>
    <dgm:cxn modelId="{3EA5D88A-C43F-4144-8F7B-4ECB5B6EFA49}" type="presOf" srcId="{72AA45C8-1E63-4070-BFA1-5C91033EF491}" destId="{F301749D-C667-4A60-A3B4-F9DF27BAC1AC}" srcOrd="0" destOrd="0" presId="urn:microsoft.com/office/officeart/2005/8/layout/process1"/>
    <dgm:cxn modelId="{499F4C93-0F20-44BA-94DB-2007E64C98F9}" type="presOf" srcId="{53D8FF7E-ABFA-4CF6-ABC0-F6A188D67FAF}" destId="{30D1FE49-B44C-4F5D-8334-75C58446C1DA}" srcOrd="0" destOrd="0" presId="urn:microsoft.com/office/officeart/2005/8/layout/process1"/>
    <dgm:cxn modelId="{1A526E99-6CF4-4BFB-8786-F318F5F0EF1E}" type="presOf" srcId="{2E037DBE-0BFB-435B-BE95-5CE832BA4A61}" destId="{2622EAB7-EBDA-4D0F-BA36-4066E80E5F47}" srcOrd="1" destOrd="0" presId="urn:microsoft.com/office/officeart/2005/8/layout/process1"/>
    <dgm:cxn modelId="{947F82A0-2E57-405D-BDA9-450BC3C41C48}" type="presOf" srcId="{7D6EA0B6-FCA3-4405-BF29-A0608785C5B3}" destId="{80DDF5CB-D59D-430B-9033-2E5029F1A4A0}" srcOrd="1" destOrd="0" presId="urn:microsoft.com/office/officeart/2005/8/layout/process1"/>
    <dgm:cxn modelId="{08595DA1-E630-4EE0-9E05-9436A30C9B99}" type="presOf" srcId="{72AA45C8-1E63-4070-BFA1-5C91033EF491}" destId="{424A0C4E-04F6-4546-94C1-148411F6BE84}" srcOrd="1" destOrd="0" presId="urn:microsoft.com/office/officeart/2005/8/layout/process1"/>
    <dgm:cxn modelId="{C40776A1-7722-4DC5-B34C-5ADA3EAB333E}" type="presOf" srcId="{E18372A9-B195-4240-BDB2-17B4DD9F025B}" destId="{3812D4FC-A598-4EC7-8E7F-362894FCBCD3}" srcOrd="0" destOrd="0" presId="urn:microsoft.com/office/officeart/2005/8/layout/process1"/>
    <dgm:cxn modelId="{FBE2D4A8-A666-4697-A881-B988E39F052B}" type="presOf" srcId="{D56CA01D-CF9F-4E55-ADD2-EF0DC0BE01EE}" destId="{69B85FE7-2E7B-47BF-9E5A-A23FDFD81F87}" srcOrd="0" destOrd="0" presId="urn:microsoft.com/office/officeart/2005/8/layout/process1"/>
    <dgm:cxn modelId="{A4F9D4A8-8E16-4789-A0EC-24CDA1576DC8}" type="presOf" srcId="{5993C854-428D-4EB1-96E1-18508BBF20B8}" destId="{EF64F4F0-CFE9-4CCF-870A-475C0FFE25CD}" srcOrd="0" destOrd="0" presId="urn:microsoft.com/office/officeart/2005/8/layout/process1"/>
    <dgm:cxn modelId="{564B24AB-B3DE-4561-97A7-49FA2856ED01}" srcId="{E18372A9-B195-4240-BDB2-17B4DD9F025B}" destId="{FED58A00-1294-4B76-A9A9-7EF9E5D56F92}" srcOrd="7" destOrd="0" parTransId="{06B1EBFE-7BFA-41A4-BB67-BF513E1A073C}" sibTransId="{5993C854-428D-4EB1-96E1-18508BBF20B8}"/>
    <dgm:cxn modelId="{5C019FB9-7D3B-4417-8425-A5683A6F8D90}" type="presOf" srcId="{7ADB0CD8-FECB-431E-AE75-F5B7EAAD8D14}" destId="{CFE28D7B-BC59-4143-8C8A-0E7B9C600B40}" srcOrd="0" destOrd="0" presId="urn:microsoft.com/office/officeart/2005/8/layout/process1"/>
    <dgm:cxn modelId="{626AEBBE-C2DD-4707-9BB3-9D91057303E8}" srcId="{E18372A9-B195-4240-BDB2-17B4DD9F025B}" destId="{B3531BE7-48DD-4A20-9C1F-D6EE904C6475}" srcOrd="1" destOrd="0" parTransId="{EC303407-A9B4-41E2-B75D-4ACB02FE90BF}" sibTransId="{DC7532D2-FD38-489A-A693-70A7BD2BCA36}"/>
    <dgm:cxn modelId="{FFD402BF-F8CD-453A-96B2-045F89EB0C36}" type="presOf" srcId="{CC38755A-4283-4C2B-8BBC-5A5D4B9482C0}" destId="{6E42DAE1-6854-464F-89CC-18000127ED3D}" srcOrd="1" destOrd="0" presId="urn:microsoft.com/office/officeart/2005/8/layout/process1"/>
    <dgm:cxn modelId="{90ED1BCD-7BAE-4111-8BFD-1041E80C4937}" type="presOf" srcId="{53D8FF7E-ABFA-4CF6-ABC0-F6A188D67FAF}" destId="{656BD841-06D2-4E49-90DE-02AED3CFC7EA}" srcOrd="1" destOrd="0" presId="urn:microsoft.com/office/officeart/2005/8/layout/process1"/>
    <dgm:cxn modelId="{5CAC52D5-612B-4128-AA4D-57061BFD27CB}" srcId="{E18372A9-B195-4240-BDB2-17B4DD9F025B}" destId="{7ADB0CD8-FECB-431E-AE75-F5B7EAAD8D14}" srcOrd="8" destOrd="0" parTransId="{525BA75A-EF5E-487B-A2DF-95A233564B86}" sibTransId="{776B6B5D-54FC-414B-819A-7A42CC965A2E}"/>
    <dgm:cxn modelId="{826439DC-8DCD-49E8-91E6-512679F896A3}" type="presOf" srcId="{776B6B5D-54FC-414B-819A-7A42CC965A2E}" destId="{305F08D3-B3C8-4FD3-932B-2C51A8E65129}" srcOrd="0" destOrd="0" presId="urn:microsoft.com/office/officeart/2005/8/layout/process1"/>
    <dgm:cxn modelId="{2E0EB5DD-2C9A-4ED5-B4A4-1B7AD893C6FC}" type="presOf" srcId="{1DB1FB78-F8BE-489D-B7D4-89FEA0694BAD}" destId="{C604155D-7963-44B0-9AB9-10A9D37F153A}" srcOrd="0" destOrd="0" presId="urn:microsoft.com/office/officeart/2005/8/layout/process1"/>
    <dgm:cxn modelId="{9866B5DF-1C8C-424E-A35D-4C370D181E28}" type="presOf" srcId="{1AD1BDD4-BF74-45A0-BC7B-E4C6C13141AA}" destId="{F0BE5E63-2C76-488C-A831-E7A700A9F756}" srcOrd="0" destOrd="0" presId="urn:microsoft.com/office/officeart/2005/8/layout/process1"/>
    <dgm:cxn modelId="{00652CF2-96AE-47BF-B3AD-43909A051EA9}" type="presOf" srcId="{2E037DBE-0BFB-435B-BE95-5CE832BA4A61}" destId="{CC65F0A5-79FB-42A0-A52C-1CDBA7B8B9C8}" srcOrd="0" destOrd="0" presId="urn:microsoft.com/office/officeart/2005/8/layout/process1"/>
    <dgm:cxn modelId="{194750F2-E7E9-41D5-AB1C-2D4800819AE6}" type="presOf" srcId="{7795C391-4F63-46FD-B31D-534452D22ADD}" destId="{2BB5162A-871F-406A-8294-D1D14CC5CEB9}" srcOrd="0" destOrd="0" presId="urn:microsoft.com/office/officeart/2005/8/layout/process1"/>
    <dgm:cxn modelId="{597696FF-ADFD-44FF-9C14-A40E332D46D0}" type="presOf" srcId="{66285727-DA84-44D8-BD20-915182BCF82D}" destId="{EB2CC65D-AD69-4C40-AB53-A31DDCAC1546}" srcOrd="0" destOrd="0" presId="urn:microsoft.com/office/officeart/2005/8/layout/process1"/>
    <dgm:cxn modelId="{E503AF5D-B2D3-449D-97D1-800F0A2758E9}" type="presParOf" srcId="{3812D4FC-A598-4EC7-8E7F-362894FCBCD3}" destId="{EB2CC65D-AD69-4C40-AB53-A31DDCAC1546}" srcOrd="0" destOrd="0" presId="urn:microsoft.com/office/officeart/2005/8/layout/process1"/>
    <dgm:cxn modelId="{C1837497-6FC8-4F87-84D9-24BDA3F9E27B}" type="presParOf" srcId="{3812D4FC-A598-4EC7-8E7F-362894FCBCD3}" destId="{CC65F0A5-79FB-42A0-A52C-1CDBA7B8B9C8}" srcOrd="1" destOrd="0" presId="urn:microsoft.com/office/officeart/2005/8/layout/process1"/>
    <dgm:cxn modelId="{419CCCE5-E7F0-426D-86A8-50A39DBB4EAB}" type="presParOf" srcId="{CC65F0A5-79FB-42A0-A52C-1CDBA7B8B9C8}" destId="{2622EAB7-EBDA-4D0F-BA36-4066E80E5F47}" srcOrd="0" destOrd="0" presId="urn:microsoft.com/office/officeart/2005/8/layout/process1"/>
    <dgm:cxn modelId="{475FA6F2-FF4F-4C72-9227-650FB31E4B6E}" type="presParOf" srcId="{3812D4FC-A598-4EC7-8E7F-362894FCBCD3}" destId="{D902B850-D261-4B01-B0E0-7FC77D4CCAA6}" srcOrd="2" destOrd="0" presId="urn:microsoft.com/office/officeart/2005/8/layout/process1"/>
    <dgm:cxn modelId="{5B077DE8-5B37-4EBB-8A3D-A9CD26B7FC97}" type="presParOf" srcId="{3812D4FC-A598-4EC7-8E7F-362894FCBCD3}" destId="{409E9E4D-AEBE-49E3-B873-013DC9A473E7}" srcOrd="3" destOrd="0" presId="urn:microsoft.com/office/officeart/2005/8/layout/process1"/>
    <dgm:cxn modelId="{60EDBC71-1C88-4B7D-98DD-496F5B4708AF}" type="presParOf" srcId="{409E9E4D-AEBE-49E3-B873-013DC9A473E7}" destId="{274253FE-AB4B-4FB9-BB0E-8A1846C4B5D6}" srcOrd="0" destOrd="0" presId="urn:microsoft.com/office/officeart/2005/8/layout/process1"/>
    <dgm:cxn modelId="{5A9B550D-DB82-4D4C-B3C5-B17134D46277}" type="presParOf" srcId="{3812D4FC-A598-4EC7-8E7F-362894FCBCD3}" destId="{C604155D-7963-44B0-9AB9-10A9D37F153A}" srcOrd="4" destOrd="0" presId="urn:microsoft.com/office/officeart/2005/8/layout/process1"/>
    <dgm:cxn modelId="{E0BB33CA-3A75-4CB9-BA23-B8B364DE96B4}" type="presParOf" srcId="{3812D4FC-A598-4EC7-8E7F-362894FCBCD3}" destId="{0FA7D57E-FE84-4C1F-AE0C-234FAB4D6858}" srcOrd="5" destOrd="0" presId="urn:microsoft.com/office/officeart/2005/8/layout/process1"/>
    <dgm:cxn modelId="{E21FC9C3-B21B-4AAB-889C-3B57E325E2E4}" type="presParOf" srcId="{0FA7D57E-FE84-4C1F-AE0C-234FAB4D6858}" destId="{6E42DAE1-6854-464F-89CC-18000127ED3D}" srcOrd="0" destOrd="0" presId="urn:microsoft.com/office/officeart/2005/8/layout/process1"/>
    <dgm:cxn modelId="{591CB849-8C7B-4D3D-BA38-8E7FD17BBC6E}" type="presParOf" srcId="{3812D4FC-A598-4EC7-8E7F-362894FCBCD3}" destId="{2BB5162A-871F-406A-8294-D1D14CC5CEB9}" srcOrd="6" destOrd="0" presId="urn:microsoft.com/office/officeart/2005/8/layout/process1"/>
    <dgm:cxn modelId="{20F156C0-22CC-40F9-8415-10F692AE300E}" type="presParOf" srcId="{3812D4FC-A598-4EC7-8E7F-362894FCBCD3}" destId="{99DFA008-5BD6-43AC-8BC7-F45FD5BCFBDB}" srcOrd="7" destOrd="0" presId="urn:microsoft.com/office/officeart/2005/8/layout/process1"/>
    <dgm:cxn modelId="{178F382B-69A7-424D-9CDC-353C5416887D}" type="presParOf" srcId="{99DFA008-5BD6-43AC-8BC7-F45FD5BCFBDB}" destId="{80DDF5CB-D59D-430B-9033-2E5029F1A4A0}" srcOrd="0" destOrd="0" presId="urn:microsoft.com/office/officeart/2005/8/layout/process1"/>
    <dgm:cxn modelId="{B3DAD396-E18C-4015-A2BA-AC1003478827}" type="presParOf" srcId="{3812D4FC-A598-4EC7-8E7F-362894FCBCD3}" destId="{F2C2217A-6371-4A1F-AB41-B26C0DC8DE9F}" srcOrd="8" destOrd="0" presId="urn:microsoft.com/office/officeart/2005/8/layout/process1"/>
    <dgm:cxn modelId="{BA818253-69E9-402C-97E3-F06198DAE9A1}" type="presParOf" srcId="{3812D4FC-A598-4EC7-8E7F-362894FCBCD3}" destId="{69B85FE7-2E7B-47BF-9E5A-A23FDFD81F87}" srcOrd="9" destOrd="0" presId="urn:microsoft.com/office/officeart/2005/8/layout/process1"/>
    <dgm:cxn modelId="{D9678873-E405-4C3D-8770-B9B2D469B99A}" type="presParOf" srcId="{69B85FE7-2E7B-47BF-9E5A-A23FDFD81F87}" destId="{47B95DEE-8FF4-48FC-8054-7067AFF832A6}" srcOrd="0" destOrd="0" presId="urn:microsoft.com/office/officeart/2005/8/layout/process1"/>
    <dgm:cxn modelId="{297920AF-FA14-4CDA-8F9C-B1AD15125360}" type="presParOf" srcId="{3812D4FC-A598-4EC7-8E7F-362894FCBCD3}" destId="{F0BE5E63-2C76-488C-A831-E7A700A9F756}" srcOrd="10" destOrd="0" presId="urn:microsoft.com/office/officeart/2005/8/layout/process1"/>
    <dgm:cxn modelId="{9D344E68-C958-4AE8-820E-F61AD65E8719}" type="presParOf" srcId="{3812D4FC-A598-4EC7-8E7F-362894FCBCD3}" destId="{F301749D-C667-4A60-A3B4-F9DF27BAC1AC}" srcOrd="11" destOrd="0" presId="urn:microsoft.com/office/officeart/2005/8/layout/process1"/>
    <dgm:cxn modelId="{819AD2F1-1B53-41E7-BB3B-ADAF4057A60D}" type="presParOf" srcId="{F301749D-C667-4A60-A3B4-F9DF27BAC1AC}" destId="{424A0C4E-04F6-4546-94C1-148411F6BE84}" srcOrd="0" destOrd="0" presId="urn:microsoft.com/office/officeart/2005/8/layout/process1"/>
    <dgm:cxn modelId="{B2A5BA19-4E93-4B6A-9549-FD877344A131}" type="presParOf" srcId="{3812D4FC-A598-4EC7-8E7F-362894FCBCD3}" destId="{8E46FD1F-49B4-4E1B-80CD-E10D852214C1}" srcOrd="12" destOrd="0" presId="urn:microsoft.com/office/officeart/2005/8/layout/process1"/>
    <dgm:cxn modelId="{5D44CB87-6E50-43C7-AD6D-EDCB692129EF}" type="presParOf" srcId="{3812D4FC-A598-4EC7-8E7F-362894FCBCD3}" destId="{30D1FE49-B44C-4F5D-8334-75C58446C1DA}" srcOrd="13" destOrd="0" presId="urn:microsoft.com/office/officeart/2005/8/layout/process1"/>
    <dgm:cxn modelId="{FFF6F2A0-1D59-4F7D-8028-66E5DC75E814}" type="presParOf" srcId="{30D1FE49-B44C-4F5D-8334-75C58446C1DA}" destId="{656BD841-06D2-4E49-90DE-02AED3CFC7EA}" srcOrd="0" destOrd="0" presId="urn:microsoft.com/office/officeart/2005/8/layout/process1"/>
    <dgm:cxn modelId="{23BD2F01-A385-4826-BB0E-8A94A15159FF}" type="presParOf" srcId="{3812D4FC-A598-4EC7-8E7F-362894FCBCD3}" destId="{B40D4D09-D0AD-4F7D-898A-91947277A462}" srcOrd="14" destOrd="0" presId="urn:microsoft.com/office/officeart/2005/8/layout/process1"/>
    <dgm:cxn modelId="{A22E8815-6B62-440D-9ECF-F73D5E7B2665}" type="presParOf" srcId="{3812D4FC-A598-4EC7-8E7F-362894FCBCD3}" destId="{EF64F4F0-CFE9-4CCF-870A-475C0FFE25CD}" srcOrd="15" destOrd="0" presId="urn:microsoft.com/office/officeart/2005/8/layout/process1"/>
    <dgm:cxn modelId="{CE1B09A0-1E12-4D15-96F1-74E5925C1066}" type="presParOf" srcId="{EF64F4F0-CFE9-4CCF-870A-475C0FFE25CD}" destId="{5BDDC03B-45F2-4375-B3D3-AA6D2E37D0A0}" srcOrd="0" destOrd="0" presId="urn:microsoft.com/office/officeart/2005/8/layout/process1"/>
    <dgm:cxn modelId="{B034516E-4922-4B3D-BCB2-9FB31FF028E6}" type="presParOf" srcId="{3812D4FC-A598-4EC7-8E7F-362894FCBCD3}" destId="{CFE28D7B-BC59-4143-8C8A-0E7B9C600B40}" srcOrd="16" destOrd="0" presId="urn:microsoft.com/office/officeart/2005/8/layout/process1"/>
    <dgm:cxn modelId="{E912CE29-0E11-49CC-9C83-86A6EE635BAE}" type="presParOf" srcId="{3812D4FC-A598-4EC7-8E7F-362894FCBCD3}" destId="{305F08D3-B3C8-4FD3-932B-2C51A8E65129}" srcOrd="17" destOrd="0" presId="urn:microsoft.com/office/officeart/2005/8/layout/process1"/>
    <dgm:cxn modelId="{A0796CF7-617A-4C02-8E6F-236DDD7F61E9}" type="presParOf" srcId="{305F08D3-B3C8-4FD3-932B-2C51A8E65129}" destId="{D09BF9F2-4AFB-4DF5-AAB9-CE97884805E7}" srcOrd="0" destOrd="0" presId="urn:microsoft.com/office/officeart/2005/8/layout/process1"/>
    <dgm:cxn modelId="{ED297215-C9C0-4419-A37A-5275B874872A}" type="presParOf" srcId="{3812D4FC-A598-4EC7-8E7F-362894FCBCD3}" destId="{FB19109E-FC94-43E1-BA4F-0A03E2CFF9BA}" srcOrd="18"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106332-05FF-4271-87DE-9DF8F35F4556}">
      <dsp:nvSpPr>
        <dsp:cNvPr id="0" name=""/>
        <dsp:cNvSpPr/>
      </dsp:nvSpPr>
      <dsp:spPr>
        <a:xfrm>
          <a:off x="3853"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rPr>
            <a:t>Xe </a:t>
          </a:r>
          <a:r>
            <a:rPr lang="en-US" sz="1800" kern="1200" dirty="0" err="1">
              <a:solidFill>
                <a:schemeClr val="tx1"/>
              </a:solidFill>
            </a:rPr>
            <a:t>vào</a:t>
          </a:r>
          <a:r>
            <a:rPr lang="en-US" sz="1800" kern="1200" dirty="0">
              <a:solidFill>
                <a:schemeClr val="tx1"/>
              </a:solidFill>
            </a:rPr>
            <a:t> </a:t>
          </a:r>
          <a:r>
            <a:rPr lang="en-US" sz="1800" kern="1200" dirty="0" err="1">
              <a:solidFill>
                <a:schemeClr val="tx1"/>
              </a:solidFill>
            </a:rPr>
            <a:t>liệu</a:t>
          </a:r>
          <a:endParaRPr lang="en-US" sz="1800" kern="1200" dirty="0">
            <a:solidFill>
              <a:schemeClr val="tx1"/>
            </a:solidFill>
          </a:endParaRPr>
        </a:p>
      </dsp:txBody>
      <dsp:txXfrm>
        <a:off x="23045" y="413102"/>
        <a:ext cx="1004823" cy="616880"/>
      </dsp:txXfrm>
    </dsp:sp>
    <dsp:sp modelId="{3AC77BF1-E82F-41E9-A30E-EF4469A405F7}">
      <dsp:nvSpPr>
        <dsp:cNvPr id="0" name=""/>
        <dsp:cNvSpPr/>
      </dsp:nvSpPr>
      <dsp:spPr>
        <a:xfrm>
          <a:off x="1151382"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1151382" y="643927"/>
        <a:ext cx="154812" cy="155229"/>
      </dsp:txXfrm>
    </dsp:sp>
    <dsp:sp modelId="{E2E64A1C-8133-4870-BC5B-46028EADC823}">
      <dsp:nvSpPr>
        <dsp:cNvPr id="0" name=""/>
        <dsp:cNvSpPr/>
      </dsp:nvSpPr>
      <dsp:spPr>
        <a:xfrm>
          <a:off x="1464344"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rPr>
            <a:t>Là </a:t>
          </a:r>
          <a:r>
            <a:rPr lang="en-US" sz="1800" kern="1200" dirty="0" err="1">
              <a:solidFill>
                <a:schemeClr val="tx1"/>
              </a:solidFill>
            </a:rPr>
            <a:t>phẳng</a:t>
          </a:r>
          <a:endParaRPr lang="en-US" sz="1800" kern="1200" dirty="0">
            <a:solidFill>
              <a:schemeClr val="tx1"/>
            </a:solidFill>
          </a:endParaRPr>
        </a:p>
      </dsp:txBody>
      <dsp:txXfrm>
        <a:off x="1483536" y="413102"/>
        <a:ext cx="1004823" cy="616880"/>
      </dsp:txXfrm>
    </dsp:sp>
    <dsp:sp modelId="{FC12BECB-5F15-417F-B5F0-585F6BED14F3}">
      <dsp:nvSpPr>
        <dsp:cNvPr id="0" name=""/>
        <dsp:cNvSpPr/>
      </dsp:nvSpPr>
      <dsp:spPr>
        <a:xfrm>
          <a:off x="2611872"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2611872" y="643927"/>
        <a:ext cx="154812" cy="155229"/>
      </dsp:txXfrm>
    </dsp:sp>
    <dsp:sp modelId="{450A4770-5694-4566-81DB-5CAEAEE889FF}">
      <dsp:nvSpPr>
        <dsp:cNvPr id="0" name=""/>
        <dsp:cNvSpPr/>
      </dsp:nvSpPr>
      <dsp:spPr>
        <a:xfrm>
          <a:off x="2924835"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Hố</a:t>
          </a:r>
          <a:r>
            <a:rPr lang="en-US" sz="1800" kern="1200" dirty="0">
              <a:solidFill>
                <a:schemeClr val="tx1"/>
              </a:solidFill>
            </a:rPr>
            <a:t> </a:t>
          </a:r>
          <a:r>
            <a:rPr lang="en-US" sz="1800" kern="1200" dirty="0" err="1">
              <a:solidFill>
                <a:schemeClr val="tx1"/>
              </a:solidFill>
            </a:rPr>
            <a:t>bù</a:t>
          </a:r>
          <a:endParaRPr lang="en-US" sz="1800" kern="1200" dirty="0">
            <a:solidFill>
              <a:schemeClr val="tx1"/>
            </a:solidFill>
          </a:endParaRPr>
        </a:p>
      </dsp:txBody>
      <dsp:txXfrm>
        <a:off x="2944027" y="413102"/>
        <a:ext cx="1004823" cy="616880"/>
      </dsp:txXfrm>
    </dsp:sp>
    <dsp:sp modelId="{327C9F0D-084B-4F96-BFF4-82D4A990B221}">
      <dsp:nvSpPr>
        <dsp:cNvPr id="0" name=""/>
        <dsp:cNvSpPr/>
      </dsp:nvSpPr>
      <dsp:spPr>
        <a:xfrm>
          <a:off x="4072363"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4072363" y="643927"/>
        <a:ext cx="154812" cy="155229"/>
      </dsp:txXfrm>
    </dsp:sp>
    <dsp:sp modelId="{6510D33A-010D-4F56-8C52-0F42A22885CF}">
      <dsp:nvSpPr>
        <dsp:cNvPr id="0" name=""/>
        <dsp:cNvSpPr/>
      </dsp:nvSpPr>
      <dsp:spPr>
        <a:xfrm>
          <a:off x="4385326"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rPr>
            <a:t>Dao </a:t>
          </a:r>
          <a:r>
            <a:rPr lang="en-US" sz="1800" kern="1200" dirty="0" err="1">
              <a:solidFill>
                <a:schemeClr val="tx1"/>
              </a:solidFill>
            </a:rPr>
            <a:t>xẻ</a:t>
          </a:r>
          <a:endParaRPr lang="en-US" sz="1800" kern="1200" dirty="0">
            <a:solidFill>
              <a:schemeClr val="tx1"/>
            </a:solidFill>
          </a:endParaRPr>
        </a:p>
      </dsp:txBody>
      <dsp:txXfrm>
        <a:off x="4404518" y="413102"/>
        <a:ext cx="1004823" cy="616880"/>
      </dsp:txXfrm>
    </dsp:sp>
    <dsp:sp modelId="{4ED3F7E3-6B7F-4855-BA89-B860BE49DFA9}">
      <dsp:nvSpPr>
        <dsp:cNvPr id="0" name=""/>
        <dsp:cNvSpPr/>
      </dsp:nvSpPr>
      <dsp:spPr>
        <a:xfrm>
          <a:off x="5532854"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5532854" y="643927"/>
        <a:ext cx="154812" cy="155229"/>
      </dsp:txXfrm>
    </dsp:sp>
    <dsp:sp modelId="{F04C58BB-BF9E-4CE0-948B-E81521CF44D7}">
      <dsp:nvSpPr>
        <dsp:cNvPr id="0" name=""/>
        <dsp:cNvSpPr/>
      </dsp:nvSpPr>
      <dsp:spPr>
        <a:xfrm>
          <a:off x="5845817"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Hố</a:t>
          </a:r>
          <a:r>
            <a:rPr lang="en-US" sz="1800" kern="1200" dirty="0">
              <a:solidFill>
                <a:schemeClr val="tx1"/>
              </a:solidFill>
            </a:rPr>
            <a:t> </a:t>
          </a:r>
          <a:r>
            <a:rPr lang="en-US" sz="1800" kern="1200" dirty="0" err="1">
              <a:solidFill>
                <a:schemeClr val="tx1"/>
              </a:solidFill>
            </a:rPr>
            <a:t>bù</a:t>
          </a:r>
          <a:endParaRPr lang="en-US" sz="1800" kern="1200" dirty="0">
            <a:solidFill>
              <a:schemeClr val="tx1"/>
            </a:solidFill>
          </a:endParaRPr>
        </a:p>
      </dsp:txBody>
      <dsp:txXfrm>
        <a:off x="5865009" y="413102"/>
        <a:ext cx="1004823" cy="616880"/>
      </dsp:txXfrm>
    </dsp:sp>
    <dsp:sp modelId="{95F5488E-B5EB-4D88-9574-1BA7F09051A7}">
      <dsp:nvSpPr>
        <dsp:cNvPr id="0" name=""/>
        <dsp:cNvSpPr/>
      </dsp:nvSpPr>
      <dsp:spPr>
        <a:xfrm>
          <a:off x="6993345"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6993345" y="643927"/>
        <a:ext cx="154812" cy="155229"/>
      </dsp:txXfrm>
    </dsp:sp>
    <dsp:sp modelId="{01302EC2-F035-4E07-A9ED-1C9310D91088}">
      <dsp:nvSpPr>
        <dsp:cNvPr id="0" name=""/>
        <dsp:cNvSpPr/>
      </dsp:nvSpPr>
      <dsp:spPr>
        <a:xfrm>
          <a:off x="7306307"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Tạo</a:t>
          </a:r>
          <a:r>
            <a:rPr lang="en-US" sz="1800" kern="1200" dirty="0">
              <a:solidFill>
                <a:schemeClr val="tx1"/>
              </a:solidFill>
            </a:rPr>
            <a:t> </a:t>
          </a:r>
          <a:r>
            <a:rPr lang="en-US" sz="1800" kern="1200" dirty="0" err="1">
              <a:solidFill>
                <a:schemeClr val="tx1"/>
              </a:solidFill>
            </a:rPr>
            <a:t>căng</a:t>
          </a:r>
          <a:endParaRPr lang="en-US" sz="1800" kern="1200" dirty="0">
            <a:solidFill>
              <a:schemeClr val="tx1"/>
            </a:solidFill>
          </a:endParaRPr>
        </a:p>
      </dsp:txBody>
      <dsp:txXfrm>
        <a:off x="7325499" y="413102"/>
        <a:ext cx="1004823" cy="616880"/>
      </dsp:txXfrm>
    </dsp:sp>
    <dsp:sp modelId="{1033306D-0893-4D58-9D8D-335A2A282CC8}">
      <dsp:nvSpPr>
        <dsp:cNvPr id="0" name=""/>
        <dsp:cNvSpPr/>
      </dsp:nvSpPr>
      <dsp:spPr>
        <a:xfrm>
          <a:off x="8453836"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8453836" y="643927"/>
        <a:ext cx="154812" cy="155229"/>
      </dsp:txXfrm>
    </dsp:sp>
    <dsp:sp modelId="{CB0FC582-131C-4231-B4DA-37667189A6F2}">
      <dsp:nvSpPr>
        <dsp:cNvPr id="0" name=""/>
        <dsp:cNvSpPr/>
      </dsp:nvSpPr>
      <dsp:spPr>
        <a:xfrm>
          <a:off x="8766798"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Cuộn</a:t>
          </a:r>
          <a:r>
            <a:rPr lang="en-US" sz="1800" kern="1200" dirty="0">
              <a:solidFill>
                <a:schemeClr val="tx1"/>
              </a:solidFill>
            </a:rPr>
            <a:t> </a:t>
          </a:r>
          <a:r>
            <a:rPr lang="en-US" sz="1800" kern="1200" dirty="0" err="1">
              <a:solidFill>
                <a:schemeClr val="tx1"/>
              </a:solidFill>
            </a:rPr>
            <a:t>lại</a:t>
          </a:r>
          <a:endParaRPr lang="en-US" sz="1800" kern="1200" dirty="0">
            <a:solidFill>
              <a:schemeClr val="tx1"/>
            </a:solidFill>
          </a:endParaRPr>
        </a:p>
      </dsp:txBody>
      <dsp:txXfrm>
        <a:off x="8785990" y="413102"/>
        <a:ext cx="1004823" cy="616880"/>
      </dsp:txXfrm>
    </dsp:sp>
    <dsp:sp modelId="{8BA82B4E-C428-4CD3-8B27-5E51E5926C2E}">
      <dsp:nvSpPr>
        <dsp:cNvPr id="0" name=""/>
        <dsp:cNvSpPr/>
      </dsp:nvSpPr>
      <dsp:spPr>
        <a:xfrm>
          <a:off x="9914327"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9914327" y="643927"/>
        <a:ext cx="154812" cy="155229"/>
      </dsp:txXfrm>
    </dsp:sp>
    <dsp:sp modelId="{67C8BB63-F05E-42DC-9248-4F5A776E3671}">
      <dsp:nvSpPr>
        <dsp:cNvPr id="0" name=""/>
        <dsp:cNvSpPr/>
      </dsp:nvSpPr>
      <dsp:spPr>
        <a:xfrm>
          <a:off x="10227289"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rPr>
            <a:t>Xe </a:t>
          </a:r>
          <a:r>
            <a:rPr lang="en-US" sz="1800" kern="1200" dirty="0" err="1">
              <a:solidFill>
                <a:schemeClr val="tx1"/>
              </a:solidFill>
            </a:rPr>
            <a:t>ra</a:t>
          </a:r>
          <a:r>
            <a:rPr lang="en-US" sz="1800" kern="1200" dirty="0">
              <a:solidFill>
                <a:schemeClr val="tx1"/>
              </a:solidFill>
            </a:rPr>
            <a:t> </a:t>
          </a:r>
          <a:r>
            <a:rPr lang="en-US" sz="1800" kern="1200" dirty="0" err="1">
              <a:solidFill>
                <a:schemeClr val="tx1"/>
              </a:solidFill>
            </a:rPr>
            <a:t>liệu</a:t>
          </a:r>
          <a:endParaRPr lang="en-US" sz="1800" kern="1200" dirty="0">
            <a:solidFill>
              <a:schemeClr val="tx1"/>
            </a:solidFill>
          </a:endParaRPr>
        </a:p>
      </dsp:txBody>
      <dsp:txXfrm>
        <a:off x="10246481" y="413102"/>
        <a:ext cx="1004823" cy="6168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2CC65D-AD69-4C40-AB53-A31DDCAC1546}">
      <dsp:nvSpPr>
        <dsp:cNvPr id="0" name=""/>
        <dsp:cNvSpPr/>
      </dsp:nvSpPr>
      <dsp:spPr>
        <a:xfrm>
          <a:off x="3414"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rPr>
            <a:t>Xe </a:t>
          </a:r>
          <a:r>
            <a:rPr lang="en-US" sz="1800" kern="1200" dirty="0" err="1">
              <a:solidFill>
                <a:schemeClr val="tx1"/>
              </a:solidFill>
            </a:rPr>
            <a:t>vào</a:t>
          </a:r>
          <a:r>
            <a:rPr lang="en-US" sz="1800" kern="1200" dirty="0">
              <a:solidFill>
                <a:schemeClr val="tx1"/>
              </a:solidFill>
            </a:rPr>
            <a:t> </a:t>
          </a:r>
          <a:r>
            <a:rPr lang="en-US" sz="1800" kern="1200" dirty="0" err="1">
              <a:solidFill>
                <a:schemeClr val="tx1"/>
              </a:solidFill>
            </a:rPr>
            <a:t>liệu</a:t>
          </a:r>
          <a:endParaRPr lang="en-US" sz="1800" kern="1200" dirty="0">
            <a:solidFill>
              <a:schemeClr val="tx1"/>
            </a:solidFill>
          </a:endParaRPr>
        </a:p>
      </dsp:txBody>
      <dsp:txXfrm>
        <a:off x="28496" y="506922"/>
        <a:ext cx="806210" cy="849029"/>
      </dsp:txXfrm>
    </dsp:sp>
    <dsp:sp modelId="{CC65F0A5-79FB-42A0-A52C-1CDBA7B8B9C8}">
      <dsp:nvSpPr>
        <dsp:cNvPr id="0" name=""/>
        <dsp:cNvSpPr/>
      </dsp:nvSpPr>
      <dsp:spPr>
        <a:xfrm>
          <a:off x="945425" y="825246"/>
          <a:ext cx="181551" cy="2123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tx1"/>
            </a:solidFill>
          </a:endParaRPr>
        </a:p>
      </dsp:txBody>
      <dsp:txXfrm>
        <a:off x="945425" y="867722"/>
        <a:ext cx="127086" cy="127428"/>
      </dsp:txXfrm>
    </dsp:sp>
    <dsp:sp modelId="{D902B850-D261-4B01-B0E0-7FC77D4CCAA6}">
      <dsp:nvSpPr>
        <dsp:cNvPr id="0" name=""/>
        <dsp:cNvSpPr/>
      </dsp:nvSpPr>
      <dsp:spPr>
        <a:xfrm>
          <a:off x="1202338"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Lồng</a:t>
          </a:r>
          <a:r>
            <a:rPr lang="en-US" sz="1800" kern="1200" dirty="0">
              <a:solidFill>
                <a:schemeClr val="tx1"/>
              </a:solidFill>
            </a:rPr>
            <a:t> </a:t>
          </a:r>
          <a:r>
            <a:rPr lang="en-US" sz="1800" kern="1200" dirty="0" err="1">
              <a:solidFill>
                <a:schemeClr val="tx1"/>
              </a:solidFill>
            </a:rPr>
            <a:t>tích</a:t>
          </a:r>
          <a:r>
            <a:rPr lang="en-US" sz="1800" kern="1200" dirty="0">
              <a:solidFill>
                <a:schemeClr val="tx1"/>
              </a:solidFill>
            </a:rPr>
            <a:t> 1</a:t>
          </a:r>
        </a:p>
      </dsp:txBody>
      <dsp:txXfrm>
        <a:off x="1227420" y="506922"/>
        <a:ext cx="806210" cy="849029"/>
      </dsp:txXfrm>
    </dsp:sp>
    <dsp:sp modelId="{409E9E4D-AEBE-49E3-B873-013DC9A473E7}">
      <dsp:nvSpPr>
        <dsp:cNvPr id="0" name=""/>
        <dsp:cNvSpPr/>
      </dsp:nvSpPr>
      <dsp:spPr>
        <a:xfrm>
          <a:off x="2144350" y="825246"/>
          <a:ext cx="181551" cy="2123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tx1"/>
            </a:solidFill>
          </a:endParaRPr>
        </a:p>
      </dsp:txBody>
      <dsp:txXfrm>
        <a:off x="2144350" y="867722"/>
        <a:ext cx="127086" cy="127428"/>
      </dsp:txXfrm>
    </dsp:sp>
    <dsp:sp modelId="{C604155D-7963-44B0-9AB9-10A9D37F153A}">
      <dsp:nvSpPr>
        <dsp:cNvPr id="0" name=""/>
        <dsp:cNvSpPr/>
      </dsp:nvSpPr>
      <dsp:spPr>
        <a:xfrm>
          <a:off x="2401262"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Máng</a:t>
          </a:r>
          <a:r>
            <a:rPr lang="en-US" sz="1800" kern="1200" dirty="0">
              <a:solidFill>
                <a:schemeClr val="tx1"/>
              </a:solidFill>
            </a:rPr>
            <a:t> </a:t>
          </a:r>
          <a:r>
            <a:rPr lang="en-US" sz="1800" kern="1200" dirty="0" err="1">
              <a:solidFill>
                <a:schemeClr val="tx1"/>
              </a:solidFill>
            </a:rPr>
            <a:t>tẩy</a:t>
          </a:r>
          <a:endParaRPr lang="en-US" sz="1800" kern="1200" dirty="0">
            <a:solidFill>
              <a:schemeClr val="tx1"/>
            </a:solidFill>
          </a:endParaRPr>
        </a:p>
      </dsp:txBody>
      <dsp:txXfrm>
        <a:off x="2426344" y="506922"/>
        <a:ext cx="806210" cy="849029"/>
      </dsp:txXfrm>
    </dsp:sp>
    <dsp:sp modelId="{0FA7D57E-FE84-4C1F-AE0C-234FAB4D6858}">
      <dsp:nvSpPr>
        <dsp:cNvPr id="0" name=""/>
        <dsp:cNvSpPr/>
      </dsp:nvSpPr>
      <dsp:spPr>
        <a:xfrm>
          <a:off x="3343274" y="825246"/>
          <a:ext cx="181551" cy="2123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tx1"/>
            </a:solidFill>
          </a:endParaRPr>
        </a:p>
      </dsp:txBody>
      <dsp:txXfrm>
        <a:off x="3343274" y="867722"/>
        <a:ext cx="127086" cy="127428"/>
      </dsp:txXfrm>
    </dsp:sp>
    <dsp:sp modelId="{2BB5162A-871F-406A-8294-D1D14CC5CEB9}">
      <dsp:nvSpPr>
        <dsp:cNvPr id="0" name=""/>
        <dsp:cNvSpPr/>
      </dsp:nvSpPr>
      <dsp:spPr>
        <a:xfrm>
          <a:off x="3600186"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Máng</a:t>
          </a:r>
          <a:r>
            <a:rPr lang="en-US" sz="1800" kern="1200" dirty="0">
              <a:solidFill>
                <a:schemeClr val="tx1"/>
              </a:solidFill>
            </a:rPr>
            <a:t> </a:t>
          </a:r>
          <a:r>
            <a:rPr lang="en-US" sz="1800" kern="1200" dirty="0" err="1">
              <a:solidFill>
                <a:schemeClr val="tx1"/>
              </a:solidFill>
            </a:rPr>
            <a:t>rửa</a:t>
          </a:r>
          <a:endParaRPr lang="en-US" sz="1800" kern="1200" dirty="0">
            <a:solidFill>
              <a:schemeClr val="tx1"/>
            </a:solidFill>
          </a:endParaRPr>
        </a:p>
      </dsp:txBody>
      <dsp:txXfrm>
        <a:off x="3625268" y="506922"/>
        <a:ext cx="806210" cy="849029"/>
      </dsp:txXfrm>
    </dsp:sp>
    <dsp:sp modelId="{99DFA008-5BD6-43AC-8BC7-F45FD5BCFBDB}">
      <dsp:nvSpPr>
        <dsp:cNvPr id="0" name=""/>
        <dsp:cNvSpPr/>
      </dsp:nvSpPr>
      <dsp:spPr>
        <a:xfrm>
          <a:off x="4542198" y="825246"/>
          <a:ext cx="181551" cy="2123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tx1"/>
            </a:solidFill>
          </a:endParaRPr>
        </a:p>
      </dsp:txBody>
      <dsp:txXfrm>
        <a:off x="4542198" y="867722"/>
        <a:ext cx="127086" cy="127428"/>
      </dsp:txXfrm>
    </dsp:sp>
    <dsp:sp modelId="{F2C2217A-6371-4A1F-AB41-B26C0DC8DE9F}">
      <dsp:nvSpPr>
        <dsp:cNvPr id="0" name=""/>
        <dsp:cNvSpPr/>
      </dsp:nvSpPr>
      <dsp:spPr>
        <a:xfrm>
          <a:off x="4799110"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Sấy</a:t>
          </a:r>
          <a:endParaRPr lang="en-US" sz="1800" kern="1200" dirty="0">
            <a:solidFill>
              <a:schemeClr val="tx1"/>
            </a:solidFill>
          </a:endParaRPr>
        </a:p>
      </dsp:txBody>
      <dsp:txXfrm>
        <a:off x="4824192" y="506922"/>
        <a:ext cx="806210" cy="849029"/>
      </dsp:txXfrm>
    </dsp:sp>
    <dsp:sp modelId="{69B85FE7-2E7B-47BF-9E5A-A23FDFD81F87}">
      <dsp:nvSpPr>
        <dsp:cNvPr id="0" name=""/>
        <dsp:cNvSpPr/>
      </dsp:nvSpPr>
      <dsp:spPr>
        <a:xfrm>
          <a:off x="5741122" y="825246"/>
          <a:ext cx="181551" cy="2123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tx1"/>
            </a:solidFill>
          </a:endParaRPr>
        </a:p>
      </dsp:txBody>
      <dsp:txXfrm>
        <a:off x="5741122" y="867722"/>
        <a:ext cx="127086" cy="127428"/>
      </dsp:txXfrm>
    </dsp:sp>
    <dsp:sp modelId="{F0BE5E63-2C76-488C-A831-E7A700A9F756}">
      <dsp:nvSpPr>
        <dsp:cNvPr id="0" name=""/>
        <dsp:cNvSpPr/>
      </dsp:nvSpPr>
      <dsp:spPr>
        <a:xfrm>
          <a:off x="5998034"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Tạo</a:t>
          </a:r>
          <a:r>
            <a:rPr lang="en-US" sz="1800" kern="1200" dirty="0">
              <a:solidFill>
                <a:schemeClr val="tx1"/>
              </a:solidFill>
            </a:rPr>
            <a:t> </a:t>
          </a:r>
          <a:r>
            <a:rPr lang="en-US" sz="1800" kern="1200" dirty="0" err="1">
              <a:solidFill>
                <a:schemeClr val="tx1"/>
              </a:solidFill>
            </a:rPr>
            <a:t>căng</a:t>
          </a:r>
          <a:r>
            <a:rPr lang="en-US" sz="1800" kern="1200" dirty="0">
              <a:solidFill>
                <a:schemeClr val="tx1"/>
              </a:solidFill>
            </a:rPr>
            <a:t> 1</a:t>
          </a:r>
        </a:p>
      </dsp:txBody>
      <dsp:txXfrm>
        <a:off x="6023116" y="506922"/>
        <a:ext cx="806210" cy="849029"/>
      </dsp:txXfrm>
    </dsp:sp>
    <dsp:sp modelId="{F301749D-C667-4A60-A3B4-F9DF27BAC1AC}">
      <dsp:nvSpPr>
        <dsp:cNvPr id="0" name=""/>
        <dsp:cNvSpPr/>
      </dsp:nvSpPr>
      <dsp:spPr>
        <a:xfrm>
          <a:off x="6940046" y="825246"/>
          <a:ext cx="181551" cy="2123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tx1"/>
            </a:solidFill>
          </a:endParaRPr>
        </a:p>
      </dsp:txBody>
      <dsp:txXfrm>
        <a:off x="6940046" y="867722"/>
        <a:ext cx="127086" cy="127428"/>
      </dsp:txXfrm>
    </dsp:sp>
    <dsp:sp modelId="{8E46FD1F-49B4-4E1B-80CD-E10D852214C1}">
      <dsp:nvSpPr>
        <dsp:cNvPr id="0" name=""/>
        <dsp:cNvSpPr/>
      </dsp:nvSpPr>
      <dsp:spPr>
        <a:xfrm>
          <a:off x="7196959"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Lồng</a:t>
          </a:r>
          <a:r>
            <a:rPr lang="en-US" sz="1800" kern="1200" dirty="0">
              <a:solidFill>
                <a:schemeClr val="tx1"/>
              </a:solidFill>
            </a:rPr>
            <a:t> </a:t>
          </a:r>
          <a:r>
            <a:rPr lang="en-US" sz="1800" kern="1200" dirty="0" err="1">
              <a:solidFill>
                <a:schemeClr val="tx1"/>
              </a:solidFill>
            </a:rPr>
            <a:t>tích</a:t>
          </a:r>
          <a:r>
            <a:rPr lang="en-US" sz="1800" kern="1200" dirty="0">
              <a:solidFill>
                <a:schemeClr val="tx1"/>
              </a:solidFill>
            </a:rPr>
            <a:t> 2</a:t>
          </a:r>
        </a:p>
      </dsp:txBody>
      <dsp:txXfrm>
        <a:off x="7222041" y="506922"/>
        <a:ext cx="806210" cy="849029"/>
      </dsp:txXfrm>
    </dsp:sp>
    <dsp:sp modelId="{30D1FE49-B44C-4F5D-8334-75C58446C1DA}">
      <dsp:nvSpPr>
        <dsp:cNvPr id="0" name=""/>
        <dsp:cNvSpPr/>
      </dsp:nvSpPr>
      <dsp:spPr>
        <a:xfrm>
          <a:off x="8138970" y="825246"/>
          <a:ext cx="181551" cy="2123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tx1"/>
            </a:solidFill>
          </a:endParaRPr>
        </a:p>
      </dsp:txBody>
      <dsp:txXfrm>
        <a:off x="8138970" y="867722"/>
        <a:ext cx="127086" cy="127428"/>
      </dsp:txXfrm>
    </dsp:sp>
    <dsp:sp modelId="{B40D4D09-D0AD-4F7D-898A-91947277A462}">
      <dsp:nvSpPr>
        <dsp:cNvPr id="0" name=""/>
        <dsp:cNvSpPr/>
      </dsp:nvSpPr>
      <dsp:spPr>
        <a:xfrm>
          <a:off x="8395883"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Tạo</a:t>
          </a:r>
          <a:r>
            <a:rPr lang="en-US" sz="1800" kern="1200" dirty="0">
              <a:solidFill>
                <a:schemeClr val="tx1"/>
              </a:solidFill>
            </a:rPr>
            <a:t> </a:t>
          </a:r>
          <a:r>
            <a:rPr lang="en-US" sz="1800" kern="1200" dirty="0" err="1">
              <a:solidFill>
                <a:schemeClr val="tx1"/>
              </a:solidFill>
            </a:rPr>
            <a:t>căng</a:t>
          </a:r>
          <a:r>
            <a:rPr lang="en-US" sz="1800" kern="1200" dirty="0">
              <a:solidFill>
                <a:schemeClr val="tx1"/>
              </a:solidFill>
            </a:rPr>
            <a:t> 2</a:t>
          </a:r>
        </a:p>
      </dsp:txBody>
      <dsp:txXfrm>
        <a:off x="8420965" y="506922"/>
        <a:ext cx="806210" cy="849029"/>
      </dsp:txXfrm>
    </dsp:sp>
    <dsp:sp modelId="{EF64F4F0-CFE9-4CCF-870A-475C0FFE25CD}">
      <dsp:nvSpPr>
        <dsp:cNvPr id="0" name=""/>
        <dsp:cNvSpPr/>
      </dsp:nvSpPr>
      <dsp:spPr>
        <a:xfrm>
          <a:off x="9337895" y="825246"/>
          <a:ext cx="181551" cy="2123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tx1"/>
            </a:solidFill>
          </a:endParaRPr>
        </a:p>
      </dsp:txBody>
      <dsp:txXfrm>
        <a:off x="9337895" y="867722"/>
        <a:ext cx="127086" cy="127428"/>
      </dsp:txXfrm>
    </dsp:sp>
    <dsp:sp modelId="{CFE28D7B-BC59-4143-8C8A-0E7B9C600B40}">
      <dsp:nvSpPr>
        <dsp:cNvPr id="0" name=""/>
        <dsp:cNvSpPr/>
      </dsp:nvSpPr>
      <dsp:spPr>
        <a:xfrm>
          <a:off x="9594807"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Cuộn</a:t>
          </a:r>
          <a:r>
            <a:rPr lang="en-US" sz="1800" kern="1200" dirty="0">
              <a:solidFill>
                <a:schemeClr val="tx1"/>
              </a:solidFill>
            </a:rPr>
            <a:t> </a:t>
          </a:r>
          <a:r>
            <a:rPr lang="en-US" sz="1800" kern="1200" dirty="0" err="1">
              <a:solidFill>
                <a:schemeClr val="tx1"/>
              </a:solidFill>
            </a:rPr>
            <a:t>lại</a:t>
          </a:r>
          <a:endParaRPr lang="en-US" sz="1800" kern="1200" dirty="0">
            <a:solidFill>
              <a:schemeClr val="tx1"/>
            </a:solidFill>
          </a:endParaRPr>
        </a:p>
      </dsp:txBody>
      <dsp:txXfrm>
        <a:off x="9619889" y="506922"/>
        <a:ext cx="806210" cy="849029"/>
      </dsp:txXfrm>
    </dsp:sp>
    <dsp:sp modelId="{305F08D3-B3C8-4FD3-932B-2C51A8E65129}">
      <dsp:nvSpPr>
        <dsp:cNvPr id="0" name=""/>
        <dsp:cNvSpPr/>
      </dsp:nvSpPr>
      <dsp:spPr>
        <a:xfrm>
          <a:off x="10536819" y="825246"/>
          <a:ext cx="181551" cy="2123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tx1"/>
            </a:solidFill>
          </a:endParaRPr>
        </a:p>
      </dsp:txBody>
      <dsp:txXfrm>
        <a:off x="10536819" y="867722"/>
        <a:ext cx="127086" cy="127428"/>
      </dsp:txXfrm>
    </dsp:sp>
    <dsp:sp modelId="{FB19109E-FC94-43E1-BA4F-0A03E2CFF9BA}">
      <dsp:nvSpPr>
        <dsp:cNvPr id="0" name=""/>
        <dsp:cNvSpPr/>
      </dsp:nvSpPr>
      <dsp:spPr>
        <a:xfrm>
          <a:off x="10793731"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rPr>
            <a:t>Xe </a:t>
          </a:r>
          <a:r>
            <a:rPr lang="en-US" sz="1800" kern="1200" dirty="0" err="1">
              <a:solidFill>
                <a:schemeClr val="tx1"/>
              </a:solidFill>
            </a:rPr>
            <a:t>ra</a:t>
          </a:r>
          <a:r>
            <a:rPr lang="en-US" sz="1800" kern="1200" dirty="0">
              <a:solidFill>
                <a:schemeClr val="tx1"/>
              </a:solidFill>
            </a:rPr>
            <a:t> </a:t>
          </a:r>
          <a:r>
            <a:rPr lang="en-US" sz="1800" kern="1200" dirty="0" err="1">
              <a:solidFill>
                <a:schemeClr val="tx1"/>
              </a:solidFill>
            </a:rPr>
            <a:t>liệu</a:t>
          </a:r>
          <a:endParaRPr lang="en-US" sz="1800" kern="1200" dirty="0">
            <a:solidFill>
              <a:schemeClr val="tx1"/>
            </a:solidFill>
          </a:endParaRPr>
        </a:p>
      </dsp:txBody>
      <dsp:txXfrm>
        <a:off x="10818813" y="506922"/>
        <a:ext cx="806210" cy="84902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2CC65D-AD69-4C40-AB53-A31DDCAC1546}">
      <dsp:nvSpPr>
        <dsp:cNvPr id="0" name=""/>
        <dsp:cNvSpPr/>
      </dsp:nvSpPr>
      <dsp:spPr>
        <a:xfrm>
          <a:off x="3983" y="303822"/>
          <a:ext cx="1078292" cy="6469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Xe </a:t>
          </a:r>
          <a:r>
            <a:rPr lang="en-US" sz="1600" kern="1200" dirty="0" err="1">
              <a:solidFill>
                <a:schemeClr val="tx1"/>
              </a:solidFill>
            </a:rPr>
            <a:t>vào</a:t>
          </a:r>
          <a:r>
            <a:rPr lang="en-US" sz="1600" kern="1200" dirty="0">
              <a:solidFill>
                <a:schemeClr val="tx1"/>
              </a:solidFill>
            </a:rPr>
            <a:t> </a:t>
          </a:r>
          <a:r>
            <a:rPr lang="en-US" sz="1600" kern="1200" dirty="0" err="1">
              <a:solidFill>
                <a:schemeClr val="tx1"/>
              </a:solidFill>
            </a:rPr>
            <a:t>liệu</a:t>
          </a:r>
          <a:endParaRPr lang="en-US" sz="1600" kern="1200" dirty="0">
            <a:solidFill>
              <a:schemeClr val="tx1"/>
            </a:solidFill>
          </a:endParaRPr>
        </a:p>
      </dsp:txBody>
      <dsp:txXfrm>
        <a:off x="22932" y="322771"/>
        <a:ext cx="1040394" cy="609077"/>
      </dsp:txXfrm>
    </dsp:sp>
    <dsp:sp modelId="{CC65F0A5-79FB-42A0-A52C-1CDBA7B8B9C8}">
      <dsp:nvSpPr>
        <dsp:cNvPr id="0" name=""/>
        <dsp:cNvSpPr/>
      </dsp:nvSpPr>
      <dsp:spPr>
        <a:xfrm>
          <a:off x="1190104" y="493602"/>
          <a:ext cx="228597" cy="2674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1190104" y="547085"/>
        <a:ext cx="160018" cy="160450"/>
      </dsp:txXfrm>
    </dsp:sp>
    <dsp:sp modelId="{D902B850-D261-4B01-B0E0-7FC77D4CCAA6}">
      <dsp:nvSpPr>
        <dsp:cNvPr id="0" name=""/>
        <dsp:cNvSpPr/>
      </dsp:nvSpPr>
      <dsp:spPr>
        <a:xfrm>
          <a:off x="1513591" y="303822"/>
          <a:ext cx="1078292" cy="6469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Lồng</a:t>
          </a:r>
          <a:r>
            <a:rPr lang="en-US" sz="1600" kern="1200" dirty="0">
              <a:solidFill>
                <a:schemeClr val="tx1"/>
              </a:solidFill>
            </a:rPr>
            <a:t> </a:t>
          </a:r>
          <a:r>
            <a:rPr lang="en-US" sz="1600" kern="1200" dirty="0" err="1">
              <a:solidFill>
                <a:schemeClr val="tx1"/>
              </a:solidFill>
            </a:rPr>
            <a:t>tích</a:t>
          </a:r>
          <a:r>
            <a:rPr lang="en-US" sz="1600" kern="1200" dirty="0">
              <a:solidFill>
                <a:schemeClr val="tx1"/>
              </a:solidFill>
            </a:rPr>
            <a:t> </a:t>
          </a:r>
        </a:p>
      </dsp:txBody>
      <dsp:txXfrm>
        <a:off x="1532540" y="322771"/>
        <a:ext cx="1040394" cy="609077"/>
      </dsp:txXfrm>
    </dsp:sp>
    <dsp:sp modelId="{409E9E4D-AEBE-49E3-B873-013DC9A473E7}">
      <dsp:nvSpPr>
        <dsp:cNvPr id="0" name=""/>
        <dsp:cNvSpPr/>
      </dsp:nvSpPr>
      <dsp:spPr>
        <a:xfrm>
          <a:off x="2699713" y="493602"/>
          <a:ext cx="228597" cy="2674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2699713" y="547085"/>
        <a:ext cx="160018" cy="160450"/>
      </dsp:txXfrm>
    </dsp:sp>
    <dsp:sp modelId="{C604155D-7963-44B0-9AB9-10A9D37F153A}">
      <dsp:nvSpPr>
        <dsp:cNvPr id="0" name=""/>
        <dsp:cNvSpPr/>
      </dsp:nvSpPr>
      <dsp:spPr>
        <a:xfrm>
          <a:off x="3023200" y="303822"/>
          <a:ext cx="1078292" cy="6469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Giá</a:t>
          </a:r>
          <a:r>
            <a:rPr lang="en-US" sz="1600" kern="1200" dirty="0">
              <a:solidFill>
                <a:schemeClr val="tx1"/>
              </a:solidFill>
            </a:rPr>
            <a:t> </a:t>
          </a:r>
          <a:r>
            <a:rPr lang="en-US" sz="1600" kern="1200" dirty="0" err="1">
              <a:solidFill>
                <a:schemeClr val="tx1"/>
              </a:solidFill>
            </a:rPr>
            <a:t>cán</a:t>
          </a:r>
          <a:r>
            <a:rPr lang="en-US" sz="1600" kern="1200" dirty="0">
              <a:solidFill>
                <a:schemeClr val="tx1"/>
              </a:solidFill>
            </a:rPr>
            <a:t> 1</a:t>
          </a:r>
        </a:p>
      </dsp:txBody>
      <dsp:txXfrm>
        <a:off x="3042149" y="322771"/>
        <a:ext cx="1040394" cy="609077"/>
      </dsp:txXfrm>
    </dsp:sp>
    <dsp:sp modelId="{0FA7D57E-FE84-4C1F-AE0C-234FAB4D6858}">
      <dsp:nvSpPr>
        <dsp:cNvPr id="0" name=""/>
        <dsp:cNvSpPr/>
      </dsp:nvSpPr>
      <dsp:spPr>
        <a:xfrm>
          <a:off x="4209321" y="493602"/>
          <a:ext cx="228597" cy="2674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4209321" y="547085"/>
        <a:ext cx="160018" cy="160450"/>
      </dsp:txXfrm>
    </dsp:sp>
    <dsp:sp modelId="{2BB5162A-871F-406A-8294-D1D14CC5CEB9}">
      <dsp:nvSpPr>
        <dsp:cNvPr id="0" name=""/>
        <dsp:cNvSpPr/>
      </dsp:nvSpPr>
      <dsp:spPr>
        <a:xfrm>
          <a:off x="4532809" y="303822"/>
          <a:ext cx="1078292" cy="6469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Giá</a:t>
          </a:r>
          <a:r>
            <a:rPr lang="en-US" sz="1600" kern="1200" dirty="0">
              <a:solidFill>
                <a:schemeClr val="tx1"/>
              </a:solidFill>
            </a:rPr>
            <a:t> </a:t>
          </a:r>
          <a:r>
            <a:rPr lang="en-US" sz="1600" kern="1200" dirty="0" err="1">
              <a:solidFill>
                <a:schemeClr val="tx1"/>
              </a:solidFill>
            </a:rPr>
            <a:t>cán</a:t>
          </a:r>
          <a:r>
            <a:rPr lang="en-US" sz="1600" kern="1200" dirty="0">
              <a:solidFill>
                <a:schemeClr val="tx1"/>
              </a:solidFill>
            </a:rPr>
            <a:t> 2</a:t>
          </a:r>
        </a:p>
      </dsp:txBody>
      <dsp:txXfrm>
        <a:off x="4551758" y="322771"/>
        <a:ext cx="1040394" cy="609077"/>
      </dsp:txXfrm>
    </dsp:sp>
    <dsp:sp modelId="{99DFA008-5BD6-43AC-8BC7-F45FD5BCFBDB}">
      <dsp:nvSpPr>
        <dsp:cNvPr id="0" name=""/>
        <dsp:cNvSpPr/>
      </dsp:nvSpPr>
      <dsp:spPr>
        <a:xfrm>
          <a:off x="5718930" y="493602"/>
          <a:ext cx="228597" cy="2674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5718930" y="547085"/>
        <a:ext cx="160018" cy="160450"/>
      </dsp:txXfrm>
    </dsp:sp>
    <dsp:sp modelId="{F2C2217A-6371-4A1F-AB41-B26C0DC8DE9F}">
      <dsp:nvSpPr>
        <dsp:cNvPr id="0" name=""/>
        <dsp:cNvSpPr/>
      </dsp:nvSpPr>
      <dsp:spPr>
        <a:xfrm>
          <a:off x="6042418" y="303822"/>
          <a:ext cx="1078292" cy="6469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Giá</a:t>
          </a:r>
          <a:r>
            <a:rPr lang="en-US" sz="1600" kern="1200" dirty="0">
              <a:solidFill>
                <a:schemeClr val="tx1"/>
              </a:solidFill>
            </a:rPr>
            <a:t> </a:t>
          </a:r>
          <a:r>
            <a:rPr lang="en-US" sz="1600" kern="1200" dirty="0" err="1">
              <a:solidFill>
                <a:schemeClr val="tx1"/>
              </a:solidFill>
            </a:rPr>
            <a:t>cán</a:t>
          </a:r>
          <a:r>
            <a:rPr lang="en-US" sz="1600" kern="1200" dirty="0">
              <a:solidFill>
                <a:schemeClr val="tx1"/>
              </a:solidFill>
            </a:rPr>
            <a:t> 3</a:t>
          </a:r>
        </a:p>
      </dsp:txBody>
      <dsp:txXfrm>
        <a:off x="6061367" y="322771"/>
        <a:ext cx="1040394" cy="609077"/>
      </dsp:txXfrm>
    </dsp:sp>
    <dsp:sp modelId="{69B85FE7-2E7B-47BF-9E5A-A23FDFD81F87}">
      <dsp:nvSpPr>
        <dsp:cNvPr id="0" name=""/>
        <dsp:cNvSpPr/>
      </dsp:nvSpPr>
      <dsp:spPr>
        <a:xfrm>
          <a:off x="7228539" y="493602"/>
          <a:ext cx="228597" cy="2674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7228539" y="547085"/>
        <a:ext cx="160018" cy="160450"/>
      </dsp:txXfrm>
    </dsp:sp>
    <dsp:sp modelId="{F0BE5E63-2C76-488C-A831-E7A700A9F756}">
      <dsp:nvSpPr>
        <dsp:cNvPr id="0" name=""/>
        <dsp:cNvSpPr/>
      </dsp:nvSpPr>
      <dsp:spPr>
        <a:xfrm>
          <a:off x="7552027" y="303822"/>
          <a:ext cx="1078292" cy="6469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Giá</a:t>
          </a:r>
          <a:r>
            <a:rPr lang="en-US" sz="1600" kern="1200" dirty="0">
              <a:solidFill>
                <a:schemeClr val="tx1"/>
              </a:solidFill>
            </a:rPr>
            <a:t> </a:t>
          </a:r>
          <a:r>
            <a:rPr lang="en-US" sz="1600" kern="1200" dirty="0" err="1">
              <a:solidFill>
                <a:schemeClr val="tx1"/>
              </a:solidFill>
            </a:rPr>
            <a:t>cán</a:t>
          </a:r>
          <a:r>
            <a:rPr lang="en-US" sz="1600" kern="1200" dirty="0">
              <a:solidFill>
                <a:schemeClr val="tx1"/>
              </a:solidFill>
            </a:rPr>
            <a:t> 4</a:t>
          </a:r>
        </a:p>
      </dsp:txBody>
      <dsp:txXfrm>
        <a:off x="7570976" y="322771"/>
        <a:ext cx="1040394" cy="609077"/>
      </dsp:txXfrm>
    </dsp:sp>
    <dsp:sp modelId="{F301749D-C667-4A60-A3B4-F9DF27BAC1AC}">
      <dsp:nvSpPr>
        <dsp:cNvPr id="0" name=""/>
        <dsp:cNvSpPr/>
      </dsp:nvSpPr>
      <dsp:spPr>
        <a:xfrm>
          <a:off x="8738148" y="493602"/>
          <a:ext cx="228597" cy="2674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8738148" y="547085"/>
        <a:ext cx="160018" cy="160450"/>
      </dsp:txXfrm>
    </dsp:sp>
    <dsp:sp modelId="{8E46FD1F-49B4-4E1B-80CD-E10D852214C1}">
      <dsp:nvSpPr>
        <dsp:cNvPr id="0" name=""/>
        <dsp:cNvSpPr/>
      </dsp:nvSpPr>
      <dsp:spPr>
        <a:xfrm>
          <a:off x="9061636" y="303822"/>
          <a:ext cx="1078292" cy="6469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Cuộn</a:t>
          </a:r>
          <a:r>
            <a:rPr lang="en-US" sz="1600" kern="1200" dirty="0">
              <a:solidFill>
                <a:schemeClr val="tx1"/>
              </a:solidFill>
            </a:rPr>
            <a:t> </a:t>
          </a:r>
          <a:r>
            <a:rPr lang="en-US" sz="1600" kern="1200" dirty="0" err="1">
              <a:solidFill>
                <a:schemeClr val="tx1"/>
              </a:solidFill>
            </a:rPr>
            <a:t>lại</a:t>
          </a:r>
          <a:endParaRPr lang="en-US" sz="1600" kern="1200" dirty="0">
            <a:solidFill>
              <a:schemeClr val="tx1"/>
            </a:solidFill>
          </a:endParaRPr>
        </a:p>
      </dsp:txBody>
      <dsp:txXfrm>
        <a:off x="9080585" y="322771"/>
        <a:ext cx="1040394" cy="609077"/>
      </dsp:txXfrm>
    </dsp:sp>
    <dsp:sp modelId="{30D1FE49-B44C-4F5D-8334-75C58446C1DA}">
      <dsp:nvSpPr>
        <dsp:cNvPr id="0" name=""/>
        <dsp:cNvSpPr/>
      </dsp:nvSpPr>
      <dsp:spPr>
        <a:xfrm>
          <a:off x="10247757" y="493602"/>
          <a:ext cx="228597" cy="2674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10247757" y="547085"/>
        <a:ext cx="160018" cy="160450"/>
      </dsp:txXfrm>
    </dsp:sp>
    <dsp:sp modelId="{FB19109E-FC94-43E1-BA4F-0A03E2CFF9BA}">
      <dsp:nvSpPr>
        <dsp:cNvPr id="0" name=""/>
        <dsp:cNvSpPr/>
      </dsp:nvSpPr>
      <dsp:spPr>
        <a:xfrm>
          <a:off x="10571244" y="303822"/>
          <a:ext cx="1078292" cy="6469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Xe </a:t>
          </a:r>
          <a:r>
            <a:rPr lang="en-US" sz="1600" kern="1200" dirty="0" err="1">
              <a:solidFill>
                <a:schemeClr val="tx1"/>
              </a:solidFill>
            </a:rPr>
            <a:t>ra</a:t>
          </a:r>
          <a:r>
            <a:rPr lang="en-US" sz="1600" kern="1200" dirty="0">
              <a:solidFill>
                <a:schemeClr val="tx1"/>
              </a:solidFill>
            </a:rPr>
            <a:t> </a:t>
          </a:r>
          <a:r>
            <a:rPr lang="en-US" sz="1600" kern="1200" dirty="0" err="1">
              <a:solidFill>
                <a:schemeClr val="tx1"/>
              </a:solidFill>
            </a:rPr>
            <a:t>liệu</a:t>
          </a:r>
          <a:endParaRPr lang="en-US" sz="1600" kern="1200" dirty="0">
            <a:solidFill>
              <a:schemeClr val="tx1"/>
            </a:solidFill>
          </a:endParaRPr>
        </a:p>
      </dsp:txBody>
      <dsp:txXfrm>
        <a:off x="10590193" y="322771"/>
        <a:ext cx="1040394" cy="60907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2CC65D-AD69-4C40-AB53-A31DDCAC1546}">
      <dsp:nvSpPr>
        <dsp:cNvPr id="0" name=""/>
        <dsp:cNvSpPr/>
      </dsp:nvSpPr>
      <dsp:spPr>
        <a:xfrm>
          <a:off x="4125" y="398719"/>
          <a:ext cx="954530" cy="80762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Xe </a:t>
          </a:r>
          <a:r>
            <a:rPr lang="en-US" sz="1600" kern="1200" dirty="0" err="1">
              <a:solidFill>
                <a:schemeClr val="tx1"/>
              </a:solidFill>
            </a:rPr>
            <a:t>vào</a:t>
          </a:r>
          <a:r>
            <a:rPr lang="en-US" sz="1600" kern="1200" dirty="0">
              <a:solidFill>
                <a:schemeClr val="tx1"/>
              </a:solidFill>
            </a:rPr>
            <a:t> </a:t>
          </a:r>
          <a:r>
            <a:rPr lang="en-US" sz="1600" kern="1200" dirty="0" err="1">
              <a:solidFill>
                <a:schemeClr val="tx1"/>
              </a:solidFill>
            </a:rPr>
            <a:t>liệu</a:t>
          </a:r>
          <a:endParaRPr lang="en-US" sz="1600" kern="1200" dirty="0">
            <a:solidFill>
              <a:schemeClr val="tx1"/>
            </a:solidFill>
          </a:endParaRPr>
        </a:p>
      </dsp:txBody>
      <dsp:txXfrm>
        <a:off x="27779" y="422373"/>
        <a:ext cx="907222" cy="760314"/>
      </dsp:txXfrm>
    </dsp:sp>
    <dsp:sp modelId="{CC65F0A5-79FB-42A0-A52C-1CDBA7B8B9C8}">
      <dsp:nvSpPr>
        <dsp:cNvPr id="0" name=""/>
        <dsp:cNvSpPr/>
      </dsp:nvSpPr>
      <dsp:spPr>
        <a:xfrm>
          <a:off x="1054108" y="684168"/>
          <a:ext cx="202360" cy="23672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1054108" y="731513"/>
        <a:ext cx="141652" cy="142033"/>
      </dsp:txXfrm>
    </dsp:sp>
    <dsp:sp modelId="{D902B850-D261-4B01-B0E0-7FC77D4CCAA6}">
      <dsp:nvSpPr>
        <dsp:cNvPr id="0" name=""/>
        <dsp:cNvSpPr/>
      </dsp:nvSpPr>
      <dsp:spPr>
        <a:xfrm>
          <a:off x="1340467" y="398719"/>
          <a:ext cx="954530" cy="80762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Hố</a:t>
          </a:r>
          <a:r>
            <a:rPr lang="en-US" sz="1600" kern="1200" dirty="0">
              <a:solidFill>
                <a:schemeClr val="tx1"/>
              </a:solidFill>
            </a:rPr>
            <a:t> </a:t>
          </a:r>
          <a:r>
            <a:rPr lang="en-US" sz="1600" kern="1200" dirty="0" err="1">
              <a:solidFill>
                <a:schemeClr val="tx1"/>
              </a:solidFill>
            </a:rPr>
            <a:t>bù</a:t>
          </a:r>
          <a:r>
            <a:rPr lang="en-US" sz="1600" kern="1200" dirty="0">
              <a:solidFill>
                <a:schemeClr val="tx1"/>
              </a:solidFill>
            </a:rPr>
            <a:t> 1</a:t>
          </a:r>
        </a:p>
      </dsp:txBody>
      <dsp:txXfrm>
        <a:off x="1364121" y="422373"/>
        <a:ext cx="907222" cy="760314"/>
      </dsp:txXfrm>
    </dsp:sp>
    <dsp:sp modelId="{409E9E4D-AEBE-49E3-B873-013DC9A473E7}">
      <dsp:nvSpPr>
        <dsp:cNvPr id="0" name=""/>
        <dsp:cNvSpPr/>
      </dsp:nvSpPr>
      <dsp:spPr>
        <a:xfrm>
          <a:off x="2390451" y="684168"/>
          <a:ext cx="202360" cy="23672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2390451" y="731513"/>
        <a:ext cx="141652" cy="142033"/>
      </dsp:txXfrm>
    </dsp:sp>
    <dsp:sp modelId="{C604155D-7963-44B0-9AB9-10A9D37F153A}">
      <dsp:nvSpPr>
        <dsp:cNvPr id="0" name=""/>
        <dsp:cNvSpPr/>
      </dsp:nvSpPr>
      <dsp:spPr>
        <a:xfrm>
          <a:off x="2676810" y="398719"/>
          <a:ext cx="954530" cy="80762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Lò</a:t>
          </a:r>
          <a:r>
            <a:rPr lang="en-US" sz="1600" kern="1200" dirty="0">
              <a:solidFill>
                <a:schemeClr val="tx1"/>
              </a:solidFill>
            </a:rPr>
            <a:t> ủ</a:t>
          </a:r>
        </a:p>
      </dsp:txBody>
      <dsp:txXfrm>
        <a:off x="2700464" y="422373"/>
        <a:ext cx="907222" cy="760314"/>
      </dsp:txXfrm>
    </dsp:sp>
    <dsp:sp modelId="{0FA7D57E-FE84-4C1F-AE0C-234FAB4D6858}">
      <dsp:nvSpPr>
        <dsp:cNvPr id="0" name=""/>
        <dsp:cNvSpPr/>
      </dsp:nvSpPr>
      <dsp:spPr>
        <a:xfrm>
          <a:off x="3726793" y="684168"/>
          <a:ext cx="202360" cy="23672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3726793" y="731513"/>
        <a:ext cx="141652" cy="142033"/>
      </dsp:txXfrm>
    </dsp:sp>
    <dsp:sp modelId="{2BB5162A-871F-406A-8294-D1D14CC5CEB9}">
      <dsp:nvSpPr>
        <dsp:cNvPr id="0" name=""/>
        <dsp:cNvSpPr/>
      </dsp:nvSpPr>
      <dsp:spPr>
        <a:xfrm>
          <a:off x="4013152" y="398719"/>
          <a:ext cx="954530" cy="80762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Làm</a:t>
          </a:r>
          <a:r>
            <a:rPr lang="en-US" sz="1600" kern="1200" dirty="0">
              <a:solidFill>
                <a:schemeClr val="tx1"/>
              </a:solidFill>
            </a:rPr>
            <a:t> </a:t>
          </a:r>
          <a:r>
            <a:rPr lang="en-US" sz="1600" kern="1200" dirty="0" err="1">
              <a:solidFill>
                <a:schemeClr val="tx1"/>
              </a:solidFill>
            </a:rPr>
            <a:t>mát</a:t>
          </a:r>
          <a:r>
            <a:rPr lang="en-US" sz="1600" kern="1200" dirty="0">
              <a:solidFill>
                <a:schemeClr val="tx1"/>
              </a:solidFill>
            </a:rPr>
            <a:t> </a:t>
          </a:r>
          <a:r>
            <a:rPr lang="en-US" sz="1600" kern="1200" dirty="0" err="1">
              <a:solidFill>
                <a:schemeClr val="tx1"/>
              </a:solidFill>
            </a:rPr>
            <a:t>nhanh</a:t>
          </a:r>
          <a:endParaRPr lang="en-US" sz="1600" kern="1200" dirty="0">
            <a:solidFill>
              <a:schemeClr val="tx1"/>
            </a:solidFill>
          </a:endParaRPr>
        </a:p>
      </dsp:txBody>
      <dsp:txXfrm>
        <a:off x="4036806" y="422373"/>
        <a:ext cx="907222" cy="760314"/>
      </dsp:txXfrm>
    </dsp:sp>
    <dsp:sp modelId="{99DFA008-5BD6-43AC-8BC7-F45FD5BCFBDB}">
      <dsp:nvSpPr>
        <dsp:cNvPr id="0" name=""/>
        <dsp:cNvSpPr/>
      </dsp:nvSpPr>
      <dsp:spPr>
        <a:xfrm>
          <a:off x="5063135" y="684168"/>
          <a:ext cx="202360" cy="23672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5063135" y="731513"/>
        <a:ext cx="141652" cy="142033"/>
      </dsp:txXfrm>
    </dsp:sp>
    <dsp:sp modelId="{F2C2217A-6371-4A1F-AB41-B26C0DC8DE9F}">
      <dsp:nvSpPr>
        <dsp:cNvPr id="0" name=""/>
        <dsp:cNvSpPr/>
      </dsp:nvSpPr>
      <dsp:spPr>
        <a:xfrm>
          <a:off x="5349494" y="398719"/>
          <a:ext cx="954530" cy="80762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Bể</a:t>
          </a:r>
          <a:r>
            <a:rPr lang="en-US" sz="1600" kern="1200" dirty="0">
              <a:solidFill>
                <a:schemeClr val="tx1"/>
              </a:solidFill>
            </a:rPr>
            <a:t> </a:t>
          </a:r>
          <a:r>
            <a:rPr lang="en-US" sz="1600" kern="1200" dirty="0" err="1">
              <a:solidFill>
                <a:schemeClr val="tx1"/>
              </a:solidFill>
            </a:rPr>
            <a:t>mạ</a:t>
          </a:r>
          <a:endParaRPr lang="en-US" sz="1600" kern="1200" dirty="0">
            <a:solidFill>
              <a:schemeClr val="tx1"/>
            </a:solidFill>
          </a:endParaRPr>
        </a:p>
      </dsp:txBody>
      <dsp:txXfrm>
        <a:off x="5373148" y="422373"/>
        <a:ext cx="907222" cy="760314"/>
      </dsp:txXfrm>
    </dsp:sp>
    <dsp:sp modelId="{69B85FE7-2E7B-47BF-9E5A-A23FDFD81F87}">
      <dsp:nvSpPr>
        <dsp:cNvPr id="0" name=""/>
        <dsp:cNvSpPr/>
      </dsp:nvSpPr>
      <dsp:spPr>
        <a:xfrm>
          <a:off x="6399478" y="684168"/>
          <a:ext cx="202360" cy="23672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6399478" y="731513"/>
        <a:ext cx="141652" cy="142033"/>
      </dsp:txXfrm>
    </dsp:sp>
    <dsp:sp modelId="{F0BE5E63-2C76-488C-A831-E7A700A9F756}">
      <dsp:nvSpPr>
        <dsp:cNvPr id="0" name=""/>
        <dsp:cNvSpPr/>
      </dsp:nvSpPr>
      <dsp:spPr>
        <a:xfrm>
          <a:off x="6685837" y="398719"/>
          <a:ext cx="954530" cy="80762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Tháp</a:t>
          </a:r>
          <a:r>
            <a:rPr lang="en-US" sz="1600" kern="1200" dirty="0">
              <a:solidFill>
                <a:schemeClr val="tx1"/>
              </a:solidFill>
            </a:rPr>
            <a:t> </a:t>
          </a:r>
          <a:r>
            <a:rPr lang="en-US" sz="1600" kern="1200" dirty="0" err="1">
              <a:solidFill>
                <a:schemeClr val="tx1"/>
              </a:solidFill>
            </a:rPr>
            <a:t>làm</a:t>
          </a:r>
          <a:r>
            <a:rPr lang="en-US" sz="1600" kern="1200" dirty="0">
              <a:solidFill>
                <a:schemeClr val="tx1"/>
              </a:solidFill>
            </a:rPr>
            <a:t> </a:t>
          </a:r>
          <a:r>
            <a:rPr lang="en-US" sz="1600" kern="1200" dirty="0" err="1">
              <a:solidFill>
                <a:schemeClr val="tx1"/>
              </a:solidFill>
            </a:rPr>
            <a:t>mát</a:t>
          </a:r>
          <a:r>
            <a:rPr lang="en-US" sz="1600" kern="1200" dirty="0">
              <a:solidFill>
                <a:schemeClr val="tx1"/>
              </a:solidFill>
            </a:rPr>
            <a:t> </a:t>
          </a:r>
          <a:r>
            <a:rPr lang="en-US" sz="1600" kern="1200" dirty="0" err="1">
              <a:solidFill>
                <a:schemeClr val="tx1"/>
              </a:solidFill>
            </a:rPr>
            <a:t>nhanh</a:t>
          </a:r>
          <a:endParaRPr lang="en-US" sz="1600" kern="1200" dirty="0">
            <a:solidFill>
              <a:schemeClr val="tx1"/>
            </a:solidFill>
          </a:endParaRPr>
        </a:p>
      </dsp:txBody>
      <dsp:txXfrm>
        <a:off x="6709491" y="422373"/>
        <a:ext cx="907222" cy="760314"/>
      </dsp:txXfrm>
    </dsp:sp>
    <dsp:sp modelId="{F301749D-C667-4A60-A3B4-F9DF27BAC1AC}">
      <dsp:nvSpPr>
        <dsp:cNvPr id="0" name=""/>
        <dsp:cNvSpPr/>
      </dsp:nvSpPr>
      <dsp:spPr>
        <a:xfrm>
          <a:off x="7735820" y="684168"/>
          <a:ext cx="202360" cy="23672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7735820" y="731513"/>
        <a:ext cx="141652" cy="142033"/>
      </dsp:txXfrm>
    </dsp:sp>
    <dsp:sp modelId="{8E46FD1F-49B4-4E1B-80CD-E10D852214C1}">
      <dsp:nvSpPr>
        <dsp:cNvPr id="0" name=""/>
        <dsp:cNvSpPr/>
      </dsp:nvSpPr>
      <dsp:spPr>
        <a:xfrm>
          <a:off x="8022179" y="398719"/>
          <a:ext cx="954530" cy="80762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Hồ</a:t>
          </a:r>
          <a:r>
            <a:rPr lang="en-US" sz="1600" kern="1200" dirty="0">
              <a:solidFill>
                <a:schemeClr val="tx1"/>
              </a:solidFill>
            </a:rPr>
            <a:t> </a:t>
          </a:r>
          <a:r>
            <a:rPr lang="en-US" sz="1600" kern="1200" dirty="0" err="1">
              <a:solidFill>
                <a:schemeClr val="tx1"/>
              </a:solidFill>
            </a:rPr>
            <a:t>bù</a:t>
          </a:r>
          <a:r>
            <a:rPr lang="en-US" sz="1600" kern="1200" dirty="0">
              <a:solidFill>
                <a:schemeClr val="tx1"/>
              </a:solidFill>
            </a:rPr>
            <a:t> 2</a:t>
          </a:r>
        </a:p>
      </dsp:txBody>
      <dsp:txXfrm>
        <a:off x="8045833" y="422373"/>
        <a:ext cx="907222" cy="760314"/>
      </dsp:txXfrm>
    </dsp:sp>
    <dsp:sp modelId="{30D1FE49-B44C-4F5D-8334-75C58446C1DA}">
      <dsp:nvSpPr>
        <dsp:cNvPr id="0" name=""/>
        <dsp:cNvSpPr/>
      </dsp:nvSpPr>
      <dsp:spPr>
        <a:xfrm>
          <a:off x="9072162" y="684168"/>
          <a:ext cx="202360" cy="23672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9072162" y="731513"/>
        <a:ext cx="141652" cy="142033"/>
      </dsp:txXfrm>
    </dsp:sp>
    <dsp:sp modelId="{FB19109E-FC94-43E1-BA4F-0A03E2CFF9BA}">
      <dsp:nvSpPr>
        <dsp:cNvPr id="0" name=""/>
        <dsp:cNvSpPr/>
      </dsp:nvSpPr>
      <dsp:spPr>
        <a:xfrm>
          <a:off x="9358521" y="398719"/>
          <a:ext cx="954530" cy="80762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Cuộn</a:t>
          </a:r>
          <a:r>
            <a:rPr lang="en-US" sz="1600" kern="1200" dirty="0">
              <a:solidFill>
                <a:schemeClr val="tx1"/>
              </a:solidFill>
            </a:rPr>
            <a:t> </a:t>
          </a:r>
          <a:r>
            <a:rPr lang="en-US" sz="1600" kern="1200" dirty="0" err="1">
              <a:solidFill>
                <a:schemeClr val="tx1"/>
              </a:solidFill>
            </a:rPr>
            <a:t>lại</a:t>
          </a:r>
          <a:endParaRPr lang="en-US" sz="1600" kern="1200" dirty="0">
            <a:solidFill>
              <a:schemeClr val="tx1"/>
            </a:solidFill>
          </a:endParaRPr>
        </a:p>
      </dsp:txBody>
      <dsp:txXfrm>
        <a:off x="9382175" y="422373"/>
        <a:ext cx="907222" cy="760314"/>
      </dsp:txXfrm>
    </dsp:sp>
    <dsp:sp modelId="{008946B4-65CC-4D57-9FB5-78B40C1D6E7D}">
      <dsp:nvSpPr>
        <dsp:cNvPr id="0" name=""/>
        <dsp:cNvSpPr/>
      </dsp:nvSpPr>
      <dsp:spPr>
        <a:xfrm>
          <a:off x="10408505" y="684168"/>
          <a:ext cx="202360" cy="23672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10408505" y="731513"/>
        <a:ext cx="141652" cy="142033"/>
      </dsp:txXfrm>
    </dsp:sp>
    <dsp:sp modelId="{4AE91EB4-E9F7-425D-8425-07B8547C334E}">
      <dsp:nvSpPr>
        <dsp:cNvPr id="0" name=""/>
        <dsp:cNvSpPr/>
      </dsp:nvSpPr>
      <dsp:spPr>
        <a:xfrm>
          <a:off x="10694864" y="398719"/>
          <a:ext cx="954530" cy="80762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Xe </a:t>
          </a:r>
          <a:r>
            <a:rPr lang="en-US" sz="1600" kern="1200" dirty="0" err="1">
              <a:solidFill>
                <a:schemeClr val="tx1"/>
              </a:solidFill>
            </a:rPr>
            <a:t>ra</a:t>
          </a:r>
          <a:r>
            <a:rPr lang="en-US" sz="1600" kern="1200" dirty="0">
              <a:solidFill>
                <a:schemeClr val="tx1"/>
              </a:solidFill>
            </a:rPr>
            <a:t> </a:t>
          </a:r>
          <a:r>
            <a:rPr lang="en-US" sz="1600" kern="1200" dirty="0" err="1">
              <a:solidFill>
                <a:schemeClr val="tx1"/>
              </a:solidFill>
            </a:rPr>
            <a:t>liệu</a:t>
          </a:r>
          <a:endParaRPr lang="en-US" sz="1600" kern="1200" dirty="0">
            <a:solidFill>
              <a:schemeClr val="tx1"/>
            </a:solidFill>
          </a:endParaRPr>
        </a:p>
      </dsp:txBody>
      <dsp:txXfrm>
        <a:off x="10718518" y="422373"/>
        <a:ext cx="907222" cy="76031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2CC65D-AD69-4C40-AB53-A31DDCAC1546}">
      <dsp:nvSpPr>
        <dsp:cNvPr id="0" name=""/>
        <dsp:cNvSpPr/>
      </dsp:nvSpPr>
      <dsp:spPr>
        <a:xfrm>
          <a:off x="11851" y="274558"/>
          <a:ext cx="1017550" cy="61112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Tang </a:t>
          </a:r>
          <a:r>
            <a:rPr lang="en-US" sz="1600" kern="1200" dirty="0" err="1">
              <a:solidFill>
                <a:schemeClr val="tx1"/>
              </a:solidFill>
            </a:rPr>
            <a:t>mở</a:t>
          </a:r>
          <a:r>
            <a:rPr lang="en-US" sz="1600" kern="1200" dirty="0">
              <a:solidFill>
                <a:schemeClr val="tx1"/>
              </a:solidFill>
            </a:rPr>
            <a:t> </a:t>
          </a:r>
          <a:r>
            <a:rPr lang="en-US" sz="1600" kern="1200" dirty="0" err="1">
              <a:solidFill>
                <a:schemeClr val="tx1"/>
              </a:solidFill>
            </a:rPr>
            <a:t>cuộn</a:t>
          </a:r>
          <a:endParaRPr lang="en-US" sz="1600" kern="1200" dirty="0">
            <a:solidFill>
              <a:schemeClr val="tx1"/>
            </a:solidFill>
          </a:endParaRPr>
        </a:p>
      </dsp:txBody>
      <dsp:txXfrm>
        <a:off x="29750" y="292457"/>
        <a:ext cx="981752" cy="575328"/>
      </dsp:txXfrm>
    </dsp:sp>
    <dsp:sp modelId="{CC65F0A5-79FB-42A0-A52C-1CDBA7B8B9C8}">
      <dsp:nvSpPr>
        <dsp:cNvPr id="0" name=""/>
        <dsp:cNvSpPr/>
      </dsp:nvSpPr>
      <dsp:spPr>
        <a:xfrm>
          <a:off x="1131157" y="453945"/>
          <a:ext cx="215720" cy="25235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1131157" y="504415"/>
        <a:ext cx="151004" cy="151412"/>
      </dsp:txXfrm>
    </dsp:sp>
    <dsp:sp modelId="{D902B850-D261-4B01-B0E0-7FC77D4CCAA6}">
      <dsp:nvSpPr>
        <dsp:cNvPr id="0" name=""/>
        <dsp:cNvSpPr/>
      </dsp:nvSpPr>
      <dsp:spPr>
        <a:xfrm>
          <a:off x="1436422" y="274558"/>
          <a:ext cx="1017550" cy="61112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Lồng</a:t>
          </a:r>
          <a:r>
            <a:rPr lang="en-US" sz="1600" kern="1200" dirty="0">
              <a:solidFill>
                <a:schemeClr val="tx1"/>
              </a:solidFill>
            </a:rPr>
            <a:t> </a:t>
          </a:r>
          <a:r>
            <a:rPr lang="en-US" sz="1600" kern="1200" dirty="0" err="1">
              <a:solidFill>
                <a:schemeClr val="tx1"/>
              </a:solidFill>
            </a:rPr>
            <a:t>tích</a:t>
          </a:r>
          <a:endParaRPr lang="en-US" sz="1600" kern="1200" dirty="0">
            <a:solidFill>
              <a:schemeClr val="tx1"/>
            </a:solidFill>
          </a:endParaRPr>
        </a:p>
      </dsp:txBody>
      <dsp:txXfrm>
        <a:off x="1454321" y="292457"/>
        <a:ext cx="981752" cy="575328"/>
      </dsp:txXfrm>
    </dsp:sp>
    <dsp:sp modelId="{409E9E4D-AEBE-49E3-B873-013DC9A473E7}">
      <dsp:nvSpPr>
        <dsp:cNvPr id="0" name=""/>
        <dsp:cNvSpPr/>
      </dsp:nvSpPr>
      <dsp:spPr>
        <a:xfrm>
          <a:off x="2555727" y="453945"/>
          <a:ext cx="215720" cy="25235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2555727" y="504415"/>
        <a:ext cx="151004" cy="151412"/>
      </dsp:txXfrm>
    </dsp:sp>
    <dsp:sp modelId="{C604155D-7963-44B0-9AB9-10A9D37F153A}">
      <dsp:nvSpPr>
        <dsp:cNvPr id="0" name=""/>
        <dsp:cNvSpPr/>
      </dsp:nvSpPr>
      <dsp:spPr>
        <a:xfrm>
          <a:off x="2860992" y="274558"/>
          <a:ext cx="1363507" cy="61112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Giàn</a:t>
          </a:r>
          <a:r>
            <a:rPr lang="en-US" sz="1600" kern="1200" dirty="0">
              <a:solidFill>
                <a:schemeClr val="tx1"/>
              </a:solidFill>
            </a:rPr>
            <a:t> </a:t>
          </a:r>
          <a:r>
            <a:rPr lang="en-US" sz="1600" kern="1200" dirty="0" err="1">
              <a:solidFill>
                <a:schemeClr val="tx1"/>
              </a:solidFill>
            </a:rPr>
            <a:t>khuôn</a:t>
          </a:r>
          <a:r>
            <a:rPr lang="en-US" sz="1600" kern="1200" dirty="0">
              <a:solidFill>
                <a:schemeClr val="tx1"/>
              </a:solidFill>
            </a:rPr>
            <a:t> </a:t>
          </a:r>
          <a:r>
            <a:rPr lang="en-US" sz="1600" kern="1200" dirty="0" err="1">
              <a:solidFill>
                <a:schemeClr val="tx1"/>
              </a:solidFill>
            </a:rPr>
            <a:t>định</a:t>
          </a:r>
          <a:r>
            <a:rPr lang="en-US" sz="1600" kern="1200" dirty="0">
              <a:solidFill>
                <a:schemeClr val="tx1"/>
              </a:solidFill>
            </a:rPr>
            <a:t> hình</a:t>
          </a:r>
        </a:p>
      </dsp:txBody>
      <dsp:txXfrm>
        <a:off x="2878891" y="292457"/>
        <a:ext cx="1327709" cy="575328"/>
      </dsp:txXfrm>
    </dsp:sp>
    <dsp:sp modelId="{0FA7D57E-FE84-4C1F-AE0C-234FAB4D6858}">
      <dsp:nvSpPr>
        <dsp:cNvPr id="0" name=""/>
        <dsp:cNvSpPr/>
      </dsp:nvSpPr>
      <dsp:spPr>
        <a:xfrm>
          <a:off x="4326254" y="453945"/>
          <a:ext cx="215720" cy="25235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4326254" y="504415"/>
        <a:ext cx="151004" cy="151412"/>
      </dsp:txXfrm>
    </dsp:sp>
    <dsp:sp modelId="{2BB5162A-871F-406A-8294-D1D14CC5CEB9}">
      <dsp:nvSpPr>
        <dsp:cNvPr id="0" name=""/>
        <dsp:cNvSpPr/>
      </dsp:nvSpPr>
      <dsp:spPr>
        <a:xfrm>
          <a:off x="4631519" y="274558"/>
          <a:ext cx="1017550" cy="61112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Hàn</a:t>
          </a:r>
          <a:r>
            <a:rPr lang="en-US" sz="1600" kern="1200" dirty="0">
              <a:solidFill>
                <a:schemeClr val="tx1"/>
              </a:solidFill>
            </a:rPr>
            <a:t> </a:t>
          </a:r>
          <a:r>
            <a:rPr lang="en-US" sz="1600" kern="1200" dirty="0" err="1">
              <a:solidFill>
                <a:schemeClr val="tx1"/>
              </a:solidFill>
            </a:rPr>
            <a:t>cao</a:t>
          </a:r>
          <a:r>
            <a:rPr lang="en-US" sz="1600" kern="1200" dirty="0">
              <a:solidFill>
                <a:schemeClr val="tx1"/>
              </a:solidFill>
            </a:rPr>
            <a:t> </a:t>
          </a:r>
          <a:r>
            <a:rPr lang="en-US" sz="1600" kern="1200" dirty="0" err="1">
              <a:solidFill>
                <a:schemeClr val="tx1"/>
              </a:solidFill>
            </a:rPr>
            <a:t>tần</a:t>
          </a:r>
          <a:endParaRPr lang="en-US" sz="1600" kern="1200" dirty="0">
            <a:solidFill>
              <a:schemeClr val="tx1"/>
            </a:solidFill>
          </a:endParaRPr>
        </a:p>
      </dsp:txBody>
      <dsp:txXfrm>
        <a:off x="4649418" y="292457"/>
        <a:ext cx="981752" cy="575328"/>
      </dsp:txXfrm>
    </dsp:sp>
    <dsp:sp modelId="{99DFA008-5BD6-43AC-8BC7-F45FD5BCFBDB}">
      <dsp:nvSpPr>
        <dsp:cNvPr id="0" name=""/>
        <dsp:cNvSpPr/>
      </dsp:nvSpPr>
      <dsp:spPr>
        <a:xfrm>
          <a:off x="5750825" y="453945"/>
          <a:ext cx="215720" cy="25235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5750825" y="504415"/>
        <a:ext cx="151004" cy="151412"/>
      </dsp:txXfrm>
    </dsp:sp>
    <dsp:sp modelId="{F2C2217A-6371-4A1F-AB41-B26C0DC8DE9F}">
      <dsp:nvSpPr>
        <dsp:cNvPr id="0" name=""/>
        <dsp:cNvSpPr/>
      </dsp:nvSpPr>
      <dsp:spPr>
        <a:xfrm>
          <a:off x="6056090" y="274558"/>
          <a:ext cx="1311866" cy="61112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Giàn</a:t>
          </a:r>
          <a:r>
            <a:rPr lang="en-US" sz="1600" kern="1200" dirty="0">
              <a:solidFill>
                <a:schemeClr val="tx1"/>
              </a:solidFill>
            </a:rPr>
            <a:t> </a:t>
          </a:r>
          <a:r>
            <a:rPr lang="en-US" sz="1600" kern="1200" dirty="0" err="1">
              <a:solidFill>
                <a:schemeClr val="tx1"/>
              </a:solidFill>
            </a:rPr>
            <a:t>khuôn</a:t>
          </a:r>
          <a:r>
            <a:rPr lang="en-US" sz="1600" kern="1200" dirty="0">
              <a:solidFill>
                <a:schemeClr val="tx1"/>
              </a:solidFill>
            </a:rPr>
            <a:t> </a:t>
          </a:r>
          <a:r>
            <a:rPr lang="en-US" sz="1600" kern="1200" dirty="0" err="1">
              <a:solidFill>
                <a:schemeClr val="tx1"/>
              </a:solidFill>
            </a:rPr>
            <a:t>thành</a:t>
          </a:r>
          <a:r>
            <a:rPr lang="en-US" sz="1600" kern="1200" dirty="0">
              <a:solidFill>
                <a:schemeClr val="tx1"/>
              </a:solidFill>
            </a:rPr>
            <a:t> hình</a:t>
          </a:r>
        </a:p>
      </dsp:txBody>
      <dsp:txXfrm>
        <a:off x="6073989" y="292457"/>
        <a:ext cx="1276068" cy="575328"/>
      </dsp:txXfrm>
    </dsp:sp>
    <dsp:sp modelId="{69B85FE7-2E7B-47BF-9E5A-A23FDFD81F87}">
      <dsp:nvSpPr>
        <dsp:cNvPr id="0" name=""/>
        <dsp:cNvSpPr/>
      </dsp:nvSpPr>
      <dsp:spPr>
        <a:xfrm>
          <a:off x="7469711" y="453945"/>
          <a:ext cx="215720" cy="25235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7469711" y="504415"/>
        <a:ext cx="151004" cy="151412"/>
      </dsp:txXfrm>
    </dsp:sp>
    <dsp:sp modelId="{F0BE5E63-2C76-488C-A831-E7A700A9F756}">
      <dsp:nvSpPr>
        <dsp:cNvPr id="0" name=""/>
        <dsp:cNvSpPr/>
      </dsp:nvSpPr>
      <dsp:spPr>
        <a:xfrm>
          <a:off x="7774977" y="274558"/>
          <a:ext cx="1017550" cy="61112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Bàn</a:t>
          </a:r>
          <a:r>
            <a:rPr lang="en-US" sz="1600" kern="1200" dirty="0">
              <a:solidFill>
                <a:schemeClr val="tx1"/>
              </a:solidFill>
            </a:rPr>
            <a:t> </a:t>
          </a:r>
          <a:r>
            <a:rPr lang="en-US" sz="1600" kern="1200" dirty="0" err="1">
              <a:solidFill>
                <a:schemeClr val="tx1"/>
              </a:solidFill>
            </a:rPr>
            <a:t>cắt</a:t>
          </a:r>
          <a:endParaRPr lang="en-US" sz="1600" kern="1200" dirty="0">
            <a:solidFill>
              <a:schemeClr val="tx1"/>
            </a:solidFill>
          </a:endParaRPr>
        </a:p>
      </dsp:txBody>
      <dsp:txXfrm>
        <a:off x="7792876" y="292457"/>
        <a:ext cx="981752" cy="575328"/>
      </dsp:txXfrm>
    </dsp:sp>
    <dsp:sp modelId="{F301749D-C667-4A60-A3B4-F9DF27BAC1AC}">
      <dsp:nvSpPr>
        <dsp:cNvPr id="0" name=""/>
        <dsp:cNvSpPr/>
      </dsp:nvSpPr>
      <dsp:spPr>
        <a:xfrm>
          <a:off x="8894282" y="453945"/>
          <a:ext cx="215720" cy="25235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8894282" y="504415"/>
        <a:ext cx="151004" cy="151412"/>
      </dsp:txXfrm>
    </dsp:sp>
    <dsp:sp modelId="{8E46FD1F-49B4-4E1B-80CD-E10D852214C1}">
      <dsp:nvSpPr>
        <dsp:cNvPr id="0" name=""/>
        <dsp:cNvSpPr/>
      </dsp:nvSpPr>
      <dsp:spPr>
        <a:xfrm>
          <a:off x="9199547" y="274558"/>
          <a:ext cx="1017550" cy="61112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Giàn</a:t>
          </a:r>
          <a:r>
            <a:rPr lang="en-US" sz="1600" kern="1200" dirty="0">
              <a:solidFill>
                <a:schemeClr val="tx1"/>
              </a:solidFill>
            </a:rPr>
            <a:t> </a:t>
          </a:r>
          <a:r>
            <a:rPr lang="en-US" sz="1600" kern="1200" dirty="0" err="1">
              <a:solidFill>
                <a:schemeClr val="tx1"/>
              </a:solidFill>
            </a:rPr>
            <a:t>thu</a:t>
          </a:r>
          <a:r>
            <a:rPr lang="en-US" sz="1600" kern="1200" dirty="0">
              <a:solidFill>
                <a:schemeClr val="tx1"/>
              </a:solidFill>
            </a:rPr>
            <a:t> </a:t>
          </a:r>
          <a:r>
            <a:rPr lang="en-US" sz="1600" kern="1200" dirty="0" err="1">
              <a:solidFill>
                <a:schemeClr val="tx1"/>
              </a:solidFill>
            </a:rPr>
            <a:t>ống</a:t>
          </a:r>
          <a:endParaRPr lang="en-US" sz="1600" kern="1200" dirty="0">
            <a:solidFill>
              <a:schemeClr val="tx1"/>
            </a:solidFill>
          </a:endParaRPr>
        </a:p>
      </dsp:txBody>
      <dsp:txXfrm>
        <a:off x="9217446" y="292457"/>
        <a:ext cx="981752" cy="575328"/>
      </dsp:txXfrm>
    </dsp:sp>
    <dsp:sp modelId="{30D1FE49-B44C-4F5D-8334-75C58446C1DA}">
      <dsp:nvSpPr>
        <dsp:cNvPr id="0" name=""/>
        <dsp:cNvSpPr/>
      </dsp:nvSpPr>
      <dsp:spPr>
        <a:xfrm>
          <a:off x="10318852" y="453945"/>
          <a:ext cx="215720" cy="25235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10318852" y="504415"/>
        <a:ext cx="151004" cy="151412"/>
      </dsp:txXfrm>
    </dsp:sp>
    <dsp:sp modelId="{FB19109E-FC94-43E1-BA4F-0A03E2CFF9BA}">
      <dsp:nvSpPr>
        <dsp:cNvPr id="0" name=""/>
        <dsp:cNvSpPr/>
      </dsp:nvSpPr>
      <dsp:spPr>
        <a:xfrm>
          <a:off x="10624117" y="274558"/>
          <a:ext cx="1017550" cy="61112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Đóng</a:t>
          </a:r>
          <a:r>
            <a:rPr lang="en-US" sz="1600" kern="1200" dirty="0">
              <a:solidFill>
                <a:schemeClr val="tx1"/>
              </a:solidFill>
            </a:rPr>
            <a:t> </a:t>
          </a:r>
          <a:r>
            <a:rPr lang="en-US" sz="1600" kern="1200" dirty="0" err="1">
              <a:solidFill>
                <a:schemeClr val="tx1"/>
              </a:solidFill>
            </a:rPr>
            <a:t>bó</a:t>
          </a:r>
          <a:endParaRPr lang="en-US" sz="1600" kern="1200" dirty="0">
            <a:solidFill>
              <a:schemeClr val="tx1"/>
            </a:solidFill>
          </a:endParaRPr>
        </a:p>
      </dsp:txBody>
      <dsp:txXfrm>
        <a:off x="10642016" y="292457"/>
        <a:ext cx="981752" cy="57532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106332-05FF-4271-87DE-9DF8F35F4556}">
      <dsp:nvSpPr>
        <dsp:cNvPr id="0" name=""/>
        <dsp:cNvSpPr/>
      </dsp:nvSpPr>
      <dsp:spPr>
        <a:xfrm>
          <a:off x="3853"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rPr>
            <a:t>Xe </a:t>
          </a:r>
          <a:r>
            <a:rPr lang="en-US" sz="1800" kern="1200" dirty="0" err="1">
              <a:solidFill>
                <a:schemeClr val="tx1"/>
              </a:solidFill>
            </a:rPr>
            <a:t>vào</a:t>
          </a:r>
          <a:r>
            <a:rPr lang="en-US" sz="1800" kern="1200" dirty="0">
              <a:solidFill>
                <a:schemeClr val="tx1"/>
              </a:solidFill>
            </a:rPr>
            <a:t> </a:t>
          </a:r>
          <a:r>
            <a:rPr lang="en-US" sz="1800" kern="1200" dirty="0" err="1">
              <a:solidFill>
                <a:schemeClr val="tx1"/>
              </a:solidFill>
            </a:rPr>
            <a:t>liệu</a:t>
          </a:r>
          <a:endParaRPr lang="en-US" sz="1800" kern="1200" dirty="0">
            <a:solidFill>
              <a:schemeClr val="tx1"/>
            </a:solidFill>
          </a:endParaRPr>
        </a:p>
      </dsp:txBody>
      <dsp:txXfrm>
        <a:off x="23045" y="413102"/>
        <a:ext cx="1004823" cy="616880"/>
      </dsp:txXfrm>
    </dsp:sp>
    <dsp:sp modelId="{3AC77BF1-E82F-41E9-A30E-EF4469A405F7}">
      <dsp:nvSpPr>
        <dsp:cNvPr id="0" name=""/>
        <dsp:cNvSpPr/>
      </dsp:nvSpPr>
      <dsp:spPr>
        <a:xfrm>
          <a:off x="1151382"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1151382" y="643927"/>
        <a:ext cx="154812" cy="155229"/>
      </dsp:txXfrm>
    </dsp:sp>
    <dsp:sp modelId="{E2E64A1C-8133-4870-BC5B-46028EADC823}">
      <dsp:nvSpPr>
        <dsp:cNvPr id="0" name=""/>
        <dsp:cNvSpPr/>
      </dsp:nvSpPr>
      <dsp:spPr>
        <a:xfrm>
          <a:off x="1464344"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rPr>
            <a:t>Là </a:t>
          </a:r>
          <a:r>
            <a:rPr lang="en-US" sz="1800" kern="1200" dirty="0" err="1">
              <a:solidFill>
                <a:schemeClr val="tx1"/>
              </a:solidFill>
            </a:rPr>
            <a:t>phẳng</a:t>
          </a:r>
          <a:endParaRPr lang="en-US" sz="1800" kern="1200" dirty="0">
            <a:solidFill>
              <a:schemeClr val="tx1"/>
            </a:solidFill>
          </a:endParaRPr>
        </a:p>
      </dsp:txBody>
      <dsp:txXfrm>
        <a:off x="1483536" y="413102"/>
        <a:ext cx="1004823" cy="616880"/>
      </dsp:txXfrm>
    </dsp:sp>
    <dsp:sp modelId="{FC12BECB-5F15-417F-B5F0-585F6BED14F3}">
      <dsp:nvSpPr>
        <dsp:cNvPr id="0" name=""/>
        <dsp:cNvSpPr/>
      </dsp:nvSpPr>
      <dsp:spPr>
        <a:xfrm>
          <a:off x="2611872"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2611872" y="643927"/>
        <a:ext cx="154812" cy="155229"/>
      </dsp:txXfrm>
    </dsp:sp>
    <dsp:sp modelId="{450A4770-5694-4566-81DB-5CAEAEE889FF}">
      <dsp:nvSpPr>
        <dsp:cNvPr id="0" name=""/>
        <dsp:cNvSpPr/>
      </dsp:nvSpPr>
      <dsp:spPr>
        <a:xfrm>
          <a:off x="2924835"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Hố</a:t>
          </a:r>
          <a:r>
            <a:rPr lang="en-US" sz="1800" kern="1200" dirty="0">
              <a:solidFill>
                <a:schemeClr val="tx1"/>
              </a:solidFill>
            </a:rPr>
            <a:t> </a:t>
          </a:r>
          <a:r>
            <a:rPr lang="en-US" sz="1800" kern="1200" dirty="0" err="1">
              <a:solidFill>
                <a:schemeClr val="tx1"/>
              </a:solidFill>
            </a:rPr>
            <a:t>bù</a:t>
          </a:r>
          <a:endParaRPr lang="en-US" sz="1800" kern="1200" dirty="0">
            <a:solidFill>
              <a:schemeClr val="tx1"/>
            </a:solidFill>
          </a:endParaRPr>
        </a:p>
      </dsp:txBody>
      <dsp:txXfrm>
        <a:off x="2944027" y="413102"/>
        <a:ext cx="1004823" cy="616880"/>
      </dsp:txXfrm>
    </dsp:sp>
    <dsp:sp modelId="{327C9F0D-084B-4F96-BFF4-82D4A990B221}">
      <dsp:nvSpPr>
        <dsp:cNvPr id="0" name=""/>
        <dsp:cNvSpPr/>
      </dsp:nvSpPr>
      <dsp:spPr>
        <a:xfrm>
          <a:off x="4072363"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4072363" y="643927"/>
        <a:ext cx="154812" cy="155229"/>
      </dsp:txXfrm>
    </dsp:sp>
    <dsp:sp modelId="{6510D33A-010D-4F56-8C52-0F42A22885CF}">
      <dsp:nvSpPr>
        <dsp:cNvPr id="0" name=""/>
        <dsp:cNvSpPr/>
      </dsp:nvSpPr>
      <dsp:spPr>
        <a:xfrm>
          <a:off x="4385326"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rPr>
            <a:t>Dao </a:t>
          </a:r>
          <a:r>
            <a:rPr lang="en-US" sz="1800" kern="1200" dirty="0" err="1">
              <a:solidFill>
                <a:schemeClr val="tx1"/>
              </a:solidFill>
            </a:rPr>
            <a:t>xẻ</a:t>
          </a:r>
          <a:endParaRPr lang="en-US" sz="1800" kern="1200" dirty="0">
            <a:solidFill>
              <a:schemeClr val="tx1"/>
            </a:solidFill>
          </a:endParaRPr>
        </a:p>
      </dsp:txBody>
      <dsp:txXfrm>
        <a:off x="4404518" y="413102"/>
        <a:ext cx="1004823" cy="616880"/>
      </dsp:txXfrm>
    </dsp:sp>
    <dsp:sp modelId="{4ED3F7E3-6B7F-4855-BA89-B860BE49DFA9}">
      <dsp:nvSpPr>
        <dsp:cNvPr id="0" name=""/>
        <dsp:cNvSpPr/>
      </dsp:nvSpPr>
      <dsp:spPr>
        <a:xfrm>
          <a:off x="5532854"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5532854" y="643927"/>
        <a:ext cx="154812" cy="155229"/>
      </dsp:txXfrm>
    </dsp:sp>
    <dsp:sp modelId="{F04C58BB-BF9E-4CE0-948B-E81521CF44D7}">
      <dsp:nvSpPr>
        <dsp:cNvPr id="0" name=""/>
        <dsp:cNvSpPr/>
      </dsp:nvSpPr>
      <dsp:spPr>
        <a:xfrm>
          <a:off x="5845817"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Hố</a:t>
          </a:r>
          <a:r>
            <a:rPr lang="en-US" sz="1800" kern="1200" dirty="0">
              <a:solidFill>
                <a:schemeClr val="tx1"/>
              </a:solidFill>
            </a:rPr>
            <a:t> </a:t>
          </a:r>
          <a:r>
            <a:rPr lang="en-US" sz="1800" kern="1200" dirty="0" err="1">
              <a:solidFill>
                <a:schemeClr val="tx1"/>
              </a:solidFill>
            </a:rPr>
            <a:t>bù</a:t>
          </a:r>
          <a:endParaRPr lang="en-US" sz="1800" kern="1200" dirty="0">
            <a:solidFill>
              <a:schemeClr val="tx1"/>
            </a:solidFill>
          </a:endParaRPr>
        </a:p>
      </dsp:txBody>
      <dsp:txXfrm>
        <a:off x="5865009" y="413102"/>
        <a:ext cx="1004823" cy="616880"/>
      </dsp:txXfrm>
    </dsp:sp>
    <dsp:sp modelId="{95F5488E-B5EB-4D88-9574-1BA7F09051A7}">
      <dsp:nvSpPr>
        <dsp:cNvPr id="0" name=""/>
        <dsp:cNvSpPr/>
      </dsp:nvSpPr>
      <dsp:spPr>
        <a:xfrm>
          <a:off x="6993345"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6993345" y="643927"/>
        <a:ext cx="154812" cy="155229"/>
      </dsp:txXfrm>
    </dsp:sp>
    <dsp:sp modelId="{01302EC2-F035-4E07-A9ED-1C9310D91088}">
      <dsp:nvSpPr>
        <dsp:cNvPr id="0" name=""/>
        <dsp:cNvSpPr/>
      </dsp:nvSpPr>
      <dsp:spPr>
        <a:xfrm>
          <a:off x="7306307"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Tạo</a:t>
          </a:r>
          <a:r>
            <a:rPr lang="en-US" sz="1800" kern="1200" dirty="0">
              <a:solidFill>
                <a:schemeClr val="tx1"/>
              </a:solidFill>
            </a:rPr>
            <a:t> </a:t>
          </a:r>
          <a:r>
            <a:rPr lang="en-US" sz="1800" kern="1200" dirty="0" err="1">
              <a:solidFill>
                <a:schemeClr val="tx1"/>
              </a:solidFill>
            </a:rPr>
            <a:t>căng</a:t>
          </a:r>
          <a:endParaRPr lang="en-US" sz="1800" kern="1200" dirty="0">
            <a:solidFill>
              <a:schemeClr val="tx1"/>
            </a:solidFill>
          </a:endParaRPr>
        </a:p>
      </dsp:txBody>
      <dsp:txXfrm>
        <a:off x="7325499" y="413102"/>
        <a:ext cx="1004823" cy="616880"/>
      </dsp:txXfrm>
    </dsp:sp>
    <dsp:sp modelId="{1033306D-0893-4D58-9D8D-335A2A282CC8}">
      <dsp:nvSpPr>
        <dsp:cNvPr id="0" name=""/>
        <dsp:cNvSpPr/>
      </dsp:nvSpPr>
      <dsp:spPr>
        <a:xfrm>
          <a:off x="8453836"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8453836" y="643927"/>
        <a:ext cx="154812" cy="155229"/>
      </dsp:txXfrm>
    </dsp:sp>
    <dsp:sp modelId="{CB0FC582-131C-4231-B4DA-37667189A6F2}">
      <dsp:nvSpPr>
        <dsp:cNvPr id="0" name=""/>
        <dsp:cNvSpPr/>
      </dsp:nvSpPr>
      <dsp:spPr>
        <a:xfrm>
          <a:off x="8766798"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Cuộn</a:t>
          </a:r>
          <a:r>
            <a:rPr lang="en-US" sz="1800" kern="1200" dirty="0">
              <a:solidFill>
                <a:schemeClr val="tx1"/>
              </a:solidFill>
            </a:rPr>
            <a:t> </a:t>
          </a:r>
          <a:r>
            <a:rPr lang="en-US" sz="1800" kern="1200" dirty="0" err="1">
              <a:solidFill>
                <a:schemeClr val="tx1"/>
              </a:solidFill>
            </a:rPr>
            <a:t>lại</a:t>
          </a:r>
          <a:endParaRPr lang="en-US" sz="1800" kern="1200" dirty="0">
            <a:solidFill>
              <a:schemeClr val="tx1"/>
            </a:solidFill>
          </a:endParaRPr>
        </a:p>
      </dsp:txBody>
      <dsp:txXfrm>
        <a:off x="8785990" y="413102"/>
        <a:ext cx="1004823" cy="616880"/>
      </dsp:txXfrm>
    </dsp:sp>
    <dsp:sp modelId="{8BA82B4E-C428-4CD3-8B27-5E51E5926C2E}">
      <dsp:nvSpPr>
        <dsp:cNvPr id="0" name=""/>
        <dsp:cNvSpPr/>
      </dsp:nvSpPr>
      <dsp:spPr>
        <a:xfrm>
          <a:off x="9914327"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9914327" y="643927"/>
        <a:ext cx="154812" cy="155229"/>
      </dsp:txXfrm>
    </dsp:sp>
    <dsp:sp modelId="{67C8BB63-F05E-42DC-9248-4F5A776E3671}">
      <dsp:nvSpPr>
        <dsp:cNvPr id="0" name=""/>
        <dsp:cNvSpPr/>
      </dsp:nvSpPr>
      <dsp:spPr>
        <a:xfrm>
          <a:off x="10227289"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rPr>
            <a:t>Xe </a:t>
          </a:r>
          <a:r>
            <a:rPr lang="en-US" sz="1800" kern="1200" dirty="0" err="1">
              <a:solidFill>
                <a:schemeClr val="tx1"/>
              </a:solidFill>
            </a:rPr>
            <a:t>ra</a:t>
          </a:r>
          <a:r>
            <a:rPr lang="en-US" sz="1800" kern="1200" dirty="0">
              <a:solidFill>
                <a:schemeClr val="tx1"/>
              </a:solidFill>
            </a:rPr>
            <a:t> </a:t>
          </a:r>
          <a:r>
            <a:rPr lang="en-US" sz="1800" kern="1200" dirty="0" err="1">
              <a:solidFill>
                <a:schemeClr val="tx1"/>
              </a:solidFill>
            </a:rPr>
            <a:t>liệu</a:t>
          </a:r>
          <a:endParaRPr lang="en-US" sz="1800" kern="1200" dirty="0">
            <a:solidFill>
              <a:schemeClr val="tx1"/>
            </a:solidFill>
          </a:endParaRPr>
        </a:p>
      </dsp:txBody>
      <dsp:txXfrm>
        <a:off x="10246481" y="413102"/>
        <a:ext cx="1004823" cy="61688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2CC65D-AD69-4C40-AB53-A31DDCAC1546}">
      <dsp:nvSpPr>
        <dsp:cNvPr id="0" name=""/>
        <dsp:cNvSpPr/>
      </dsp:nvSpPr>
      <dsp:spPr>
        <a:xfrm>
          <a:off x="3414"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rPr>
            <a:t>Xe </a:t>
          </a:r>
          <a:r>
            <a:rPr lang="en-US" sz="1800" kern="1200" dirty="0" err="1">
              <a:solidFill>
                <a:schemeClr val="tx1"/>
              </a:solidFill>
            </a:rPr>
            <a:t>vào</a:t>
          </a:r>
          <a:r>
            <a:rPr lang="en-US" sz="1800" kern="1200" dirty="0">
              <a:solidFill>
                <a:schemeClr val="tx1"/>
              </a:solidFill>
            </a:rPr>
            <a:t> </a:t>
          </a:r>
          <a:r>
            <a:rPr lang="en-US" sz="1800" kern="1200" dirty="0" err="1">
              <a:solidFill>
                <a:schemeClr val="tx1"/>
              </a:solidFill>
            </a:rPr>
            <a:t>liệu</a:t>
          </a:r>
          <a:endParaRPr lang="en-US" sz="1800" kern="1200" dirty="0">
            <a:solidFill>
              <a:schemeClr val="tx1"/>
            </a:solidFill>
          </a:endParaRPr>
        </a:p>
      </dsp:txBody>
      <dsp:txXfrm>
        <a:off x="28496" y="506922"/>
        <a:ext cx="806210" cy="849029"/>
      </dsp:txXfrm>
    </dsp:sp>
    <dsp:sp modelId="{CC65F0A5-79FB-42A0-A52C-1CDBA7B8B9C8}">
      <dsp:nvSpPr>
        <dsp:cNvPr id="0" name=""/>
        <dsp:cNvSpPr/>
      </dsp:nvSpPr>
      <dsp:spPr>
        <a:xfrm>
          <a:off x="945425" y="825246"/>
          <a:ext cx="181551" cy="2123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tx1"/>
            </a:solidFill>
          </a:endParaRPr>
        </a:p>
      </dsp:txBody>
      <dsp:txXfrm>
        <a:off x="945425" y="867722"/>
        <a:ext cx="127086" cy="127428"/>
      </dsp:txXfrm>
    </dsp:sp>
    <dsp:sp modelId="{D902B850-D261-4B01-B0E0-7FC77D4CCAA6}">
      <dsp:nvSpPr>
        <dsp:cNvPr id="0" name=""/>
        <dsp:cNvSpPr/>
      </dsp:nvSpPr>
      <dsp:spPr>
        <a:xfrm>
          <a:off x="1202338"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Lồng</a:t>
          </a:r>
          <a:r>
            <a:rPr lang="en-US" sz="1800" kern="1200" dirty="0">
              <a:solidFill>
                <a:schemeClr val="tx1"/>
              </a:solidFill>
            </a:rPr>
            <a:t> </a:t>
          </a:r>
          <a:r>
            <a:rPr lang="en-US" sz="1800" kern="1200" dirty="0" err="1">
              <a:solidFill>
                <a:schemeClr val="tx1"/>
              </a:solidFill>
            </a:rPr>
            <a:t>tích</a:t>
          </a:r>
          <a:r>
            <a:rPr lang="en-US" sz="1800" kern="1200" dirty="0">
              <a:solidFill>
                <a:schemeClr val="tx1"/>
              </a:solidFill>
            </a:rPr>
            <a:t> 1</a:t>
          </a:r>
        </a:p>
      </dsp:txBody>
      <dsp:txXfrm>
        <a:off x="1227420" y="506922"/>
        <a:ext cx="806210" cy="849029"/>
      </dsp:txXfrm>
    </dsp:sp>
    <dsp:sp modelId="{409E9E4D-AEBE-49E3-B873-013DC9A473E7}">
      <dsp:nvSpPr>
        <dsp:cNvPr id="0" name=""/>
        <dsp:cNvSpPr/>
      </dsp:nvSpPr>
      <dsp:spPr>
        <a:xfrm>
          <a:off x="2144350" y="825246"/>
          <a:ext cx="181551" cy="2123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tx1"/>
            </a:solidFill>
          </a:endParaRPr>
        </a:p>
      </dsp:txBody>
      <dsp:txXfrm>
        <a:off x="2144350" y="867722"/>
        <a:ext cx="127086" cy="127428"/>
      </dsp:txXfrm>
    </dsp:sp>
    <dsp:sp modelId="{C604155D-7963-44B0-9AB9-10A9D37F153A}">
      <dsp:nvSpPr>
        <dsp:cNvPr id="0" name=""/>
        <dsp:cNvSpPr/>
      </dsp:nvSpPr>
      <dsp:spPr>
        <a:xfrm>
          <a:off x="2401262"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Máng</a:t>
          </a:r>
          <a:r>
            <a:rPr lang="en-US" sz="1800" kern="1200" dirty="0">
              <a:solidFill>
                <a:schemeClr val="tx1"/>
              </a:solidFill>
            </a:rPr>
            <a:t> </a:t>
          </a:r>
          <a:r>
            <a:rPr lang="en-US" sz="1800" kern="1200" dirty="0" err="1">
              <a:solidFill>
                <a:schemeClr val="tx1"/>
              </a:solidFill>
            </a:rPr>
            <a:t>tẩy</a:t>
          </a:r>
          <a:endParaRPr lang="en-US" sz="1800" kern="1200" dirty="0">
            <a:solidFill>
              <a:schemeClr val="tx1"/>
            </a:solidFill>
          </a:endParaRPr>
        </a:p>
      </dsp:txBody>
      <dsp:txXfrm>
        <a:off x="2426344" y="506922"/>
        <a:ext cx="806210" cy="849029"/>
      </dsp:txXfrm>
    </dsp:sp>
    <dsp:sp modelId="{0FA7D57E-FE84-4C1F-AE0C-234FAB4D6858}">
      <dsp:nvSpPr>
        <dsp:cNvPr id="0" name=""/>
        <dsp:cNvSpPr/>
      </dsp:nvSpPr>
      <dsp:spPr>
        <a:xfrm>
          <a:off x="3343274" y="825246"/>
          <a:ext cx="181551" cy="2123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tx1"/>
            </a:solidFill>
          </a:endParaRPr>
        </a:p>
      </dsp:txBody>
      <dsp:txXfrm>
        <a:off x="3343274" y="867722"/>
        <a:ext cx="127086" cy="127428"/>
      </dsp:txXfrm>
    </dsp:sp>
    <dsp:sp modelId="{2BB5162A-871F-406A-8294-D1D14CC5CEB9}">
      <dsp:nvSpPr>
        <dsp:cNvPr id="0" name=""/>
        <dsp:cNvSpPr/>
      </dsp:nvSpPr>
      <dsp:spPr>
        <a:xfrm>
          <a:off x="3600186"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Máng</a:t>
          </a:r>
          <a:r>
            <a:rPr lang="en-US" sz="1800" kern="1200" dirty="0">
              <a:solidFill>
                <a:schemeClr val="tx1"/>
              </a:solidFill>
            </a:rPr>
            <a:t> </a:t>
          </a:r>
          <a:r>
            <a:rPr lang="en-US" sz="1800" kern="1200" dirty="0" err="1">
              <a:solidFill>
                <a:schemeClr val="tx1"/>
              </a:solidFill>
            </a:rPr>
            <a:t>rửa</a:t>
          </a:r>
          <a:endParaRPr lang="en-US" sz="1800" kern="1200" dirty="0">
            <a:solidFill>
              <a:schemeClr val="tx1"/>
            </a:solidFill>
          </a:endParaRPr>
        </a:p>
      </dsp:txBody>
      <dsp:txXfrm>
        <a:off x="3625268" y="506922"/>
        <a:ext cx="806210" cy="849029"/>
      </dsp:txXfrm>
    </dsp:sp>
    <dsp:sp modelId="{99DFA008-5BD6-43AC-8BC7-F45FD5BCFBDB}">
      <dsp:nvSpPr>
        <dsp:cNvPr id="0" name=""/>
        <dsp:cNvSpPr/>
      </dsp:nvSpPr>
      <dsp:spPr>
        <a:xfrm>
          <a:off x="4542198" y="825246"/>
          <a:ext cx="181551" cy="2123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tx1"/>
            </a:solidFill>
          </a:endParaRPr>
        </a:p>
      </dsp:txBody>
      <dsp:txXfrm>
        <a:off x="4542198" y="867722"/>
        <a:ext cx="127086" cy="127428"/>
      </dsp:txXfrm>
    </dsp:sp>
    <dsp:sp modelId="{F2C2217A-6371-4A1F-AB41-B26C0DC8DE9F}">
      <dsp:nvSpPr>
        <dsp:cNvPr id="0" name=""/>
        <dsp:cNvSpPr/>
      </dsp:nvSpPr>
      <dsp:spPr>
        <a:xfrm>
          <a:off x="4799110"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Sấy</a:t>
          </a:r>
          <a:endParaRPr lang="en-US" sz="1800" kern="1200" dirty="0">
            <a:solidFill>
              <a:schemeClr val="tx1"/>
            </a:solidFill>
          </a:endParaRPr>
        </a:p>
      </dsp:txBody>
      <dsp:txXfrm>
        <a:off x="4824192" y="506922"/>
        <a:ext cx="806210" cy="849029"/>
      </dsp:txXfrm>
    </dsp:sp>
    <dsp:sp modelId="{69B85FE7-2E7B-47BF-9E5A-A23FDFD81F87}">
      <dsp:nvSpPr>
        <dsp:cNvPr id="0" name=""/>
        <dsp:cNvSpPr/>
      </dsp:nvSpPr>
      <dsp:spPr>
        <a:xfrm>
          <a:off x="5741122" y="825246"/>
          <a:ext cx="181551" cy="2123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tx1"/>
            </a:solidFill>
          </a:endParaRPr>
        </a:p>
      </dsp:txBody>
      <dsp:txXfrm>
        <a:off x="5741122" y="867722"/>
        <a:ext cx="127086" cy="127428"/>
      </dsp:txXfrm>
    </dsp:sp>
    <dsp:sp modelId="{F0BE5E63-2C76-488C-A831-E7A700A9F756}">
      <dsp:nvSpPr>
        <dsp:cNvPr id="0" name=""/>
        <dsp:cNvSpPr/>
      </dsp:nvSpPr>
      <dsp:spPr>
        <a:xfrm>
          <a:off x="5998034"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Tạo</a:t>
          </a:r>
          <a:r>
            <a:rPr lang="en-US" sz="1800" kern="1200" dirty="0">
              <a:solidFill>
                <a:schemeClr val="tx1"/>
              </a:solidFill>
            </a:rPr>
            <a:t> </a:t>
          </a:r>
          <a:r>
            <a:rPr lang="en-US" sz="1800" kern="1200" dirty="0" err="1">
              <a:solidFill>
                <a:schemeClr val="tx1"/>
              </a:solidFill>
            </a:rPr>
            <a:t>căng</a:t>
          </a:r>
          <a:r>
            <a:rPr lang="en-US" sz="1800" kern="1200" dirty="0">
              <a:solidFill>
                <a:schemeClr val="tx1"/>
              </a:solidFill>
            </a:rPr>
            <a:t> 1</a:t>
          </a:r>
        </a:p>
      </dsp:txBody>
      <dsp:txXfrm>
        <a:off x="6023116" y="506922"/>
        <a:ext cx="806210" cy="849029"/>
      </dsp:txXfrm>
    </dsp:sp>
    <dsp:sp modelId="{F301749D-C667-4A60-A3B4-F9DF27BAC1AC}">
      <dsp:nvSpPr>
        <dsp:cNvPr id="0" name=""/>
        <dsp:cNvSpPr/>
      </dsp:nvSpPr>
      <dsp:spPr>
        <a:xfrm>
          <a:off x="6940046" y="825246"/>
          <a:ext cx="181551" cy="2123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tx1"/>
            </a:solidFill>
          </a:endParaRPr>
        </a:p>
      </dsp:txBody>
      <dsp:txXfrm>
        <a:off x="6940046" y="867722"/>
        <a:ext cx="127086" cy="127428"/>
      </dsp:txXfrm>
    </dsp:sp>
    <dsp:sp modelId="{8E46FD1F-49B4-4E1B-80CD-E10D852214C1}">
      <dsp:nvSpPr>
        <dsp:cNvPr id="0" name=""/>
        <dsp:cNvSpPr/>
      </dsp:nvSpPr>
      <dsp:spPr>
        <a:xfrm>
          <a:off x="7196959"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Lồng</a:t>
          </a:r>
          <a:r>
            <a:rPr lang="en-US" sz="1800" kern="1200" dirty="0">
              <a:solidFill>
                <a:schemeClr val="tx1"/>
              </a:solidFill>
            </a:rPr>
            <a:t> </a:t>
          </a:r>
          <a:r>
            <a:rPr lang="en-US" sz="1800" kern="1200" dirty="0" err="1">
              <a:solidFill>
                <a:schemeClr val="tx1"/>
              </a:solidFill>
            </a:rPr>
            <a:t>tích</a:t>
          </a:r>
          <a:r>
            <a:rPr lang="en-US" sz="1800" kern="1200" dirty="0">
              <a:solidFill>
                <a:schemeClr val="tx1"/>
              </a:solidFill>
            </a:rPr>
            <a:t> 2</a:t>
          </a:r>
        </a:p>
      </dsp:txBody>
      <dsp:txXfrm>
        <a:off x="7222041" y="506922"/>
        <a:ext cx="806210" cy="849029"/>
      </dsp:txXfrm>
    </dsp:sp>
    <dsp:sp modelId="{30D1FE49-B44C-4F5D-8334-75C58446C1DA}">
      <dsp:nvSpPr>
        <dsp:cNvPr id="0" name=""/>
        <dsp:cNvSpPr/>
      </dsp:nvSpPr>
      <dsp:spPr>
        <a:xfrm>
          <a:off x="8138970" y="825246"/>
          <a:ext cx="181551" cy="2123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tx1"/>
            </a:solidFill>
          </a:endParaRPr>
        </a:p>
      </dsp:txBody>
      <dsp:txXfrm>
        <a:off x="8138970" y="867722"/>
        <a:ext cx="127086" cy="127428"/>
      </dsp:txXfrm>
    </dsp:sp>
    <dsp:sp modelId="{B40D4D09-D0AD-4F7D-898A-91947277A462}">
      <dsp:nvSpPr>
        <dsp:cNvPr id="0" name=""/>
        <dsp:cNvSpPr/>
      </dsp:nvSpPr>
      <dsp:spPr>
        <a:xfrm>
          <a:off x="8395883"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Tạo</a:t>
          </a:r>
          <a:r>
            <a:rPr lang="en-US" sz="1800" kern="1200" dirty="0">
              <a:solidFill>
                <a:schemeClr val="tx1"/>
              </a:solidFill>
            </a:rPr>
            <a:t> </a:t>
          </a:r>
          <a:r>
            <a:rPr lang="en-US" sz="1800" kern="1200" dirty="0" err="1">
              <a:solidFill>
                <a:schemeClr val="tx1"/>
              </a:solidFill>
            </a:rPr>
            <a:t>căng</a:t>
          </a:r>
          <a:r>
            <a:rPr lang="en-US" sz="1800" kern="1200" dirty="0">
              <a:solidFill>
                <a:schemeClr val="tx1"/>
              </a:solidFill>
            </a:rPr>
            <a:t> 2</a:t>
          </a:r>
        </a:p>
      </dsp:txBody>
      <dsp:txXfrm>
        <a:off x="8420965" y="506922"/>
        <a:ext cx="806210" cy="849029"/>
      </dsp:txXfrm>
    </dsp:sp>
    <dsp:sp modelId="{EF64F4F0-CFE9-4CCF-870A-475C0FFE25CD}">
      <dsp:nvSpPr>
        <dsp:cNvPr id="0" name=""/>
        <dsp:cNvSpPr/>
      </dsp:nvSpPr>
      <dsp:spPr>
        <a:xfrm>
          <a:off x="9337895" y="825246"/>
          <a:ext cx="181551" cy="2123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tx1"/>
            </a:solidFill>
          </a:endParaRPr>
        </a:p>
      </dsp:txBody>
      <dsp:txXfrm>
        <a:off x="9337895" y="867722"/>
        <a:ext cx="127086" cy="127428"/>
      </dsp:txXfrm>
    </dsp:sp>
    <dsp:sp modelId="{CFE28D7B-BC59-4143-8C8A-0E7B9C600B40}">
      <dsp:nvSpPr>
        <dsp:cNvPr id="0" name=""/>
        <dsp:cNvSpPr/>
      </dsp:nvSpPr>
      <dsp:spPr>
        <a:xfrm>
          <a:off x="9594807"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Cuộn</a:t>
          </a:r>
          <a:r>
            <a:rPr lang="en-US" sz="1800" kern="1200" dirty="0">
              <a:solidFill>
                <a:schemeClr val="tx1"/>
              </a:solidFill>
            </a:rPr>
            <a:t> </a:t>
          </a:r>
          <a:r>
            <a:rPr lang="en-US" sz="1800" kern="1200" dirty="0" err="1">
              <a:solidFill>
                <a:schemeClr val="tx1"/>
              </a:solidFill>
            </a:rPr>
            <a:t>lại</a:t>
          </a:r>
          <a:endParaRPr lang="en-US" sz="1800" kern="1200" dirty="0">
            <a:solidFill>
              <a:schemeClr val="tx1"/>
            </a:solidFill>
          </a:endParaRPr>
        </a:p>
      </dsp:txBody>
      <dsp:txXfrm>
        <a:off x="9619889" y="506922"/>
        <a:ext cx="806210" cy="849029"/>
      </dsp:txXfrm>
    </dsp:sp>
    <dsp:sp modelId="{305F08D3-B3C8-4FD3-932B-2C51A8E65129}">
      <dsp:nvSpPr>
        <dsp:cNvPr id="0" name=""/>
        <dsp:cNvSpPr/>
      </dsp:nvSpPr>
      <dsp:spPr>
        <a:xfrm>
          <a:off x="10536819" y="825246"/>
          <a:ext cx="181551" cy="2123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tx1"/>
            </a:solidFill>
          </a:endParaRPr>
        </a:p>
      </dsp:txBody>
      <dsp:txXfrm>
        <a:off x="10536819" y="867722"/>
        <a:ext cx="127086" cy="127428"/>
      </dsp:txXfrm>
    </dsp:sp>
    <dsp:sp modelId="{FB19109E-FC94-43E1-BA4F-0A03E2CFF9BA}">
      <dsp:nvSpPr>
        <dsp:cNvPr id="0" name=""/>
        <dsp:cNvSpPr/>
      </dsp:nvSpPr>
      <dsp:spPr>
        <a:xfrm>
          <a:off x="10793731"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rPr>
            <a:t>Xe </a:t>
          </a:r>
          <a:r>
            <a:rPr lang="en-US" sz="1800" kern="1200" dirty="0" err="1">
              <a:solidFill>
                <a:schemeClr val="tx1"/>
              </a:solidFill>
            </a:rPr>
            <a:t>ra</a:t>
          </a:r>
          <a:r>
            <a:rPr lang="en-US" sz="1800" kern="1200" dirty="0">
              <a:solidFill>
                <a:schemeClr val="tx1"/>
              </a:solidFill>
            </a:rPr>
            <a:t> </a:t>
          </a:r>
          <a:r>
            <a:rPr lang="en-US" sz="1800" kern="1200" dirty="0" err="1">
              <a:solidFill>
                <a:schemeClr val="tx1"/>
              </a:solidFill>
            </a:rPr>
            <a:t>liệu</a:t>
          </a:r>
          <a:endParaRPr lang="en-US" sz="1800" kern="1200" dirty="0">
            <a:solidFill>
              <a:schemeClr val="tx1"/>
            </a:solidFill>
          </a:endParaRPr>
        </a:p>
      </dsp:txBody>
      <dsp:txXfrm>
        <a:off x="10818813" y="506922"/>
        <a:ext cx="806210" cy="849029"/>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ED19F9C8-95F5-4FC5-B735-9713E943AD1E}"/>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2751542E-AB46-4839-E346-53AD695DBBE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4DDF5E91-06DA-AE88-2218-777831D9D4E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982607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8559A29F-DD00-8B24-D3E7-BDD89F78F9D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5EDE90DB-FD99-B789-F323-4BC18EFCBE8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9C430E4-8957-7EC0-CD93-88E6248CB57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924999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pPr marL="342900" indent="-342900" algn="just">
              <a:lnSpc>
                <a:spcPct val="110000"/>
              </a:lnSpc>
              <a:spcBef>
                <a:spcPts val="600"/>
              </a:spcBef>
              <a:buClr>
                <a:srgbClr val="000000"/>
              </a:buClr>
              <a:buFont typeface="Wingdings" panose="05000000000000000000" pitchFamily="2" charset="2"/>
              <a:buChar char="§"/>
            </a:pPr>
            <a:r>
              <a:rPr lang="en-US" sz="1100" dirty="0" err="1">
                <a:solidFill>
                  <a:srgbClr val="000000"/>
                </a:solidFill>
                <a:latin typeface="Arial"/>
                <a:ea typeface="ＭＳ Ｐゴシック" panose="020B0600070205080204" pitchFamily="34" charset="-128"/>
                <a:cs typeface="Arial"/>
                <a:sym typeface="Arial"/>
              </a:rPr>
              <a:t>Hợp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đồng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quả</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(EPC): </a:t>
            </a:r>
            <a:r>
              <a:rPr lang="en-US" sz="1100" dirty="0" err="1">
                <a:solidFill>
                  <a:srgbClr val="000000"/>
                </a:solidFill>
                <a:latin typeface="Arial"/>
                <a:ea typeface="ＭＳ Ｐゴシック" panose="020B0600070205080204" pitchFamily="34" charset="-128"/>
                <a:cs typeface="Arial"/>
                <a:sym typeface="Arial"/>
              </a:rPr>
              <a:t>là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hợp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đồng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ký</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giữa</a:t>
            </a:r>
            <a:r>
              <a:rPr lang="en-US" sz="1100" dirty="0">
                <a:solidFill>
                  <a:srgbClr val="000000"/>
                </a:solidFill>
                <a:latin typeface="Arial"/>
                <a:ea typeface="ＭＳ Ｐゴシック" panose="020B0600070205080204" pitchFamily="34" charset="-128"/>
                <a:cs typeface="Arial"/>
                <a:sym typeface="Arial"/>
              </a:rPr>
              <a:t> ESCO </a:t>
            </a:r>
            <a:r>
              <a:rPr lang="en-US" sz="1100" dirty="0" err="1">
                <a:solidFill>
                  <a:srgbClr val="000000"/>
                </a:solidFill>
                <a:latin typeface="Arial"/>
                <a:ea typeface="ＭＳ Ｐゴシック" panose="020B0600070205080204" pitchFamily="34" charset="-128"/>
                <a:cs typeface="Arial"/>
                <a:sym typeface="Arial"/>
              </a:rPr>
              <a:t>và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Khách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hàng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để</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thực</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hiện</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dịch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vụ</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sử</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dụng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kiệm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và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quả</a:t>
            </a:r>
            <a:r>
              <a:rPr lang="en-US" sz="1100" dirty="0">
                <a:solidFill>
                  <a:srgbClr val="000000"/>
                </a:solidFill>
                <a:latin typeface="Arial"/>
                <a:ea typeface="ＭＳ Ｐゴシック" panose="020B0600070205080204" pitchFamily="34" charset="-128"/>
                <a:cs typeface="Arial"/>
                <a:sym typeface="Arial"/>
              </a:rPr>
              <a:t>.</a:t>
            </a:r>
          </a:p>
          <a:p>
            <a:pPr marL="342900" indent="-342900" algn="just">
              <a:lnSpc>
                <a:spcPct val="110000"/>
              </a:lnSpc>
              <a:spcBef>
                <a:spcPts val="600"/>
              </a:spcBef>
              <a:buClr>
                <a:srgbClr val="000000"/>
              </a:buClr>
              <a:buFont typeface="Wingdings" panose="05000000000000000000" pitchFamily="2" charset="2"/>
              <a:buChar char="§"/>
            </a:pP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Hợp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đồng</a:t>
            </a:r>
            <a:r>
              <a:rPr lang="en-US" sz="1100" dirty="0">
                <a:solidFill>
                  <a:srgbClr val="000000"/>
                </a:solidFill>
                <a:latin typeface="Arial"/>
                <a:ea typeface="ＭＳ Ｐゴシック" panose="020B0600070205080204" pitchFamily="34" charset="-128"/>
                <a:cs typeface="Arial"/>
                <a:sym typeface="Arial"/>
              </a:rPr>
              <a:t> chia </a:t>
            </a:r>
            <a:r>
              <a:rPr lang="en-US" sz="1100" dirty="0" err="1">
                <a:solidFill>
                  <a:srgbClr val="000000"/>
                </a:solidFill>
                <a:latin typeface="Arial"/>
                <a:ea typeface="ＭＳ Ｐゴシック" panose="020B0600070205080204" pitchFamily="34" charset="-128"/>
                <a:cs typeface="Arial"/>
                <a:sym typeface="Arial"/>
              </a:rPr>
              <a:t>sẻ</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mức</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kiệm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ESCO </a:t>
            </a:r>
            <a:r>
              <a:rPr lang="en-US" sz="1100" dirty="0" err="1">
                <a:solidFill>
                  <a:srgbClr val="000000"/>
                </a:solidFill>
                <a:latin typeface="Arial"/>
                <a:ea typeface="ＭＳ Ｐゴシック" panose="020B0600070205080204" pitchFamily="34" charset="-128"/>
                <a:cs typeface="Arial"/>
                <a:sym typeface="Arial"/>
              </a:rPr>
              <a:t>chịu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mọi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rủi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ro</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tài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chính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và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kỹ</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thuật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của</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dự</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án</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bằng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cách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xếp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tài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chính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để</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thực</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hiện</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dự</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án</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đầu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tư</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lắp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đặt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các</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trang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bị</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quả</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tại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cơ</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sở</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sử</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dụng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của</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khách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hàng</a:t>
            </a:r>
            <a:endParaRPr lang="en-US" sz="1100" dirty="0">
              <a:solidFill>
                <a:srgbClr val="000000"/>
              </a:solidFill>
              <a:latin typeface="Arial"/>
              <a:ea typeface="ＭＳ Ｐゴシック" panose="020B0600070205080204" pitchFamily="34" charset="-128"/>
              <a:cs typeface="Arial"/>
              <a:sym typeface="Arial"/>
            </a:endParaRPr>
          </a:p>
          <a:p>
            <a:pPr marL="342900" indent="-342900" algn="just">
              <a:lnSpc>
                <a:spcPct val="110000"/>
              </a:lnSpc>
              <a:spcBef>
                <a:spcPts val="600"/>
              </a:spcBef>
              <a:buClr>
                <a:srgbClr val="000000"/>
              </a:buClr>
              <a:buFont typeface="Wingdings" panose="05000000000000000000" pitchFamily="2" charset="2"/>
              <a:buChar char="§"/>
            </a:pP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Hợp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đồng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đảm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bảo</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mức</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kiệm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ESCO </a:t>
            </a:r>
            <a:r>
              <a:rPr lang="en-US" sz="1100" dirty="0" err="1">
                <a:solidFill>
                  <a:srgbClr val="000000"/>
                </a:solidFill>
                <a:latin typeface="Arial"/>
                <a:ea typeface="ＭＳ Ｐゴシック" panose="020B0600070205080204" pitchFamily="34" charset="-128"/>
                <a:cs typeface="Arial"/>
                <a:sym typeface="Arial"/>
              </a:rPr>
              <a:t>chịu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trách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nhiệm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cung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cấp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thiết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kế</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lắp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đặt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đo</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lường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và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đảm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bảo</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quả</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giải</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pháp</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sử</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dụng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năng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lượng</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tiết</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kiệm</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và</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hiệu</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quả</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cho</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khách</a:t>
            </a:r>
            <a:r>
              <a:rPr lang="en-US" sz="1100" dirty="0">
                <a:solidFill>
                  <a:srgbClr val="000000"/>
                </a:solidFill>
                <a:latin typeface="Arial"/>
                <a:ea typeface="ＭＳ Ｐゴシック" panose="020B0600070205080204" pitchFamily="34" charset="-128"/>
                <a:cs typeface="Arial"/>
                <a:sym typeface="Arial"/>
              </a:rPr>
              <a:t> </a:t>
            </a:r>
            <a:r>
              <a:rPr lang="en-US" sz="1100" dirty="0" err="1">
                <a:solidFill>
                  <a:srgbClr val="000000"/>
                </a:solidFill>
                <a:latin typeface="Arial"/>
                <a:ea typeface="ＭＳ Ｐゴシック" panose="020B0600070205080204" pitchFamily="34" charset="-128"/>
                <a:cs typeface="Arial"/>
                <a:sym typeface="Arial"/>
              </a:rPr>
              <a:t>hàng</a:t>
            </a:r>
            <a:r>
              <a:rPr lang="en-US" sz="1100" dirty="0">
                <a:solidFill>
                  <a:srgbClr val="000000"/>
                </a:solidFill>
                <a:latin typeface="Arial"/>
                <a:ea typeface="ＭＳ Ｐゴシック" panose="020B0600070205080204" pitchFamily="34" charset="-128"/>
                <a:cs typeface="Arial"/>
                <a:sym typeface="Arial"/>
              </a:rPr>
              <a:t>.</a:t>
            </a:r>
          </a:p>
          <a:p>
            <a:endParaRPr lang="en-US" dirty="0"/>
          </a:p>
        </p:txBody>
      </p:sp>
    </p:spTree>
    <p:extLst>
      <p:ext uri="{BB962C8B-B14F-4D97-AF65-F5344CB8AC3E}">
        <p14:creationId xmlns:p14="http://schemas.microsoft.com/office/powerpoint/2010/main" val="3033080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365121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1E1421-07C7-26F6-403E-4D9DBE91CA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FDAB97-3799-5699-4F8E-15EF33BDBA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0C3E4F-D105-4CB6-625F-BA546E4707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630266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Slide 3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24423615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Slide 4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35860610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35161002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Slide 6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12798696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Slide 7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11762278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Slide 9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39285521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Slide 10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36894305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9/4/25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994237400"/>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684650E-EB86-4C22-BB39-94127C8E16AF}" type="datetimeFigureOut">
              <a:rPr lang="en-US" smtClean="0"/>
              <a:pPr/>
              <a:t>9/4/25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EFB455B-1B93-4778-A131-0D897411A186}" type="slidenum">
              <a:rPr lang="en-US" smtClean="0"/>
              <a:pPr/>
              <a:t>‹#›</a:t>
            </a:fld>
            <a:endParaRPr lang="en-US" dirty="0"/>
          </a:p>
        </p:txBody>
      </p:sp>
    </p:spTree>
    <p:extLst>
      <p:ext uri="{BB962C8B-B14F-4D97-AF65-F5344CB8AC3E}">
        <p14:creationId xmlns:p14="http://schemas.microsoft.com/office/powerpoint/2010/main" val="37954118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9/4/25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993308336"/>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9/4/25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749128508"/>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9/4/25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966758729"/>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9/4/25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25441612"/>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9/4/25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35795680"/>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9/4/25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71808818"/>
      </p:ext>
    </p:extLst>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9/4/25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210951396"/>
      </p:ext>
    </p:extLst>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9/4/25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508341646"/>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9/4/25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019576880"/>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Slide 5 mas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0352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lide 1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6183529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Slide 2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spTree>
    <p:extLst>
      <p:ext uri="{BB962C8B-B14F-4D97-AF65-F5344CB8AC3E}">
        <p14:creationId xmlns:p14="http://schemas.microsoft.com/office/powerpoint/2010/main" val="9329296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heme" Target="../theme/theme2.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3" r:id="rId3"/>
    <p:sldLayoutId id="2147483654" r:id="rId4"/>
    <p:sldLayoutId id="2147483655" r:id="rId5"/>
    <p:sldLayoutId id="2147483656" r:id="rId6"/>
    <p:sldLayoutId id="2147483657" r:id="rId7"/>
    <p:sldLayoutId id="2147483662" r:id="rId8"/>
    <p:sldLayoutId id="2147483663" r:id="rId9"/>
    <p:sldLayoutId id="2147483664" r:id="rId10"/>
    <p:sldLayoutId id="2147483665" r:id="rId11"/>
    <p:sldLayoutId id="2147483666" r:id="rId12"/>
    <p:sldLayoutId id="2147483667" r:id="rId13"/>
    <p:sldLayoutId id="2147483668" r:id="rId14"/>
    <p:sldLayoutId id="2147483670" r:id="rId15"/>
    <p:sldLayoutId id="2147483671"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9/4/25</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427021610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92"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arget="../media/image14.jpeg" Type="http://schemas.openxmlformats.org/officeDocument/2006/relationships/image"/><Relationship Id="rId1" Target="../slideLayouts/slideLayout2.xml" Type="http://schemas.openxmlformats.org/officeDocument/2006/relationships/slideLayout"/></Relationships>
</file>

<file path=ppt/slides/_rels/slide12.xml.rels><?xml version="1.0" encoding="UTF-8" standalone="yes" ?><Relationships xmlns="http://schemas.openxmlformats.org/package/2006/relationships"><Relationship Id="rId3" Target="../media/image16.png" Type="http://schemas.openxmlformats.org/officeDocument/2006/relationships/image"/><Relationship Id="rId2" Target="../media/image15.jpeg" Type="http://schemas.openxmlformats.org/officeDocument/2006/relationships/image"/><Relationship Id="rId1" Target="../slideLayouts/slideLayout2.xml" Type="http://schemas.openxmlformats.org/officeDocument/2006/relationships/slideLayout"/><Relationship Id="rId5" Target="../media/image18.png" Type="http://schemas.openxmlformats.org/officeDocument/2006/relationships/image"/><Relationship Id="rId4" Target="../media/image17.png" Type="http://schemas.openxmlformats.org/officeDocument/2006/relationships/image"/></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svg"/><Relationship Id="rId7" Type="http://schemas.openxmlformats.org/officeDocument/2006/relationships/image" Target="../media/image24.sv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 Id="rId9" Type="http://schemas.openxmlformats.org/officeDocument/2006/relationships/image" Target="../media/image26.sv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arget="../media/image27.jpg" Type="http://schemas.openxmlformats.org/officeDocument/2006/relationships/image"/><Relationship Id="rId2" Target="../notesSlides/notesSlide5.xml" Type="http://schemas.openxmlformats.org/officeDocument/2006/relationships/notesSlide"/><Relationship Id="rId1" Target="../slideLayouts/slideLayout2.xml" Type="http://schemas.openxmlformats.org/officeDocument/2006/relationships/slideLayout"/><Relationship Id="rId5" Target="../media/image29.jpeg" Type="http://schemas.openxmlformats.org/officeDocument/2006/relationships/image"/><Relationship Id="rId4" Target="../media/image28.jpg" Type="http://schemas.openxmlformats.org/officeDocument/2006/relationships/image"/></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19.xml.rels><?xml version="1.0" encoding="UTF-8" standalone="yes"?>
<Relationships xmlns="http://schemas.openxmlformats.org/package/2006/relationships"><Relationship Id="rId8" Type="http://schemas.openxmlformats.org/officeDocument/2006/relationships/diagramLayout" Target="../diagrams/layout4.xml"/><Relationship Id="rId13" Type="http://schemas.openxmlformats.org/officeDocument/2006/relationships/diagramLayout" Target="../diagrams/layout5.xml"/><Relationship Id="rId3" Type="http://schemas.openxmlformats.org/officeDocument/2006/relationships/diagramLayout" Target="../diagrams/layout3.xml"/><Relationship Id="rId7" Type="http://schemas.openxmlformats.org/officeDocument/2006/relationships/diagramData" Target="../diagrams/data4.xml"/><Relationship Id="rId12" Type="http://schemas.openxmlformats.org/officeDocument/2006/relationships/diagramData" Target="../diagrams/data5.xml"/><Relationship Id="rId2" Type="http://schemas.openxmlformats.org/officeDocument/2006/relationships/diagramData" Target="../diagrams/data3.xml"/><Relationship Id="rId16" Type="http://schemas.microsoft.com/office/2007/relationships/diagramDrawing" Target="../diagrams/drawing5.xml"/><Relationship Id="rId1" Type="http://schemas.openxmlformats.org/officeDocument/2006/relationships/slideLayout" Target="../slideLayouts/slideLayout2.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5" Type="http://schemas.openxmlformats.org/officeDocument/2006/relationships/diagramColors" Target="../diagrams/colors5.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 Id="rId14" Type="http://schemas.openxmlformats.org/officeDocument/2006/relationships/diagramQuickStyle" Target="../diagrams/quickStyle5.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diagramLayout" Target="../diagrams/layout6.xml"/><Relationship Id="rId7" Type="http://schemas.openxmlformats.org/officeDocument/2006/relationships/diagramData" Target="../diagrams/data7.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11" Type="http://schemas.microsoft.com/office/2007/relationships/diagramDrawing" Target="../diagrams/drawing7.xml"/><Relationship Id="rId5" Type="http://schemas.openxmlformats.org/officeDocument/2006/relationships/diagramColors" Target="../diagrams/colors6.xml"/><Relationship Id="rId10" Type="http://schemas.openxmlformats.org/officeDocument/2006/relationships/diagramColors" Target="../diagrams/colors7.xml"/><Relationship Id="rId4" Type="http://schemas.openxmlformats.org/officeDocument/2006/relationships/diagramQuickStyle" Target="../diagrams/quickStyle6.xml"/><Relationship Id="rId9" Type="http://schemas.openxmlformats.org/officeDocument/2006/relationships/diagramQuickStyle" Target="../diagrams/quickStyle7.xml"/></Relationships>
</file>

<file path=ppt/slides/_rels/slide23.xml.rels><?xml version="1.0" encoding="UTF-8" standalone="yes" ?><Relationships xmlns="http://schemas.openxmlformats.org/package/2006/relationships"><Relationship Id="rId3" Target="../media/image32.jpeg" Type="http://schemas.openxmlformats.org/officeDocument/2006/relationships/image"/><Relationship Id="rId2" Target="../media/image31.webp" Type="http://schemas.openxmlformats.org/officeDocument/2006/relationships/image"/><Relationship Id="rId1" Target="../slideLayouts/slideLayout2.xml" Type="http://schemas.openxmlformats.org/officeDocument/2006/relationships/slideLayout"/></Relationships>
</file>

<file path=ppt/slides/_rels/slide24.xml.rels><?xml version="1.0" encoding="UTF-8" standalone="yes" ?><Relationships xmlns="http://schemas.openxmlformats.org/package/2006/relationships"><Relationship Id="rId3" Target="../media/image34.jpg" Type="http://schemas.openxmlformats.org/officeDocument/2006/relationships/image"/><Relationship Id="rId2" Target="../media/image33.jpeg" Type="http://schemas.openxmlformats.org/officeDocument/2006/relationships/image"/><Relationship Id="rId1" Target="../slideLayouts/slideLayout2.xml" Type="http://schemas.openxmlformats.org/officeDocument/2006/relationships/slideLayout"/><Relationship Id="rId4" Target="../media/image35.jpeg" Type="http://schemas.openxmlformats.org/officeDocument/2006/relationships/image"/></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arget="../media/image6.jpeg" Type="http://schemas.openxmlformats.org/officeDocument/2006/relationships/image"/><Relationship Id="rId7" Target="../media/image10.png" Type="http://schemas.openxmlformats.org/officeDocument/2006/relationships/image"/><Relationship Id="rId2" Target="../notesSlides/notesSlide3.xml" Type="http://schemas.openxmlformats.org/officeDocument/2006/relationships/notesSlide"/><Relationship Id="rId1" Target="../slideLayouts/slideLayout28.xml" Type="http://schemas.openxmlformats.org/officeDocument/2006/relationships/slideLayout"/><Relationship Id="rId6" Target="../media/image9.png" Type="http://schemas.openxmlformats.org/officeDocument/2006/relationships/image"/><Relationship Id="rId5" Target="../media/image8.png" Type="http://schemas.openxmlformats.org/officeDocument/2006/relationships/image"/><Relationship Id="rId4" Target="../media/image7.png" Type="http://schemas.openxmlformats.org/officeDocument/2006/relationships/image"/></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arget="../media/image11.jpeg" Type="http://schemas.openxmlformats.org/officeDocument/2006/relationships/image"/><Relationship Id="rId1" Target="../slideLayouts/slideLayout2.xml" Type="http://schemas.openxmlformats.org/officeDocument/2006/relationships/slideLayout"/></Relationships>
</file>

<file path=ppt/slides/_rels/slide7.xml.rels><?xml version="1.0" encoding="UTF-8" standalone="yes" ?><Relationships xmlns="http://schemas.openxmlformats.org/package/2006/relationships"><Relationship Id="rId2" Target="../media/image12.jpeg" Type="http://schemas.openxmlformats.org/officeDocument/2006/relationships/image"/><Relationship Id="rId1" Target="../slideLayouts/slideLayout2.xml" Type="http://schemas.openxmlformats.org/officeDocument/2006/relationships/slideLayout"/></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4079CC09-591A-6BEE-9329-1D5E68F9FFF4}"/>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CAB08610-FFA3-21C8-08DF-FF587EE84DBB}"/>
              </a:ext>
            </a:extLst>
          </p:cNvPr>
          <p:cNvGrpSpPr/>
          <p:nvPr/>
        </p:nvGrpSpPr>
        <p:grpSpPr>
          <a:xfrm>
            <a:off x="7127207" y="2634620"/>
            <a:ext cx="4731026" cy="3920485"/>
            <a:chOff x="1079350" y="238125"/>
            <a:chExt cx="5461275" cy="4525625"/>
          </a:xfrm>
        </p:grpSpPr>
        <p:sp>
          <p:nvSpPr>
            <p:cNvPr id="49" name="Google Shape;49;p15">
              <a:extLst>
                <a:ext uri="{FF2B5EF4-FFF2-40B4-BE49-F238E27FC236}">
                  <a16:creationId xmlns:a16="http://schemas.microsoft.com/office/drawing/2014/main" id="{3D1C81C7-7A0C-A476-185C-EA5232E6791D}"/>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01E3629A-33D2-AB3B-5DF1-01DA32C1CBEB}"/>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4EF3471D-B40B-F975-F2DF-503AF8DE70C7}"/>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B32F0007-54B0-8301-99F8-D80AD3703AE5}"/>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571255C7-EBA8-5845-BF6C-5E389D85F75F}"/>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FF27F483-F710-0145-439F-59C0132FB934}"/>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2B76E7DF-92D9-EF53-D79E-56E97548106F}"/>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F8069ECF-1409-945A-9CA5-B75BCBE0A12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18B3C5DA-BC59-BB2A-0946-4C5D3A16E07D}"/>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2D7839BA-159F-AB07-FB42-D3A0ED9F8295}"/>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930BCB89-9114-3D6A-0FF6-ABE573D36A72}"/>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6F76159E-3ABF-11B8-EDF6-3C8A21E6B0B1}"/>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81A6819A-0372-9EC4-ABCD-F0687203C028}"/>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1055A456-61C5-0203-E719-19C570456F39}"/>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08CC85C0-776D-14A4-87D4-A90A86283D67}"/>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B7F2854C-C6D7-EC8F-9A72-1CC88748139B}"/>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9EE92501-A815-3D6A-0742-AFCEF8305335}"/>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5B0BE178-0526-D4DE-9C96-39D62CBF2AD4}"/>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A2283E30-884B-22B7-3BA5-4FBF9D4CB702}"/>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03B18B5F-CBEE-24CE-D5EE-0279ACE61123}"/>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6F91757B-F206-3960-CF9B-4B548BA3B09F}"/>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1A59462-486B-3542-6E13-1897439E9019}"/>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5C347039-32B2-8A30-F244-57A4EB67D45D}"/>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77A22A8F-2C1A-5ACE-3A80-A76D0F01793C}"/>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05A3EFA1-FBF2-282C-3DD1-3988E21227D5}"/>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A40E6487-A162-2683-DFE6-ED397441CF8A}"/>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CAAA436-1731-24BE-C86B-5B732710A1D4}"/>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F3CFEFFC-7D77-381A-6F53-98677DB9BC2E}"/>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9F4E088A-7115-C7D0-8D1E-EC491E8D4C79}"/>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03789D66-B4E0-9397-00A8-B859FB1896A2}"/>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E5196BC3-C279-A536-D528-0D91B95D6EBD}"/>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4CDE5F09-2476-FA7B-8696-C49843BD8CD8}"/>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F8EA7C03-3582-963B-FAA1-2769D1E2A59D}"/>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B5B547D-EF1D-B00D-055F-E80425F5854C}"/>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973BB4E4-A04D-F8AD-48CC-06CEE911D083}"/>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B55292DB-DD53-DEFB-E628-EE3B88D65587}"/>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ED036F42-D682-91F3-48BE-4276C296211A}"/>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97EFB268-E1D2-BBD7-677D-8927ABF67A42}"/>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B25866A6-B5C0-2C85-5599-8F1B838F9756}"/>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D3DE4BBB-9984-7140-D5D0-3F52DA464086}"/>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FF44E0B6-3A46-12D0-130C-2045FB9A6E87}"/>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220D6C4B-56F1-1B52-AC3C-74337EE07F05}"/>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3C749D0E-05ED-605E-006E-C33B3234DBC8}"/>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C71B5104-38EC-5CF8-EB63-7883EECFA337}"/>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E5277F48-ADB1-B3EF-0804-9E721B58C7D1}"/>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170B3332-AF7C-1321-034A-A3DBF909D703}"/>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410958C0-1377-703F-8E74-DB081916A374}"/>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5AD4C244-BA94-EE38-E80B-3BF904CC50DB}"/>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ECD05FBB-F284-9022-E207-AAC6F9CCD552}"/>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8B1D3B7E-822A-45D2-53A3-A7560B2D4BBB}"/>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A0556F61-B7E2-A292-51D9-707E2BE0EAD0}"/>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56F32DD8-BF65-264C-90A7-5F92A55E8B9C}"/>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C31A7EAF-ED47-820E-B19F-925C6B05D0E1}"/>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EAFC1109-A160-90D5-4C96-DB6F50874AD4}"/>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7C6130DF-1DBC-DBB1-DB21-64A55937F91F}"/>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FA31D80F-D1FD-0B11-A508-F1D91A76A464}"/>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71C507B6-B398-79CE-F7DC-5F885E0508C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F8F780EC-0E63-0F5D-217F-5C739DB1583F}"/>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8AB8A229-DA48-7A4E-0754-F83E2ECF2358}"/>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5F7EEC4A-0A28-1350-143D-591B7962E8FD}"/>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F5CD42B3-13B1-6432-6C09-B19E32B4B32C}"/>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29A7682F-A509-3789-7E02-0AD2B3883A1F}"/>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68F1B5CE-33FA-B35D-3131-AF88722A178E}"/>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D08404CF-F54D-B9F2-3C30-B7EEFB88BEC7}"/>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44D06DDC-6242-A44C-ED18-C67B569537A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3B41A497-472C-2FA8-437E-06BE00032733}"/>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8166B2A0-77AC-8B01-8585-63A1769F5B3A}"/>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3D73199B-E52A-E941-1D80-FE8F64FBDB55}"/>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0616B452-B620-41C6-B4BB-E96EB0B4FAB2}"/>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66EE11D2-1440-E8E3-F7F9-299FF1B627B4}"/>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F78339C5-2858-55D7-BA85-16C5BA315FE7}"/>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8DD1BD90-614E-03CE-86DD-8C9553714209}"/>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033470EE-4DB5-26FE-740B-575CED7855CC}"/>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88123BD7-3106-EF62-5AF1-63F601F4CF69}"/>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E72929FC-6AC6-C0DD-5E24-4D85916234B9}"/>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AD88C7E2-B425-D3DE-DC79-041CF8A21B6D}"/>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18587DE1-076A-D017-914E-AE71B395EC95}"/>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42FC2C1B-D523-F9E6-0C8D-4D9B7A95A107}"/>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D70058EE-19E9-99ED-A3CE-4217DE9D785C}"/>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27FAE229-4989-5FE6-7FCA-3C24F35BFAC1}"/>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A7287552-CEBF-993B-00EA-09964DC09449}"/>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A46AE446-0045-DD39-8E59-B3CC09442FCB}"/>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2F447D20-DB05-970E-208C-5047BC38A86D}"/>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CAA749AC-9632-C37C-E649-590A3719E949}"/>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9C6DBF34-94B1-0E34-5C2A-D1CEC3140344}"/>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547248D5-33E4-E455-A686-B180781E7F65}"/>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E5BD212C-6660-F600-F3EB-157A413C8A0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1C81D526-D244-DCF5-94FD-F6A065931280}"/>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EEFD53D7-6420-2F06-C1B5-0556D092CBB9}"/>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5E538464-E1FE-C950-290B-C0B915166009}"/>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0BEF6F00-91D7-BBA9-C132-484CED093741}"/>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E90B78CC-3FC8-54F3-29F8-643181E17AA8}"/>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B8E93A1F-2198-B28F-22A3-14C6D6757995}"/>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0EA681A6-3105-330A-EA33-27568F992670}"/>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B26FC24A-56A2-9DE1-01DB-FFDF41BABA12}"/>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2B5D4011-B913-9E29-C9B7-38CAB241EEE6}"/>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C1851757-EEE1-B226-15A3-C9B1133E9EF5}"/>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B8A4DC84-1679-383C-0417-A7329A5014B9}"/>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CD7DB621-2A2F-75DC-C6AF-5E69166220DD}"/>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72DE0A71-9EEE-9089-E626-E164F4693797}"/>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48725054-72DA-F59F-A1F6-1A455D4DEFC2}"/>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2091ECD-AB08-F7FF-B769-018D79EDDB1A}"/>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35A41D87-76F2-335C-EC89-3F899C8CEAAF}"/>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7A6DD41B-E810-1806-C85C-3AF902D76B09}"/>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DAA832DE-D989-C44C-0A2D-B7F0DD18B30E}"/>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FBFAA03E-573C-981C-47CC-46766F303B59}"/>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E8BC66C9-8E4C-CBBC-508B-103082BACA22}"/>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052D0D10-C656-2344-305A-54C19F053B5B}"/>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D5B7FCA9-43C8-DF09-E415-07727D332B52}"/>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9CA93024-58FD-8AE1-B875-C12B00E10D3C}"/>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AE8862D0-F646-031D-85CF-545E8683FDE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1A00C32-E919-C959-6143-B297FF53E891}"/>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9406A9FE-FA48-5E5E-A21F-8C7CCDD0CEF8}"/>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4FC62E92-AE42-171A-A92D-56C0036A1F7D}"/>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B5408C1F-6792-FE0D-4ACF-7B76AD0B9577}"/>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979F66AB-0C6F-2334-0BDF-8D5505438034}"/>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7DBE726B-4187-0CD5-5364-F219F977950F}"/>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74D6F6BF-631A-BF0C-9185-E42C7AF7F7BB}"/>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3CC7F65C-F2C0-2F06-C1BE-0F901295D8E6}"/>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5D09ECF3-7D3C-7456-7E39-F8F597D76981}"/>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AA56F95-3A86-07A8-AA63-06BB86751BD5}"/>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56324919-0884-F72C-9AEC-D4C86539D32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E9F86BAF-FBF0-E846-F71B-9923C289A7E4}"/>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905C66B2-501D-4C55-545B-E6508FCE1A31}"/>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12BEE7C0-9953-0BAD-5F0F-F7EDEDBE8BA3}"/>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FFF30E8C-AF97-EFFF-CC78-2B2517897CFE}"/>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84CC606A-A5B9-69F2-F01F-70826FF5F321}"/>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2CEC5CA1-DEFC-AA59-3400-B293DBD3FB65}"/>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5A1B0C9F-68AF-D659-1D8B-F24D55B5866F}"/>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5890E7B3-05C3-FB39-500B-4EAE7F7DDFC3}"/>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CF80BB51-4D3D-4CA7-BB9F-9F2A982A3C76}"/>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E99885BD-6EBF-B87E-1B90-41242784BE42}"/>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AD75D24B-4F90-1D77-26CB-C01B4617FCC2}"/>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D9AA5166-54F6-7818-052C-03DF9D07DFD3}"/>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3D6E83B2-2E82-9DFE-C926-A9E2BDAA7250}"/>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B9BC38D1-FA31-C85C-F2F4-2454A9B580EE}"/>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B7580F27-4B19-A87C-E568-E821A487B57A}"/>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F647078C-BC5A-0414-9427-58BCC4DED5DB}"/>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6D6622B4-7FEF-8B0F-293D-BC64F908EA32}"/>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C37D3547-301A-1D3A-8795-B52D4F1E144B}"/>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D3156C3F-12EA-8EB6-0A28-6B7B97927E6B}"/>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A666D0FE-485D-A229-0499-F64DE61A3D44}"/>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09AA8EAE-866A-5530-8883-47277CBD6177}"/>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D77F265D-625A-DB64-67AC-326123F565B3}"/>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B9570B95-27B2-0D42-C6AA-D4D19A8B732F}"/>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31F94CD8-5B83-E764-6385-8C5EE8F36017}"/>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4DFB6730-9E48-3537-D4BC-27644C591FBA}"/>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D1F4CCE8-10FD-4028-05FC-637BA9377773}"/>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583F0068-3A5C-5CBF-4D6E-0BE973174847}"/>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A0678329-2439-C149-17C9-3E1BBCDBB9D0}"/>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C2256E9D-6F08-F2AE-55CD-3B362393590B}"/>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5F02DFE2-325D-A189-DC21-F35361F549E4}"/>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DB8C35AB-5C44-9714-39CE-F4ABE7FEEA26}"/>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41485A99-AABD-4C04-0909-7B9E9A683F7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960831DF-F7FC-A286-D8BA-174228F210F8}"/>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F5EA8771-4978-DB87-8539-191C0324CF01}"/>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1FCB1E08-7690-6FC3-A73C-534A544937D9}"/>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03F9293E-64CE-CC06-A7F6-6BF1C439E621}"/>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31C4918F-F558-A139-E8DD-8229F92EA128}"/>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578F181F-07DA-C15A-F0C8-B4C4F30F8D76}"/>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CC8C1627-6268-8368-569D-1A496210A7F4}"/>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CCF86521-33C3-4A9C-1816-EB758B592FC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CFEDA81-92C6-A0B1-5B24-966086956F77}"/>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CECBB6B1-95F3-3331-972C-384B4513A66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5C58C0EF-BA35-593F-DA3E-06FB694E68C1}"/>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0988933E-0B27-E432-A963-F8DCE3EE2B51}"/>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71FB815F-65E1-18A7-4277-AECE578C608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B1557093-23C2-EE12-61C1-C87D4482E1B4}"/>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3F328030-6719-022C-09F8-462B856BC342}"/>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6ABE0C34-ADE1-6B9C-A835-A22D3BE5505B}"/>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733F7C6D-4FA2-7556-8A2C-0A139A427C1F}"/>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45A4C380-470A-8F16-47F8-DEFCECBB207F}"/>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0B78372A-F86D-5BE3-9D04-665A6484FF5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2D3FC78E-4576-09F6-43F4-3C431D87B1B0}"/>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AF50FD38-4961-B0FE-8165-F6BD91C5FC08}"/>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1909FE9D-0956-FF41-B120-E52514E36A8F}"/>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8C45DF65-36F6-EB60-FC2F-F4346FB9EC93}"/>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C22026DC-72D3-8986-D763-A51D6C83F4DA}"/>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43959FDA-E923-10BC-90A8-01CBA930E244}"/>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B3D01ADB-6E1B-4FAD-5CF5-D500D609B640}"/>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D4312403-AF63-84FB-182A-4958B0E02A5E}"/>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7B5A4ABA-5EF9-D0C2-4E38-AA9F73D40A33}"/>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EAD35360-EEC5-58A1-B170-2324D509EC8E}"/>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9E6D18C2-9C69-8DA9-CE5D-2F73EA805FF8}"/>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7ED5CA2B-C649-0B98-4B5D-FB38DBDB7FF0}"/>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3221D317-2EBE-0A22-D6D9-7C9179BBB437}"/>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0EB92DC9-ADEB-7CD6-3464-7074E6453E04}"/>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696D95C9-1588-4DFC-3E54-ED069FBE6F3B}"/>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40A6F6A5-A4AF-883D-9F40-A259DFDE28C4}"/>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6E442DC2-E4EA-4CA6-9F85-9009766CC02C}"/>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D4FA1D4F-5D97-96BB-85F2-6A99B7D17024}"/>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44A5426B-8477-930E-61A4-1F2998A22FCE}"/>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2263E68B-955D-C8E9-44E2-2EC51790C47A}"/>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E7ADCFCE-3489-49B4-40BA-728B0428C123}"/>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51BD132F-1039-8196-AECA-0D934F119F11}"/>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D3946EAD-9247-12C7-E217-E413F747A67D}"/>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853B317F-BC5C-3963-DCDF-3D701366190F}"/>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08DB3136-DF3C-31FC-271A-5FAAAF150484}"/>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07FEEF80-6763-DBD2-F921-DFC66AAF1B62}"/>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F0060E28-DE5D-73FC-2146-7FBE8E4CB255}"/>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74AE8C6E-A6C7-620E-3EB8-D496C7961EBB}"/>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BFF7F7DE-6793-A89E-BD57-8C41AF1B755E}"/>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55C29201-1B87-2F8C-BDF4-27B444515AC3}"/>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A23AE17A-0045-C393-D8BC-F371EF6E8F55}"/>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95BF0587-A043-8A9B-1C34-BE5A16FA61F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CEB86886-A947-F720-67D0-00A80436450F}"/>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BAD8CDCB-9BB0-0243-39B6-3525FD5607F8}"/>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29A9DDF6-D669-04F1-80B1-1E17D289A568}"/>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44BFC97C-F185-5F04-EDA9-59601D70A4C1}"/>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7B9F7F2C-EE16-29B3-C960-3AC1911F301E}"/>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94D7AB58-9F5D-4149-AF51-11B7A6107A49}"/>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E7C69676-82DF-A4C5-3513-B3AF6EA29B52}"/>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7BB49878-0A40-BA12-38AC-13A0F941F6BD}"/>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14423059-A178-F043-1C66-E6B719138B29}"/>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0EB98630-2E57-A255-DBFE-FB2DEDAF93E4}"/>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9FADE808-A30A-3C64-03F0-F27B3536ED09}"/>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593D3D41-A000-F9C1-8F40-4ACE42B860B5}"/>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842DA9B1-143B-92CC-F961-04A6ACA8AB78}"/>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FDB11EAB-3D91-5C9D-7336-D74B9A78C066}"/>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4481157E-6751-730F-922A-69036F3C8DD5}"/>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87511182-3B7A-4BA4-B98F-50D896AE6B93}"/>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4F83A442-D292-EEA4-62FB-76B2137F5915}"/>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D2716BC6-8E64-C546-2040-70A17D4EE6DF}"/>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2EEE3D9C-5B6C-4D1B-A599-744EB510A30A}"/>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1133241F-5EB6-CDF4-D07D-E1E9D5832EDF}"/>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C6386EE8-06E4-31D3-6ABF-7482285F4045}"/>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761DF85A-4CCB-4662-9F2D-7DE9A0162CA4}"/>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996F5794-60E5-3557-82F4-9EC581CB8E2B}"/>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374AB8D5-2D2F-4E01-BFC7-D3297223B2CE}"/>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DEFDD95D-3A5F-9C1E-2E43-4D1A307E15F6}"/>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5DEF42D-BEDA-AB8A-B8FE-74FB72177A5C}"/>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E3CD8DD2-6043-1293-0A00-0171D6CFD6D5}"/>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7418F4B8-F84A-BB1E-E068-7C8EA872E8B7}"/>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983BD21D-3B9F-71EB-34A6-82577101172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AFACA39E-49F2-DC64-AEAA-6D9290BA53B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D2FEF33-0F45-DEBE-1728-7EA0082283E4}"/>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845D56E8-38DB-06CF-41D3-80A25E060F03}"/>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9ED70B29-CDDF-9050-3FCA-AC60301EB1AE}"/>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FD9D643E-99C1-7700-B364-A6B840DCDE0E}"/>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87D494CA-B32A-9DDC-858B-B9403AB13C4A}"/>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71CBBA3C-AFAE-734B-BAB9-3E4B1A2D2F52}"/>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E974A932-8031-E0AA-B684-1E061EF50971}"/>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39570FDA-EA66-D344-F1E1-F178ED56E454}"/>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AE9F9332-3E30-E982-5ABA-7C433701C78B}"/>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FF7ED5A4-1CBB-F960-26C8-A80DFDCABE2B}"/>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74B7EC21-06E9-4138-6CE5-1E691FBBC091}"/>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5C10521C-7851-D7BB-718F-C1A1DE3A1DAD}"/>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F850FC77-4E19-BBCA-EBA8-32941F36CF8D}"/>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FE40BB02-38C5-A67B-B0F8-5CBB5A332C9F}"/>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FA2FCDF7-B549-6A19-0921-0F7F0198ECCE}"/>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0E642C76-21CC-E70A-0EC1-E5256738EF47}"/>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E4BB44BD-C6BB-7962-D734-BB921E6FC86B}"/>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113AE741-0F84-62A1-97B4-6B2DEE6A428E}"/>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D6D90DAD-0CA0-C26C-D6EF-7B055A9AA9BF}"/>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7EE9216B-2523-6AF1-4DFB-1EA6A768B753}"/>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0553A0FA-C985-FAD3-35FE-FDF154CDB666}"/>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6860C2DC-084C-CB50-1093-C1C80221B4B7}"/>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EFC7BD70-1132-B903-E5CD-83343924295E}"/>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B124E048-D0D3-56D2-4029-1B160D75FA3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8B9C553E-AB41-7A35-1CDE-879A015B09EA}"/>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29F17424-48B9-E3BE-807F-3165757ADFFC}"/>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1E4763BC-DADE-72EC-5AD4-4F94F17AF01B}"/>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DC555EC6-0638-3746-811E-360E3D26C41E}"/>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941E0600-A811-B406-C079-D24EF700A81E}"/>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CBB2CFB7-E239-7D9F-B083-F407FE9AFF13}"/>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4AEF5911-DC83-842A-FAAA-371BC72FBD79}"/>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3D956ABE-EB3C-C851-CE29-7C2BE7EFFED0}"/>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2F3221E7-D99E-D238-E6BA-036B28D1BD14}"/>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AEFD040F-2DEF-D253-F0AC-C7046C4C388E}"/>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6DBFC42B-36D7-D8CB-CEE7-CD1173E49BC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D4789406-6D95-13AF-F42C-99C27E40F071}"/>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565ABA2-27B2-A2D3-9E85-845ECB196C64}"/>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24F635C6-60E9-1884-18CE-6CD3862DB06D}"/>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A5EC23A8-6834-3216-F9FB-A142FF9FE33B}"/>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5CD09287-722F-C10B-6CD8-FDADD622E044}"/>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B95E5DB1-C493-AEF5-A818-320D554F90E4}"/>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D4DA87BD-0D01-812F-08B0-AE8C65CE2A6C}"/>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6C162018-43AE-1E86-D8EA-CEAFDB2328F5}"/>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8C11740C-E2F1-3897-F3BD-4BA8F9A4EE3A}"/>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E9E91484-EAE8-6A33-D662-4EC5F2A66451}"/>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02D1910B-5277-A8D5-F5C2-5F849BD380FD}"/>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ECD59334-88EB-C8A5-913C-DCD96404D693}"/>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0AAAAEF0-2731-0456-2933-43D85A3E1495}"/>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A90F4E80-9DED-D723-FB84-AA1D38AAA905}"/>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A281292F-7480-9CAD-6E49-CF07A55C0437}"/>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74BD479E-441B-582F-5FFF-7E037803245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EF4F4E0C-9C89-A0E2-06C5-75C3104D6F2F}"/>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C5D7B8C7-D51E-221C-FC50-980AF6CE8035}"/>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917C1F42-809B-1D3C-C1D7-4BDD9878EE72}"/>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C8FF3597-9820-D7A9-9BB4-4C5F1BFBB487}"/>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9E73B718-2AEC-519F-904F-4AAF6A30058C}"/>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408244AB-0389-5D86-2B32-855BE4F94107}"/>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5CCB1A90-4C57-C935-2320-96F39BFF5032}"/>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0245E947-B426-B3E6-4057-7C805E961139}"/>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4532E24F-3B1A-A1EB-92DF-4BF3CFEFDC8B}"/>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D3C86A59-5C8D-5F1F-AA6D-6B79C8E1A52B}"/>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73960835-904A-38D3-EDFC-54DEA93004BB}"/>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1BA92153-D8BA-F72D-F8F1-BEC0E950A911}"/>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7D9776C8-98C4-4EA4-1B1B-1B5756E79FAD}"/>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D10E41E-7132-3AF7-BE75-537B9CEF84E6}"/>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D7A1084E-EFAF-EAD5-E4CE-15E0FF00EBE1}"/>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AAF9273E-FE8A-E114-FD10-5EE3ECC2FC4A}"/>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B09AAEFC-5901-914C-559F-7CA6F8EAC64D}"/>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C9CD7D5D-2E19-D7D4-ADBA-7F7850B45997}"/>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32294E08-BF05-1D21-FE1B-47707B172366}"/>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A93CF22D-C3DF-2C19-7D2E-4E1CBCCB16FD}"/>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06695297-E4A4-3C05-4C49-FE20711A50C6}"/>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C8B5F437-EEA2-F72A-E67A-B02451D7FE98}"/>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3097B425-DEFA-D054-12EB-4BD3E067B9C2}"/>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682053C9-B59E-747D-1DBF-7790EF9D788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DF9005F8-2A84-F0BD-4C79-4135C3081B9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68D32EAA-9C4B-067D-87EC-CCF82D3ADB02}"/>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BFF7D6ED-B79E-FD23-A7F1-E24F3E24A22C}"/>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124412A0-E74A-F37F-86CC-3EB4A756AED6}"/>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120BF1DC-91D9-4C89-0AC9-CA930065EF9F}"/>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5E3A0790-94A9-0D64-F197-1EA3CC275CDD}"/>
              </a:ext>
            </a:extLst>
          </p:cNvPr>
          <p:cNvSpPr txBox="1"/>
          <p:nvPr/>
        </p:nvSpPr>
        <p:spPr>
          <a:xfrm>
            <a:off x="754421" y="3561807"/>
            <a:ext cx="6372786" cy="1458604"/>
          </a:xfrm>
          <a:prstGeom prst="rect">
            <a:avLst/>
          </a:prstGeom>
          <a:noFill/>
        </p:spPr>
        <p:txBody>
          <a:bodyPr wrap="square">
            <a:spAutoFit/>
          </a:bodyPr>
          <a:lstStyle/>
          <a:p>
            <a:pPr>
              <a:lnSpc>
                <a:spcPct val="115000"/>
              </a:lnSpc>
              <a:spcAft>
                <a:spcPts val="1000"/>
              </a:spcAft>
              <a:defRPr/>
            </a:pPr>
            <a:r>
              <a:rPr lang="en-US" sz="2400" b="1" dirty="0" err="1">
                <a:solidFill>
                  <a:schemeClr val="accent1">
                    <a:lumMod val="50000"/>
                  </a:schemeClr>
                </a:solidFill>
              </a:rPr>
              <a:t>Hợp</a:t>
            </a:r>
            <a:r>
              <a:rPr lang="en-US" sz="2400" b="1" dirty="0">
                <a:solidFill>
                  <a:schemeClr val="accent1">
                    <a:lumMod val="50000"/>
                  </a:schemeClr>
                </a:solidFill>
              </a:rPr>
              <a:t> phần 7: </a:t>
            </a:r>
            <a:r>
              <a:rPr lang="en-US" sz="2400" b="1" dirty="0" err="1">
                <a:solidFill>
                  <a:schemeClr val="accent1">
                    <a:lumMod val="50000"/>
                  </a:schemeClr>
                </a:solidFill>
              </a:rPr>
              <a:t>Đặc</a:t>
            </a:r>
            <a:r>
              <a:rPr lang="en-US" sz="2400" b="1" dirty="0">
                <a:solidFill>
                  <a:schemeClr val="accent1">
                    <a:lumMod val="50000"/>
                  </a:schemeClr>
                </a:solidFill>
              </a:rPr>
              <a:t> điểm </a:t>
            </a:r>
            <a:r>
              <a:rPr lang="en-US" sz="2400" b="1" dirty="0" err="1">
                <a:solidFill>
                  <a:schemeClr val="accent1">
                    <a:lumMod val="50000"/>
                  </a:schemeClr>
                </a:solidFill>
              </a:rPr>
              <a:t>dây</a:t>
            </a:r>
            <a:r>
              <a:rPr lang="en-US" sz="2400" b="1" dirty="0">
                <a:solidFill>
                  <a:schemeClr val="accent1">
                    <a:lumMod val="50000"/>
                  </a:schemeClr>
                </a:solidFill>
              </a:rPr>
              <a:t> </a:t>
            </a:r>
            <a:r>
              <a:rPr lang="en-US" sz="2400" b="1" dirty="0" err="1">
                <a:solidFill>
                  <a:schemeClr val="accent1">
                    <a:lumMod val="50000"/>
                  </a:schemeClr>
                </a:solidFill>
              </a:rPr>
              <a:t>chuyền</a:t>
            </a:r>
            <a:r>
              <a:rPr lang="en-US" sz="2400" b="1" dirty="0">
                <a:solidFill>
                  <a:schemeClr val="accent1">
                    <a:lumMod val="50000"/>
                  </a:schemeClr>
                </a:solidFill>
              </a:rPr>
              <a:t> công </a:t>
            </a:r>
            <a:r>
              <a:rPr lang="en-US" sz="2400" b="1" dirty="0" err="1">
                <a:solidFill>
                  <a:schemeClr val="accent1">
                    <a:lumMod val="50000"/>
                  </a:schemeClr>
                </a:solidFill>
              </a:rPr>
              <a:t>nghệ</a:t>
            </a:r>
            <a:r>
              <a:rPr lang="en-US" sz="2400" b="1" dirty="0">
                <a:solidFill>
                  <a:schemeClr val="accent1">
                    <a:lumMod val="50000"/>
                  </a:schemeClr>
                </a:solidFill>
              </a:rPr>
              <a:t> </a:t>
            </a:r>
            <a:r>
              <a:rPr lang="en-US" sz="2400" b="1" dirty="0" err="1">
                <a:solidFill>
                  <a:schemeClr val="accent1">
                    <a:lumMod val="50000"/>
                  </a:schemeClr>
                </a:solidFill>
              </a:rPr>
              <a:t>điển</a:t>
            </a:r>
            <a:r>
              <a:rPr lang="en-US" sz="2400" b="1" dirty="0">
                <a:solidFill>
                  <a:schemeClr val="accent1">
                    <a:lumMod val="50000"/>
                  </a:schemeClr>
                </a:solidFill>
              </a:rPr>
              <a:t> </a:t>
            </a:r>
            <a:r>
              <a:rPr lang="en-US" sz="2400" b="1" dirty="0" err="1">
                <a:solidFill>
                  <a:schemeClr val="accent1">
                    <a:lumMod val="50000"/>
                  </a:schemeClr>
                </a:solidFill>
              </a:rPr>
              <a:t>hình</a:t>
            </a:r>
            <a:r>
              <a:rPr lang="en-US" sz="2400" b="1" dirty="0">
                <a:solidFill>
                  <a:schemeClr val="accent1">
                    <a:lumMod val="50000"/>
                  </a:schemeClr>
                </a:solidFill>
              </a:rPr>
              <a:t> trong </a:t>
            </a:r>
            <a:r>
              <a:rPr lang="en-US" sz="2400" b="1" dirty="0" err="1">
                <a:solidFill>
                  <a:schemeClr val="accent1">
                    <a:lumMod val="50000"/>
                  </a:schemeClr>
                </a:solidFill>
              </a:rPr>
              <a:t>ngành</a:t>
            </a:r>
            <a:r>
              <a:rPr lang="en-US" sz="2400" b="1" dirty="0">
                <a:solidFill>
                  <a:schemeClr val="accent1">
                    <a:lumMod val="50000"/>
                  </a:schemeClr>
                </a:solidFill>
              </a:rPr>
              <a:t> </a:t>
            </a:r>
            <a:r>
              <a:rPr lang="en-US" sz="2400" b="1" dirty="0" err="1">
                <a:solidFill>
                  <a:schemeClr val="accent1">
                    <a:lumMod val="50000"/>
                  </a:schemeClr>
                </a:solidFill>
              </a:rPr>
              <a:t>sản</a:t>
            </a:r>
            <a:r>
              <a:rPr lang="en-US" sz="2400" b="1" dirty="0">
                <a:solidFill>
                  <a:schemeClr val="accent1">
                    <a:lumMod val="50000"/>
                  </a:schemeClr>
                </a:solidFill>
              </a:rPr>
              <a:t> </a:t>
            </a:r>
            <a:r>
              <a:rPr lang="en-US" sz="2400" b="1" dirty="0" err="1">
                <a:solidFill>
                  <a:schemeClr val="accent1">
                    <a:lumMod val="50000"/>
                  </a:schemeClr>
                </a:solidFill>
              </a:rPr>
              <a:t>xuất</a:t>
            </a:r>
            <a:r>
              <a:rPr lang="en-US" sz="2400" b="1" dirty="0">
                <a:solidFill>
                  <a:schemeClr val="accent1">
                    <a:lumMod val="50000"/>
                  </a:schemeClr>
                </a:solidFill>
              </a:rPr>
              <a:t> </a:t>
            </a:r>
            <a:r>
              <a:rPr lang="en-US" sz="2400" b="1" dirty="0" err="1">
                <a:solidFill>
                  <a:schemeClr val="accent1">
                    <a:lumMod val="50000"/>
                  </a:schemeClr>
                </a:solidFill>
              </a:rPr>
              <a:t>thép</a:t>
            </a:r>
            <a:endParaRPr lang="vi-VN" sz="2400" b="1" dirty="0">
              <a:solidFill>
                <a:schemeClr val="accent1">
                  <a:lumMod val="50000"/>
                </a:schemeClr>
              </a:solidFill>
            </a:endParaRPr>
          </a:p>
          <a:p>
            <a:pPr>
              <a:lnSpc>
                <a:spcPct val="115000"/>
              </a:lnSpc>
              <a:spcAft>
                <a:spcPts val="1000"/>
              </a:spcAft>
              <a:defRPr/>
            </a:pPr>
            <a:r>
              <a:rPr lang="vi-VN" sz="2400" b="1" dirty="0">
                <a:solidFill>
                  <a:srgbClr val="00B0F0"/>
                </a:solidFill>
              </a:rPr>
              <a:t>Ngành thép</a:t>
            </a:r>
            <a:endParaRPr lang="en-US" altLang="en-US" sz="2400" b="1" kern="0" dirty="0">
              <a:solidFill>
                <a:srgbClr val="00B0F0"/>
              </a:solidFill>
              <a:latin typeface="+mn-lt"/>
              <a:ea typeface="+mj-ea"/>
              <a:cs typeface="Arial" panose="020B0604020202020204" pitchFamily="34" charset="0"/>
            </a:endParaRPr>
          </a:p>
        </p:txBody>
      </p:sp>
      <p:sp>
        <p:nvSpPr>
          <p:cNvPr id="8" name="Google Shape;46;p15">
            <a:extLst>
              <a:ext uri="{FF2B5EF4-FFF2-40B4-BE49-F238E27FC236}">
                <a16:creationId xmlns:a16="http://schemas.microsoft.com/office/drawing/2014/main" id="{F77EB302-581A-80A2-3BFB-2E0A6D6403F6}"/>
              </a:ext>
            </a:extLst>
          </p:cNvPr>
          <p:cNvSpPr txBox="1">
            <a:spLocks/>
          </p:cNvSpPr>
          <p:nvPr/>
        </p:nvSpPr>
        <p:spPr>
          <a:xfrm>
            <a:off x="546998" y="571751"/>
            <a:ext cx="7430018"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endParaRPr lang="en-US" sz="4800" b="1" dirty="0">
              <a:solidFill>
                <a:schemeClr val="accent1">
                  <a:lumMod val="50000"/>
                </a:schemeClr>
              </a:solidFill>
            </a:endParaRPr>
          </a:p>
        </p:txBody>
      </p:sp>
      <p:sp>
        <p:nvSpPr>
          <p:cNvPr id="365" name="Google Shape;46;p15">
            <a:extLst>
              <a:ext uri="{FF2B5EF4-FFF2-40B4-BE49-F238E27FC236}">
                <a16:creationId xmlns:a16="http://schemas.microsoft.com/office/drawing/2014/main" id="{49D1D104-C9D6-40FB-A7A6-C52722C66F99}"/>
              </a:ext>
            </a:extLst>
          </p:cNvPr>
          <p:cNvSpPr txBox="1">
            <a:spLocks noGrp="1"/>
          </p:cNvSpPr>
          <p:nvPr>
            <p:ph type="ctrTitle"/>
          </p:nvPr>
        </p:nvSpPr>
        <p:spPr>
          <a:xfrm>
            <a:off x="754421" y="1106488"/>
            <a:ext cx="10068696" cy="2322512"/>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4000" b="1" dirty="0">
                <a:solidFill>
                  <a:schemeClr val="accent1">
                    <a:lumMod val="50000"/>
                  </a:schemeClr>
                </a:solidFill>
                <a:latin typeface="+mn-lt"/>
              </a:rPr>
              <a:t>CHƯƠNG TRÌNH TẬP HUẤN TKNL DÀNH CHO </a:t>
            </a:r>
            <a:r>
              <a:rPr lang="en-US" sz="4000" b="1" dirty="0">
                <a:solidFill>
                  <a:schemeClr val="accent1">
                    <a:lumMod val="50000"/>
                  </a:schemeClr>
                </a:solidFill>
                <a:latin typeface="+mn-lt"/>
              </a:rPr>
              <a:t>CÁN BỘ QUẢN LÝ</a:t>
            </a:r>
            <a:endParaRPr sz="4000" b="1" dirty="0">
              <a:solidFill>
                <a:schemeClr val="accent1">
                  <a:lumMod val="50000"/>
                </a:schemeClr>
              </a:solidFill>
              <a:latin typeface="+mn-lt"/>
            </a:endParaRPr>
          </a:p>
        </p:txBody>
      </p:sp>
    </p:spTree>
    <p:extLst>
      <p:ext uri="{BB962C8B-B14F-4D97-AF65-F5344CB8AC3E}">
        <p14:creationId xmlns:p14="http://schemas.microsoft.com/office/powerpoint/2010/main" val="131530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487BE9-0F7C-CC95-E05E-D54F13359D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BCF4F2-A9EF-4F3F-6E52-AD839A5CB3E4}"/>
              </a:ext>
            </a:extLst>
          </p:cNvPr>
          <p:cNvSpPr txBox="1">
            <a:spLocks/>
          </p:cNvSpPr>
          <p:nvPr/>
        </p:nvSpPr>
        <p:spPr>
          <a:xfrm>
            <a:off x="524908" y="347371"/>
            <a:ext cx="946817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2. Công </a:t>
            </a:r>
            <a:r>
              <a:rPr lang="en-US" dirty="0" err="1">
                <a:solidFill>
                  <a:schemeClr val="accent1">
                    <a:lumMod val="50000"/>
                  </a:schemeClr>
                </a:solidFill>
                <a:latin typeface="Arial" panose="020B0604020202020204" pitchFamily="34" charset="0"/>
              </a:rPr>
              <a:t>đoạn</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gia</a:t>
            </a:r>
            <a:r>
              <a:rPr lang="en-US" dirty="0">
                <a:solidFill>
                  <a:schemeClr val="accent1">
                    <a:lumMod val="50000"/>
                  </a:schemeClr>
                </a:solidFill>
                <a:latin typeface="Arial" panose="020B0604020202020204" pitchFamily="34" charset="0"/>
              </a:rPr>
              <a:t> công </a:t>
            </a:r>
            <a:r>
              <a:rPr lang="en-US" dirty="0" err="1">
                <a:solidFill>
                  <a:schemeClr val="accent1">
                    <a:lumMod val="50000"/>
                  </a:schemeClr>
                </a:solidFill>
                <a:latin typeface="Arial" panose="020B0604020202020204" pitchFamily="34" charset="0"/>
              </a:rPr>
              <a:t>và</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cán</a:t>
            </a:r>
            <a:endParaRPr lang="en-US" dirty="0">
              <a:solidFill>
                <a:schemeClr val="accent1">
                  <a:lumMod val="50000"/>
                </a:schemeClr>
              </a:solidFill>
              <a:latin typeface="Arial" panose="020B0604020202020204" pitchFamily="34" charset="0"/>
            </a:endParaRPr>
          </a:p>
        </p:txBody>
      </p:sp>
      <p:sp>
        <p:nvSpPr>
          <p:cNvPr id="9" name="TextBox 8">
            <a:extLst>
              <a:ext uri="{FF2B5EF4-FFF2-40B4-BE49-F238E27FC236}">
                <a16:creationId xmlns:a16="http://schemas.microsoft.com/office/drawing/2014/main" id="{ED1BD4BD-0B05-71A5-D2CB-D7CAD309BDCC}"/>
              </a:ext>
            </a:extLst>
          </p:cNvPr>
          <p:cNvSpPr txBox="1"/>
          <p:nvPr/>
        </p:nvSpPr>
        <p:spPr>
          <a:xfrm>
            <a:off x="5379457" y="1297554"/>
            <a:ext cx="6096000" cy="2007729"/>
          </a:xfrm>
          <a:prstGeom prst="rect">
            <a:avLst/>
          </a:prstGeom>
          <a:noFill/>
        </p:spPr>
        <p:txBody>
          <a:bodyPr wrap="square">
            <a:spAutoFit/>
          </a:bodyPr>
          <a:lstStyle/>
          <a:p>
            <a:pPr marL="285750" indent="-285750">
              <a:buFont typeface="Arial" panose="020B0604020202020204" pitchFamily="34" charset="0"/>
              <a:buChar char="•"/>
            </a:pPr>
            <a:r>
              <a:rPr lang="vi-VN" sz="1556" dirty="0"/>
              <a:t>Đặc điểm: Sử dụng máy cán hiện đại với hệ thống điều chỉnh độ dày tự động (AGC) và đo bằng tia X, đảm bảo độ chính xác cao.</a:t>
            </a:r>
          </a:p>
          <a:p>
            <a:pPr marL="285750" indent="-285750">
              <a:buFont typeface="Arial" panose="020B0604020202020204" pitchFamily="34" charset="0"/>
              <a:buChar char="•"/>
            </a:pPr>
            <a:r>
              <a:rPr lang="vi-VN" sz="1556" dirty="0"/>
              <a:t>Công nghệ mạ kẽm (NOF - Non-Oxidizing Furnace) được áp dụng để tăng độ bền và khả năng chống ăn mòn cho thép cuộn cán nguội.</a:t>
            </a:r>
          </a:p>
          <a:p>
            <a:pPr marL="285750" indent="-285750">
              <a:buFont typeface="Arial" panose="020B0604020202020204" pitchFamily="34" charset="0"/>
              <a:buChar char="•"/>
            </a:pPr>
            <a:r>
              <a:rPr lang="vi-VN" sz="1556" dirty="0"/>
              <a:t>Các sản phẩm thép được xử lý nhiệt (ủ, tôi, ram) để cải thiện cấu trúc vi mô và đặc tính cơ học.</a:t>
            </a:r>
          </a:p>
        </p:txBody>
      </p:sp>
      <p:sp>
        <p:nvSpPr>
          <p:cNvPr id="10" name="TextBox 9">
            <a:extLst>
              <a:ext uri="{FF2B5EF4-FFF2-40B4-BE49-F238E27FC236}">
                <a16:creationId xmlns:a16="http://schemas.microsoft.com/office/drawing/2014/main" id="{7618959D-3944-8AD1-9D83-E599F86239F8}"/>
              </a:ext>
            </a:extLst>
          </p:cNvPr>
          <p:cNvSpPr txBox="1"/>
          <p:nvPr/>
        </p:nvSpPr>
        <p:spPr>
          <a:xfrm>
            <a:off x="716543" y="1410071"/>
            <a:ext cx="3862883" cy="1289456"/>
          </a:xfrm>
          <a:prstGeom prst="rect">
            <a:avLst/>
          </a:prstGeom>
          <a:noFill/>
        </p:spPr>
        <p:txBody>
          <a:bodyPr wrap="square">
            <a:spAutoFit/>
          </a:bodyPr>
          <a:lstStyle/>
          <a:p>
            <a:r>
              <a:rPr lang="vi-VN" sz="1556" dirty="0"/>
              <a:t>Sau khi luyện thép, phôi thép (phôi thanh, phôi phiến, phôi bloom) được đưa vào các nhà máy cán nóng hoặc cán nguội để tạo ra sản phẩm cuối cùng như thép cuộn, thép thanh, thép hình, thép ống.</a:t>
            </a:r>
          </a:p>
        </p:txBody>
      </p:sp>
      <p:graphicFrame>
        <p:nvGraphicFramePr>
          <p:cNvPr id="11" name="Table 10">
            <a:extLst>
              <a:ext uri="{FF2B5EF4-FFF2-40B4-BE49-F238E27FC236}">
                <a16:creationId xmlns:a16="http://schemas.microsoft.com/office/drawing/2014/main" id="{972281BE-4B75-B94E-2994-7EF6192B4F81}"/>
              </a:ext>
            </a:extLst>
          </p:cNvPr>
          <p:cNvGraphicFramePr>
            <a:graphicFrameLocks noGrp="1"/>
          </p:cNvGraphicFramePr>
          <p:nvPr>
            <p:extLst>
              <p:ext uri="{D42A27DB-BD31-4B8C-83A1-F6EECF244321}">
                <p14:modId xmlns:p14="http://schemas.microsoft.com/office/powerpoint/2010/main" val="2375191724"/>
              </p:ext>
            </p:extLst>
          </p:nvPr>
        </p:nvGraphicFramePr>
        <p:xfrm>
          <a:off x="721070" y="3267027"/>
          <a:ext cx="10461307" cy="1676400"/>
        </p:xfrm>
        <a:graphic>
          <a:graphicData uri="http://schemas.openxmlformats.org/drawingml/2006/table">
            <a:tbl>
              <a:tblPr/>
              <a:tblGrid>
                <a:gridCol w="3451611">
                  <a:extLst>
                    <a:ext uri="{9D8B030D-6E8A-4147-A177-3AD203B41FA5}">
                      <a16:colId xmlns:a16="http://schemas.microsoft.com/office/drawing/2014/main" val="3551401876"/>
                    </a:ext>
                  </a:extLst>
                </a:gridCol>
                <a:gridCol w="3504848">
                  <a:extLst>
                    <a:ext uri="{9D8B030D-6E8A-4147-A177-3AD203B41FA5}">
                      <a16:colId xmlns:a16="http://schemas.microsoft.com/office/drawing/2014/main" val="588709459"/>
                    </a:ext>
                  </a:extLst>
                </a:gridCol>
                <a:gridCol w="3504848">
                  <a:extLst>
                    <a:ext uri="{9D8B030D-6E8A-4147-A177-3AD203B41FA5}">
                      <a16:colId xmlns:a16="http://schemas.microsoft.com/office/drawing/2014/main" val="39383274"/>
                    </a:ext>
                  </a:extLst>
                </a:gridCol>
              </a:tblGrid>
              <a:tr h="304800">
                <a:tc>
                  <a:txBody>
                    <a:bodyPr/>
                    <a:lstStyle/>
                    <a:p>
                      <a:r>
                        <a:rPr lang="en-US" sz="1500"/>
                        <a:t>Loại cán</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500" dirty="0" err="1"/>
                        <a:t>Nhiệt</a:t>
                      </a:r>
                      <a:r>
                        <a:rPr lang="en-US" sz="1500" dirty="0"/>
                        <a:t> </a:t>
                      </a:r>
                      <a:r>
                        <a:rPr lang="en-US" sz="1500" dirty="0" err="1"/>
                        <a:t>độ</a:t>
                      </a:r>
                      <a:r>
                        <a:rPr lang="en-US" sz="1500" dirty="0"/>
                        <a:t> </a:t>
                      </a:r>
                      <a:r>
                        <a:rPr lang="en-US" sz="1500" dirty="0" err="1"/>
                        <a:t>phôi</a:t>
                      </a:r>
                      <a:endParaRPr lang="en-US" sz="1500" dirty="0"/>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500"/>
                        <a:t>Đặc điểm</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25922860"/>
                  </a:ext>
                </a:extLst>
              </a:tr>
              <a:tr h="533400">
                <a:tc>
                  <a:txBody>
                    <a:bodyPr/>
                    <a:lstStyle/>
                    <a:p>
                      <a:r>
                        <a:rPr lang="en-US" sz="1500" b="1" dirty="0" err="1"/>
                        <a:t>Cán</a:t>
                      </a:r>
                      <a:r>
                        <a:rPr lang="en-US" sz="1500" b="1" dirty="0"/>
                        <a:t> </a:t>
                      </a:r>
                      <a:r>
                        <a:rPr lang="en-US" sz="1500" b="1" dirty="0" err="1"/>
                        <a:t>nóng</a:t>
                      </a:r>
                      <a:r>
                        <a:rPr lang="en-US" sz="1500" b="1" dirty="0"/>
                        <a:t> (Hot Rolled)</a:t>
                      </a:r>
                      <a:endParaRPr lang="en-US" sz="1500" dirty="0"/>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500"/>
                        <a:t>&gt; 900°C</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500"/>
                        <a:t>Cán phôi khi còn đỏ nóng – dễ biến dạng, ít cần lực lớn</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04368037"/>
                  </a:ext>
                </a:extLst>
              </a:tr>
              <a:tr h="533400">
                <a:tc>
                  <a:txBody>
                    <a:bodyPr/>
                    <a:lstStyle/>
                    <a:p>
                      <a:r>
                        <a:rPr lang="en-US" sz="1500" b="1" dirty="0" err="1"/>
                        <a:t>Cán</a:t>
                      </a:r>
                      <a:r>
                        <a:rPr lang="en-US" sz="1500" b="1" dirty="0"/>
                        <a:t> </a:t>
                      </a:r>
                      <a:r>
                        <a:rPr lang="en-US" sz="1500" b="1" dirty="0" err="1"/>
                        <a:t>nguội</a:t>
                      </a:r>
                      <a:r>
                        <a:rPr lang="en-US" sz="1500" b="1" dirty="0"/>
                        <a:t> (Cold Rolled)</a:t>
                      </a:r>
                      <a:endParaRPr lang="en-US" sz="1500" dirty="0"/>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sz="1500" dirty="0"/>
                        <a:t>Nhiệt độ thường</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500"/>
                        <a:t>Cán sản phẩm đã qua cán nóng – độ chính xác cao, bề mặt mịn</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11733525"/>
                  </a:ext>
                </a:extLst>
              </a:tr>
              <a:tr h="304800">
                <a:tc>
                  <a:txBody>
                    <a:bodyPr/>
                    <a:lstStyle/>
                    <a:p>
                      <a:r>
                        <a:rPr lang="en-US" sz="1500" b="1" dirty="0" err="1"/>
                        <a:t>Cán</a:t>
                      </a:r>
                      <a:r>
                        <a:rPr lang="en-US" sz="1500" b="1" dirty="0"/>
                        <a:t> </a:t>
                      </a:r>
                      <a:r>
                        <a:rPr lang="en-US" sz="1500" b="1" dirty="0" err="1"/>
                        <a:t>trung</a:t>
                      </a:r>
                      <a:r>
                        <a:rPr lang="en-US" sz="1500" b="1" dirty="0"/>
                        <a:t> </a:t>
                      </a:r>
                      <a:r>
                        <a:rPr lang="en-US" sz="1500" b="1" dirty="0" err="1"/>
                        <a:t>gian</a:t>
                      </a:r>
                      <a:endParaRPr lang="en-US" sz="1500" dirty="0"/>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500"/>
                        <a:t>Giữa nóng và nguội</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sz="1500" dirty="0"/>
                        <a:t>Ít phổ biến hơn</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98604346"/>
                  </a:ext>
                </a:extLst>
              </a:tr>
            </a:tbl>
          </a:graphicData>
        </a:graphic>
      </p:graphicFrame>
      <p:sp>
        <p:nvSpPr>
          <p:cNvPr id="4" name="TextBox 3">
            <a:extLst>
              <a:ext uri="{FF2B5EF4-FFF2-40B4-BE49-F238E27FC236}">
                <a16:creationId xmlns:a16="http://schemas.microsoft.com/office/drawing/2014/main" id="{0B28E79D-0A83-4009-22C4-F47EF72456E0}"/>
              </a:ext>
            </a:extLst>
          </p:cNvPr>
          <p:cNvSpPr txBox="1"/>
          <p:nvPr/>
        </p:nvSpPr>
        <p:spPr>
          <a:xfrm>
            <a:off x="626688" y="5123983"/>
            <a:ext cx="10555689" cy="1077218"/>
          </a:xfrm>
          <a:prstGeom prst="rect">
            <a:avLst/>
          </a:prstGeom>
          <a:noFill/>
        </p:spPr>
        <p:txBody>
          <a:bodyPr wrap="square">
            <a:spAutoFit/>
          </a:bodyPr>
          <a:lstStyle/>
          <a:p>
            <a:pPr>
              <a:buNone/>
            </a:pPr>
            <a:r>
              <a:rPr lang="vi-VN" sz="1600" dirty="0"/>
              <a:t>Định mức tiêu hao năng lượng cho công đoạn cán và chế biến thép </a:t>
            </a:r>
            <a:r>
              <a:rPr lang="vi-VN" sz="1600" b="1" dirty="0"/>
              <a:t>(theo Thông tư 20/2016/TT-BCT):</a:t>
            </a:r>
          </a:p>
          <a:p>
            <a:pPr marL="285750" indent="-285750">
              <a:buFont typeface="Arial" panose="020B0604020202020204" pitchFamily="34" charset="0"/>
              <a:buChar char="•"/>
            </a:pPr>
            <a:r>
              <a:rPr lang="vi-VN" sz="1600" dirty="0"/>
              <a:t>Cán nóng: ≤ 33 kg dầu quy đổi/tấn sản phẩm (tương đương ~ 1.38 GJ/tấn).</a:t>
            </a:r>
          </a:p>
          <a:p>
            <a:pPr marL="285750" indent="-285750">
              <a:buFont typeface="Arial" panose="020B0604020202020204" pitchFamily="34" charset="0"/>
              <a:buChar char="•"/>
            </a:pPr>
            <a:r>
              <a:rPr lang="vi-VN" sz="1600" dirty="0"/>
              <a:t>Cán nguội: ≤ 8 kg dầu quy đổi/tấn sản phẩm (tương đương ~ 0.33 GJ/tấn).</a:t>
            </a:r>
          </a:p>
          <a:p>
            <a:pPr marL="285750" indent="-285750">
              <a:buFont typeface="Arial" panose="020B0604020202020204" pitchFamily="34" charset="0"/>
              <a:buChar char="•"/>
            </a:pPr>
            <a:r>
              <a:rPr lang="vi-VN" sz="1600" dirty="0"/>
              <a:t>Chế biến (mạ kẽm, sơn phủ): tùy công nghệ nhưng yêu cầu tiết kiệm điện ≤ 60–90 kWh/tấn sản phẩm</a:t>
            </a:r>
          </a:p>
        </p:txBody>
      </p:sp>
    </p:spTree>
    <p:extLst>
      <p:ext uri="{BB962C8B-B14F-4D97-AF65-F5344CB8AC3E}">
        <p14:creationId xmlns:p14="http://schemas.microsoft.com/office/powerpoint/2010/main" val="10224259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F19E50-6FC1-696A-C49F-FE1F63E495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E12A6C-0AF0-30D6-8D3C-C0DC96DE207B}"/>
              </a:ext>
            </a:extLst>
          </p:cNvPr>
          <p:cNvSpPr txBox="1">
            <a:spLocks/>
          </p:cNvSpPr>
          <p:nvPr/>
        </p:nvSpPr>
        <p:spPr>
          <a:xfrm>
            <a:off x="546680" y="347371"/>
            <a:ext cx="946817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3. </a:t>
            </a:r>
            <a:r>
              <a:rPr lang="en-US" dirty="0" err="1">
                <a:solidFill>
                  <a:schemeClr val="accent1">
                    <a:lumMod val="50000"/>
                  </a:schemeClr>
                </a:solidFill>
                <a:latin typeface="Arial" panose="020B0604020202020204" pitchFamily="34" charset="0"/>
              </a:rPr>
              <a:t>Tính</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khép</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kín</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và</a:t>
            </a:r>
            <a:r>
              <a:rPr lang="en-US" dirty="0">
                <a:solidFill>
                  <a:schemeClr val="accent1">
                    <a:lumMod val="50000"/>
                  </a:schemeClr>
                </a:solidFill>
                <a:latin typeface="Arial" panose="020B0604020202020204" pitchFamily="34" charset="0"/>
              </a:rPr>
              <a:t> đồng </a:t>
            </a:r>
            <a:r>
              <a:rPr lang="en-US" dirty="0" err="1">
                <a:solidFill>
                  <a:schemeClr val="accent1">
                    <a:lumMod val="50000"/>
                  </a:schemeClr>
                </a:solidFill>
                <a:latin typeface="Arial" panose="020B0604020202020204" pitchFamily="34" charset="0"/>
              </a:rPr>
              <a:t>bộ</a:t>
            </a:r>
            <a:r>
              <a:rPr lang="en-US" dirty="0">
                <a:solidFill>
                  <a:schemeClr val="accent1">
                    <a:lumMod val="50000"/>
                  </a:schemeClr>
                </a:solidFill>
                <a:latin typeface="Arial" panose="020B0604020202020204" pitchFamily="34" charset="0"/>
              </a:rPr>
              <a:t> </a:t>
            </a:r>
          </a:p>
        </p:txBody>
      </p:sp>
      <p:sp>
        <p:nvSpPr>
          <p:cNvPr id="3" name="Shape 1">
            <a:extLst>
              <a:ext uri="{FF2B5EF4-FFF2-40B4-BE49-F238E27FC236}">
                <a16:creationId xmlns:a16="http://schemas.microsoft.com/office/drawing/2014/main" id="{8E02B8E7-0227-BEA2-20C6-A5F28BCE716A}"/>
              </a:ext>
            </a:extLst>
          </p:cNvPr>
          <p:cNvSpPr/>
          <p:nvPr/>
        </p:nvSpPr>
        <p:spPr>
          <a:xfrm>
            <a:off x="781235" y="1840607"/>
            <a:ext cx="3496965" cy="2298799"/>
          </a:xfrm>
          <a:prstGeom prst="roundRect">
            <a:avLst>
              <a:gd name="adj" fmla="val 7400"/>
            </a:avLst>
          </a:prstGeom>
          <a:solidFill>
            <a:srgbClr val="E8F3E8"/>
          </a:solidFill>
          <a:ln/>
        </p:spPr>
        <p:txBody>
          <a:bodyPr/>
          <a:lstStyle/>
          <a:p>
            <a:endParaRPr lang="en-US" sz="1600">
              <a:latin typeface="+mn-lt"/>
            </a:endParaRPr>
          </a:p>
        </p:txBody>
      </p:sp>
      <p:sp>
        <p:nvSpPr>
          <p:cNvPr id="4" name="Text 2">
            <a:extLst>
              <a:ext uri="{FF2B5EF4-FFF2-40B4-BE49-F238E27FC236}">
                <a16:creationId xmlns:a16="http://schemas.microsoft.com/office/drawing/2014/main" id="{3191CDCF-BF98-F5A3-5DA2-BC9B49F210A5}"/>
              </a:ext>
            </a:extLst>
          </p:cNvPr>
          <p:cNvSpPr/>
          <p:nvPr/>
        </p:nvSpPr>
        <p:spPr>
          <a:xfrm>
            <a:off x="970247" y="2029619"/>
            <a:ext cx="2949773" cy="295275"/>
          </a:xfrm>
          <a:prstGeom prst="rect">
            <a:avLst/>
          </a:prstGeom>
          <a:noFill/>
          <a:ln/>
        </p:spPr>
        <p:txBody>
          <a:bodyPr wrap="none" lIns="0" tIns="0" rIns="0" bIns="0" rtlCol="0" anchor="t"/>
          <a:lstStyle/>
          <a:p>
            <a:pPr>
              <a:lnSpc>
                <a:spcPts val="2292"/>
              </a:lnSpc>
            </a:pPr>
            <a:r>
              <a:rPr lang="en-US" sz="2000" b="1" dirty="0">
                <a:solidFill>
                  <a:srgbClr val="405449"/>
                </a:solidFill>
                <a:latin typeface="+mn-lt"/>
                <a:ea typeface="Fraunces Extra Bold" pitchFamily="34" charset="-122"/>
                <a:cs typeface="Fraunces Extra Bold" pitchFamily="34" charset="-120"/>
              </a:rPr>
              <a:t>Tối Ưu Hóa Chuỗi Giá Trị</a:t>
            </a:r>
            <a:endParaRPr lang="en-US" sz="2000" dirty="0">
              <a:latin typeface="+mn-lt"/>
            </a:endParaRPr>
          </a:p>
        </p:txBody>
      </p:sp>
      <p:sp>
        <p:nvSpPr>
          <p:cNvPr id="5" name="Text 3">
            <a:extLst>
              <a:ext uri="{FF2B5EF4-FFF2-40B4-BE49-F238E27FC236}">
                <a16:creationId xmlns:a16="http://schemas.microsoft.com/office/drawing/2014/main" id="{098120DA-97FC-3844-CC77-5B43735166EC}"/>
              </a:ext>
            </a:extLst>
          </p:cNvPr>
          <p:cNvSpPr/>
          <p:nvPr/>
        </p:nvSpPr>
        <p:spPr>
          <a:xfrm>
            <a:off x="970246" y="2438301"/>
            <a:ext cx="3118942" cy="1512094"/>
          </a:xfrm>
          <a:prstGeom prst="rect">
            <a:avLst/>
          </a:prstGeom>
          <a:noFill/>
          <a:ln/>
        </p:spPr>
        <p:txBody>
          <a:bodyPr wrap="square" lIns="0" tIns="0" rIns="0" bIns="0" rtlCol="0" anchor="t"/>
          <a:lstStyle/>
          <a:p>
            <a:pPr>
              <a:lnSpc>
                <a:spcPts val="2375"/>
              </a:lnSpc>
            </a:pPr>
            <a:r>
              <a:rPr lang="en-US" sz="1600" dirty="0">
                <a:solidFill>
                  <a:srgbClr val="405449"/>
                </a:solidFill>
                <a:latin typeface="+mn-lt"/>
                <a:ea typeface="Nobile" pitchFamily="34" charset="-122"/>
                <a:cs typeface="Nobile" pitchFamily="34" charset="-120"/>
              </a:rPr>
              <a:t>Các dây chuyền công nghệ lớn được thiết kế đồng bộ từ khâu xử lý nguyên liệu đến luyện gang, luyện thép và cán thép thành phẩm.</a:t>
            </a:r>
            <a:endParaRPr lang="en-US" sz="1600" dirty="0">
              <a:latin typeface="+mn-lt"/>
            </a:endParaRPr>
          </a:p>
        </p:txBody>
      </p:sp>
      <p:sp>
        <p:nvSpPr>
          <p:cNvPr id="6" name="Shape 4">
            <a:extLst>
              <a:ext uri="{FF2B5EF4-FFF2-40B4-BE49-F238E27FC236}">
                <a16:creationId xmlns:a16="http://schemas.microsoft.com/office/drawing/2014/main" id="{4BB90249-EE57-316F-98DA-0338DFCF1BB1}"/>
              </a:ext>
            </a:extLst>
          </p:cNvPr>
          <p:cNvSpPr/>
          <p:nvPr/>
        </p:nvSpPr>
        <p:spPr>
          <a:xfrm>
            <a:off x="4467211" y="1840607"/>
            <a:ext cx="3496965" cy="2298799"/>
          </a:xfrm>
          <a:prstGeom prst="roundRect">
            <a:avLst>
              <a:gd name="adj" fmla="val 7400"/>
            </a:avLst>
          </a:prstGeom>
          <a:solidFill>
            <a:srgbClr val="E8F3E8"/>
          </a:solidFill>
          <a:ln/>
        </p:spPr>
        <p:txBody>
          <a:bodyPr/>
          <a:lstStyle/>
          <a:p>
            <a:endParaRPr lang="en-US" sz="1600">
              <a:latin typeface="+mn-lt"/>
            </a:endParaRPr>
          </a:p>
        </p:txBody>
      </p:sp>
      <p:sp>
        <p:nvSpPr>
          <p:cNvPr id="7" name="Text 5">
            <a:extLst>
              <a:ext uri="{FF2B5EF4-FFF2-40B4-BE49-F238E27FC236}">
                <a16:creationId xmlns:a16="http://schemas.microsoft.com/office/drawing/2014/main" id="{BFBEE757-457C-65C3-B299-6FDA59B4B634}"/>
              </a:ext>
            </a:extLst>
          </p:cNvPr>
          <p:cNvSpPr/>
          <p:nvPr/>
        </p:nvSpPr>
        <p:spPr>
          <a:xfrm>
            <a:off x="4656223" y="2029619"/>
            <a:ext cx="2362696" cy="295275"/>
          </a:xfrm>
          <a:prstGeom prst="rect">
            <a:avLst/>
          </a:prstGeom>
          <a:noFill/>
          <a:ln/>
        </p:spPr>
        <p:txBody>
          <a:bodyPr wrap="none" lIns="0" tIns="0" rIns="0" bIns="0" rtlCol="0" anchor="t"/>
          <a:lstStyle/>
          <a:p>
            <a:pPr>
              <a:lnSpc>
                <a:spcPts val="2292"/>
              </a:lnSpc>
            </a:pPr>
            <a:r>
              <a:rPr lang="en-US" sz="2000" b="1" dirty="0">
                <a:solidFill>
                  <a:srgbClr val="405449"/>
                </a:solidFill>
                <a:latin typeface="+mn-lt"/>
                <a:ea typeface="Fraunces Extra Bold" pitchFamily="34" charset="-122"/>
                <a:cs typeface="Fraunces Extra Bold" pitchFamily="34" charset="-120"/>
              </a:rPr>
              <a:t>Giảm Lãng Phí</a:t>
            </a:r>
            <a:endParaRPr lang="en-US" sz="2000" dirty="0">
              <a:latin typeface="+mn-lt"/>
            </a:endParaRPr>
          </a:p>
        </p:txBody>
      </p:sp>
      <p:sp>
        <p:nvSpPr>
          <p:cNvPr id="8" name="Text 6">
            <a:extLst>
              <a:ext uri="{FF2B5EF4-FFF2-40B4-BE49-F238E27FC236}">
                <a16:creationId xmlns:a16="http://schemas.microsoft.com/office/drawing/2014/main" id="{D5EBC6AB-EEDB-6A07-3AAE-5A75EA8916AB}"/>
              </a:ext>
            </a:extLst>
          </p:cNvPr>
          <p:cNvSpPr/>
          <p:nvPr/>
        </p:nvSpPr>
        <p:spPr>
          <a:xfrm>
            <a:off x="4656223" y="2438301"/>
            <a:ext cx="3118942" cy="1209675"/>
          </a:xfrm>
          <a:prstGeom prst="rect">
            <a:avLst/>
          </a:prstGeom>
          <a:noFill/>
          <a:ln/>
        </p:spPr>
        <p:txBody>
          <a:bodyPr wrap="square" lIns="0" tIns="0" rIns="0" bIns="0" rtlCol="0" anchor="t"/>
          <a:lstStyle/>
          <a:p>
            <a:pPr>
              <a:lnSpc>
                <a:spcPts val="2375"/>
              </a:lnSpc>
            </a:pPr>
            <a:r>
              <a:rPr lang="en-US" sz="1600" dirty="0">
                <a:solidFill>
                  <a:srgbClr val="405449"/>
                </a:solidFill>
                <a:latin typeface="+mn-lt"/>
                <a:ea typeface="Nobile" pitchFamily="34" charset="-122"/>
                <a:cs typeface="Nobile" pitchFamily="34" charset="-120"/>
              </a:rPr>
              <a:t>Tính khép kín giúp giảm lãng phí và tăng hiệu suất sản xuất. Khí CO từ lò cao được thu hồi để tái sử dụng làm nhiên liệu.</a:t>
            </a:r>
            <a:endParaRPr lang="en-US" sz="1600" dirty="0">
              <a:latin typeface="+mn-lt"/>
            </a:endParaRPr>
          </a:p>
        </p:txBody>
      </p:sp>
      <p:sp>
        <p:nvSpPr>
          <p:cNvPr id="13" name="Shape 7">
            <a:extLst>
              <a:ext uri="{FF2B5EF4-FFF2-40B4-BE49-F238E27FC236}">
                <a16:creationId xmlns:a16="http://schemas.microsoft.com/office/drawing/2014/main" id="{1B113D9F-3B2D-620C-5640-97DB8F462CD4}"/>
              </a:ext>
            </a:extLst>
          </p:cNvPr>
          <p:cNvSpPr/>
          <p:nvPr/>
        </p:nvSpPr>
        <p:spPr>
          <a:xfrm>
            <a:off x="8153187" y="1840607"/>
            <a:ext cx="3496965" cy="2298799"/>
          </a:xfrm>
          <a:prstGeom prst="roundRect">
            <a:avLst>
              <a:gd name="adj" fmla="val 7400"/>
            </a:avLst>
          </a:prstGeom>
          <a:solidFill>
            <a:srgbClr val="E8F3E8"/>
          </a:solidFill>
          <a:ln/>
        </p:spPr>
        <p:txBody>
          <a:bodyPr/>
          <a:lstStyle/>
          <a:p>
            <a:endParaRPr lang="en-US" sz="1600">
              <a:latin typeface="+mn-lt"/>
            </a:endParaRPr>
          </a:p>
        </p:txBody>
      </p:sp>
      <p:sp>
        <p:nvSpPr>
          <p:cNvPr id="14" name="Text 8">
            <a:extLst>
              <a:ext uri="{FF2B5EF4-FFF2-40B4-BE49-F238E27FC236}">
                <a16:creationId xmlns:a16="http://schemas.microsoft.com/office/drawing/2014/main" id="{672839D8-C43A-E832-81EC-A70945ED4EAF}"/>
              </a:ext>
            </a:extLst>
          </p:cNvPr>
          <p:cNvSpPr/>
          <p:nvPr/>
        </p:nvSpPr>
        <p:spPr>
          <a:xfrm>
            <a:off x="8342200" y="2029619"/>
            <a:ext cx="2362696" cy="295275"/>
          </a:xfrm>
          <a:prstGeom prst="rect">
            <a:avLst/>
          </a:prstGeom>
          <a:noFill/>
          <a:ln/>
        </p:spPr>
        <p:txBody>
          <a:bodyPr wrap="none" lIns="0" tIns="0" rIns="0" bIns="0" rtlCol="0" anchor="t"/>
          <a:lstStyle/>
          <a:p>
            <a:pPr>
              <a:lnSpc>
                <a:spcPts val="2292"/>
              </a:lnSpc>
            </a:pPr>
            <a:r>
              <a:rPr lang="en-US" sz="2000" b="1" dirty="0">
                <a:solidFill>
                  <a:srgbClr val="405449"/>
                </a:solidFill>
                <a:latin typeface="+mn-lt"/>
                <a:ea typeface="Fraunces Extra Bold" pitchFamily="34" charset="-122"/>
                <a:cs typeface="Fraunces Extra Bold" pitchFamily="34" charset="-120"/>
              </a:rPr>
              <a:t>Hiệu Quả Sản Xuất</a:t>
            </a:r>
            <a:endParaRPr lang="en-US" sz="2000" dirty="0">
              <a:latin typeface="+mn-lt"/>
            </a:endParaRPr>
          </a:p>
        </p:txBody>
      </p:sp>
      <p:sp>
        <p:nvSpPr>
          <p:cNvPr id="15" name="Text 9">
            <a:extLst>
              <a:ext uri="{FF2B5EF4-FFF2-40B4-BE49-F238E27FC236}">
                <a16:creationId xmlns:a16="http://schemas.microsoft.com/office/drawing/2014/main" id="{13EFD13D-D010-28D9-C89B-69EC3460B967}"/>
              </a:ext>
            </a:extLst>
          </p:cNvPr>
          <p:cNvSpPr/>
          <p:nvPr/>
        </p:nvSpPr>
        <p:spPr>
          <a:xfrm>
            <a:off x="8342200" y="2438301"/>
            <a:ext cx="3118942" cy="907257"/>
          </a:xfrm>
          <a:prstGeom prst="rect">
            <a:avLst/>
          </a:prstGeom>
          <a:noFill/>
          <a:ln/>
        </p:spPr>
        <p:txBody>
          <a:bodyPr wrap="square" lIns="0" tIns="0" rIns="0" bIns="0" rtlCol="0" anchor="t"/>
          <a:lstStyle/>
          <a:p>
            <a:pPr>
              <a:lnSpc>
                <a:spcPts val="2375"/>
              </a:lnSpc>
            </a:pPr>
            <a:r>
              <a:rPr lang="en-US" sz="1600" dirty="0">
                <a:solidFill>
                  <a:srgbClr val="405449"/>
                </a:solidFill>
                <a:latin typeface="+mn-lt"/>
                <a:ea typeface="Nobile" pitchFamily="34" charset="-122"/>
                <a:cs typeface="Nobile" pitchFamily="34" charset="-120"/>
              </a:rPr>
              <a:t>Việc tích hợp các công đoạn sản xuất giúp tối ưu hóa quy trình và giảm chi phí sản xuất.</a:t>
            </a:r>
            <a:endParaRPr lang="en-US" sz="1600" dirty="0">
              <a:latin typeface="+mn-lt"/>
            </a:endParaRPr>
          </a:p>
        </p:txBody>
      </p:sp>
      <p:pic>
        <p:nvPicPr>
          <p:cNvPr id="16" name="Image 0" descr="preencoded.png"/>
          <p:cNvPicPr>
            <a:picLocks noChangeAspect="1"/>
          </p:cNvPicPr>
          <p:nvPr/>
        </p:nvPicPr>
        <p:blipFill>
          <a:blip r:embed="rId2"/>
          <a:stretch>
            <a:fillRect/>
          </a:stretch>
        </p:blipFill>
        <p:spPr>
          <a:xfrm>
            <a:off x="847571" y="4328418"/>
            <a:ext cx="10802581" cy="1588547"/>
          </a:xfrm>
          <a:prstGeom prst="rect">
            <a:avLst/>
          </a:prstGeom>
        </p:spPr>
      </p:pic>
    </p:spTree>
    <p:extLst>
      <p:ext uri="{BB962C8B-B14F-4D97-AF65-F5344CB8AC3E}">
        <p14:creationId xmlns:p14="http://schemas.microsoft.com/office/powerpoint/2010/main" val="17093059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D631D-90CA-044F-C860-062DA75A79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DE3FB-D9E7-2F69-A747-5B04240B540D}"/>
              </a:ext>
            </a:extLst>
          </p:cNvPr>
          <p:cNvSpPr txBox="1">
            <a:spLocks/>
          </p:cNvSpPr>
          <p:nvPr/>
        </p:nvSpPr>
        <p:spPr>
          <a:xfrm>
            <a:off x="546680" y="347371"/>
            <a:ext cx="946817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4. </a:t>
            </a:r>
            <a:r>
              <a:rPr lang="en-US" dirty="0" err="1">
                <a:solidFill>
                  <a:schemeClr val="accent1">
                    <a:lumMod val="50000"/>
                  </a:schemeClr>
                </a:solidFill>
                <a:latin typeface="Arial" panose="020B0604020202020204" pitchFamily="34" charset="0"/>
              </a:rPr>
              <a:t>Ứng</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dụng</a:t>
            </a:r>
            <a:r>
              <a:rPr lang="en-US" dirty="0">
                <a:solidFill>
                  <a:schemeClr val="accent1">
                    <a:lumMod val="50000"/>
                  </a:schemeClr>
                </a:solidFill>
                <a:latin typeface="Arial" panose="020B0604020202020204" pitchFamily="34" charset="0"/>
              </a:rPr>
              <a:t> công </a:t>
            </a:r>
            <a:r>
              <a:rPr lang="en-US" dirty="0" err="1">
                <a:solidFill>
                  <a:schemeClr val="accent1">
                    <a:lumMod val="50000"/>
                  </a:schemeClr>
                </a:solidFill>
                <a:latin typeface="Arial" panose="020B0604020202020204" pitchFamily="34" charset="0"/>
              </a:rPr>
              <a:t>nghệ</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tiên</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tiến</a:t>
            </a:r>
            <a:endParaRPr lang="en-US" dirty="0">
              <a:solidFill>
                <a:schemeClr val="accent1">
                  <a:lumMod val="50000"/>
                </a:schemeClr>
              </a:solidFill>
              <a:latin typeface="Arial" panose="020B0604020202020204" pitchFamily="34" charset="0"/>
            </a:endParaRPr>
          </a:p>
        </p:txBody>
      </p:sp>
      <p:pic>
        <p:nvPicPr>
          <p:cNvPr id="9" name="Image 0" descr="preencoded.png"/>
          <p:cNvPicPr>
            <a:picLocks noChangeAspect="1"/>
          </p:cNvPicPr>
          <p:nvPr/>
        </p:nvPicPr>
        <p:blipFill>
          <a:blip r:embed="rId2"/>
          <a:stretch>
            <a:fillRect/>
          </a:stretch>
        </p:blipFill>
        <p:spPr>
          <a:xfrm>
            <a:off x="857433" y="1353272"/>
            <a:ext cx="3133329" cy="4699993"/>
          </a:xfrm>
          <a:prstGeom prst="rect">
            <a:avLst/>
          </a:prstGeom>
        </p:spPr>
      </p:pic>
      <p:pic>
        <p:nvPicPr>
          <p:cNvPr id="10" name="Image 1" descr="preencoded.png"/>
          <p:cNvPicPr>
            <a:picLocks noChangeAspect="1"/>
          </p:cNvPicPr>
          <p:nvPr/>
        </p:nvPicPr>
        <p:blipFill>
          <a:blip r:embed="rId3"/>
          <a:stretch>
            <a:fillRect/>
          </a:stretch>
        </p:blipFill>
        <p:spPr>
          <a:xfrm>
            <a:off x="5233492" y="2117725"/>
            <a:ext cx="472480" cy="472480"/>
          </a:xfrm>
          <a:prstGeom prst="rect">
            <a:avLst/>
          </a:prstGeom>
        </p:spPr>
      </p:pic>
      <p:sp>
        <p:nvSpPr>
          <p:cNvPr id="11" name="Text 1"/>
          <p:cNvSpPr/>
          <p:nvPr/>
        </p:nvSpPr>
        <p:spPr>
          <a:xfrm>
            <a:off x="5233492" y="2779217"/>
            <a:ext cx="1909961" cy="590550"/>
          </a:xfrm>
          <a:prstGeom prst="rect">
            <a:avLst/>
          </a:prstGeom>
          <a:noFill/>
          <a:ln/>
        </p:spPr>
        <p:txBody>
          <a:bodyPr wrap="square" lIns="0" tIns="0" rIns="0" bIns="0" rtlCol="0" anchor="t"/>
          <a:lstStyle/>
          <a:p>
            <a:pPr>
              <a:lnSpc>
                <a:spcPts val="2292"/>
              </a:lnSpc>
            </a:pPr>
            <a:r>
              <a:rPr lang="en-US" sz="1833" b="1" dirty="0">
                <a:solidFill>
                  <a:srgbClr val="405449"/>
                </a:solidFill>
                <a:latin typeface="+mn-lt"/>
                <a:ea typeface="Fraunces Extra Bold" pitchFamily="34" charset="-122"/>
                <a:cs typeface="Fraunces Extra Bold" pitchFamily="34" charset="-120"/>
              </a:rPr>
              <a:t>Nhập Khẩu Công Nghệ</a:t>
            </a:r>
            <a:endParaRPr lang="en-US" sz="1833" dirty="0">
              <a:latin typeface="+mn-lt"/>
            </a:endParaRPr>
          </a:p>
        </p:txBody>
      </p:sp>
      <p:sp>
        <p:nvSpPr>
          <p:cNvPr id="12" name="Text 2"/>
          <p:cNvSpPr/>
          <p:nvPr/>
        </p:nvSpPr>
        <p:spPr>
          <a:xfrm>
            <a:off x="5233492" y="3483174"/>
            <a:ext cx="1909961" cy="2721769"/>
          </a:xfrm>
          <a:prstGeom prst="rect">
            <a:avLst/>
          </a:prstGeom>
          <a:noFill/>
          <a:ln/>
        </p:spPr>
        <p:txBody>
          <a:bodyPr wrap="square" lIns="0" tIns="0" rIns="0" bIns="0" rtlCol="0" anchor="t"/>
          <a:lstStyle/>
          <a:p>
            <a:pPr>
              <a:lnSpc>
                <a:spcPts val="2375"/>
              </a:lnSpc>
            </a:pPr>
            <a:r>
              <a:rPr lang="en-US" sz="1458" dirty="0">
                <a:solidFill>
                  <a:srgbClr val="405449"/>
                </a:solidFill>
                <a:latin typeface="+mn-lt"/>
                <a:ea typeface="Nobile" pitchFamily="34" charset="-122"/>
                <a:cs typeface="Nobile" pitchFamily="34" charset="-120"/>
              </a:rPr>
              <a:t>Nhiều dây chuyền sản xuất thép tại Việt Nam được nhập khẩu từ các quốc gia có nền công nghiệp thép phát triển như Ý, Nhật Bản, hoặc Hàn Quốc.</a:t>
            </a:r>
            <a:endParaRPr lang="en-US" sz="1458" dirty="0">
              <a:latin typeface="+mn-lt"/>
            </a:endParaRPr>
          </a:p>
        </p:txBody>
      </p:sp>
      <p:pic>
        <p:nvPicPr>
          <p:cNvPr id="17" name="Image 2" descr="preencoded.png"/>
          <p:cNvPicPr>
            <a:picLocks noChangeAspect="1"/>
          </p:cNvPicPr>
          <p:nvPr/>
        </p:nvPicPr>
        <p:blipFill>
          <a:blip r:embed="rId4"/>
          <a:stretch>
            <a:fillRect/>
          </a:stretch>
        </p:blipFill>
        <p:spPr>
          <a:xfrm>
            <a:off x="7426920" y="2117725"/>
            <a:ext cx="472480" cy="472480"/>
          </a:xfrm>
          <a:prstGeom prst="rect">
            <a:avLst/>
          </a:prstGeom>
        </p:spPr>
      </p:pic>
      <p:sp>
        <p:nvSpPr>
          <p:cNvPr id="18" name="Text 3"/>
          <p:cNvSpPr/>
          <p:nvPr/>
        </p:nvSpPr>
        <p:spPr>
          <a:xfrm>
            <a:off x="7426920" y="2779217"/>
            <a:ext cx="1910060" cy="295275"/>
          </a:xfrm>
          <a:prstGeom prst="rect">
            <a:avLst/>
          </a:prstGeom>
          <a:noFill/>
          <a:ln/>
        </p:spPr>
        <p:txBody>
          <a:bodyPr wrap="none" lIns="0" tIns="0" rIns="0" bIns="0" rtlCol="0" anchor="t"/>
          <a:lstStyle/>
          <a:p>
            <a:pPr>
              <a:lnSpc>
                <a:spcPts val="2292"/>
              </a:lnSpc>
            </a:pPr>
            <a:r>
              <a:rPr lang="en-US" sz="1833" b="1" dirty="0">
                <a:solidFill>
                  <a:srgbClr val="405449"/>
                </a:solidFill>
                <a:latin typeface="+mn-lt"/>
                <a:ea typeface="Fraunces Extra Bold" pitchFamily="34" charset="-122"/>
                <a:cs typeface="Fraunces Extra Bold" pitchFamily="34" charset="-120"/>
              </a:rPr>
              <a:t>Tự Động Hóa</a:t>
            </a:r>
            <a:endParaRPr lang="en-US" sz="1833" dirty="0">
              <a:latin typeface="+mn-lt"/>
            </a:endParaRPr>
          </a:p>
        </p:txBody>
      </p:sp>
      <p:sp>
        <p:nvSpPr>
          <p:cNvPr id="19" name="Text 4"/>
          <p:cNvSpPr/>
          <p:nvPr/>
        </p:nvSpPr>
        <p:spPr>
          <a:xfrm>
            <a:off x="7426920" y="3187899"/>
            <a:ext cx="1910060" cy="1814513"/>
          </a:xfrm>
          <a:prstGeom prst="rect">
            <a:avLst/>
          </a:prstGeom>
          <a:noFill/>
          <a:ln/>
        </p:spPr>
        <p:txBody>
          <a:bodyPr wrap="square" lIns="0" tIns="0" rIns="0" bIns="0" rtlCol="0" anchor="t"/>
          <a:lstStyle/>
          <a:p>
            <a:pPr>
              <a:lnSpc>
                <a:spcPts val="2375"/>
              </a:lnSpc>
            </a:pPr>
            <a:r>
              <a:rPr lang="en-US" sz="1458" dirty="0">
                <a:solidFill>
                  <a:srgbClr val="405449"/>
                </a:solidFill>
                <a:latin typeface="+mn-lt"/>
                <a:ea typeface="Nobile" pitchFamily="34" charset="-122"/>
                <a:cs typeface="Nobile" pitchFamily="34" charset="-120"/>
              </a:rPr>
              <a:t>Dây chuyền cán thép sử dụng công nghệ tự động hóa cao, đảm bảo độ chính xác và chất lượng sản phẩm.</a:t>
            </a:r>
            <a:endParaRPr lang="en-US" sz="1458" dirty="0">
              <a:latin typeface="+mn-lt"/>
            </a:endParaRPr>
          </a:p>
        </p:txBody>
      </p:sp>
      <p:pic>
        <p:nvPicPr>
          <p:cNvPr id="20" name="Image 3" descr="preencoded.png"/>
          <p:cNvPicPr>
            <a:picLocks noChangeAspect="1"/>
          </p:cNvPicPr>
          <p:nvPr/>
        </p:nvPicPr>
        <p:blipFill>
          <a:blip r:embed="rId5"/>
          <a:stretch>
            <a:fillRect/>
          </a:stretch>
        </p:blipFill>
        <p:spPr>
          <a:xfrm>
            <a:off x="9620448" y="2117725"/>
            <a:ext cx="472480" cy="472480"/>
          </a:xfrm>
          <a:prstGeom prst="rect">
            <a:avLst/>
          </a:prstGeom>
        </p:spPr>
      </p:pic>
      <p:sp>
        <p:nvSpPr>
          <p:cNvPr id="21" name="Text 5"/>
          <p:cNvSpPr/>
          <p:nvPr/>
        </p:nvSpPr>
        <p:spPr>
          <a:xfrm>
            <a:off x="9620449" y="2779217"/>
            <a:ext cx="1909961" cy="295275"/>
          </a:xfrm>
          <a:prstGeom prst="rect">
            <a:avLst/>
          </a:prstGeom>
          <a:noFill/>
          <a:ln/>
        </p:spPr>
        <p:txBody>
          <a:bodyPr wrap="none" lIns="0" tIns="0" rIns="0" bIns="0" rtlCol="0" anchor="t"/>
          <a:lstStyle/>
          <a:p>
            <a:pPr>
              <a:lnSpc>
                <a:spcPts val="2292"/>
              </a:lnSpc>
            </a:pPr>
            <a:r>
              <a:rPr lang="en-US" sz="1833" b="1" dirty="0">
                <a:solidFill>
                  <a:srgbClr val="405449"/>
                </a:solidFill>
                <a:latin typeface="+mn-lt"/>
                <a:ea typeface="Fraunces Extra Bold" pitchFamily="34" charset="-122"/>
                <a:cs typeface="Fraunces Extra Bold" pitchFamily="34" charset="-120"/>
              </a:rPr>
              <a:t>Độ Chính Xác</a:t>
            </a:r>
            <a:endParaRPr lang="en-US" sz="1833" dirty="0">
              <a:latin typeface="+mn-lt"/>
            </a:endParaRPr>
          </a:p>
        </p:txBody>
      </p:sp>
      <p:sp>
        <p:nvSpPr>
          <p:cNvPr id="22" name="Text 6"/>
          <p:cNvSpPr/>
          <p:nvPr/>
        </p:nvSpPr>
        <p:spPr>
          <a:xfrm>
            <a:off x="9620449" y="3187899"/>
            <a:ext cx="1909961" cy="1512094"/>
          </a:xfrm>
          <a:prstGeom prst="rect">
            <a:avLst/>
          </a:prstGeom>
          <a:noFill/>
          <a:ln/>
        </p:spPr>
        <p:txBody>
          <a:bodyPr wrap="square" lIns="0" tIns="0" rIns="0" bIns="0" rtlCol="0" anchor="t"/>
          <a:lstStyle/>
          <a:p>
            <a:pPr>
              <a:lnSpc>
                <a:spcPts val="2375"/>
              </a:lnSpc>
            </a:pPr>
            <a:r>
              <a:rPr lang="en-US" sz="1458" dirty="0">
                <a:solidFill>
                  <a:srgbClr val="405449"/>
                </a:solidFill>
                <a:latin typeface="+mn-lt"/>
                <a:ea typeface="Nobile" pitchFamily="34" charset="-122"/>
                <a:cs typeface="Nobile" pitchFamily="34" charset="-120"/>
              </a:rPr>
              <a:t>Công nghệ tiên tiến giúp sản xuất thép với độ chính xác cao, đáp ứng các tiêu chuẩn quốc tế.</a:t>
            </a:r>
            <a:endParaRPr lang="en-US" sz="1458" dirty="0">
              <a:latin typeface="+mn-lt"/>
            </a:endParaRPr>
          </a:p>
        </p:txBody>
      </p:sp>
    </p:spTree>
    <p:extLst>
      <p:ext uri="{BB962C8B-B14F-4D97-AF65-F5344CB8AC3E}">
        <p14:creationId xmlns:p14="http://schemas.microsoft.com/office/powerpoint/2010/main" val="2034096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76CB44-D76C-2CEA-5F29-EE01A3C5B0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413802-BAFC-B9A3-3888-37FD0B086377}"/>
              </a:ext>
            </a:extLst>
          </p:cNvPr>
          <p:cNvSpPr txBox="1">
            <a:spLocks/>
          </p:cNvSpPr>
          <p:nvPr/>
        </p:nvSpPr>
        <p:spPr>
          <a:xfrm>
            <a:off x="1361911" y="591968"/>
            <a:ext cx="946817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5. </a:t>
            </a:r>
            <a:r>
              <a:rPr lang="en-US" dirty="0" err="1">
                <a:solidFill>
                  <a:schemeClr val="accent1">
                    <a:lumMod val="50000"/>
                  </a:schemeClr>
                </a:solidFill>
                <a:latin typeface="Arial" panose="020B0604020202020204" pitchFamily="34" charset="0"/>
              </a:rPr>
              <a:t>Hướng</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tới</a:t>
            </a:r>
            <a:r>
              <a:rPr lang="en-US" dirty="0">
                <a:solidFill>
                  <a:schemeClr val="accent1">
                    <a:lumMod val="50000"/>
                  </a:schemeClr>
                </a:solidFill>
                <a:latin typeface="Arial" panose="020B0604020202020204" pitchFamily="34" charset="0"/>
              </a:rPr>
              <a:t> công </a:t>
            </a:r>
            <a:r>
              <a:rPr lang="en-US" dirty="0" err="1">
                <a:solidFill>
                  <a:schemeClr val="accent1">
                    <a:lumMod val="50000"/>
                  </a:schemeClr>
                </a:solidFill>
                <a:latin typeface="Arial" panose="020B0604020202020204" pitchFamily="34" charset="0"/>
              </a:rPr>
              <a:t>nghệ</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sản</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xuất</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thép</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xanh</a:t>
            </a:r>
            <a:endParaRPr lang="en-US" dirty="0">
              <a:solidFill>
                <a:schemeClr val="accent1">
                  <a:lumMod val="50000"/>
                </a:schemeClr>
              </a:solidFill>
              <a:latin typeface="Arial" panose="020B0604020202020204" pitchFamily="34" charset="0"/>
            </a:endParaRPr>
          </a:p>
        </p:txBody>
      </p:sp>
      <p:sp>
        <p:nvSpPr>
          <p:cNvPr id="3" name="Text 1">
            <a:extLst>
              <a:ext uri="{FF2B5EF4-FFF2-40B4-BE49-F238E27FC236}">
                <a16:creationId xmlns:a16="http://schemas.microsoft.com/office/drawing/2014/main" id="{B89025FE-5009-F9B6-2F65-28246A6DE08D}"/>
              </a:ext>
            </a:extLst>
          </p:cNvPr>
          <p:cNvSpPr/>
          <p:nvPr/>
        </p:nvSpPr>
        <p:spPr>
          <a:xfrm>
            <a:off x="1547714" y="2233414"/>
            <a:ext cx="2362696" cy="295275"/>
          </a:xfrm>
          <a:prstGeom prst="rect">
            <a:avLst/>
          </a:prstGeom>
          <a:noFill/>
          <a:ln/>
        </p:spPr>
        <p:txBody>
          <a:bodyPr wrap="none" lIns="0" tIns="0" rIns="0" bIns="0" rtlCol="0" anchor="t"/>
          <a:lstStyle/>
          <a:p>
            <a:pPr algn="r">
              <a:lnSpc>
                <a:spcPts val="2292"/>
              </a:lnSpc>
            </a:pPr>
            <a:r>
              <a:rPr lang="en-US" sz="2000" b="1" dirty="0">
                <a:solidFill>
                  <a:schemeClr val="tx1"/>
                </a:solidFill>
                <a:latin typeface="+mn-lt"/>
                <a:ea typeface="Fraunces Extra Bold" pitchFamily="34" charset="-122"/>
                <a:cs typeface="Fraunces Extra Bold" pitchFamily="34" charset="-120"/>
              </a:rPr>
              <a:t>Giảm Phát Thải</a:t>
            </a:r>
            <a:endParaRPr lang="en-US" sz="2000" dirty="0">
              <a:solidFill>
                <a:schemeClr val="tx1"/>
              </a:solidFill>
              <a:latin typeface="+mn-lt"/>
            </a:endParaRPr>
          </a:p>
        </p:txBody>
      </p:sp>
      <p:sp>
        <p:nvSpPr>
          <p:cNvPr id="4" name="Text 2">
            <a:extLst>
              <a:ext uri="{FF2B5EF4-FFF2-40B4-BE49-F238E27FC236}">
                <a16:creationId xmlns:a16="http://schemas.microsoft.com/office/drawing/2014/main" id="{1EB398B3-91B0-38C0-648E-B918D14075E4}"/>
              </a:ext>
            </a:extLst>
          </p:cNvPr>
          <p:cNvSpPr/>
          <p:nvPr/>
        </p:nvSpPr>
        <p:spPr>
          <a:xfrm>
            <a:off x="661492" y="2642096"/>
            <a:ext cx="3248918" cy="1209675"/>
          </a:xfrm>
          <a:prstGeom prst="rect">
            <a:avLst/>
          </a:prstGeom>
          <a:noFill/>
          <a:ln/>
        </p:spPr>
        <p:txBody>
          <a:bodyPr wrap="square" lIns="0" tIns="0" rIns="0" bIns="0" rtlCol="0" anchor="t"/>
          <a:lstStyle/>
          <a:p>
            <a:pPr algn="r">
              <a:lnSpc>
                <a:spcPts val="2375"/>
              </a:lnSpc>
            </a:pPr>
            <a:r>
              <a:rPr lang="en-US" sz="1600" dirty="0">
                <a:solidFill>
                  <a:schemeClr val="tx1"/>
                </a:solidFill>
                <a:latin typeface="+mn-lt"/>
                <a:ea typeface="Nobile" pitchFamily="34" charset="-122"/>
                <a:cs typeface="Nobile" pitchFamily="34" charset="-120"/>
              </a:rPr>
              <a:t>Ngành thép Việt Nam đang điều chỉnh dây chuyền công nghệ để giảm phát thải, đáp ứng các tiêu chuẩn quốc tế.</a:t>
            </a:r>
            <a:endParaRPr lang="en-US" sz="1600" dirty="0">
              <a:solidFill>
                <a:schemeClr val="tx1"/>
              </a:solidFill>
              <a:latin typeface="+mn-lt"/>
            </a:endParaRPr>
          </a:p>
        </p:txBody>
      </p:sp>
      <p:sp>
        <p:nvSpPr>
          <p:cNvPr id="7" name="Text 3">
            <a:extLst>
              <a:ext uri="{FF2B5EF4-FFF2-40B4-BE49-F238E27FC236}">
                <a16:creationId xmlns:a16="http://schemas.microsoft.com/office/drawing/2014/main" id="{82E36755-DA0F-55B8-78B3-75953D40E7CD}"/>
              </a:ext>
            </a:extLst>
          </p:cNvPr>
          <p:cNvSpPr/>
          <p:nvPr/>
        </p:nvSpPr>
        <p:spPr>
          <a:xfrm>
            <a:off x="8281492" y="2130722"/>
            <a:ext cx="2362696" cy="295275"/>
          </a:xfrm>
          <a:prstGeom prst="rect">
            <a:avLst/>
          </a:prstGeom>
          <a:noFill/>
          <a:ln/>
        </p:spPr>
        <p:txBody>
          <a:bodyPr wrap="none" lIns="0" tIns="0" rIns="0" bIns="0" rtlCol="0" anchor="t"/>
          <a:lstStyle/>
          <a:p>
            <a:pPr>
              <a:lnSpc>
                <a:spcPts val="2292"/>
              </a:lnSpc>
            </a:pPr>
            <a:r>
              <a:rPr lang="en-US" sz="2000" b="1" dirty="0">
                <a:solidFill>
                  <a:schemeClr val="tx1"/>
                </a:solidFill>
                <a:latin typeface="+mn-lt"/>
                <a:ea typeface="Fraunces Extra Bold" pitchFamily="34" charset="-122"/>
                <a:cs typeface="Fraunces Extra Bold" pitchFamily="34" charset="-120"/>
              </a:rPr>
              <a:t>Năng Lượng Tái Tạo</a:t>
            </a:r>
            <a:endParaRPr lang="en-US" sz="2000" dirty="0">
              <a:solidFill>
                <a:schemeClr val="tx1"/>
              </a:solidFill>
              <a:latin typeface="+mn-lt"/>
            </a:endParaRPr>
          </a:p>
        </p:txBody>
      </p:sp>
      <p:sp>
        <p:nvSpPr>
          <p:cNvPr id="8" name="Text 4">
            <a:extLst>
              <a:ext uri="{FF2B5EF4-FFF2-40B4-BE49-F238E27FC236}">
                <a16:creationId xmlns:a16="http://schemas.microsoft.com/office/drawing/2014/main" id="{45963C12-0A07-69BE-ABDA-A1BF7D676900}"/>
              </a:ext>
            </a:extLst>
          </p:cNvPr>
          <p:cNvSpPr/>
          <p:nvPr/>
        </p:nvSpPr>
        <p:spPr>
          <a:xfrm>
            <a:off x="8281492" y="2539404"/>
            <a:ext cx="3249018" cy="604838"/>
          </a:xfrm>
          <a:prstGeom prst="rect">
            <a:avLst/>
          </a:prstGeom>
          <a:noFill/>
          <a:ln/>
        </p:spPr>
        <p:txBody>
          <a:bodyPr wrap="square" lIns="0" tIns="0" rIns="0" bIns="0" rtlCol="0" anchor="t"/>
          <a:lstStyle/>
          <a:p>
            <a:pPr>
              <a:lnSpc>
                <a:spcPts val="2375"/>
              </a:lnSpc>
            </a:pPr>
            <a:r>
              <a:rPr lang="en-US" sz="1600" dirty="0">
                <a:solidFill>
                  <a:schemeClr val="tx1"/>
                </a:solidFill>
                <a:latin typeface="+mn-lt"/>
                <a:ea typeface="Nobile" pitchFamily="34" charset="-122"/>
                <a:cs typeface="Nobile" pitchFamily="34" charset="-120"/>
              </a:rPr>
              <a:t>Sử dụng năng lượng tái tạo để giảm lượng khí thải carbon.</a:t>
            </a:r>
            <a:endParaRPr lang="en-US" sz="1600" dirty="0">
              <a:solidFill>
                <a:schemeClr val="tx1"/>
              </a:solidFill>
              <a:latin typeface="+mn-lt"/>
            </a:endParaRPr>
          </a:p>
        </p:txBody>
      </p:sp>
      <p:sp>
        <p:nvSpPr>
          <p:cNvPr id="15" name="Text 5">
            <a:extLst>
              <a:ext uri="{FF2B5EF4-FFF2-40B4-BE49-F238E27FC236}">
                <a16:creationId xmlns:a16="http://schemas.microsoft.com/office/drawing/2014/main" id="{78784ED0-8B06-52CA-96E3-64D03B7E5E99}"/>
              </a:ext>
            </a:extLst>
          </p:cNvPr>
          <p:cNvSpPr/>
          <p:nvPr/>
        </p:nvSpPr>
        <p:spPr>
          <a:xfrm>
            <a:off x="8281492" y="4579640"/>
            <a:ext cx="2362696" cy="295275"/>
          </a:xfrm>
          <a:prstGeom prst="rect">
            <a:avLst/>
          </a:prstGeom>
          <a:noFill/>
          <a:ln/>
        </p:spPr>
        <p:txBody>
          <a:bodyPr wrap="none" lIns="0" tIns="0" rIns="0" bIns="0" rtlCol="0" anchor="t"/>
          <a:lstStyle/>
          <a:p>
            <a:pPr>
              <a:lnSpc>
                <a:spcPts val="2292"/>
              </a:lnSpc>
            </a:pPr>
            <a:r>
              <a:rPr lang="en-US" sz="2000" b="1" dirty="0">
                <a:solidFill>
                  <a:schemeClr val="tx1"/>
                </a:solidFill>
                <a:latin typeface="+mn-lt"/>
                <a:ea typeface="Fraunces Extra Bold" pitchFamily="34" charset="-122"/>
                <a:cs typeface="Fraunces Extra Bold" pitchFamily="34" charset="-120"/>
              </a:rPr>
              <a:t>Khí Hóa Than</a:t>
            </a:r>
            <a:endParaRPr lang="en-US" sz="2000" dirty="0">
              <a:solidFill>
                <a:schemeClr val="tx1"/>
              </a:solidFill>
              <a:latin typeface="+mn-lt"/>
            </a:endParaRPr>
          </a:p>
        </p:txBody>
      </p:sp>
      <p:sp>
        <p:nvSpPr>
          <p:cNvPr id="16" name="Text 6">
            <a:extLst>
              <a:ext uri="{FF2B5EF4-FFF2-40B4-BE49-F238E27FC236}">
                <a16:creationId xmlns:a16="http://schemas.microsoft.com/office/drawing/2014/main" id="{93ECA872-E703-0E1A-5E99-04B9977D0E45}"/>
              </a:ext>
            </a:extLst>
          </p:cNvPr>
          <p:cNvSpPr/>
          <p:nvPr/>
        </p:nvSpPr>
        <p:spPr>
          <a:xfrm>
            <a:off x="8281492" y="4988322"/>
            <a:ext cx="3249018" cy="604838"/>
          </a:xfrm>
          <a:prstGeom prst="rect">
            <a:avLst/>
          </a:prstGeom>
          <a:noFill/>
          <a:ln/>
        </p:spPr>
        <p:txBody>
          <a:bodyPr wrap="square" lIns="0" tIns="0" rIns="0" bIns="0" rtlCol="0" anchor="t"/>
          <a:lstStyle/>
          <a:p>
            <a:pPr>
              <a:lnSpc>
                <a:spcPts val="2375"/>
              </a:lnSpc>
            </a:pPr>
            <a:r>
              <a:rPr lang="en-US" sz="1600" dirty="0">
                <a:solidFill>
                  <a:schemeClr val="tx1"/>
                </a:solidFill>
                <a:latin typeface="+mn-lt"/>
                <a:ea typeface="Nobile" pitchFamily="34" charset="-122"/>
                <a:cs typeface="Nobile" pitchFamily="34" charset="-120"/>
              </a:rPr>
              <a:t>Sử dụng khí hóa than thay cho dầu FO để giảm ô nhiễm.</a:t>
            </a:r>
            <a:endParaRPr lang="en-US" sz="1600" dirty="0">
              <a:solidFill>
                <a:schemeClr val="tx1"/>
              </a:solidFill>
              <a:latin typeface="+mn-lt"/>
            </a:endParaRPr>
          </a:p>
        </p:txBody>
      </p:sp>
      <p:sp>
        <p:nvSpPr>
          <p:cNvPr id="25" name="Text 7">
            <a:extLst>
              <a:ext uri="{FF2B5EF4-FFF2-40B4-BE49-F238E27FC236}">
                <a16:creationId xmlns:a16="http://schemas.microsoft.com/office/drawing/2014/main" id="{F47E8399-36AA-ABEB-DFF0-6F9FD0CE8E39}"/>
              </a:ext>
            </a:extLst>
          </p:cNvPr>
          <p:cNvSpPr/>
          <p:nvPr/>
        </p:nvSpPr>
        <p:spPr>
          <a:xfrm>
            <a:off x="1547714" y="4579640"/>
            <a:ext cx="2362696" cy="295275"/>
          </a:xfrm>
          <a:prstGeom prst="rect">
            <a:avLst/>
          </a:prstGeom>
          <a:noFill/>
          <a:ln/>
        </p:spPr>
        <p:txBody>
          <a:bodyPr wrap="none" lIns="0" tIns="0" rIns="0" bIns="0" rtlCol="0" anchor="t"/>
          <a:lstStyle/>
          <a:p>
            <a:pPr algn="r">
              <a:lnSpc>
                <a:spcPts val="2292"/>
              </a:lnSpc>
            </a:pPr>
            <a:r>
              <a:rPr lang="en-US" sz="2000" b="1" dirty="0">
                <a:solidFill>
                  <a:schemeClr val="tx1"/>
                </a:solidFill>
                <a:latin typeface="+mn-lt"/>
                <a:ea typeface="Fraunces Extra Bold" pitchFamily="34" charset="-122"/>
                <a:cs typeface="Fraunces Extra Bold" pitchFamily="34" charset="-120"/>
              </a:rPr>
              <a:t>Tái Chế Phế Liệu</a:t>
            </a:r>
            <a:endParaRPr lang="en-US" sz="2000" dirty="0">
              <a:solidFill>
                <a:schemeClr val="tx1"/>
              </a:solidFill>
              <a:latin typeface="+mn-lt"/>
            </a:endParaRPr>
          </a:p>
        </p:txBody>
      </p:sp>
      <p:sp>
        <p:nvSpPr>
          <p:cNvPr id="26" name="Text 8">
            <a:extLst>
              <a:ext uri="{FF2B5EF4-FFF2-40B4-BE49-F238E27FC236}">
                <a16:creationId xmlns:a16="http://schemas.microsoft.com/office/drawing/2014/main" id="{3455E584-2DD4-A11B-109D-1A64D441CDDB}"/>
              </a:ext>
            </a:extLst>
          </p:cNvPr>
          <p:cNvSpPr/>
          <p:nvPr/>
        </p:nvSpPr>
        <p:spPr>
          <a:xfrm>
            <a:off x="661492" y="4988322"/>
            <a:ext cx="3248918" cy="604838"/>
          </a:xfrm>
          <a:prstGeom prst="rect">
            <a:avLst/>
          </a:prstGeom>
          <a:noFill/>
          <a:ln/>
        </p:spPr>
        <p:txBody>
          <a:bodyPr wrap="square" lIns="0" tIns="0" rIns="0" bIns="0" rtlCol="0" anchor="t"/>
          <a:lstStyle/>
          <a:p>
            <a:pPr algn="r">
              <a:lnSpc>
                <a:spcPts val="2375"/>
              </a:lnSpc>
            </a:pPr>
            <a:r>
              <a:rPr lang="en-US" sz="1600" dirty="0">
                <a:solidFill>
                  <a:schemeClr val="tx1"/>
                </a:solidFill>
                <a:latin typeface="+mn-lt"/>
                <a:ea typeface="Nobile" pitchFamily="34" charset="-122"/>
                <a:cs typeface="Nobile" pitchFamily="34" charset="-120"/>
              </a:rPr>
              <a:t>Tăng cường tái chế phế liệu thép trong dây chuyền EAF.</a:t>
            </a:r>
            <a:endParaRPr lang="en-US" sz="1600" dirty="0">
              <a:solidFill>
                <a:schemeClr val="tx1"/>
              </a:solidFill>
              <a:latin typeface="+mn-lt"/>
            </a:endParaRPr>
          </a:p>
        </p:txBody>
      </p:sp>
      <p:pic>
        <p:nvPicPr>
          <p:cNvPr id="9" name="Graphic 8" descr="Open hand with plant with solid fill">
            <a:extLst>
              <a:ext uri="{FF2B5EF4-FFF2-40B4-BE49-F238E27FC236}">
                <a16:creationId xmlns:a16="http://schemas.microsoft.com/office/drawing/2014/main" id="{40434901-D0B5-02CA-2076-C177A0597EE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399861" y="4122440"/>
            <a:ext cx="914400" cy="914400"/>
          </a:xfrm>
          <a:prstGeom prst="rect">
            <a:avLst/>
          </a:prstGeom>
        </p:spPr>
      </p:pic>
      <p:pic>
        <p:nvPicPr>
          <p:cNvPr id="10" name="Graphic 9" descr="Factory with solid fill">
            <a:extLst>
              <a:ext uri="{FF2B5EF4-FFF2-40B4-BE49-F238E27FC236}">
                <a16:creationId xmlns:a16="http://schemas.microsoft.com/office/drawing/2014/main" id="{BFA5CA12-DABF-AA6B-CF12-24E88ABBF39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281055" y="1815037"/>
            <a:ext cx="914400" cy="914400"/>
          </a:xfrm>
          <a:prstGeom prst="rect">
            <a:avLst/>
          </a:prstGeom>
        </p:spPr>
      </p:pic>
      <p:pic>
        <p:nvPicPr>
          <p:cNvPr id="11" name="Graphic 10" descr="Sun with solid fill">
            <a:extLst>
              <a:ext uri="{FF2B5EF4-FFF2-40B4-BE49-F238E27FC236}">
                <a16:creationId xmlns:a16="http://schemas.microsoft.com/office/drawing/2014/main" id="{BD8E6A86-A9BE-8EA8-C0AE-827B19A0F51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996447" y="1828864"/>
            <a:ext cx="914400" cy="914400"/>
          </a:xfrm>
          <a:prstGeom prst="rect">
            <a:avLst/>
          </a:prstGeom>
        </p:spPr>
      </p:pic>
      <p:pic>
        <p:nvPicPr>
          <p:cNvPr id="12" name="Graphic 11" descr="Gauge with solid fill">
            <a:extLst>
              <a:ext uri="{FF2B5EF4-FFF2-40B4-BE49-F238E27FC236}">
                <a16:creationId xmlns:a16="http://schemas.microsoft.com/office/drawing/2014/main" id="{3E59F550-BDA4-F7A2-9EA1-A97CB617B80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996447" y="4122440"/>
            <a:ext cx="914400" cy="914400"/>
          </a:xfrm>
          <a:prstGeom prst="rect">
            <a:avLst/>
          </a:prstGeom>
        </p:spPr>
      </p:pic>
    </p:spTree>
    <p:extLst>
      <p:ext uri="{BB962C8B-B14F-4D97-AF65-F5344CB8AC3E}">
        <p14:creationId xmlns:p14="http://schemas.microsoft.com/office/powerpoint/2010/main" val="17400918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5AE8B-6D10-377D-86DC-BE06C75B2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D6D847-62A5-FFA8-4D01-0B91DA0DE2AA}"/>
              </a:ext>
            </a:extLst>
          </p:cNvPr>
          <p:cNvSpPr txBox="1">
            <a:spLocks/>
          </p:cNvSpPr>
          <p:nvPr/>
        </p:nvSpPr>
        <p:spPr>
          <a:xfrm>
            <a:off x="1234118" y="514606"/>
            <a:ext cx="946817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6. </a:t>
            </a:r>
            <a:r>
              <a:rPr lang="en-US" dirty="0" err="1">
                <a:solidFill>
                  <a:schemeClr val="accent1">
                    <a:lumMod val="50000"/>
                  </a:schemeClr>
                </a:solidFill>
                <a:latin typeface="Arial" panose="020B0604020202020204" pitchFamily="34" charset="0"/>
              </a:rPr>
              <a:t>Tự</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động</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hóa</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và</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kiểm</a:t>
            </a:r>
            <a:r>
              <a:rPr lang="en-US" dirty="0">
                <a:solidFill>
                  <a:schemeClr val="accent1">
                    <a:lumMod val="50000"/>
                  </a:schemeClr>
                </a:solidFill>
                <a:latin typeface="Arial" panose="020B0604020202020204" pitchFamily="34" charset="0"/>
              </a:rPr>
              <a:t> soát </a:t>
            </a:r>
            <a:r>
              <a:rPr lang="en-US" dirty="0" err="1">
                <a:solidFill>
                  <a:schemeClr val="accent1">
                    <a:lumMod val="50000"/>
                  </a:schemeClr>
                </a:solidFill>
                <a:latin typeface="Arial" panose="020B0604020202020204" pitchFamily="34" charset="0"/>
              </a:rPr>
              <a:t>chất</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lượng</a:t>
            </a:r>
            <a:endParaRPr lang="en-US" dirty="0">
              <a:solidFill>
                <a:schemeClr val="accent1">
                  <a:lumMod val="50000"/>
                </a:schemeClr>
              </a:solidFill>
              <a:latin typeface="Arial" panose="020B0604020202020204" pitchFamily="34" charset="0"/>
            </a:endParaRPr>
          </a:p>
        </p:txBody>
      </p:sp>
      <p:sp>
        <p:nvSpPr>
          <p:cNvPr id="9" name="Text 1">
            <a:extLst>
              <a:ext uri="{FF2B5EF4-FFF2-40B4-BE49-F238E27FC236}">
                <a16:creationId xmlns:a16="http://schemas.microsoft.com/office/drawing/2014/main" id="{712045D4-91B0-4810-6453-9C655C205D20}"/>
              </a:ext>
            </a:extLst>
          </p:cNvPr>
          <p:cNvSpPr/>
          <p:nvPr/>
        </p:nvSpPr>
        <p:spPr>
          <a:xfrm>
            <a:off x="2754214" y="1590732"/>
            <a:ext cx="3086398" cy="561777"/>
          </a:xfrm>
          <a:prstGeom prst="rect">
            <a:avLst/>
          </a:prstGeom>
          <a:noFill/>
          <a:ln/>
        </p:spPr>
        <p:txBody>
          <a:bodyPr wrap="none" lIns="0" tIns="0" rIns="0" bIns="0" rtlCol="0" anchor="t"/>
          <a:lstStyle/>
          <a:p>
            <a:pPr algn="ctr">
              <a:lnSpc>
                <a:spcPts val="4416"/>
              </a:lnSpc>
            </a:pPr>
            <a:r>
              <a:rPr lang="en-US" sz="4416" b="1" dirty="0">
                <a:solidFill>
                  <a:srgbClr val="405449"/>
                </a:solidFill>
                <a:latin typeface="+mn-lt"/>
                <a:ea typeface="Fraunces Extra Bold" pitchFamily="34" charset="-122"/>
                <a:cs typeface="Fraunces Extra Bold" pitchFamily="34" charset="-120"/>
              </a:rPr>
              <a:t>100%</a:t>
            </a:r>
            <a:endParaRPr lang="en-US" sz="4416" dirty="0">
              <a:latin typeface="+mn-lt"/>
            </a:endParaRPr>
          </a:p>
        </p:txBody>
      </p:sp>
      <p:sp>
        <p:nvSpPr>
          <p:cNvPr id="10" name="Text 2">
            <a:extLst>
              <a:ext uri="{FF2B5EF4-FFF2-40B4-BE49-F238E27FC236}">
                <a16:creationId xmlns:a16="http://schemas.microsoft.com/office/drawing/2014/main" id="{1B589203-60EE-9CDF-C98F-C2A3F6B79A50}"/>
              </a:ext>
            </a:extLst>
          </p:cNvPr>
          <p:cNvSpPr/>
          <p:nvPr/>
        </p:nvSpPr>
        <p:spPr>
          <a:xfrm>
            <a:off x="3233242" y="2365334"/>
            <a:ext cx="2128243" cy="266006"/>
          </a:xfrm>
          <a:prstGeom prst="rect">
            <a:avLst/>
          </a:prstGeom>
          <a:noFill/>
          <a:ln/>
        </p:spPr>
        <p:txBody>
          <a:bodyPr wrap="none" lIns="0" tIns="0" rIns="0" bIns="0" rtlCol="0" anchor="t"/>
          <a:lstStyle/>
          <a:p>
            <a:pPr algn="ctr">
              <a:lnSpc>
                <a:spcPts val="2083"/>
              </a:lnSpc>
            </a:pPr>
            <a:r>
              <a:rPr lang="en-US" sz="1800" b="1" dirty="0">
                <a:solidFill>
                  <a:schemeClr val="tx1"/>
                </a:solidFill>
                <a:latin typeface="+mn-lt"/>
                <a:ea typeface="Fraunces Extra Bold" pitchFamily="34" charset="-122"/>
                <a:cs typeface="Fraunces Extra Bold" pitchFamily="34" charset="-120"/>
              </a:rPr>
              <a:t>Tự Động Hóa</a:t>
            </a:r>
            <a:endParaRPr lang="en-US" sz="1800" dirty="0">
              <a:solidFill>
                <a:schemeClr val="tx1"/>
              </a:solidFill>
              <a:latin typeface="+mn-lt"/>
            </a:endParaRPr>
          </a:p>
        </p:txBody>
      </p:sp>
      <p:sp>
        <p:nvSpPr>
          <p:cNvPr id="11" name="Text 3">
            <a:extLst>
              <a:ext uri="{FF2B5EF4-FFF2-40B4-BE49-F238E27FC236}">
                <a16:creationId xmlns:a16="http://schemas.microsoft.com/office/drawing/2014/main" id="{E14D10A2-7057-3747-E7C1-2F38675963D7}"/>
              </a:ext>
            </a:extLst>
          </p:cNvPr>
          <p:cNvSpPr/>
          <p:nvPr/>
        </p:nvSpPr>
        <p:spPr>
          <a:xfrm>
            <a:off x="2754214" y="2733435"/>
            <a:ext cx="3086398" cy="544711"/>
          </a:xfrm>
          <a:prstGeom prst="rect">
            <a:avLst/>
          </a:prstGeom>
          <a:noFill/>
          <a:ln/>
        </p:spPr>
        <p:txBody>
          <a:bodyPr wrap="square" lIns="0" tIns="0" rIns="0" bIns="0" rtlCol="0" anchor="t"/>
          <a:lstStyle/>
          <a:p>
            <a:pPr algn="ctr">
              <a:lnSpc>
                <a:spcPts val="2125"/>
              </a:lnSpc>
            </a:pPr>
            <a:r>
              <a:rPr lang="en-US" sz="1400" dirty="0">
                <a:solidFill>
                  <a:schemeClr val="tx1"/>
                </a:solidFill>
                <a:latin typeface="+mn-lt"/>
                <a:ea typeface="Nobile" pitchFamily="34" charset="-122"/>
                <a:cs typeface="Nobile" pitchFamily="34" charset="-120"/>
              </a:rPr>
              <a:t>Dây chuyền công nghệ hiện đại tích hợp hệ thống tự động hóa (PLC).</a:t>
            </a:r>
            <a:endParaRPr lang="en-US" sz="1400" dirty="0">
              <a:solidFill>
                <a:schemeClr val="tx1"/>
              </a:solidFill>
              <a:latin typeface="+mn-lt"/>
            </a:endParaRPr>
          </a:p>
        </p:txBody>
      </p:sp>
      <p:sp>
        <p:nvSpPr>
          <p:cNvPr id="12" name="Text 4">
            <a:extLst>
              <a:ext uri="{FF2B5EF4-FFF2-40B4-BE49-F238E27FC236}">
                <a16:creationId xmlns:a16="http://schemas.microsoft.com/office/drawing/2014/main" id="{B6E887A2-5E78-E167-2DBC-EB5E86156718}"/>
              </a:ext>
            </a:extLst>
          </p:cNvPr>
          <p:cNvSpPr/>
          <p:nvPr/>
        </p:nvSpPr>
        <p:spPr>
          <a:xfrm>
            <a:off x="6096000" y="1590732"/>
            <a:ext cx="3086398" cy="561777"/>
          </a:xfrm>
          <a:prstGeom prst="rect">
            <a:avLst/>
          </a:prstGeom>
          <a:noFill/>
          <a:ln/>
        </p:spPr>
        <p:txBody>
          <a:bodyPr wrap="none" lIns="0" tIns="0" rIns="0" bIns="0" rtlCol="0" anchor="t"/>
          <a:lstStyle/>
          <a:p>
            <a:pPr algn="ctr">
              <a:lnSpc>
                <a:spcPts val="4416"/>
              </a:lnSpc>
            </a:pPr>
            <a:r>
              <a:rPr lang="en-US" sz="4416" b="1" dirty="0">
                <a:solidFill>
                  <a:srgbClr val="405449"/>
                </a:solidFill>
                <a:latin typeface="+mn-lt"/>
                <a:ea typeface="Fraunces Extra Bold" pitchFamily="34" charset="-122"/>
                <a:cs typeface="Fraunces Extra Bold" pitchFamily="34" charset="-120"/>
              </a:rPr>
              <a:t>Tiên Tiến</a:t>
            </a:r>
            <a:endParaRPr lang="en-US" sz="4416" dirty="0">
              <a:latin typeface="+mn-lt"/>
            </a:endParaRPr>
          </a:p>
        </p:txBody>
      </p:sp>
      <p:sp>
        <p:nvSpPr>
          <p:cNvPr id="17" name="Text 5">
            <a:extLst>
              <a:ext uri="{FF2B5EF4-FFF2-40B4-BE49-F238E27FC236}">
                <a16:creationId xmlns:a16="http://schemas.microsoft.com/office/drawing/2014/main" id="{692C25EE-68E2-0FF8-B6E8-5E74D8A54A03}"/>
              </a:ext>
            </a:extLst>
          </p:cNvPr>
          <p:cNvSpPr/>
          <p:nvPr/>
        </p:nvSpPr>
        <p:spPr>
          <a:xfrm>
            <a:off x="6575029" y="2365334"/>
            <a:ext cx="2128243" cy="266006"/>
          </a:xfrm>
          <a:prstGeom prst="rect">
            <a:avLst/>
          </a:prstGeom>
          <a:noFill/>
          <a:ln/>
        </p:spPr>
        <p:txBody>
          <a:bodyPr wrap="none" lIns="0" tIns="0" rIns="0" bIns="0" rtlCol="0" anchor="t"/>
          <a:lstStyle/>
          <a:p>
            <a:pPr algn="ctr">
              <a:lnSpc>
                <a:spcPts val="2083"/>
              </a:lnSpc>
            </a:pPr>
            <a:r>
              <a:rPr lang="en-US" sz="1800" b="1" dirty="0">
                <a:solidFill>
                  <a:schemeClr val="tx1"/>
                </a:solidFill>
                <a:latin typeface="+mn-lt"/>
                <a:ea typeface="Fraunces Extra Bold" pitchFamily="34" charset="-122"/>
                <a:cs typeface="Fraunces Extra Bold" pitchFamily="34" charset="-120"/>
              </a:rPr>
              <a:t>Thiết Bị Đo Lường</a:t>
            </a:r>
            <a:endParaRPr lang="en-US" sz="1800" dirty="0">
              <a:solidFill>
                <a:schemeClr val="tx1"/>
              </a:solidFill>
              <a:latin typeface="+mn-lt"/>
            </a:endParaRPr>
          </a:p>
        </p:txBody>
      </p:sp>
      <p:sp>
        <p:nvSpPr>
          <p:cNvPr id="18" name="Text 6">
            <a:extLst>
              <a:ext uri="{FF2B5EF4-FFF2-40B4-BE49-F238E27FC236}">
                <a16:creationId xmlns:a16="http://schemas.microsoft.com/office/drawing/2014/main" id="{B23D403B-079C-84ED-B656-CAC3FE3BB044}"/>
              </a:ext>
            </a:extLst>
          </p:cNvPr>
          <p:cNvSpPr/>
          <p:nvPr/>
        </p:nvSpPr>
        <p:spPr>
          <a:xfrm>
            <a:off x="6096000" y="2733435"/>
            <a:ext cx="3086398" cy="544711"/>
          </a:xfrm>
          <a:prstGeom prst="rect">
            <a:avLst/>
          </a:prstGeom>
          <a:noFill/>
          <a:ln/>
        </p:spPr>
        <p:txBody>
          <a:bodyPr wrap="square" lIns="0" tIns="0" rIns="0" bIns="0" rtlCol="0" anchor="t"/>
          <a:lstStyle/>
          <a:p>
            <a:pPr algn="ctr">
              <a:lnSpc>
                <a:spcPts val="2125"/>
              </a:lnSpc>
            </a:pPr>
            <a:r>
              <a:rPr lang="en-US" sz="1400" dirty="0">
                <a:solidFill>
                  <a:schemeClr val="tx1"/>
                </a:solidFill>
                <a:latin typeface="+mn-lt"/>
                <a:ea typeface="Nobile" pitchFamily="34" charset="-122"/>
                <a:cs typeface="Nobile" pitchFamily="34" charset="-120"/>
              </a:rPr>
              <a:t>Sử dụng thiết bị đo lường tiên tiến (như tia X đo độ dày).</a:t>
            </a:r>
            <a:endParaRPr lang="en-US" sz="1400" dirty="0">
              <a:solidFill>
                <a:schemeClr val="tx1"/>
              </a:solidFill>
              <a:latin typeface="+mn-lt"/>
            </a:endParaRPr>
          </a:p>
        </p:txBody>
      </p:sp>
      <p:sp>
        <p:nvSpPr>
          <p:cNvPr id="19" name="Text 7">
            <a:extLst>
              <a:ext uri="{FF2B5EF4-FFF2-40B4-BE49-F238E27FC236}">
                <a16:creationId xmlns:a16="http://schemas.microsoft.com/office/drawing/2014/main" id="{DA6DCD1B-FD1D-81DA-4E7A-111EC8E6DC83}"/>
              </a:ext>
            </a:extLst>
          </p:cNvPr>
          <p:cNvSpPr/>
          <p:nvPr/>
        </p:nvSpPr>
        <p:spPr>
          <a:xfrm>
            <a:off x="4425058" y="3874053"/>
            <a:ext cx="3086398" cy="561777"/>
          </a:xfrm>
          <a:prstGeom prst="rect">
            <a:avLst/>
          </a:prstGeom>
          <a:noFill/>
          <a:ln/>
        </p:spPr>
        <p:txBody>
          <a:bodyPr wrap="none" lIns="0" tIns="0" rIns="0" bIns="0" rtlCol="0" anchor="t"/>
          <a:lstStyle/>
          <a:p>
            <a:pPr algn="ctr">
              <a:lnSpc>
                <a:spcPts val="4416"/>
              </a:lnSpc>
            </a:pPr>
            <a:r>
              <a:rPr lang="en-US" sz="4416" b="1" dirty="0">
                <a:solidFill>
                  <a:srgbClr val="405449"/>
                </a:solidFill>
                <a:latin typeface="+mn-lt"/>
                <a:ea typeface="Fraunces Extra Bold" pitchFamily="34" charset="-122"/>
                <a:cs typeface="Fraunces Extra Bold" pitchFamily="34" charset="-120"/>
              </a:rPr>
              <a:t>Quốc Tế</a:t>
            </a:r>
            <a:endParaRPr lang="en-US" sz="4416" dirty="0">
              <a:latin typeface="+mn-lt"/>
            </a:endParaRPr>
          </a:p>
        </p:txBody>
      </p:sp>
      <p:sp>
        <p:nvSpPr>
          <p:cNvPr id="20" name="Text 8">
            <a:extLst>
              <a:ext uri="{FF2B5EF4-FFF2-40B4-BE49-F238E27FC236}">
                <a16:creationId xmlns:a16="http://schemas.microsoft.com/office/drawing/2014/main" id="{90F7634B-678D-288B-04F7-7FF8BB9F32B9}"/>
              </a:ext>
            </a:extLst>
          </p:cNvPr>
          <p:cNvSpPr/>
          <p:nvPr/>
        </p:nvSpPr>
        <p:spPr>
          <a:xfrm>
            <a:off x="4904086" y="4648654"/>
            <a:ext cx="2128243" cy="266006"/>
          </a:xfrm>
          <a:prstGeom prst="rect">
            <a:avLst/>
          </a:prstGeom>
          <a:noFill/>
          <a:ln/>
        </p:spPr>
        <p:txBody>
          <a:bodyPr wrap="none" lIns="0" tIns="0" rIns="0" bIns="0" rtlCol="0" anchor="t"/>
          <a:lstStyle/>
          <a:p>
            <a:pPr algn="ctr">
              <a:lnSpc>
                <a:spcPts val="2083"/>
              </a:lnSpc>
            </a:pPr>
            <a:r>
              <a:rPr lang="en-US" sz="1800" b="1" dirty="0">
                <a:solidFill>
                  <a:schemeClr val="tx1"/>
                </a:solidFill>
                <a:latin typeface="+mn-lt"/>
                <a:ea typeface="Fraunces Extra Bold" pitchFamily="34" charset="-122"/>
                <a:cs typeface="Fraunces Extra Bold" pitchFamily="34" charset="-120"/>
              </a:rPr>
              <a:t>Tiêu Chuẩn</a:t>
            </a:r>
            <a:endParaRPr lang="en-US" sz="1800" dirty="0">
              <a:solidFill>
                <a:schemeClr val="tx1"/>
              </a:solidFill>
              <a:latin typeface="+mn-lt"/>
            </a:endParaRPr>
          </a:p>
        </p:txBody>
      </p:sp>
      <p:sp>
        <p:nvSpPr>
          <p:cNvPr id="21" name="Text 9">
            <a:extLst>
              <a:ext uri="{FF2B5EF4-FFF2-40B4-BE49-F238E27FC236}">
                <a16:creationId xmlns:a16="http://schemas.microsoft.com/office/drawing/2014/main" id="{4F90778B-1A06-1753-DEE7-42B88A2CAA12}"/>
              </a:ext>
            </a:extLst>
          </p:cNvPr>
          <p:cNvSpPr/>
          <p:nvPr/>
        </p:nvSpPr>
        <p:spPr>
          <a:xfrm>
            <a:off x="4425058" y="5016756"/>
            <a:ext cx="3086398" cy="544711"/>
          </a:xfrm>
          <a:prstGeom prst="rect">
            <a:avLst/>
          </a:prstGeom>
          <a:noFill/>
          <a:ln/>
        </p:spPr>
        <p:txBody>
          <a:bodyPr wrap="square" lIns="0" tIns="0" rIns="0" bIns="0" rtlCol="0" anchor="t"/>
          <a:lstStyle/>
          <a:p>
            <a:pPr algn="ctr">
              <a:lnSpc>
                <a:spcPts val="2125"/>
              </a:lnSpc>
            </a:pPr>
            <a:r>
              <a:rPr lang="en-US" sz="1400" dirty="0">
                <a:solidFill>
                  <a:schemeClr val="tx1"/>
                </a:solidFill>
                <a:latin typeface="+mn-lt"/>
                <a:ea typeface="Nobile" pitchFamily="34" charset="-122"/>
                <a:cs typeface="Nobile" pitchFamily="34" charset="-120"/>
              </a:rPr>
              <a:t>Đảm bảo sản phẩm đạt tiêu chuẩn quốc tế (JIS, ASTM, TCVN).</a:t>
            </a:r>
            <a:endParaRPr lang="en-US" sz="1400" dirty="0">
              <a:solidFill>
                <a:schemeClr val="tx1"/>
              </a:solidFill>
              <a:latin typeface="+mn-lt"/>
            </a:endParaRPr>
          </a:p>
        </p:txBody>
      </p:sp>
    </p:spTree>
    <p:extLst>
      <p:ext uri="{BB962C8B-B14F-4D97-AF65-F5344CB8AC3E}">
        <p14:creationId xmlns:p14="http://schemas.microsoft.com/office/powerpoint/2010/main" val="10174392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1EAB98-2B46-A5B8-0E0B-E924163785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196E98-D4CD-7B83-CA47-5250C073EB4C}"/>
              </a:ext>
            </a:extLst>
          </p:cNvPr>
          <p:cNvSpPr txBox="1">
            <a:spLocks/>
          </p:cNvSpPr>
          <p:nvPr/>
        </p:nvSpPr>
        <p:spPr>
          <a:xfrm>
            <a:off x="546680" y="347371"/>
            <a:ext cx="946817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7. Qui </a:t>
            </a:r>
            <a:r>
              <a:rPr lang="en-US" dirty="0" err="1">
                <a:solidFill>
                  <a:schemeClr val="accent1">
                    <a:lumMod val="50000"/>
                  </a:schemeClr>
                </a:solidFill>
                <a:latin typeface="Arial" panose="020B0604020202020204" pitchFamily="34" charset="0"/>
              </a:rPr>
              <a:t>mô</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đa</a:t>
            </a:r>
            <a:r>
              <a:rPr lang="en-US" dirty="0">
                <a:solidFill>
                  <a:schemeClr val="accent1">
                    <a:lumMod val="50000"/>
                  </a:schemeClr>
                </a:solidFill>
                <a:latin typeface="Arial" panose="020B0604020202020204" pitchFamily="34" charset="0"/>
              </a:rPr>
              <a:t> dạng</a:t>
            </a:r>
          </a:p>
        </p:txBody>
      </p:sp>
      <p:sp>
        <p:nvSpPr>
          <p:cNvPr id="3" name="Text 3">
            <a:extLst>
              <a:ext uri="{FF2B5EF4-FFF2-40B4-BE49-F238E27FC236}">
                <a16:creationId xmlns:a16="http://schemas.microsoft.com/office/drawing/2014/main" id="{70C3326C-7C51-5490-14BD-51112DE717E0}"/>
              </a:ext>
            </a:extLst>
          </p:cNvPr>
          <p:cNvSpPr/>
          <p:nvPr/>
        </p:nvSpPr>
        <p:spPr>
          <a:xfrm>
            <a:off x="3479552" y="1809757"/>
            <a:ext cx="2362696" cy="295275"/>
          </a:xfrm>
          <a:prstGeom prst="rect">
            <a:avLst/>
          </a:prstGeom>
          <a:noFill/>
          <a:ln/>
        </p:spPr>
        <p:txBody>
          <a:bodyPr wrap="none" lIns="0" tIns="0" rIns="0" bIns="0" rtlCol="0" anchor="t"/>
          <a:lstStyle/>
          <a:p>
            <a:pPr>
              <a:lnSpc>
                <a:spcPts val="2292"/>
              </a:lnSpc>
            </a:pPr>
            <a:r>
              <a:rPr lang="en-US" sz="2000" b="1" dirty="0">
                <a:solidFill>
                  <a:schemeClr val="tx1"/>
                </a:solidFill>
                <a:latin typeface="+mn-lt"/>
                <a:ea typeface="Fraunces Extra Bold" pitchFamily="34" charset="-122"/>
                <a:cs typeface="Fraunces Extra Bold" pitchFamily="34" charset="-120"/>
              </a:rPr>
              <a:t>Doanh Nghiệp Lớn</a:t>
            </a:r>
            <a:endParaRPr lang="en-US" sz="2000" dirty="0">
              <a:solidFill>
                <a:schemeClr val="tx1"/>
              </a:solidFill>
              <a:latin typeface="+mn-lt"/>
            </a:endParaRPr>
          </a:p>
        </p:txBody>
      </p:sp>
      <p:sp>
        <p:nvSpPr>
          <p:cNvPr id="4" name="Text 4">
            <a:extLst>
              <a:ext uri="{FF2B5EF4-FFF2-40B4-BE49-F238E27FC236}">
                <a16:creationId xmlns:a16="http://schemas.microsoft.com/office/drawing/2014/main" id="{DA9221D0-050F-2455-300F-620160AE8D91}"/>
              </a:ext>
            </a:extLst>
          </p:cNvPr>
          <p:cNvSpPr/>
          <p:nvPr/>
        </p:nvSpPr>
        <p:spPr>
          <a:xfrm>
            <a:off x="3479552" y="2218439"/>
            <a:ext cx="5232896" cy="302419"/>
          </a:xfrm>
          <a:prstGeom prst="rect">
            <a:avLst/>
          </a:prstGeom>
          <a:noFill/>
          <a:ln/>
        </p:spPr>
        <p:txBody>
          <a:bodyPr wrap="none" lIns="0" tIns="0" rIns="0" bIns="0" rtlCol="0" anchor="t"/>
          <a:lstStyle/>
          <a:p>
            <a:pPr>
              <a:lnSpc>
                <a:spcPts val="2375"/>
              </a:lnSpc>
            </a:pPr>
            <a:r>
              <a:rPr lang="en-US" sz="1600" dirty="0">
                <a:solidFill>
                  <a:schemeClr val="tx1"/>
                </a:solidFill>
                <a:latin typeface="+mn-lt"/>
                <a:ea typeface="Nobile" pitchFamily="34" charset="-122"/>
                <a:cs typeface="Nobile" pitchFamily="34" charset="-120"/>
              </a:rPr>
              <a:t>Sở hữu dây chuyền công suất lớn (hàng triệu tấn/năm).</a:t>
            </a:r>
            <a:endParaRPr lang="en-US" sz="1600" dirty="0">
              <a:solidFill>
                <a:schemeClr val="tx1"/>
              </a:solidFill>
              <a:latin typeface="+mn-lt"/>
            </a:endParaRPr>
          </a:p>
        </p:txBody>
      </p:sp>
      <p:sp>
        <p:nvSpPr>
          <p:cNvPr id="5" name="Shape 5">
            <a:extLst>
              <a:ext uri="{FF2B5EF4-FFF2-40B4-BE49-F238E27FC236}">
                <a16:creationId xmlns:a16="http://schemas.microsoft.com/office/drawing/2014/main" id="{77FD2069-181D-9E01-7AE7-F5CFDF97FFBD}"/>
              </a:ext>
            </a:extLst>
          </p:cNvPr>
          <p:cNvSpPr/>
          <p:nvPr/>
        </p:nvSpPr>
        <p:spPr>
          <a:xfrm>
            <a:off x="2806870" y="2880618"/>
            <a:ext cx="8868668" cy="12700"/>
          </a:xfrm>
          <a:prstGeom prst="roundRect">
            <a:avLst>
              <a:gd name="adj" fmla="val 1339536"/>
            </a:avLst>
          </a:prstGeom>
          <a:solidFill>
            <a:srgbClr val="CED9CE"/>
          </a:solidFill>
          <a:ln/>
        </p:spPr>
        <p:txBody>
          <a:bodyPr/>
          <a:lstStyle/>
          <a:p>
            <a:endParaRPr lang="en-US" sz="1556"/>
          </a:p>
        </p:txBody>
      </p:sp>
      <p:sp>
        <p:nvSpPr>
          <p:cNvPr id="6" name="Text 8">
            <a:extLst>
              <a:ext uri="{FF2B5EF4-FFF2-40B4-BE49-F238E27FC236}">
                <a16:creationId xmlns:a16="http://schemas.microsoft.com/office/drawing/2014/main" id="{2D358A2E-F73D-FADD-514E-CC5104CC45E8}"/>
              </a:ext>
            </a:extLst>
          </p:cNvPr>
          <p:cNvSpPr/>
          <p:nvPr/>
        </p:nvSpPr>
        <p:spPr>
          <a:xfrm>
            <a:off x="4712962" y="3176786"/>
            <a:ext cx="2362696" cy="295275"/>
          </a:xfrm>
          <a:prstGeom prst="rect">
            <a:avLst/>
          </a:prstGeom>
          <a:noFill/>
          <a:ln/>
        </p:spPr>
        <p:txBody>
          <a:bodyPr wrap="none" lIns="0" tIns="0" rIns="0" bIns="0" rtlCol="0" anchor="t"/>
          <a:lstStyle/>
          <a:p>
            <a:pPr>
              <a:lnSpc>
                <a:spcPts val="2292"/>
              </a:lnSpc>
            </a:pPr>
            <a:r>
              <a:rPr lang="en-US" sz="2000" b="1" dirty="0">
                <a:solidFill>
                  <a:schemeClr val="tx1"/>
                </a:solidFill>
                <a:latin typeface="+mn-lt"/>
                <a:ea typeface="Fraunces Extra Bold" pitchFamily="34" charset="-122"/>
                <a:cs typeface="Fraunces Extra Bold" pitchFamily="34" charset="-120"/>
              </a:rPr>
              <a:t>Nhà Máy Nhỏ</a:t>
            </a:r>
            <a:endParaRPr lang="en-US" sz="2000" dirty="0">
              <a:solidFill>
                <a:schemeClr val="tx1"/>
              </a:solidFill>
              <a:latin typeface="+mn-lt"/>
            </a:endParaRPr>
          </a:p>
        </p:txBody>
      </p:sp>
      <p:sp>
        <p:nvSpPr>
          <p:cNvPr id="7" name="Text 9">
            <a:extLst>
              <a:ext uri="{FF2B5EF4-FFF2-40B4-BE49-F238E27FC236}">
                <a16:creationId xmlns:a16="http://schemas.microsoft.com/office/drawing/2014/main" id="{2BA87253-2DE8-12EA-9111-DAD87455D29A}"/>
              </a:ext>
            </a:extLst>
          </p:cNvPr>
          <p:cNvSpPr/>
          <p:nvPr/>
        </p:nvSpPr>
        <p:spPr>
          <a:xfrm>
            <a:off x="4712962" y="3585469"/>
            <a:ext cx="6509643" cy="302419"/>
          </a:xfrm>
          <a:prstGeom prst="rect">
            <a:avLst/>
          </a:prstGeom>
          <a:noFill/>
          <a:ln/>
        </p:spPr>
        <p:txBody>
          <a:bodyPr wrap="none" lIns="0" tIns="0" rIns="0" bIns="0" rtlCol="0" anchor="t"/>
          <a:lstStyle/>
          <a:p>
            <a:pPr>
              <a:lnSpc>
                <a:spcPts val="2375"/>
              </a:lnSpc>
            </a:pPr>
            <a:r>
              <a:rPr lang="en-US" sz="1600" dirty="0">
                <a:solidFill>
                  <a:schemeClr val="tx1"/>
                </a:solidFill>
                <a:latin typeface="+mn-lt"/>
                <a:ea typeface="Nobile" pitchFamily="34" charset="-122"/>
                <a:cs typeface="Nobile" pitchFamily="34" charset="-120"/>
              </a:rPr>
              <a:t>Tập trung vào sản xuất thép đặc thù hoặc phục vụ nhu cầu địa phương.</a:t>
            </a:r>
            <a:endParaRPr lang="en-US" sz="1600" dirty="0">
              <a:solidFill>
                <a:schemeClr val="tx1"/>
              </a:solidFill>
              <a:latin typeface="+mn-lt"/>
            </a:endParaRPr>
          </a:p>
        </p:txBody>
      </p:sp>
      <p:sp>
        <p:nvSpPr>
          <p:cNvPr id="8" name="Shape 10">
            <a:extLst>
              <a:ext uri="{FF2B5EF4-FFF2-40B4-BE49-F238E27FC236}">
                <a16:creationId xmlns:a16="http://schemas.microsoft.com/office/drawing/2014/main" id="{C8083479-9159-C9D1-8BB7-6C59302EAFA4}"/>
              </a:ext>
            </a:extLst>
          </p:cNvPr>
          <p:cNvSpPr/>
          <p:nvPr/>
        </p:nvSpPr>
        <p:spPr>
          <a:xfrm>
            <a:off x="4618406" y="4064198"/>
            <a:ext cx="7057132" cy="12700"/>
          </a:xfrm>
          <a:prstGeom prst="roundRect">
            <a:avLst>
              <a:gd name="adj" fmla="val 1339536"/>
            </a:avLst>
          </a:prstGeom>
          <a:solidFill>
            <a:srgbClr val="CED9CE"/>
          </a:solidFill>
          <a:ln/>
        </p:spPr>
        <p:txBody>
          <a:bodyPr/>
          <a:lstStyle/>
          <a:p>
            <a:endParaRPr lang="en-US" sz="1600">
              <a:solidFill>
                <a:schemeClr val="tx1"/>
              </a:solidFill>
              <a:latin typeface="+mn-lt"/>
            </a:endParaRPr>
          </a:p>
        </p:txBody>
      </p:sp>
      <p:sp>
        <p:nvSpPr>
          <p:cNvPr id="13" name="Text 13">
            <a:extLst>
              <a:ext uri="{FF2B5EF4-FFF2-40B4-BE49-F238E27FC236}">
                <a16:creationId xmlns:a16="http://schemas.microsoft.com/office/drawing/2014/main" id="{313CE45F-BAEC-F47B-8A56-7597AE456096}"/>
              </a:ext>
            </a:extLst>
          </p:cNvPr>
          <p:cNvSpPr/>
          <p:nvPr/>
        </p:nvSpPr>
        <p:spPr>
          <a:xfrm>
            <a:off x="5636291" y="4650086"/>
            <a:ext cx="2362696" cy="295275"/>
          </a:xfrm>
          <a:prstGeom prst="rect">
            <a:avLst/>
          </a:prstGeom>
          <a:noFill/>
          <a:ln/>
        </p:spPr>
        <p:txBody>
          <a:bodyPr wrap="none" lIns="0" tIns="0" rIns="0" bIns="0" rtlCol="0" anchor="t"/>
          <a:lstStyle/>
          <a:p>
            <a:pPr>
              <a:lnSpc>
                <a:spcPts val="2292"/>
              </a:lnSpc>
            </a:pPr>
            <a:r>
              <a:rPr lang="en-US" sz="2000" b="1" dirty="0">
                <a:solidFill>
                  <a:schemeClr val="tx1"/>
                </a:solidFill>
                <a:latin typeface="+mn-lt"/>
                <a:ea typeface="Fraunces Extra Bold" pitchFamily="34" charset="-122"/>
                <a:cs typeface="Fraunces Extra Bold" pitchFamily="34" charset="-120"/>
              </a:rPr>
              <a:t>Công Suất Thiết Kế</a:t>
            </a:r>
            <a:endParaRPr lang="en-US" sz="2000" dirty="0">
              <a:solidFill>
                <a:schemeClr val="tx1"/>
              </a:solidFill>
              <a:latin typeface="+mn-lt"/>
            </a:endParaRPr>
          </a:p>
        </p:txBody>
      </p:sp>
      <p:sp>
        <p:nvSpPr>
          <p:cNvPr id="14" name="Text 14">
            <a:extLst>
              <a:ext uri="{FF2B5EF4-FFF2-40B4-BE49-F238E27FC236}">
                <a16:creationId xmlns:a16="http://schemas.microsoft.com/office/drawing/2014/main" id="{46119C25-B669-FA0E-317F-2DC07717EEA7}"/>
              </a:ext>
            </a:extLst>
          </p:cNvPr>
          <p:cNvSpPr/>
          <p:nvPr/>
        </p:nvSpPr>
        <p:spPr>
          <a:xfrm>
            <a:off x="5636291" y="5058768"/>
            <a:ext cx="5021362" cy="302419"/>
          </a:xfrm>
          <a:prstGeom prst="rect">
            <a:avLst/>
          </a:prstGeom>
          <a:noFill/>
          <a:ln/>
        </p:spPr>
        <p:txBody>
          <a:bodyPr wrap="none" lIns="0" tIns="0" rIns="0" bIns="0" rtlCol="0" anchor="t"/>
          <a:lstStyle/>
          <a:p>
            <a:pPr>
              <a:lnSpc>
                <a:spcPts val="2375"/>
              </a:lnSpc>
            </a:pPr>
            <a:r>
              <a:rPr lang="en-US" sz="1600" dirty="0">
                <a:solidFill>
                  <a:schemeClr val="tx1"/>
                </a:solidFill>
                <a:latin typeface="+mn-lt"/>
                <a:ea typeface="Nobile" pitchFamily="34" charset="-122"/>
                <a:cs typeface="Nobile" pitchFamily="34" charset="-120"/>
              </a:rPr>
              <a:t>Dao động từ 250.000 tấn/năm đến 8 triệu tấn/năm.</a:t>
            </a:r>
            <a:endParaRPr lang="en-US" sz="1600" dirty="0">
              <a:solidFill>
                <a:schemeClr val="tx1"/>
              </a:solidFill>
              <a:latin typeface="+mn-lt"/>
            </a:endParaRPr>
          </a:p>
        </p:txBody>
      </p:sp>
      <p:pic>
        <p:nvPicPr>
          <p:cNvPr id="15" name="Picture 14" descr="A large warehouse with large rolls of steel&#10;&#10;AI-generated content may be incorrect.">
            <a:extLst>
              <a:ext uri="{FF2B5EF4-FFF2-40B4-BE49-F238E27FC236}">
                <a16:creationId xmlns:a16="http://schemas.microsoft.com/office/drawing/2014/main" id="{7C1428B0-768D-78BB-E8A8-5EAC03C6A068}"/>
              </a:ext>
            </a:extLst>
          </p:cNvPr>
          <p:cNvPicPr>
            <a:picLocks noChangeAspect="1"/>
          </p:cNvPicPr>
          <p:nvPr/>
        </p:nvPicPr>
        <p:blipFill>
          <a:blip r:embed="rId3"/>
          <a:stretch>
            <a:fillRect/>
          </a:stretch>
        </p:blipFill>
        <p:spPr>
          <a:xfrm>
            <a:off x="1001997" y="1551123"/>
            <a:ext cx="1804873" cy="1204543"/>
          </a:xfrm>
          <a:prstGeom prst="rect">
            <a:avLst/>
          </a:prstGeom>
        </p:spPr>
      </p:pic>
      <p:pic>
        <p:nvPicPr>
          <p:cNvPr id="16" name="Picture 15" descr="A person working on a machine&#10;&#10;AI-generated content may be incorrect.">
            <a:extLst>
              <a:ext uri="{FF2B5EF4-FFF2-40B4-BE49-F238E27FC236}">
                <a16:creationId xmlns:a16="http://schemas.microsoft.com/office/drawing/2014/main" id="{01963983-7DDC-6E3F-ABF4-B5DA01C93145}"/>
              </a:ext>
            </a:extLst>
          </p:cNvPr>
          <p:cNvPicPr>
            <a:picLocks noChangeAspect="1"/>
          </p:cNvPicPr>
          <p:nvPr/>
        </p:nvPicPr>
        <p:blipFill>
          <a:blip r:embed="rId4"/>
          <a:stretch>
            <a:fillRect/>
          </a:stretch>
        </p:blipFill>
        <p:spPr>
          <a:xfrm>
            <a:off x="1001997" y="2931977"/>
            <a:ext cx="1837604" cy="1220986"/>
          </a:xfrm>
          <a:prstGeom prst="rect">
            <a:avLst/>
          </a:prstGeom>
        </p:spPr>
      </p:pic>
      <p:pic>
        <p:nvPicPr>
          <p:cNvPr id="22" name="Picture 21">
            <a:extLst>
              <a:ext uri="{FF2B5EF4-FFF2-40B4-BE49-F238E27FC236}">
                <a16:creationId xmlns:a16="http://schemas.microsoft.com/office/drawing/2014/main" id="{EA418146-7696-4071-8C3F-F8539879B717}"/>
              </a:ext>
            </a:extLst>
          </p:cNvPr>
          <p:cNvPicPr>
            <a:picLocks noChangeAspect="1"/>
          </p:cNvPicPr>
          <p:nvPr/>
        </p:nvPicPr>
        <p:blipFill>
          <a:blip r:embed="rId5"/>
          <a:stretch>
            <a:fillRect/>
          </a:stretch>
        </p:blipFill>
        <p:spPr>
          <a:xfrm>
            <a:off x="1001997" y="4420396"/>
            <a:ext cx="3961009" cy="1302143"/>
          </a:xfrm>
          <a:prstGeom prst="rect">
            <a:avLst/>
          </a:prstGeom>
        </p:spPr>
      </p:pic>
    </p:spTree>
    <p:extLst>
      <p:ext uri="{BB962C8B-B14F-4D97-AF65-F5344CB8AC3E}">
        <p14:creationId xmlns:p14="http://schemas.microsoft.com/office/powerpoint/2010/main" val="3607311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8FE80-2AD0-51CF-43A0-FA918E3AFC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659224-744E-E085-A289-95BBC3959382}"/>
              </a:ext>
            </a:extLst>
          </p:cNvPr>
          <p:cNvSpPr txBox="1">
            <a:spLocks/>
          </p:cNvSpPr>
          <p:nvPr/>
        </p:nvSpPr>
        <p:spPr>
          <a:xfrm>
            <a:off x="600502" y="450658"/>
            <a:ext cx="10383184"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Arial" panose="020B0604020202020204" pitchFamily="34" charset="0"/>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t>8. </a:t>
            </a:r>
            <a:r>
              <a:rPr lang="vi-VN" dirty="0"/>
              <a:t>Bảng so sánh suất tiêu hao năng lượng theo công nghệ</a:t>
            </a:r>
            <a:endParaRPr lang="en-US" dirty="0"/>
          </a:p>
        </p:txBody>
      </p:sp>
      <p:pic>
        <p:nvPicPr>
          <p:cNvPr id="9" name="Picture 8">
            <a:extLst>
              <a:ext uri="{FF2B5EF4-FFF2-40B4-BE49-F238E27FC236}">
                <a16:creationId xmlns:a16="http://schemas.microsoft.com/office/drawing/2014/main" id="{04EA15C6-0589-A43C-DA72-D8B8C81D17E6}"/>
              </a:ext>
            </a:extLst>
          </p:cNvPr>
          <p:cNvPicPr>
            <a:picLocks noChangeAspect="1"/>
          </p:cNvPicPr>
          <p:nvPr/>
        </p:nvPicPr>
        <p:blipFill>
          <a:blip r:embed="rId3"/>
          <a:stretch>
            <a:fillRect/>
          </a:stretch>
        </p:blipFill>
        <p:spPr>
          <a:xfrm>
            <a:off x="600501" y="1569346"/>
            <a:ext cx="10990998" cy="2710450"/>
          </a:xfrm>
          <a:prstGeom prst="rect">
            <a:avLst/>
          </a:prstGeom>
        </p:spPr>
      </p:pic>
      <p:graphicFrame>
        <p:nvGraphicFramePr>
          <p:cNvPr id="10" name="Table 9">
            <a:extLst>
              <a:ext uri="{FF2B5EF4-FFF2-40B4-BE49-F238E27FC236}">
                <a16:creationId xmlns:a16="http://schemas.microsoft.com/office/drawing/2014/main" id="{83CCE8E0-6F09-5FEE-36A0-EA825A52D8E0}"/>
              </a:ext>
            </a:extLst>
          </p:cNvPr>
          <p:cNvGraphicFramePr>
            <a:graphicFrameLocks noGrp="1"/>
          </p:cNvGraphicFramePr>
          <p:nvPr>
            <p:extLst>
              <p:ext uri="{D42A27DB-BD31-4B8C-83A1-F6EECF244321}">
                <p14:modId xmlns:p14="http://schemas.microsoft.com/office/powerpoint/2010/main" val="1108046679"/>
              </p:ext>
            </p:extLst>
          </p:nvPr>
        </p:nvGraphicFramePr>
        <p:xfrm>
          <a:off x="600501" y="5031573"/>
          <a:ext cx="10514544" cy="1219200"/>
        </p:xfrm>
        <a:graphic>
          <a:graphicData uri="http://schemas.openxmlformats.org/drawingml/2006/table">
            <a:tbl>
              <a:tblPr/>
              <a:tblGrid>
                <a:gridCol w="3504848">
                  <a:extLst>
                    <a:ext uri="{9D8B030D-6E8A-4147-A177-3AD203B41FA5}">
                      <a16:colId xmlns:a16="http://schemas.microsoft.com/office/drawing/2014/main" val="4035161059"/>
                    </a:ext>
                  </a:extLst>
                </a:gridCol>
                <a:gridCol w="3504848">
                  <a:extLst>
                    <a:ext uri="{9D8B030D-6E8A-4147-A177-3AD203B41FA5}">
                      <a16:colId xmlns:a16="http://schemas.microsoft.com/office/drawing/2014/main" val="2043414477"/>
                    </a:ext>
                  </a:extLst>
                </a:gridCol>
                <a:gridCol w="3504848">
                  <a:extLst>
                    <a:ext uri="{9D8B030D-6E8A-4147-A177-3AD203B41FA5}">
                      <a16:colId xmlns:a16="http://schemas.microsoft.com/office/drawing/2014/main" val="3468379478"/>
                    </a:ext>
                  </a:extLst>
                </a:gridCol>
              </a:tblGrid>
              <a:tr h="304800">
                <a:tc>
                  <a:txBody>
                    <a:bodyPr/>
                    <a:lstStyle/>
                    <a:p>
                      <a:r>
                        <a:rPr lang="en-US" sz="1500"/>
                        <a:t>Công nghệ</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500" dirty="0" err="1"/>
                        <a:t>Mức</a:t>
                      </a:r>
                      <a:r>
                        <a:rPr lang="en-US" sz="1500" dirty="0"/>
                        <a:t> thực </a:t>
                      </a:r>
                      <a:r>
                        <a:rPr lang="en-US" sz="1500" dirty="0" err="1"/>
                        <a:t>tế</a:t>
                      </a:r>
                      <a:r>
                        <a:rPr lang="en-US" sz="1500" dirty="0"/>
                        <a:t> Việt Nam</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500"/>
                        <a:t>Mức tiên tiến (EU, Nhật)</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06095821"/>
                  </a:ext>
                </a:extLst>
              </a:tr>
              <a:tr h="304800">
                <a:tc>
                  <a:txBody>
                    <a:bodyPr/>
                    <a:lstStyle/>
                    <a:p>
                      <a:r>
                        <a:rPr lang="en-US" sz="1500"/>
                        <a:t>BF – BOF</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500"/>
                        <a:t>22–28 GJ/tấn thép</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500"/>
                        <a:t>18–20 GJ/tấn</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77994500"/>
                  </a:ext>
                </a:extLst>
              </a:tr>
              <a:tr h="304800">
                <a:tc>
                  <a:txBody>
                    <a:bodyPr/>
                    <a:lstStyle/>
                    <a:p>
                      <a:r>
                        <a:rPr lang="en-US" sz="1500"/>
                        <a:t>EAF</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500"/>
                        <a:t>500–650 kWh/tấn</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500" dirty="0"/>
                        <a:t>&lt; 400 kWh/</a:t>
                      </a:r>
                      <a:r>
                        <a:rPr lang="en-US" sz="1500" dirty="0" err="1"/>
                        <a:t>tấn</a:t>
                      </a:r>
                      <a:endParaRPr lang="en-US" sz="1500" dirty="0"/>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4885151"/>
                  </a:ext>
                </a:extLst>
              </a:tr>
              <a:tr h="304800">
                <a:tc>
                  <a:txBody>
                    <a:bodyPr/>
                    <a:lstStyle/>
                    <a:p>
                      <a:endParaRPr lang="en-US" sz="1500" dirty="0"/>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500" dirty="0"/>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500" dirty="0"/>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04473935"/>
                  </a:ext>
                </a:extLst>
              </a:tr>
            </a:tbl>
          </a:graphicData>
        </a:graphic>
      </p:graphicFrame>
      <p:sp>
        <p:nvSpPr>
          <p:cNvPr id="11" name="Rectangle 1">
            <a:extLst>
              <a:ext uri="{FF2B5EF4-FFF2-40B4-BE49-F238E27FC236}">
                <a16:creationId xmlns:a16="http://schemas.microsoft.com/office/drawing/2014/main" id="{7A44D764-3A67-ED96-C9E1-48B14A95F7CD}"/>
              </a:ext>
            </a:extLst>
          </p:cNvPr>
          <p:cNvSpPr>
            <a:spLocks noChangeArrowheads="1"/>
          </p:cNvSpPr>
          <p:nvPr/>
        </p:nvSpPr>
        <p:spPr bwMode="auto">
          <a:xfrm>
            <a:off x="981501" y="4467283"/>
            <a:ext cx="5690646" cy="564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6200" tIns="38100" rIns="76200" bIns="38100" numCol="1" anchor="ctr" anchorCtr="0" compatLnSpc="1">
            <a:prstTxWarp prst="textNoShape">
              <a:avLst/>
            </a:prstTxWarp>
            <a:spAutoFit/>
          </a:bodyPr>
          <a:lstStyle/>
          <a:p>
            <a:pPr defTabSz="761970" eaLnBrk="0" fontAlgn="base" hangingPunct="0">
              <a:spcBef>
                <a:spcPct val="0"/>
              </a:spcBef>
              <a:spcAft>
                <a:spcPct val="0"/>
              </a:spcAft>
              <a:buClrTx/>
            </a:pPr>
            <a:r>
              <a:rPr lang="en-US" altLang="en-US" sz="1667" dirty="0">
                <a:solidFill>
                  <a:schemeClr val="tx1"/>
                </a:solidFill>
                <a:latin typeface="Arial" panose="020B0604020202020204" pitchFamily="34" charset="0"/>
              </a:rPr>
              <a:t>So </a:t>
            </a:r>
            <a:r>
              <a:rPr lang="en-US" altLang="en-US" sz="1667" dirty="0" err="1">
                <a:solidFill>
                  <a:schemeClr val="tx1"/>
                </a:solidFill>
                <a:latin typeface="Arial" panose="020B0604020202020204" pitchFamily="34" charset="0"/>
              </a:rPr>
              <a:t>sánh</a:t>
            </a:r>
            <a:r>
              <a:rPr lang="en-US" altLang="en-US" sz="1667" dirty="0">
                <a:solidFill>
                  <a:schemeClr val="tx1"/>
                </a:solidFill>
                <a:latin typeface="Arial" panose="020B0604020202020204" pitchFamily="34" charset="0"/>
              </a:rPr>
              <a:t> </a:t>
            </a:r>
            <a:r>
              <a:rPr lang="en-US" altLang="en-US" sz="1667" dirty="0" err="1">
                <a:solidFill>
                  <a:schemeClr val="tx1"/>
                </a:solidFill>
                <a:latin typeface="Arial" panose="020B0604020202020204" pitchFamily="34" charset="0"/>
              </a:rPr>
              <a:t>với</a:t>
            </a:r>
            <a:r>
              <a:rPr lang="en-US" altLang="en-US" sz="1667" dirty="0">
                <a:solidFill>
                  <a:schemeClr val="tx1"/>
                </a:solidFill>
                <a:latin typeface="Arial" panose="020B0604020202020204" pitchFamily="34" charset="0"/>
              </a:rPr>
              <a:t> </a:t>
            </a:r>
            <a:r>
              <a:rPr lang="en-US" altLang="en-US" sz="1667" dirty="0" err="1">
                <a:solidFill>
                  <a:schemeClr val="tx1"/>
                </a:solidFill>
                <a:latin typeface="Arial" panose="020B0604020202020204" pitchFamily="34" charset="0"/>
              </a:rPr>
              <a:t>mức</a:t>
            </a:r>
            <a:r>
              <a:rPr lang="en-US" altLang="en-US" sz="1667" dirty="0">
                <a:solidFill>
                  <a:schemeClr val="tx1"/>
                </a:solidFill>
                <a:latin typeface="Arial" panose="020B0604020202020204" pitchFamily="34" charset="0"/>
              </a:rPr>
              <a:t> </a:t>
            </a:r>
            <a:r>
              <a:rPr lang="en-US" altLang="en-US" sz="1667" dirty="0" err="1">
                <a:solidFill>
                  <a:schemeClr val="tx1"/>
                </a:solidFill>
                <a:latin typeface="Arial" panose="020B0604020202020204" pitchFamily="34" charset="0"/>
              </a:rPr>
              <a:t>tiên</a:t>
            </a:r>
            <a:r>
              <a:rPr lang="en-US" altLang="en-US" sz="1667" dirty="0">
                <a:solidFill>
                  <a:schemeClr val="tx1"/>
                </a:solidFill>
                <a:latin typeface="Arial" panose="020B0604020202020204" pitchFamily="34" charset="0"/>
              </a:rPr>
              <a:t> </a:t>
            </a:r>
            <a:r>
              <a:rPr lang="en-US" altLang="en-US" sz="1667" dirty="0" err="1">
                <a:solidFill>
                  <a:schemeClr val="tx1"/>
                </a:solidFill>
                <a:latin typeface="Arial" panose="020B0604020202020204" pitchFamily="34" charset="0"/>
              </a:rPr>
              <a:t>tiến</a:t>
            </a:r>
            <a:r>
              <a:rPr lang="en-US" altLang="en-US" sz="1667" dirty="0">
                <a:solidFill>
                  <a:schemeClr val="tx1"/>
                </a:solidFill>
                <a:latin typeface="Arial" panose="020B0604020202020204" pitchFamily="34" charset="0"/>
              </a:rPr>
              <a:t> </a:t>
            </a:r>
            <a:r>
              <a:rPr lang="en-US" altLang="en-US" sz="1667" dirty="0" err="1">
                <a:solidFill>
                  <a:schemeClr val="tx1"/>
                </a:solidFill>
                <a:latin typeface="Arial" panose="020B0604020202020204" pitchFamily="34" charset="0"/>
              </a:rPr>
              <a:t>quốc</a:t>
            </a:r>
            <a:r>
              <a:rPr lang="en-US" altLang="en-US" sz="1667" dirty="0">
                <a:solidFill>
                  <a:schemeClr val="tx1"/>
                </a:solidFill>
                <a:latin typeface="Arial" panose="020B0604020202020204" pitchFamily="34" charset="0"/>
              </a:rPr>
              <a:t> </a:t>
            </a:r>
            <a:r>
              <a:rPr lang="en-US" altLang="en-US" sz="1667" dirty="0" err="1">
                <a:solidFill>
                  <a:schemeClr val="tx1"/>
                </a:solidFill>
                <a:latin typeface="Arial" panose="020B0604020202020204" pitchFamily="34" charset="0"/>
              </a:rPr>
              <a:t>tế</a:t>
            </a:r>
            <a:r>
              <a:rPr lang="en-US" altLang="en-US" sz="1667" dirty="0">
                <a:solidFill>
                  <a:schemeClr val="tx1"/>
                </a:solidFill>
                <a:latin typeface="Arial" panose="020B0604020202020204" pitchFamily="34" charset="0"/>
              </a:rPr>
              <a:t> (benchmark)</a:t>
            </a:r>
          </a:p>
          <a:p>
            <a:pPr defTabSz="761970" eaLnBrk="0" fontAlgn="base" hangingPunct="0">
              <a:spcBef>
                <a:spcPct val="0"/>
              </a:spcBef>
              <a:spcAft>
                <a:spcPct val="0"/>
              </a:spcAft>
              <a:buClrTx/>
            </a:pPr>
            <a:endParaRPr lang="en-US" altLang="en-US" sz="1500" dirty="0">
              <a:solidFill>
                <a:schemeClr val="tx1"/>
              </a:solidFill>
              <a:latin typeface="Arial" panose="020B0604020202020204" pitchFamily="34" charset="0"/>
            </a:endParaRPr>
          </a:p>
        </p:txBody>
      </p:sp>
    </p:spTree>
    <p:extLst>
      <p:ext uri="{BB962C8B-B14F-4D97-AF65-F5344CB8AC3E}">
        <p14:creationId xmlns:p14="http://schemas.microsoft.com/office/powerpoint/2010/main" val="29334943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19AFF-8695-0FFB-12ED-6FEE428B3E30}"/>
              </a:ext>
            </a:extLst>
          </p:cNvPr>
          <p:cNvSpPr>
            <a:spLocks noGrp="1"/>
          </p:cNvSpPr>
          <p:nvPr>
            <p:ph type="title"/>
          </p:nvPr>
        </p:nvSpPr>
        <p:spPr/>
        <p:txBody>
          <a:bodyPr>
            <a:normAutofit fontScale="90000"/>
          </a:bodyPr>
          <a:lstStyle/>
          <a:p>
            <a:endParaRPr lang="en-US"/>
          </a:p>
        </p:txBody>
      </p:sp>
      <p:sp>
        <p:nvSpPr>
          <p:cNvPr id="5" name="AutoShape 3">
            <a:extLst>
              <a:ext uri="{FF2B5EF4-FFF2-40B4-BE49-F238E27FC236}">
                <a16:creationId xmlns:a16="http://schemas.microsoft.com/office/drawing/2014/main" id="{61A68FCE-080C-9457-F7A6-7ACFD7F46689}"/>
              </a:ext>
            </a:extLst>
          </p:cNvPr>
          <p:cNvSpPr>
            <a:spLocks noChangeArrowheads="1"/>
          </p:cNvSpPr>
          <p:nvPr/>
        </p:nvSpPr>
        <p:spPr bwMode="gray">
          <a:xfrm>
            <a:off x="1942163" y="2247900"/>
            <a:ext cx="8307674" cy="2362200"/>
          </a:xfrm>
          <a:prstGeom prst="roundRect">
            <a:avLst>
              <a:gd name="adj" fmla="val 10889"/>
            </a:avLst>
          </a:prstGeom>
          <a:gradFill rotWithShape="1">
            <a:gsLst>
              <a:gs pos="0">
                <a:srgbClr val="DDDDDD">
                  <a:gamma/>
                  <a:tint val="51373"/>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lgn="ctr"/>
            <a:r>
              <a:rPr lang="en-US" sz="2800" dirty="0">
                <a:solidFill>
                  <a:schemeClr val="accent1">
                    <a:lumMod val="50000"/>
                  </a:schemeClr>
                </a:solidFill>
                <a:latin typeface="Arial" panose="020B0604020202020204" pitchFamily="34" charset="0"/>
                <a:cs typeface="Arial" panose="020B0604020202020204" pitchFamily="34" charset="0"/>
              </a:rPr>
              <a:t>2. </a:t>
            </a:r>
            <a:r>
              <a:rPr lang="en-US" sz="2800" dirty="0" err="1">
                <a:solidFill>
                  <a:schemeClr val="accent1">
                    <a:lumMod val="50000"/>
                  </a:schemeClr>
                </a:solidFill>
                <a:latin typeface="Arial" panose="020B0604020202020204" pitchFamily="34" charset="0"/>
                <a:cs typeface="Arial" panose="020B0604020202020204" pitchFamily="34" charset="0"/>
              </a:rPr>
              <a:t>Đặc</a:t>
            </a:r>
            <a:r>
              <a:rPr lang="en-US" sz="2800" dirty="0">
                <a:solidFill>
                  <a:schemeClr val="accent1">
                    <a:lumMod val="50000"/>
                  </a:schemeClr>
                </a:solidFill>
                <a:latin typeface="Arial" panose="020B0604020202020204" pitchFamily="34" charset="0"/>
                <a:cs typeface="Arial" panose="020B0604020202020204" pitchFamily="34" charset="0"/>
              </a:rPr>
              <a:t> điểm công </a:t>
            </a:r>
            <a:r>
              <a:rPr lang="en-US" sz="2800" dirty="0" err="1">
                <a:solidFill>
                  <a:schemeClr val="accent1">
                    <a:lumMod val="50000"/>
                  </a:schemeClr>
                </a:solidFill>
                <a:latin typeface="Arial" panose="020B0604020202020204" pitchFamily="34" charset="0"/>
                <a:cs typeface="Arial" panose="020B0604020202020204" pitchFamily="34" charset="0"/>
              </a:rPr>
              <a:t>nghệ</a:t>
            </a:r>
            <a:r>
              <a:rPr lang="en-US" sz="2800" dirty="0">
                <a:solidFill>
                  <a:schemeClr val="accent1">
                    <a:lumMod val="50000"/>
                  </a:schemeClr>
                </a:solidFill>
                <a:latin typeface="Arial" panose="020B0604020202020204" pitchFamily="34" charset="0"/>
                <a:cs typeface="Arial" panose="020B0604020202020204" pitchFamily="34" charset="0"/>
              </a:rPr>
              <a:t> </a:t>
            </a:r>
            <a:r>
              <a:rPr lang="en-US" sz="2800" dirty="0" err="1">
                <a:solidFill>
                  <a:schemeClr val="accent1">
                    <a:lumMod val="50000"/>
                  </a:schemeClr>
                </a:solidFill>
                <a:latin typeface="Arial" panose="020B0604020202020204" pitchFamily="34" charset="0"/>
                <a:cs typeface="Arial" panose="020B0604020202020204" pitchFamily="34" charset="0"/>
              </a:rPr>
              <a:t>sản</a:t>
            </a:r>
            <a:r>
              <a:rPr lang="en-US" sz="2800" dirty="0">
                <a:solidFill>
                  <a:schemeClr val="accent1">
                    <a:lumMod val="50000"/>
                  </a:schemeClr>
                </a:solidFill>
                <a:latin typeface="Arial" panose="020B0604020202020204" pitchFamily="34" charset="0"/>
                <a:cs typeface="Arial" panose="020B0604020202020204" pitchFamily="34" charset="0"/>
              </a:rPr>
              <a:t> </a:t>
            </a:r>
            <a:r>
              <a:rPr lang="en-US" sz="2800" dirty="0" err="1">
                <a:solidFill>
                  <a:schemeClr val="accent1">
                    <a:lumMod val="50000"/>
                  </a:schemeClr>
                </a:solidFill>
                <a:latin typeface="Arial" panose="020B0604020202020204" pitchFamily="34" charset="0"/>
                <a:cs typeface="Arial" panose="020B0604020202020204" pitchFamily="34" charset="0"/>
              </a:rPr>
              <a:t>xuất</a:t>
            </a:r>
            <a:r>
              <a:rPr lang="en-US" sz="2800" dirty="0">
                <a:solidFill>
                  <a:schemeClr val="accent1">
                    <a:lumMod val="50000"/>
                  </a:schemeClr>
                </a:solidFill>
                <a:latin typeface="Arial" panose="020B0604020202020204" pitchFamily="34" charset="0"/>
                <a:cs typeface="Arial" panose="020B0604020202020204" pitchFamily="34" charset="0"/>
              </a:rPr>
              <a:t> </a:t>
            </a:r>
            <a:r>
              <a:rPr lang="en-US" sz="2800" dirty="0" err="1">
                <a:solidFill>
                  <a:schemeClr val="accent1">
                    <a:lumMod val="50000"/>
                  </a:schemeClr>
                </a:solidFill>
                <a:latin typeface="Arial" panose="020B0604020202020204" pitchFamily="34" charset="0"/>
                <a:cs typeface="Arial" panose="020B0604020202020204" pitchFamily="34" charset="0"/>
              </a:rPr>
              <a:t>thép</a:t>
            </a:r>
            <a:r>
              <a:rPr lang="en-US" sz="2800" dirty="0">
                <a:solidFill>
                  <a:schemeClr val="accent1">
                    <a:lumMod val="50000"/>
                  </a:schemeClr>
                </a:solidFill>
                <a:latin typeface="Arial" panose="020B0604020202020204" pitchFamily="34" charset="0"/>
                <a:cs typeface="Arial" panose="020B0604020202020204" pitchFamily="34" charset="0"/>
              </a:rPr>
              <a:t> </a:t>
            </a:r>
            <a:r>
              <a:rPr lang="en-US" sz="2800" dirty="0" err="1">
                <a:solidFill>
                  <a:schemeClr val="accent1">
                    <a:lumMod val="50000"/>
                  </a:schemeClr>
                </a:solidFill>
                <a:latin typeface="Arial" panose="020B0604020202020204" pitchFamily="34" charset="0"/>
                <a:cs typeface="Arial" panose="020B0604020202020204" pitchFamily="34" charset="0"/>
              </a:rPr>
              <a:t>ống</a:t>
            </a:r>
            <a:endParaRPr lang="en-US" sz="2800"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247321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0C7B7EC-D6AD-D90E-1F77-9E414B9150EE}"/>
              </a:ext>
            </a:extLst>
          </p:cNvPr>
          <p:cNvSpPr txBox="1"/>
          <p:nvPr/>
        </p:nvSpPr>
        <p:spPr>
          <a:xfrm>
            <a:off x="458824" y="1487642"/>
            <a:ext cx="3518912" cy="369332"/>
          </a:xfrm>
          <a:prstGeom prst="rect">
            <a:avLst/>
          </a:prstGeom>
          <a:noFill/>
        </p:spPr>
        <p:txBody>
          <a:bodyPr wrap="none" rtlCol="0">
            <a:spAutoFit/>
          </a:bodyPr>
          <a:lstStyle/>
          <a:p>
            <a:pPr marL="342900" indent="-342900">
              <a:buFont typeface="Arial" panose="020B0604020202020204" pitchFamily="34" charset="0"/>
              <a:buChar char="•"/>
            </a:pPr>
            <a:r>
              <a:rPr lang="en-US" sz="1800" b="1" dirty="0">
                <a:latin typeface="Arial" panose="020B0604020202020204" pitchFamily="34" charset="0"/>
                <a:cs typeface="Arial" panose="020B0604020202020204" pitchFamily="34" charset="0"/>
              </a:rPr>
              <a:t>Qui </a:t>
            </a:r>
            <a:r>
              <a:rPr lang="en-US" sz="1800" b="1" dirty="0" err="1">
                <a:latin typeface="Arial" panose="020B0604020202020204" pitchFamily="34" charset="0"/>
                <a:cs typeface="Arial" panose="020B0604020202020204" pitchFamily="34" charset="0"/>
              </a:rPr>
              <a:t>trình</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xả</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băng</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cán</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nóng</a:t>
            </a:r>
            <a:endParaRPr lang="en-US" sz="1800" b="1" dirty="0">
              <a:latin typeface="Arial" panose="020B0604020202020204" pitchFamily="34" charset="0"/>
              <a:cs typeface="Arial" panose="020B0604020202020204" pitchFamily="34" charset="0"/>
            </a:endParaRPr>
          </a:p>
        </p:txBody>
      </p:sp>
      <p:graphicFrame>
        <p:nvGraphicFramePr>
          <p:cNvPr id="4" name="Diagram 3">
            <a:extLst>
              <a:ext uri="{FF2B5EF4-FFF2-40B4-BE49-F238E27FC236}">
                <a16:creationId xmlns:a16="http://schemas.microsoft.com/office/drawing/2014/main" id="{D6A889CE-0134-9DCF-2EA5-4625DD5BFC3D}"/>
              </a:ext>
            </a:extLst>
          </p:cNvPr>
          <p:cNvGraphicFramePr/>
          <p:nvPr>
            <p:extLst>
              <p:ext uri="{D42A27DB-BD31-4B8C-83A1-F6EECF244321}">
                <p14:modId xmlns:p14="http://schemas.microsoft.com/office/powerpoint/2010/main" val="232858918"/>
              </p:ext>
            </p:extLst>
          </p:nvPr>
        </p:nvGraphicFramePr>
        <p:xfrm>
          <a:off x="458824" y="2062484"/>
          <a:ext cx="11274351" cy="14430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475E5A3B-7C41-E34D-584E-342F6B130B9F}"/>
              </a:ext>
            </a:extLst>
          </p:cNvPr>
          <p:cNvSpPr txBox="1"/>
          <p:nvPr/>
        </p:nvSpPr>
        <p:spPr>
          <a:xfrm>
            <a:off x="458824" y="3711079"/>
            <a:ext cx="2159566" cy="369332"/>
          </a:xfrm>
          <a:prstGeom prst="rect">
            <a:avLst/>
          </a:prstGeom>
          <a:noFill/>
        </p:spPr>
        <p:txBody>
          <a:bodyPr wrap="none" rtlCol="0">
            <a:spAutoFit/>
          </a:bodyPr>
          <a:lstStyle/>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800" b="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Qui </a:t>
            </a:r>
            <a:r>
              <a:rPr kumimoji="0" lang="en-US" sz="1800" b="1"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Arial"/>
              </a:rPr>
              <a:t>trình</a:t>
            </a:r>
            <a:r>
              <a:rPr kumimoji="0" lang="en-US" sz="1800" b="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 </a:t>
            </a:r>
            <a:r>
              <a:rPr lang="en-US" sz="1800" b="1" dirty="0" err="1">
                <a:latin typeface="Arial" panose="020B0604020202020204" pitchFamily="34" charset="0"/>
                <a:cs typeface="Arial" panose="020B0604020202020204" pitchFamily="34" charset="0"/>
              </a:rPr>
              <a:t>tẩy</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gỉ</a:t>
            </a:r>
            <a:endParaRPr kumimoji="0" lang="en-US" sz="1800" b="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graphicFrame>
        <p:nvGraphicFramePr>
          <p:cNvPr id="6" name="Diagram 5">
            <a:extLst>
              <a:ext uri="{FF2B5EF4-FFF2-40B4-BE49-F238E27FC236}">
                <a16:creationId xmlns:a16="http://schemas.microsoft.com/office/drawing/2014/main" id="{7BDB446F-AD94-1E4B-A2AA-45D7FC7799A0}"/>
              </a:ext>
            </a:extLst>
          </p:cNvPr>
          <p:cNvGraphicFramePr/>
          <p:nvPr>
            <p:extLst>
              <p:ext uri="{D42A27DB-BD31-4B8C-83A1-F6EECF244321}">
                <p14:modId xmlns:p14="http://schemas.microsoft.com/office/powerpoint/2010/main" val="2595823448"/>
              </p:ext>
            </p:extLst>
          </p:nvPr>
        </p:nvGraphicFramePr>
        <p:xfrm>
          <a:off x="458824" y="4285921"/>
          <a:ext cx="11653520" cy="186287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7" name="Title 1">
            <a:extLst>
              <a:ext uri="{FF2B5EF4-FFF2-40B4-BE49-F238E27FC236}">
                <a16:creationId xmlns:a16="http://schemas.microsoft.com/office/drawing/2014/main" id="{FC7081AB-89DE-B678-31F4-A42F43EDF1FD}"/>
              </a:ext>
            </a:extLst>
          </p:cNvPr>
          <p:cNvSpPr txBox="1">
            <a:spLocks/>
          </p:cNvSpPr>
          <p:nvPr/>
        </p:nvSpPr>
        <p:spPr>
          <a:xfrm>
            <a:off x="611224" y="459690"/>
            <a:ext cx="10383184"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Arial" panose="020B0604020202020204" pitchFamily="34" charset="0"/>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t>2.1 </a:t>
            </a:r>
            <a:r>
              <a:rPr lang="en-US" dirty="0" err="1"/>
              <a:t>Dây</a:t>
            </a:r>
            <a:r>
              <a:rPr lang="en-US" dirty="0"/>
              <a:t> </a:t>
            </a:r>
            <a:r>
              <a:rPr lang="en-US" dirty="0" err="1"/>
              <a:t>chuyền</a:t>
            </a:r>
            <a:r>
              <a:rPr lang="en-US" dirty="0"/>
              <a:t> </a:t>
            </a:r>
            <a:r>
              <a:rPr lang="en-US" dirty="0" err="1"/>
              <a:t>sản</a:t>
            </a:r>
            <a:r>
              <a:rPr lang="en-US" dirty="0"/>
              <a:t> </a:t>
            </a:r>
            <a:r>
              <a:rPr lang="en-US" dirty="0" err="1"/>
              <a:t>xuất</a:t>
            </a:r>
            <a:endParaRPr lang="en-US" dirty="0"/>
          </a:p>
        </p:txBody>
      </p:sp>
    </p:spTree>
    <p:extLst>
      <p:ext uri="{BB962C8B-B14F-4D97-AF65-F5344CB8AC3E}">
        <p14:creationId xmlns:p14="http://schemas.microsoft.com/office/powerpoint/2010/main" val="89607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18F77B-6685-F3FA-3460-54DDB7C115FD}"/>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310E0EA7-9668-50FA-E3CF-B61E5514DE82}"/>
              </a:ext>
            </a:extLst>
          </p:cNvPr>
          <p:cNvSpPr txBox="1">
            <a:spLocks/>
          </p:cNvSpPr>
          <p:nvPr/>
        </p:nvSpPr>
        <p:spPr>
          <a:xfrm>
            <a:off x="611224" y="459690"/>
            <a:ext cx="10383184"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Arial" panose="020B0604020202020204" pitchFamily="34" charset="0"/>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t>2.1 </a:t>
            </a:r>
            <a:r>
              <a:rPr lang="en-US" dirty="0" err="1"/>
              <a:t>Dây</a:t>
            </a:r>
            <a:r>
              <a:rPr lang="en-US" dirty="0"/>
              <a:t> </a:t>
            </a:r>
            <a:r>
              <a:rPr lang="en-US" dirty="0" err="1"/>
              <a:t>chuyền</a:t>
            </a:r>
            <a:r>
              <a:rPr lang="en-US" dirty="0"/>
              <a:t> </a:t>
            </a:r>
            <a:r>
              <a:rPr lang="en-US" dirty="0" err="1"/>
              <a:t>sản</a:t>
            </a:r>
            <a:r>
              <a:rPr lang="en-US" dirty="0"/>
              <a:t> </a:t>
            </a:r>
            <a:r>
              <a:rPr lang="en-US" dirty="0" err="1"/>
              <a:t>xuất</a:t>
            </a:r>
            <a:endParaRPr lang="en-US" dirty="0"/>
          </a:p>
        </p:txBody>
      </p:sp>
      <p:sp>
        <p:nvSpPr>
          <p:cNvPr id="2" name="TextBox 1">
            <a:extLst>
              <a:ext uri="{FF2B5EF4-FFF2-40B4-BE49-F238E27FC236}">
                <a16:creationId xmlns:a16="http://schemas.microsoft.com/office/drawing/2014/main" id="{39AD42C6-A24D-9F82-A389-1D535DC2A51C}"/>
              </a:ext>
            </a:extLst>
          </p:cNvPr>
          <p:cNvSpPr txBox="1"/>
          <p:nvPr/>
        </p:nvSpPr>
        <p:spPr>
          <a:xfrm>
            <a:off x="532421" y="1387052"/>
            <a:ext cx="2646878" cy="369332"/>
          </a:xfrm>
          <a:prstGeom prst="rect">
            <a:avLst/>
          </a:prstGeom>
          <a:noFill/>
        </p:spPr>
        <p:txBody>
          <a:bodyPr wrap="none" rtlCol="0">
            <a:spAutoFit/>
          </a:bodyPr>
          <a:lstStyle/>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800" b="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Qui </a:t>
            </a:r>
            <a:r>
              <a:rPr kumimoji="0" lang="en-US" sz="1800" b="1"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Arial"/>
              </a:rPr>
              <a:t>trình</a:t>
            </a:r>
            <a:r>
              <a:rPr kumimoji="0" lang="en-US" sz="1800" b="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 </a:t>
            </a:r>
            <a:r>
              <a:rPr lang="en-US" sz="1800" b="1" dirty="0" err="1">
                <a:latin typeface="Arial" panose="020B0604020202020204" pitchFamily="34" charset="0"/>
                <a:cs typeface="Arial" panose="020B0604020202020204" pitchFamily="34" charset="0"/>
              </a:rPr>
              <a:t>cán</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nguội</a:t>
            </a:r>
            <a:endParaRPr kumimoji="0" lang="en-US" sz="1800" b="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graphicFrame>
        <p:nvGraphicFramePr>
          <p:cNvPr id="8" name="Diagram 7">
            <a:extLst>
              <a:ext uri="{FF2B5EF4-FFF2-40B4-BE49-F238E27FC236}">
                <a16:creationId xmlns:a16="http://schemas.microsoft.com/office/drawing/2014/main" id="{E1239FAC-7563-E05A-00A1-E313A7A02CFB}"/>
              </a:ext>
            </a:extLst>
          </p:cNvPr>
          <p:cNvGraphicFramePr/>
          <p:nvPr/>
        </p:nvGraphicFramePr>
        <p:xfrm>
          <a:off x="269240" y="1820130"/>
          <a:ext cx="11653520" cy="12546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a:extLst>
              <a:ext uri="{FF2B5EF4-FFF2-40B4-BE49-F238E27FC236}">
                <a16:creationId xmlns:a16="http://schemas.microsoft.com/office/drawing/2014/main" id="{2F6C1FAA-C464-ED20-3A61-C97BD11B0CD1}"/>
              </a:ext>
            </a:extLst>
          </p:cNvPr>
          <p:cNvSpPr txBox="1"/>
          <p:nvPr/>
        </p:nvSpPr>
        <p:spPr>
          <a:xfrm>
            <a:off x="532421" y="3039052"/>
            <a:ext cx="2172390" cy="369332"/>
          </a:xfrm>
          <a:prstGeom prst="rect">
            <a:avLst/>
          </a:prstGeom>
          <a:noFill/>
        </p:spPr>
        <p:txBody>
          <a:bodyPr wrap="none" rtlCol="0">
            <a:spAutoFit/>
          </a:bodyPr>
          <a:lstStyle/>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80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Qui </a:t>
            </a:r>
            <a:r>
              <a:rPr kumimoji="0" lang="en-US" sz="180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Arial"/>
              </a:rPr>
              <a:t>trình</a:t>
            </a:r>
            <a:r>
              <a:rPr kumimoji="0" lang="en-US" sz="180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 </a:t>
            </a:r>
            <a:r>
              <a:rPr lang="en-US" sz="1800" dirty="0" err="1">
                <a:latin typeface="Arial" panose="020B0604020202020204" pitchFamily="34" charset="0"/>
                <a:cs typeface="Arial" panose="020B0604020202020204" pitchFamily="34" charset="0"/>
              </a:rPr>
              <a:t>mạ</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dải</a:t>
            </a:r>
            <a:endParaRPr kumimoji="0" lang="en-US" sz="180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graphicFrame>
        <p:nvGraphicFramePr>
          <p:cNvPr id="10" name="Diagram 9">
            <a:extLst>
              <a:ext uri="{FF2B5EF4-FFF2-40B4-BE49-F238E27FC236}">
                <a16:creationId xmlns:a16="http://schemas.microsoft.com/office/drawing/2014/main" id="{5C8DD61D-9E93-853E-98AD-31AD75BB554E}"/>
              </a:ext>
            </a:extLst>
          </p:cNvPr>
          <p:cNvGraphicFramePr/>
          <p:nvPr/>
        </p:nvGraphicFramePr>
        <p:xfrm>
          <a:off x="269240" y="3202244"/>
          <a:ext cx="11653520" cy="160506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1" name="TextBox 10">
            <a:extLst>
              <a:ext uri="{FF2B5EF4-FFF2-40B4-BE49-F238E27FC236}">
                <a16:creationId xmlns:a16="http://schemas.microsoft.com/office/drawing/2014/main" id="{01478B2A-089D-CD0F-FE12-1C1604032FA4}"/>
              </a:ext>
            </a:extLst>
          </p:cNvPr>
          <p:cNvSpPr txBox="1"/>
          <p:nvPr/>
        </p:nvSpPr>
        <p:spPr>
          <a:xfrm>
            <a:off x="659258" y="4724747"/>
            <a:ext cx="2441694" cy="369332"/>
          </a:xfrm>
          <a:prstGeom prst="rect">
            <a:avLst/>
          </a:prstGeom>
          <a:noFill/>
        </p:spPr>
        <p:txBody>
          <a:bodyPr wrap="none" rtlCol="0">
            <a:spAutoFit/>
          </a:bodyPr>
          <a:lstStyle/>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800" b="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Qui </a:t>
            </a:r>
            <a:r>
              <a:rPr kumimoji="0" lang="en-US" sz="1800" b="1"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Arial"/>
              </a:rPr>
              <a:t>trình</a:t>
            </a:r>
            <a:r>
              <a:rPr kumimoji="0" lang="en-US" sz="1800" b="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 </a:t>
            </a:r>
            <a:r>
              <a:rPr lang="en-US" sz="1800" b="1" dirty="0" err="1">
                <a:latin typeface="Arial" panose="020B0604020202020204" pitchFamily="34" charset="0"/>
                <a:cs typeface="Arial" panose="020B0604020202020204" pitchFamily="34" charset="0"/>
              </a:rPr>
              <a:t>làm</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ống</a:t>
            </a:r>
            <a:endParaRPr kumimoji="0" lang="en-US" sz="1800" b="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graphicFrame>
        <p:nvGraphicFramePr>
          <p:cNvPr id="12" name="Diagram 11">
            <a:extLst>
              <a:ext uri="{FF2B5EF4-FFF2-40B4-BE49-F238E27FC236}">
                <a16:creationId xmlns:a16="http://schemas.microsoft.com/office/drawing/2014/main" id="{82D8AC88-4B12-C8AD-220C-F222BA50A7CF}"/>
              </a:ext>
            </a:extLst>
          </p:cNvPr>
          <p:cNvGraphicFramePr/>
          <p:nvPr/>
        </p:nvGraphicFramePr>
        <p:xfrm>
          <a:off x="269240" y="5011521"/>
          <a:ext cx="11653520" cy="1160243"/>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14306219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926A186F-927C-6D7B-CD36-BCB2CAF24D23}"/>
            </a:ext>
          </a:extLst>
        </p:cNvPr>
        <p:cNvGrpSpPr/>
        <p:nvPr/>
      </p:nvGrpSpPr>
      <p:grpSpPr>
        <a:xfrm>
          <a:off x="0" y="0"/>
          <a:ext cx="0" cy="0"/>
          <a:chOff x="0" y="0"/>
          <a:chExt cx="0" cy="0"/>
        </a:xfrm>
      </p:grpSpPr>
      <p:pic>
        <p:nvPicPr>
          <p:cNvPr id="5122" name="Picture 2" descr="Thép công nghiệp là gì? Các loại thép công nghiệp phổ biến">
            <a:extLst>
              <a:ext uri="{FF2B5EF4-FFF2-40B4-BE49-F238E27FC236}">
                <a16:creationId xmlns:a16="http://schemas.microsoft.com/office/drawing/2014/main" id="{83FBDA91-1036-8157-EF9A-773E33823E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709" y="1"/>
            <a:ext cx="13716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6450A46D-E095-4CBE-8826-E5459E8B6108}"/>
              </a:ext>
            </a:extLst>
          </p:cNvPr>
          <p:cNvSpPr>
            <a:spLocks noGrp="1"/>
          </p:cNvSpPr>
          <p:nvPr>
            <p:ph type="subTitle" idx="1"/>
          </p:nvPr>
        </p:nvSpPr>
        <p:spPr>
          <a:xfrm>
            <a:off x="222421" y="5527342"/>
            <a:ext cx="6533221" cy="558006"/>
          </a:xfrm>
          <a:solidFill>
            <a:schemeClr val="bg1">
              <a:lumMod val="85000"/>
            </a:schemeClr>
          </a:solidFill>
        </p:spPr>
        <p:txBody>
          <a:bodyPr>
            <a:noAutofit/>
          </a:bodyPr>
          <a:lstStyle/>
          <a:p>
            <a:pPr marL="53975" indent="0"/>
            <a:r>
              <a:rPr lang="en-US" b="1" dirty="0" err="1"/>
              <a:t>Ngành</a:t>
            </a:r>
            <a:r>
              <a:rPr lang="en-US" b="1" dirty="0"/>
              <a:t> </a:t>
            </a:r>
            <a:r>
              <a:rPr lang="en-US" b="1" dirty="0" err="1"/>
              <a:t>Sản</a:t>
            </a:r>
            <a:r>
              <a:rPr lang="en-US" b="1" dirty="0"/>
              <a:t> </a:t>
            </a:r>
            <a:r>
              <a:rPr lang="en-US" b="1" dirty="0" err="1"/>
              <a:t>xuất</a:t>
            </a:r>
            <a:r>
              <a:rPr lang="en-US" b="1" dirty="0"/>
              <a:t> </a:t>
            </a:r>
            <a:r>
              <a:rPr lang="en-US" b="1" dirty="0" err="1"/>
              <a:t>Thép</a:t>
            </a:r>
            <a:r>
              <a:rPr lang="en-US" b="1" dirty="0"/>
              <a:t> </a:t>
            </a:r>
            <a:r>
              <a:rPr lang="en-US" b="1" dirty="0" err="1"/>
              <a:t>ống</a:t>
            </a:r>
            <a:r>
              <a:rPr lang="en-US" b="1" dirty="0"/>
              <a:t>, </a:t>
            </a:r>
            <a:r>
              <a:rPr lang="en-US" b="1" dirty="0" err="1"/>
              <a:t>thép</a:t>
            </a:r>
            <a:r>
              <a:rPr lang="en-US" b="1" dirty="0"/>
              <a:t> </a:t>
            </a:r>
            <a:r>
              <a:rPr lang="en-US" b="1" dirty="0" err="1"/>
              <a:t>mạ</a:t>
            </a:r>
            <a:r>
              <a:rPr lang="en-US" b="1" dirty="0"/>
              <a:t> </a:t>
            </a:r>
            <a:r>
              <a:rPr lang="en-US" b="1" dirty="0" err="1"/>
              <a:t>kẽm</a:t>
            </a:r>
            <a:endParaRPr lang="en-US" b="1" dirty="0"/>
          </a:p>
        </p:txBody>
      </p:sp>
    </p:spTree>
    <p:extLst>
      <p:ext uri="{BB962C8B-B14F-4D97-AF65-F5344CB8AC3E}">
        <p14:creationId xmlns:p14="http://schemas.microsoft.com/office/powerpoint/2010/main" val="36366541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0CB769-6AA8-B60A-9A2A-5D8637DA31DD}"/>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6E731266-1AF0-F247-E13A-4DFA3A400968}"/>
              </a:ext>
            </a:extLst>
          </p:cNvPr>
          <p:cNvSpPr txBox="1">
            <a:spLocks/>
          </p:cNvSpPr>
          <p:nvPr/>
        </p:nvSpPr>
        <p:spPr>
          <a:xfrm>
            <a:off x="284652" y="614203"/>
            <a:ext cx="10383184" cy="37838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Arial" panose="020B0604020202020204" pitchFamily="34" charset="0"/>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solidFill>
                  <a:schemeClr val="accent1">
                    <a:lumMod val="50000"/>
                  </a:schemeClr>
                </a:solidFill>
                <a:latin typeface="Arial" panose="020B0604020202020204" pitchFamily="34" charset="0"/>
              </a:rPr>
              <a:t>2.2 Quy </a:t>
            </a:r>
            <a:r>
              <a:rPr lang="en-US" dirty="0" err="1">
                <a:solidFill>
                  <a:schemeClr val="accent1">
                    <a:lumMod val="50000"/>
                  </a:schemeClr>
                </a:solidFill>
                <a:latin typeface="Arial" panose="020B0604020202020204" pitchFamily="34" charset="0"/>
              </a:rPr>
              <a:t>trình</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xử</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lý</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nhiệt</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và</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bề</a:t>
            </a:r>
            <a:r>
              <a:rPr lang="en-US" dirty="0">
                <a:solidFill>
                  <a:schemeClr val="accent1">
                    <a:lumMod val="50000"/>
                  </a:schemeClr>
                </a:solidFill>
                <a:latin typeface="Arial" panose="020B0604020202020204" pitchFamily="34" charset="0"/>
              </a:rPr>
              <a:t> mặt</a:t>
            </a:r>
          </a:p>
          <a:p>
            <a:endParaRPr lang="en-US" dirty="0"/>
          </a:p>
        </p:txBody>
      </p:sp>
      <p:sp>
        <p:nvSpPr>
          <p:cNvPr id="3" name="Text 1"/>
          <p:cNvSpPr/>
          <p:nvPr/>
        </p:nvSpPr>
        <p:spPr>
          <a:xfrm>
            <a:off x="892076" y="1870959"/>
            <a:ext cx="2362696" cy="295275"/>
          </a:xfrm>
          <a:prstGeom prst="rect">
            <a:avLst/>
          </a:prstGeom>
          <a:noFill/>
          <a:ln/>
        </p:spPr>
        <p:txBody>
          <a:bodyPr wrap="none" lIns="0" tIns="0" rIns="0" bIns="0" rtlCol="0" anchor="t"/>
          <a:lstStyle/>
          <a:p>
            <a:pPr>
              <a:lnSpc>
                <a:spcPts val="2292"/>
              </a:lnSpc>
            </a:pPr>
            <a:r>
              <a:rPr lang="en-US" sz="2000" b="1" dirty="0">
                <a:solidFill>
                  <a:schemeClr val="tx1"/>
                </a:solidFill>
                <a:latin typeface="+mn-lt"/>
                <a:ea typeface="Fraunces Extra Bold" pitchFamily="34" charset="-122"/>
                <a:cs typeface="Fraunces Extra Bold" pitchFamily="34" charset="-120"/>
              </a:rPr>
              <a:t>Xử Lý Nhiệt</a:t>
            </a:r>
            <a:endParaRPr lang="en-US" sz="2000" dirty="0">
              <a:solidFill>
                <a:schemeClr val="tx1"/>
              </a:solidFill>
              <a:latin typeface="+mn-lt"/>
            </a:endParaRPr>
          </a:p>
        </p:txBody>
      </p:sp>
      <p:sp>
        <p:nvSpPr>
          <p:cNvPr id="4" name="Text 2"/>
          <p:cNvSpPr/>
          <p:nvPr/>
        </p:nvSpPr>
        <p:spPr>
          <a:xfrm>
            <a:off x="892076" y="2355246"/>
            <a:ext cx="5203924" cy="604838"/>
          </a:xfrm>
          <a:prstGeom prst="rect">
            <a:avLst/>
          </a:prstGeom>
          <a:noFill/>
          <a:ln/>
        </p:spPr>
        <p:txBody>
          <a:bodyPr wrap="square" lIns="0" tIns="0" rIns="0" bIns="0" rtlCol="0" anchor="t"/>
          <a:lstStyle/>
          <a:p>
            <a:pPr>
              <a:lnSpc>
                <a:spcPts val="2375"/>
              </a:lnSpc>
            </a:pPr>
            <a:r>
              <a:rPr lang="en-US" sz="1600" dirty="0">
                <a:solidFill>
                  <a:schemeClr val="tx1"/>
                </a:solidFill>
                <a:latin typeface="+mn-lt"/>
                <a:ea typeface="Nobile" pitchFamily="34" charset="-122"/>
                <a:cs typeface="Nobile" pitchFamily="34" charset="-120"/>
              </a:rPr>
              <a:t>Quá trình xử lý nhiệt (ủ, tôi, ram) được thực hiện kỹ lưỡng để cải thiện tính chất cơ học của thép.</a:t>
            </a:r>
            <a:endParaRPr lang="en-US" sz="1600" dirty="0">
              <a:solidFill>
                <a:schemeClr val="tx1"/>
              </a:solidFill>
              <a:latin typeface="+mn-lt"/>
            </a:endParaRPr>
          </a:p>
        </p:txBody>
      </p:sp>
      <p:sp>
        <p:nvSpPr>
          <p:cNvPr id="5" name="Text 3"/>
          <p:cNvSpPr/>
          <p:nvPr/>
        </p:nvSpPr>
        <p:spPr>
          <a:xfrm>
            <a:off x="6563518" y="1870959"/>
            <a:ext cx="2362696" cy="295275"/>
          </a:xfrm>
          <a:prstGeom prst="rect">
            <a:avLst/>
          </a:prstGeom>
          <a:noFill/>
          <a:ln/>
        </p:spPr>
        <p:txBody>
          <a:bodyPr wrap="none" lIns="0" tIns="0" rIns="0" bIns="0" rtlCol="0" anchor="t"/>
          <a:lstStyle/>
          <a:p>
            <a:pPr>
              <a:lnSpc>
                <a:spcPts val="2292"/>
              </a:lnSpc>
            </a:pPr>
            <a:r>
              <a:rPr lang="en-US" sz="2000" b="1" dirty="0">
                <a:solidFill>
                  <a:schemeClr val="tx1"/>
                </a:solidFill>
                <a:latin typeface="+mn-lt"/>
                <a:ea typeface="Fraunces Extra Bold" pitchFamily="34" charset="-122"/>
                <a:cs typeface="Fraunces Extra Bold" pitchFamily="34" charset="-120"/>
              </a:rPr>
              <a:t>Mạ Bề Mặt</a:t>
            </a:r>
            <a:endParaRPr lang="en-US" sz="2000" dirty="0">
              <a:solidFill>
                <a:schemeClr val="tx1"/>
              </a:solidFill>
              <a:latin typeface="+mn-lt"/>
            </a:endParaRPr>
          </a:p>
        </p:txBody>
      </p:sp>
      <p:sp>
        <p:nvSpPr>
          <p:cNvPr id="6" name="Text 4"/>
          <p:cNvSpPr/>
          <p:nvPr/>
        </p:nvSpPr>
        <p:spPr>
          <a:xfrm>
            <a:off x="6563518" y="2355246"/>
            <a:ext cx="5203924" cy="604838"/>
          </a:xfrm>
          <a:prstGeom prst="rect">
            <a:avLst/>
          </a:prstGeom>
          <a:noFill/>
          <a:ln/>
        </p:spPr>
        <p:txBody>
          <a:bodyPr wrap="square" lIns="0" tIns="0" rIns="0" bIns="0" rtlCol="0" anchor="t"/>
          <a:lstStyle/>
          <a:p>
            <a:pPr>
              <a:lnSpc>
                <a:spcPts val="2375"/>
              </a:lnSpc>
            </a:pPr>
            <a:r>
              <a:rPr lang="en-US" sz="1600" dirty="0">
                <a:solidFill>
                  <a:schemeClr val="tx1"/>
                </a:solidFill>
                <a:latin typeface="+mn-lt"/>
                <a:ea typeface="Nobile" pitchFamily="34" charset="-122"/>
                <a:cs typeface="Nobile" pitchFamily="34" charset="-120"/>
              </a:rPr>
              <a:t>Công nghệ mạ bề mặt (mạ kẽm) để tăng độ bền và khả năng chống ăn mòn.</a:t>
            </a:r>
            <a:endParaRPr lang="en-US" sz="1600" dirty="0">
              <a:solidFill>
                <a:schemeClr val="tx1"/>
              </a:solidFill>
              <a:latin typeface="+mn-lt"/>
            </a:endParaRPr>
          </a:p>
        </p:txBody>
      </p:sp>
      <p:graphicFrame>
        <p:nvGraphicFramePr>
          <p:cNvPr id="13" name="Table 12">
            <a:extLst>
              <a:ext uri="{FF2B5EF4-FFF2-40B4-BE49-F238E27FC236}">
                <a16:creationId xmlns:a16="http://schemas.microsoft.com/office/drawing/2014/main" id="{2693D420-53A1-DED1-3080-145947A1ABD5}"/>
              </a:ext>
            </a:extLst>
          </p:cNvPr>
          <p:cNvGraphicFramePr>
            <a:graphicFrameLocks noGrp="1"/>
          </p:cNvGraphicFramePr>
          <p:nvPr>
            <p:extLst>
              <p:ext uri="{D42A27DB-BD31-4B8C-83A1-F6EECF244321}">
                <p14:modId xmlns:p14="http://schemas.microsoft.com/office/powerpoint/2010/main" val="4061363875"/>
              </p:ext>
            </p:extLst>
          </p:nvPr>
        </p:nvGraphicFramePr>
        <p:xfrm>
          <a:off x="892076" y="3947835"/>
          <a:ext cx="10514544" cy="2164080"/>
        </p:xfrm>
        <a:graphic>
          <a:graphicData uri="http://schemas.openxmlformats.org/drawingml/2006/table">
            <a:tbl>
              <a:tblPr/>
              <a:tblGrid>
                <a:gridCol w="3504848">
                  <a:extLst>
                    <a:ext uri="{9D8B030D-6E8A-4147-A177-3AD203B41FA5}">
                      <a16:colId xmlns:a16="http://schemas.microsoft.com/office/drawing/2014/main" val="641959763"/>
                    </a:ext>
                  </a:extLst>
                </a:gridCol>
                <a:gridCol w="3504848">
                  <a:extLst>
                    <a:ext uri="{9D8B030D-6E8A-4147-A177-3AD203B41FA5}">
                      <a16:colId xmlns:a16="http://schemas.microsoft.com/office/drawing/2014/main" val="3428152953"/>
                    </a:ext>
                  </a:extLst>
                </a:gridCol>
                <a:gridCol w="3504848">
                  <a:extLst>
                    <a:ext uri="{9D8B030D-6E8A-4147-A177-3AD203B41FA5}">
                      <a16:colId xmlns:a16="http://schemas.microsoft.com/office/drawing/2014/main" val="695129993"/>
                    </a:ext>
                  </a:extLst>
                </a:gridCol>
              </a:tblGrid>
              <a:tr h="304800">
                <a:tc>
                  <a:txBody>
                    <a:bodyPr/>
                    <a:lstStyle/>
                    <a:p>
                      <a:r>
                        <a:rPr lang="en-US" sz="1600" b="1" dirty="0"/>
                        <a:t>Quy </a:t>
                      </a:r>
                      <a:r>
                        <a:rPr lang="en-US" sz="1600" b="1" dirty="0" err="1"/>
                        <a:t>trình</a:t>
                      </a:r>
                      <a:endParaRPr lang="en-US" sz="1600" b="1" dirty="0"/>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1" dirty="0" err="1"/>
                        <a:t>Mục</a:t>
                      </a:r>
                      <a:r>
                        <a:rPr lang="en-US" sz="1600" b="1" dirty="0"/>
                        <a:t> </a:t>
                      </a:r>
                      <a:r>
                        <a:rPr lang="en-US" sz="1600" b="1" dirty="0" err="1"/>
                        <a:t>tiêu</a:t>
                      </a:r>
                      <a:endParaRPr lang="en-US" sz="1600" b="1" dirty="0"/>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1" dirty="0" err="1"/>
                        <a:t>Đặc</a:t>
                      </a:r>
                      <a:r>
                        <a:rPr lang="en-US" sz="1600" b="1" dirty="0"/>
                        <a:t> điểm</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10626200"/>
                  </a:ext>
                </a:extLst>
              </a:tr>
              <a:tr h="304800">
                <a:tc>
                  <a:txBody>
                    <a:bodyPr/>
                    <a:lstStyle/>
                    <a:p>
                      <a:r>
                        <a:rPr lang="en-US" sz="1600" b="0" dirty="0"/>
                        <a:t>Ủ (Annealing)</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Giảm độ cứng, tăng độ dẻo</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Làm nguội chậm trong lò</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3791143"/>
                  </a:ext>
                </a:extLst>
              </a:tr>
              <a:tr h="304800">
                <a:tc>
                  <a:txBody>
                    <a:bodyPr/>
                    <a:lstStyle/>
                    <a:p>
                      <a:r>
                        <a:rPr lang="en-US" sz="1600" b="0"/>
                        <a:t>Tôi (Quenching)</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Tăng độ cứng</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Làm nguội nhanh sau khi nung</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68194116"/>
                  </a:ext>
                </a:extLst>
              </a:tr>
              <a:tr h="304800">
                <a:tc>
                  <a:txBody>
                    <a:bodyPr/>
                    <a:lstStyle/>
                    <a:p>
                      <a:r>
                        <a:rPr lang="en-US" sz="1600" b="0"/>
                        <a:t>Ram (Tempering)</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Khử giòn sau tôi</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Nung lại ở nhiệt độ thấp (150–650°C)</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01130148"/>
                  </a:ext>
                </a:extLst>
              </a:tr>
              <a:tr h="304800">
                <a:tc>
                  <a:txBody>
                    <a:bodyPr/>
                    <a:lstStyle/>
                    <a:p>
                      <a:r>
                        <a:rPr lang="vi-VN" sz="1600" b="0"/>
                        <a:t>Thường hóa (Normalizing)</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Cải thiện vi cấu trúc</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Làm nguội trong không khí</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08056521"/>
                  </a:ext>
                </a:extLst>
              </a:tr>
              <a:tr h="304800">
                <a:tc>
                  <a:txBody>
                    <a:bodyPr/>
                    <a:lstStyle/>
                    <a:p>
                      <a:r>
                        <a:rPr lang="en-US" sz="1600" b="0" dirty="0" err="1"/>
                        <a:t>Thấm</a:t>
                      </a:r>
                      <a:r>
                        <a:rPr lang="en-US" sz="1600" b="0" dirty="0"/>
                        <a:t> (Carburizing, Nitriding)</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Tăng độ cứng bề mặt</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err="1"/>
                        <a:t>Kết</a:t>
                      </a:r>
                      <a:r>
                        <a:rPr lang="en-US" sz="1600" dirty="0"/>
                        <a:t> </a:t>
                      </a:r>
                      <a:r>
                        <a:rPr lang="en-US" sz="1600" dirty="0" err="1"/>
                        <a:t>hợp</a:t>
                      </a:r>
                      <a:r>
                        <a:rPr lang="en-US" sz="1600" dirty="0"/>
                        <a:t> </a:t>
                      </a:r>
                      <a:r>
                        <a:rPr lang="en-US" sz="1600" dirty="0" err="1"/>
                        <a:t>hóa</a:t>
                      </a:r>
                      <a:r>
                        <a:rPr lang="en-US" sz="1600" dirty="0"/>
                        <a:t> </a:t>
                      </a:r>
                      <a:r>
                        <a:rPr lang="en-US" sz="1600" dirty="0" err="1"/>
                        <a:t>học</a:t>
                      </a:r>
                      <a:r>
                        <a:rPr lang="en-US" sz="1600" dirty="0"/>
                        <a:t> </a:t>
                      </a:r>
                      <a:r>
                        <a:rPr lang="en-US" sz="1600" dirty="0" err="1"/>
                        <a:t>và</a:t>
                      </a:r>
                      <a:r>
                        <a:rPr lang="en-US" sz="1600" dirty="0"/>
                        <a:t> </a:t>
                      </a:r>
                      <a:r>
                        <a:rPr lang="en-US" sz="1600" dirty="0" err="1"/>
                        <a:t>nhiệt</a:t>
                      </a:r>
                      <a:endParaRPr lang="en-US" sz="1600" dirty="0"/>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1707984"/>
                  </a:ext>
                </a:extLst>
              </a:tr>
            </a:tbl>
          </a:graphicData>
        </a:graphic>
      </p:graphicFrame>
      <p:sp>
        <p:nvSpPr>
          <p:cNvPr id="14" name="Rectangle 1">
            <a:extLst>
              <a:ext uri="{FF2B5EF4-FFF2-40B4-BE49-F238E27FC236}">
                <a16:creationId xmlns:a16="http://schemas.microsoft.com/office/drawing/2014/main" id="{FC0BCBBD-3240-82F7-B879-3A385FCE1E3E}"/>
              </a:ext>
            </a:extLst>
          </p:cNvPr>
          <p:cNvSpPr>
            <a:spLocks noChangeArrowheads="1"/>
          </p:cNvSpPr>
          <p:nvPr/>
        </p:nvSpPr>
        <p:spPr bwMode="auto">
          <a:xfrm>
            <a:off x="748655" y="3266975"/>
            <a:ext cx="4727589" cy="6309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6200" tIns="38100" rIns="76200" bIns="38100" numCol="1" anchor="ctr" anchorCtr="0" compatLnSpc="1">
            <a:prstTxWarp prst="textNoShape">
              <a:avLst/>
            </a:prstTxWarp>
            <a:spAutoFit/>
          </a:bodyPr>
          <a:lstStyle/>
          <a:p>
            <a:pPr defTabSz="761970" eaLnBrk="0" fontAlgn="base" hangingPunct="0">
              <a:spcBef>
                <a:spcPct val="0"/>
              </a:spcBef>
              <a:spcAft>
                <a:spcPct val="0"/>
              </a:spcAft>
              <a:buClrTx/>
            </a:pPr>
            <a:r>
              <a:rPr lang="en-US" altLang="en-US" sz="2000" b="1" dirty="0">
                <a:solidFill>
                  <a:schemeClr val="tx1"/>
                </a:solidFill>
                <a:latin typeface="+mn-lt"/>
              </a:rPr>
              <a:t>Các </a:t>
            </a:r>
            <a:r>
              <a:rPr lang="en-US" altLang="en-US" sz="2000" b="1" dirty="0" err="1">
                <a:solidFill>
                  <a:schemeClr val="tx1"/>
                </a:solidFill>
                <a:latin typeface="+mn-lt"/>
              </a:rPr>
              <a:t>quy</a:t>
            </a:r>
            <a:r>
              <a:rPr lang="en-US" altLang="en-US" sz="2000" b="1" dirty="0">
                <a:solidFill>
                  <a:schemeClr val="tx1"/>
                </a:solidFill>
                <a:latin typeface="+mn-lt"/>
              </a:rPr>
              <a:t> </a:t>
            </a:r>
            <a:r>
              <a:rPr lang="en-US" altLang="en-US" sz="2000" b="1" dirty="0" err="1">
                <a:solidFill>
                  <a:schemeClr val="tx1"/>
                </a:solidFill>
                <a:latin typeface="+mn-lt"/>
              </a:rPr>
              <a:t>trình</a:t>
            </a:r>
            <a:r>
              <a:rPr lang="en-US" altLang="en-US" sz="2000" b="1" dirty="0">
                <a:solidFill>
                  <a:schemeClr val="tx1"/>
                </a:solidFill>
                <a:latin typeface="+mn-lt"/>
              </a:rPr>
              <a:t> </a:t>
            </a:r>
            <a:r>
              <a:rPr lang="en-US" altLang="en-US" sz="2000" b="1" dirty="0" err="1">
                <a:solidFill>
                  <a:schemeClr val="tx1"/>
                </a:solidFill>
                <a:latin typeface="+mn-lt"/>
              </a:rPr>
              <a:t>xử</a:t>
            </a:r>
            <a:r>
              <a:rPr lang="en-US" altLang="en-US" sz="2000" b="1" dirty="0">
                <a:solidFill>
                  <a:schemeClr val="tx1"/>
                </a:solidFill>
                <a:latin typeface="+mn-lt"/>
              </a:rPr>
              <a:t> </a:t>
            </a:r>
            <a:r>
              <a:rPr lang="en-US" altLang="en-US" sz="2000" b="1" dirty="0" err="1">
                <a:solidFill>
                  <a:schemeClr val="tx1"/>
                </a:solidFill>
                <a:latin typeface="+mn-lt"/>
              </a:rPr>
              <a:t>lý</a:t>
            </a:r>
            <a:r>
              <a:rPr lang="en-US" altLang="en-US" sz="2000" b="1" dirty="0">
                <a:solidFill>
                  <a:schemeClr val="tx1"/>
                </a:solidFill>
                <a:latin typeface="+mn-lt"/>
              </a:rPr>
              <a:t> </a:t>
            </a:r>
            <a:r>
              <a:rPr lang="en-US" altLang="en-US" sz="2000" b="1" dirty="0" err="1">
                <a:solidFill>
                  <a:schemeClr val="tx1"/>
                </a:solidFill>
                <a:latin typeface="+mn-lt"/>
              </a:rPr>
              <a:t>nhiệt</a:t>
            </a:r>
            <a:r>
              <a:rPr lang="en-US" altLang="en-US" sz="2000" b="1" dirty="0">
                <a:solidFill>
                  <a:schemeClr val="tx1"/>
                </a:solidFill>
                <a:latin typeface="+mn-lt"/>
              </a:rPr>
              <a:t> </a:t>
            </a:r>
            <a:r>
              <a:rPr lang="en-US" altLang="en-US" sz="2000" b="1" dirty="0" err="1">
                <a:solidFill>
                  <a:schemeClr val="tx1"/>
                </a:solidFill>
                <a:latin typeface="+mn-lt"/>
              </a:rPr>
              <a:t>điển</a:t>
            </a:r>
            <a:r>
              <a:rPr lang="en-US" altLang="en-US" sz="2000" b="1" dirty="0">
                <a:solidFill>
                  <a:schemeClr val="tx1"/>
                </a:solidFill>
                <a:latin typeface="+mn-lt"/>
              </a:rPr>
              <a:t> </a:t>
            </a:r>
            <a:r>
              <a:rPr lang="en-US" altLang="en-US" sz="2000" b="1" dirty="0" err="1">
                <a:solidFill>
                  <a:schemeClr val="tx1"/>
                </a:solidFill>
                <a:latin typeface="+mn-lt"/>
              </a:rPr>
              <a:t>hình</a:t>
            </a:r>
            <a:endParaRPr lang="en-US" altLang="en-US" sz="2000" b="1" dirty="0">
              <a:solidFill>
                <a:schemeClr val="tx1"/>
              </a:solidFill>
              <a:latin typeface="+mn-lt"/>
            </a:endParaRPr>
          </a:p>
          <a:p>
            <a:pPr defTabSz="761970" eaLnBrk="0" fontAlgn="base" hangingPunct="0">
              <a:spcBef>
                <a:spcPct val="0"/>
              </a:spcBef>
              <a:spcAft>
                <a:spcPct val="0"/>
              </a:spcAft>
              <a:buClrTx/>
            </a:pPr>
            <a:endParaRPr lang="en-US" altLang="en-US" sz="1600" dirty="0">
              <a:solidFill>
                <a:schemeClr val="tx1"/>
              </a:solidFill>
              <a:latin typeface="+mn-lt"/>
            </a:endParaRPr>
          </a:p>
        </p:txBody>
      </p:sp>
    </p:spTree>
    <p:extLst>
      <p:ext uri="{BB962C8B-B14F-4D97-AF65-F5344CB8AC3E}">
        <p14:creationId xmlns:p14="http://schemas.microsoft.com/office/powerpoint/2010/main" val="29644825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3C1FE1-E7BE-895C-E239-9E539D16BB50}"/>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DC30858E-5758-D6AB-D0D5-63A3B0FD0E01}"/>
              </a:ext>
            </a:extLst>
          </p:cNvPr>
          <p:cNvSpPr txBox="1">
            <a:spLocks/>
          </p:cNvSpPr>
          <p:nvPr/>
        </p:nvSpPr>
        <p:spPr>
          <a:xfrm>
            <a:off x="284652" y="614203"/>
            <a:ext cx="10383184" cy="37838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Arial" panose="020B0604020202020204" pitchFamily="34" charset="0"/>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solidFill>
                  <a:schemeClr val="accent1">
                    <a:lumMod val="50000"/>
                  </a:schemeClr>
                </a:solidFill>
                <a:latin typeface="Arial" panose="020B0604020202020204" pitchFamily="34" charset="0"/>
              </a:rPr>
              <a:t>2.2 Quy </a:t>
            </a:r>
            <a:r>
              <a:rPr lang="en-US" dirty="0" err="1">
                <a:solidFill>
                  <a:schemeClr val="accent1">
                    <a:lumMod val="50000"/>
                  </a:schemeClr>
                </a:solidFill>
                <a:latin typeface="Arial" panose="020B0604020202020204" pitchFamily="34" charset="0"/>
              </a:rPr>
              <a:t>trình</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xử</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lý</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nhiệt</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và</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bề</a:t>
            </a:r>
            <a:r>
              <a:rPr lang="en-US" dirty="0">
                <a:solidFill>
                  <a:schemeClr val="accent1">
                    <a:lumMod val="50000"/>
                  </a:schemeClr>
                </a:solidFill>
                <a:latin typeface="Arial" panose="020B0604020202020204" pitchFamily="34" charset="0"/>
              </a:rPr>
              <a:t> mặt</a:t>
            </a:r>
          </a:p>
          <a:p>
            <a:endParaRPr lang="en-US" dirty="0"/>
          </a:p>
        </p:txBody>
      </p:sp>
      <p:sp>
        <p:nvSpPr>
          <p:cNvPr id="9" name="Rectangle 12">
            <a:extLst>
              <a:ext uri="{FF2B5EF4-FFF2-40B4-BE49-F238E27FC236}">
                <a16:creationId xmlns:a16="http://schemas.microsoft.com/office/drawing/2014/main" id="{C30AE0FD-D3A7-499F-8AB1-D795CCA498CF}"/>
              </a:ext>
            </a:extLst>
          </p:cNvPr>
          <p:cNvSpPr>
            <a:spLocks noChangeArrowheads="1"/>
          </p:cNvSpPr>
          <p:nvPr/>
        </p:nvSpPr>
        <p:spPr bwMode="auto">
          <a:xfrm>
            <a:off x="511342" y="1894840"/>
            <a:ext cx="5410751" cy="3413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6200" tIns="38100" rIns="76200" bIns="84640" numCol="1" anchor="ctr" anchorCtr="0" compatLnSpc="1">
            <a:prstTxWarp prst="textNoShape">
              <a:avLst/>
            </a:prstTxWarp>
            <a:spAutoFit/>
          </a:bodyPr>
          <a:lstStyle/>
          <a:p>
            <a:pPr defTabSz="761970" eaLnBrk="0" fontAlgn="base" hangingPunct="0">
              <a:lnSpc>
                <a:spcPct val="150000"/>
              </a:lnSpc>
              <a:spcBef>
                <a:spcPct val="0"/>
              </a:spcBef>
              <a:spcAft>
                <a:spcPct val="0"/>
              </a:spcAft>
              <a:buClrTx/>
            </a:pPr>
            <a:r>
              <a:rPr lang="en-US" altLang="en-US" sz="1200" b="1" dirty="0">
                <a:solidFill>
                  <a:schemeClr val="tx1"/>
                </a:solidFill>
                <a:latin typeface="+mn-lt"/>
                <a:ea typeface="DengXian" panose="02010600030101010101" pitchFamily="2" charset="-122"/>
                <a:cs typeface="Times New Roman" panose="02020603050405020304" pitchFamily="18" charset="0"/>
              </a:rPr>
              <a:t>1. </a:t>
            </a:r>
            <a:r>
              <a:rPr lang="en-US" altLang="en-US" sz="1200" b="1" dirty="0" err="1">
                <a:solidFill>
                  <a:schemeClr val="tx1"/>
                </a:solidFill>
                <a:latin typeface="+mn-lt"/>
                <a:ea typeface="DengXian" panose="02010600030101010101" pitchFamily="2" charset="-122"/>
                <a:cs typeface="Times New Roman" panose="02020603050405020304" pitchFamily="18" charset="0"/>
              </a:rPr>
              <a:t>Tẩy</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dầu</a:t>
            </a:r>
            <a:r>
              <a:rPr lang="en-US" altLang="en-US" sz="1200" b="1" dirty="0">
                <a:solidFill>
                  <a:schemeClr val="tx1"/>
                </a:solidFill>
                <a:latin typeface="+mn-lt"/>
                <a:ea typeface="DengXian" panose="02010600030101010101" pitchFamily="2" charset="-122"/>
                <a:cs typeface="Times New Roman" panose="02020603050405020304" pitchFamily="18" charset="0"/>
              </a:rPr>
              <a:t> (Degreasing)</a:t>
            </a:r>
            <a:endParaRPr lang="en-US" altLang="en-US" sz="1200" dirty="0">
              <a:solidFill>
                <a:schemeClr val="tx1"/>
              </a:solidFill>
              <a:latin typeface="+mn-lt"/>
            </a:endParaRPr>
          </a:p>
          <a:p>
            <a:pPr marL="285750" indent="-285750" defTabSz="761970" eaLnBrk="0" fontAlgn="base" hangingPunct="0">
              <a:lnSpc>
                <a:spcPct val="150000"/>
              </a:lnSpc>
              <a:spcBef>
                <a:spcPct val="0"/>
              </a:spcBef>
              <a:spcAft>
                <a:spcPct val="0"/>
              </a:spcAft>
              <a:buClrTx/>
              <a:buFont typeface="Arial" panose="020B0604020202020204" pitchFamily="34" charset="0"/>
              <a:buChar char="•"/>
            </a:pPr>
            <a:r>
              <a:rPr lang="en-US" altLang="en-US" sz="1200" b="1" dirty="0" err="1">
                <a:solidFill>
                  <a:schemeClr val="tx1"/>
                </a:solidFill>
                <a:latin typeface="+mn-lt"/>
                <a:ea typeface="DengXian" panose="02010600030101010101" pitchFamily="2" charset="-122"/>
                <a:cs typeface="Times New Roman" panose="02020603050405020304" pitchFamily="18" charset="0"/>
              </a:rPr>
              <a:t>Mục</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tiêu</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Loại</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bỏ</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dầu</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mỡ</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bụi</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bẩn</a:t>
            </a:r>
            <a:r>
              <a:rPr lang="en-US" altLang="en-US" sz="1200" dirty="0">
                <a:solidFill>
                  <a:schemeClr val="tx1"/>
                </a:solidFill>
                <a:latin typeface="+mn-lt"/>
                <a:ea typeface="DengXian" panose="02010600030101010101" pitchFamily="2" charset="-122"/>
                <a:cs typeface="Times New Roman" panose="02020603050405020304" pitchFamily="18" charset="0"/>
              </a:rPr>
              <a:t> trên </a:t>
            </a:r>
            <a:r>
              <a:rPr lang="en-US" altLang="en-US" sz="1200" dirty="0" err="1">
                <a:solidFill>
                  <a:schemeClr val="tx1"/>
                </a:solidFill>
                <a:latin typeface="+mn-lt"/>
                <a:ea typeface="DengXian" panose="02010600030101010101" pitchFamily="2" charset="-122"/>
                <a:cs typeface="Times New Roman" panose="02020603050405020304" pitchFamily="18" charset="0"/>
              </a:rPr>
              <a:t>bề</a:t>
            </a:r>
            <a:r>
              <a:rPr lang="en-US" altLang="en-US" sz="1200" dirty="0">
                <a:solidFill>
                  <a:schemeClr val="tx1"/>
                </a:solidFill>
                <a:latin typeface="+mn-lt"/>
                <a:ea typeface="DengXian" panose="02010600030101010101" pitchFamily="2" charset="-122"/>
                <a:cs typeface="Times New Roman" panose="02020603050405020304" pitchFamily="18" charset="0"/>
              </a:rPr>
              <a:t> mặt </a:t>
            </a:r>
            <a:r>
              <a:rPr lang="en-US" altLang="en-US" sz="1200" dirty="0" err="1">
                <a:solidFill>
                  <a:schemeClr val="tx1"/>
                </a:solidFill>
                <a:latin typeface="+mn-lt"/>
                <a:ea typeface="DengXian" panose="02010600030101010101" pitchFamily="2" charset="-122"/>
                <a:cs typeface="Times New Roman" panose="02020603050405020304" pitchFamily="18" charset="0"/>
              </a:rPr>
              <a:t>thép</a:t>
            </a:r>
            <a:r>
              <a:rPr lang="en-US" altLang="en-US" sz="1200" dirty="0">
                <a:solidFill>
                  <a:schemeClr val="tx1"/>
                </a:solidFill>
                <a:latin typeface="+mn-lt"/>
                <a:ea typeface="DengXian" panose="02010600030101010101" pitchFamily="2" charset="-122"/>
                <a:cs typeface="Times New Roman" panose="02020603050405020304" pitchFamily="18" charset="0"/>
              </a:rPr>
              <a:t>.</a:t>
            </a:r>
          </a:p>
          <a:p>
            <a:pPr marL="285750" indent="-285750" defTabSz="761970" eaLnBrk="0" fontAlgn="base" hangingPunct="0">
              <a:lnSpc>
                <a:spcPct val="150000"/>
              </a:lnSpc>
              <a:spcBef>
                <a:spcPct val="0"/>
              </a:spcBef>
              <a:spcAft>
                <a:spcPct val="0"/>
              </a:spcAft>
              <a:buClrTx/>
              <a:buFont typeface="Arial" panose="020B0604020202020204" pitchFamily="34" charset="0"/>
              <a:buChar char="•"/>
            </a:pPr>
            <a:r>
              <a:rPr lang="en-US" altLang="en-US" sz="1200" b="1" dirty="0">
                <a:solidFill>
                  <a:schemeClr val="tx1"/>
                </a:solidFill>
                <a:latin typeface="+mn-lt"/>
                <a:ea typeface="DengXian" panose="02010600030101010101" pitchFamily="2" charset="-122"/>
                <a:cs typeface="Times New Roman" panose="02020603050405020304" pitchFamily="18" charset="0"/>
              </a:rPr>
              <a:t>Phương </a:t>
            </a:r>
            <a:r>
              <a:rPr lang="en-US" altLang="en-US" sz="1200" b="1" dirty="0" err="1">
                <a:solidFill>
                  <a:schemeClr val="tx1"/>
                </a:solidFill>
                <a:latin typeface="+mn-lt"/>
                <a:ea typeface="DengXian" panose="02010600030101010101" pitchFamily="2" charset="-122"/>
                <a:cs typeface="Times New Roman" panose="02020603050405020304" pitchFamily="18" charset="0"/>
              </a:rPr>
              <a:t>pháp</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Dùng</a:t>
            </a:r>
            <a:r>
              <a:rPr lang="en-US" altLang="en-US" sz="1200" dirty="0">
                <a:solidFill>
                  <a:schemeClr val="tx1"/>
                </a:solidFill>
                <a:latin typeface="+mn-lt"/>
                <a:ea typeface="DengXian" panose="02010600030101010101" pitchFamily="2" charset="-122"/>
                <a:cs typeface="Times New Roman" panose="02020603050405020304" pitchFamily="18" charset="0"/>
              </a:rPr>
              <a:t> dung </a:t>
            </a:r>
            <a:r>
              <a:rPr lang="en-US" altLang="en-US" sz="1200" dirty="0" err="1">
                <a:solidFill>
                  <a:schemeClr val="tx1"/>
                </a:solidFill>
                <a:latin typeface="+mn-lt"/>
                <a:ea typeface="DengXian" panose="02010600030101010101" pitchFamily="2" charset="-122"/>
                <a:cs typeface="Times New Roman" panose="02020603050405020304" pitchFamily="18" charset="0"/>
              </a:rPr>
              <a:t>dịch</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kiềm</a:t>
            </a:r>
            <a:r>
              <a:rPr lang="en-US" altLang="en-US" sz="1200" dirty="0">
                <a:solidFill>
                  <a:schemeClr val="tx1"/>
                </a:solidFill>
                <a:latin typeface="+mn-lt"/>
                <a:ea typeface="DengXian" panose="02010600030101010101" pitchFamily="2" charset="-122"/>
                <a:cs typeface="Times New Roman" panose="02020603050405020304" pitchFamily="18" charset="0"/>
              </a:rPr>
              <a:t> (NaOH) </a:t>
            </a:r>
            <a:r>
              <a:rPr lang="en-US" altLang="en-US" sz="1200" dirty="0" err="1">
                <a:solidFill>
                  <a:schemeClr val="tx1"/>
                </a:solidFill>
                <a:latin typeface="+mn-lt"/>
                <a:ea typeface="DengXian" panose="02010600030101010101" pitchFamily="2" charset="-122"/>
                <a:cs typeface="Times New Roman" panose="02020603050405020304" pitchFamily="18" charset="0"/>
              </a:rPr>
              <a:t>hoặc</a:t>
            </a:r>
            <a:r>
              <a:rPr lang="en-US" altLang="en-US" sz="1200" dirty="0">
                <a:solidFill>
                  <a:schemeClr val="tx1"/>
                </a:solidFill>
                <a:latin typeface="+mn-lt"/>
                <a:ea typeface="DengXian" panose="02010600030101010101" pitchFamily="2" charset="-122"/>
                <a:cs typeface="Times New Roman" panose="02020603050405020304" pitchFamily="18" charset="0"/>
              </a:rPr>
              <a:t> dung </a:t>
            </a:r>
            <a:r>
              <a:rPr lang="en-US" altLang="en-US" sz="1200" dirty="0" err="1">
                <a:solidFill>
                  <a:schemeClr val="tx1"/>
                </a:solidFill>
                <a:latin typeface="+mn-lt"/>
                <a:ea typeface="DengXian" panose="02010600030101010101" pitchFamily="2" charset="-122"/>
                <a:cs typeface="Times New Roman" panose="02020603050405020304" pitchFamily="18" charset="0"/>
              </a:rPr>
              <a:t>môi</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hữu</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cơ</a:t>
            </a:r>
            <a:r>
              <a:rPr lang="en-US" altLang="en-US" sz="1200" dirty="0">
                <a:solidFill>
                  <a:schemeClr val="tx1"/>
                </a:solidFill>
                <a:latin typeface="+mn-lt"/>
                <a:ea typeface="DengXian" panose="02010600030101010101" pitchFamily="2" charset="-122"/>
                <a:cs typeface="Times New Roman" panose="02020603050405020304" pitchFamily="18" charset="0"/>
              </a:rPr>
              <a:t>.</a:t>
            </a:r>
          </a:p>
          <a:p>
            <a:pPr marL="285750" indent="-285750" defTabSz="761970" eaLnBrk="0" fontAlgn="base" hangingPunct="0">
              <a:lnSpc>
                <a:spcPct val="150000"/>
              </a:lnSpc>
              <a:spcBef>
                <a:spcPct val="0"/>
              </a:spcBef>
              <a:spcAft>
                <a:spcPct val="0"/>
              </a:spcAft>
              <a:buClrTx/>
              <a:buFont typeface="Arial" panose="020B0604020202020204" pitchFamily="34" charset="0"/>
              <a:buChar char="•"/>
            </a:pPr>
            <a:r>
              <a:rPr lang="en-US" altLang="en-US" sz="1200" b="1" dirty="0">
                <a:solidFill>
                  <a:schemeClr val="tx1"/>
                </a:solidFill>
                <a:latin typeface="+mn-lt"/>
                <a:ea typeface="DengXian" panose="02010600030101010101" pitchFamily="2" charset="-122"/>
                <a:cs typeface="Times New Roman" panose="02020603050405020304" pitchFamily="18" charset="0"/>
              </a:rPr>
              <a:t>Lưu ý</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Nếu</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không</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làm</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sạch</a:t>
            </a:r>
            <a:r>
              <a:rPr lang="en-US" altLang="en-US" sz="1200" dirty="0">
                <a:solidFill>
                  <a:schemeClr val="tx1"/>
                </a:solidFill>
                <a:latin typeface="+mn-lt"/>
                <a:ea typeface="DengXian" panose="02010600030101010101" pitchFamily="2" charset="-122"/>
                <a:cs typeface="Times New Roman" panose="02020603050405020304" pitchFamily="18" charset="0"/>
              </a:rPr>
              <a:t> kỹ, </a:t>
            </a:r>
            <a:r>
              <a:rPr lang="en-US" altLang="en-US" sz="1200" dirty="0" err="1">
                <a:solidFill>
                  <a:schemeClr val="tx1"/>
                </a:solidFill>
                <a:latin typeface="+mn-lt"/>
                <a:ea typeface="DengXian" panose="02010600030101010101" pitchFamily="2" charset="-122"/>
                <a:cs typeface="Times New Roman" panose="02020603050405020304" pitchFamily="18" charset="0"/>
              </a:rPr>
              <a:t>lớp</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mạ</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sẽ</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không</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bám</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dính</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chắc</a:t>
            </a:r>
            <a:r>
              <a:rPr lang="en-US" altLang="en-US" sz="1200" dirty="0">
                <a:solidFill>
                  <a:schemeClr val="tx1"/>
                </a:solidFill>
                <a:latin typeface="+mn-lt"/>
                <a:ea typeface="DengXian" panose="02010600030101010101" pitchFamily="2" charset="-122"/>
                <a:cs typeface="Times New Roman" panose="02020603050405020304" pitchFamily="18" charset="0"/>
              </a:rPr>
              <a:t>.</a:t>
            </a:r>
          </a:p>
          <a:p>
            <a:pPr defTabSz="761970" eaLnBrk="0" fontAlgn="base" hangingPunct="0">
              <a:lnSpc>
                <a:spcPct val="150000"/>
              </a:lnSpc>
              <a:spcBef>
                <a:spcPct val="0"/>
              </a:spcBef>
              <a:spcAft>
                <a:spcPct val="0"/>
              </a:spcAft>
              <a:buClrTx/>
            </a:pPr>
            <a:r>
              <a:rPr lang="en-US" altLang="en-US" sz="1200" b="1" dirty="0">
                <a:solidFill>
                  <a:schemeClr val="tx1"/>
                </a:solidFill>
                <a:latin typeface="+mn-lt"/>
                <a:ea typeface="DengXian" panose="02010600030101010101" pitchFamily="2" charset="-122"/>
                <a:cs typeface="Times New Roman" panose="02020603050405020304" pitchFamily="18" charset="0"/>
              </a:rPr>
              <a:t>2. </a:t>
            </a:r>
            <a:r>
              <a:rPr lang="en-US" altLang="en-US" sz="1200" b="1" dirty="0" err="1">
                <a:solidFill>
                  <a:schemeClr val="tx1"/>
                </a:solidFill>
                <a:latin typeface="+mn-lt"/>
                <a:ea typeface="DengXian" panose="02010600030101010101" pitchFamily="2" charset="-122"/>
                <a:cs typeface="Times New Roman" panose="02020603050405020304" pitchFamily="18" charset="0"/>
              </a:rPr>
              <a:t>Tẩy</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gỉ</a:t>
            </a:r>
            <a:r>
              <a:rPr lang="en-US" altLang="en-US" sz="1200" b="1" dirty="0">
                <a:solidFill>
                  <a:schemeClr val="tx1"/>
                </a:solidFill>
                <a:latin typeface="+mn-lt"/>
                <a:ea typeface="DengXian" panose="02010600030101010101" pitchFamily="2" charset="-122"/>
                <a:cs typeface="Times New Roman" panose="02020603050405020304" pitchFamily="18" charset="0"/>
              </a:rPr>
              <a:t> (Pickling)</a:t>
            </a:r>
            <a:endParaRPr lang="en-US" altLang="en-US" sz="1200" dirty="0">
              <a:solidFill>
                <a:schemeClr val="tx1"/>
              </a:solidFill>
              <a:latin typeface="+mn-lt"/>
            </a:endParaRPr>
          </a:p>
          <a:p>
            <a:pPr marL="285750" indent="-285750" defTabSz="761970" eaLnBrk="0" fontAlgn="base" hangingPunct="0">
              <a:lnSpc>
                <a:spcPct val="150000"/>
              </a:lnSpc>
              <a:spcBef>
                <a:spcPct val="0"/>
              </a:spcBef>
              <a:spcAft>
                <a:spcPct val="0"/>
              </a:spcAft>
              <a:buClrTx/>
              <a:buFont typeface="Arial" panose="020B0604020202020204" pitchFamily="34" charset="0"/>
              <a:buChar char="•"/>
            </a:pPr>
            <a:r>
              <a:rPr lang="en-US" altLang="en-US" sz="1200" b="1" dirty="0" err="1">
                <a:solidFill>
                  <a:schemeClr val="tx1"/>
                </a:solidFill>
                <a:latin typeface="+mn-lt"/>
                <a:ea typeface="DengXian" panose="02010600030101010101" pitchFamily="2" charset="-122"/>
                <a:cs typeface="Times New Roman" panose="02020603050405020304" pitchFamily="18" charset="0"/>
              </a:rPr>
              <a:t>Mục</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tiêu</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Loại</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bỏ</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lớp</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gỉ</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sắt</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oxit</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sắt</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khỏi</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bề</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mặt</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thép</a:t>
            </a:r>
            <a:r>
              <a:rPr lang="en-US" altLang="en-US" sz="1200" dirty="0">
                <a:solidFill>
                  <a:schemeClr val="tx1"/>
                </a:solidFill>
                <a:latin typeface="+mn-lt"/>
                <a:ea typeface="DengXian" panose="02010600030101010101" pitchFamily="2" charset="-122"/>
                <a:cs typeface="Times New Roman" panose="02020603050405020304" pitchFamily="18" charset="0"/>
              </a:rPr>
              <a:t>.</a:t>
            </a:r>
          </a:p>
          <a:p>
            <a:pPr marL="285750" indent="-285750" defTabSz="761970" eaLnBrk="0" fontAlgn="base" hangingPunct="0">
              <a:lnSpc>
                <a:spcPct val="150000"/>
              </a:lnSpc>
              <a:spcBef>
                <a:spcPct val="0"/>
              </a:spcBef>
              <a:spcAft>
                <a:spcPct val="0"/>
              </a:spcAft>
              <a:buClrTx/>
              <a:buFont typeface="Arial" panose="020B0604020202020204" pitchFamily="34" charset="0"/>
              <a:buChar char="•"/>
            </a:pPr>
            <a:r>
              <a:rPr lang="en-US" altLang="en-US" sz="1200" b="1" dirty="0">
                <a:solidFill>
                  <a:schemeClr val="tx1"/>
                </a:solidFill>
                <a:latin typeface="+mn-lt"/>
                <a:ea typeface="DengXian" panose="02010600030101010101" pitchFamily="2" charset="-122"/>
                <a:cs typeface="Times New Roman" panose="02020603050405020304" pitchFamily="18" charset="0"/>
              </a:rPr>
              <a:t>Phương </a:t>
            </a:r>
            <a:r>
              <a:rPr lang="en-US" altLang="en-US" sz="1200" b="1" dirty="0" err="1">
                <a:solidFill>
                  <a:schemeClr val="tx1"/>
                </a:solidFill>
                <a:latin typeface="+mn-lt"/>
                <a:ea typeface="DengXian" panose="02010600030101010101" pitchFamily="2" charset="-122"/>
                <a:cs typeface="Times New Roman" panose="02020603050405020304" pitchFamily="18" charset="0"/>
              </a:rPr>
              <a:t>pháp</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Ngâm</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trong</a:t>
            </a:r>
            <a:r>
              <a:rPr lang="en-US" altLang="en-US" sz="1200" dirty="0">
                <a:solidFill>
                  <a:schemeClr val="tx1"/>
                </a:solidFill>
                <a:latin typeface="+mn-lt"/>
                <a:ea typeface="DengXian" panose="02010600030101010101" pitchFamily="2" charset="-122"/>
                <a:cs typeface="Times New Roman" panose="02020603050405020304" pitchFamily="18" charset="0"/>
              </a:rPr>
              <a:t> dung </a:t>
            </a:r>
            <a:r>
              <a:rPr lang="en-US" altLang="en-US" sz="1200" dirty="0" err="1">
                <a:solidFill>
                  <a:schemeClr val="tx1"/>
                </a:solidFill>
                <a:latin typeface="+mn-lt"/>
                <a:ea typeface="DengXian" panose="02010600030101010101" pitchFamily="2" charset="-122"/>
                <a:cs typeface="Times New Roman" panose="02020603050405020304" pitchFamily="18" charset="0"/>
              </a:rPr>
              <a:t>dịch</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axit</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loãng</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thường</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là</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b="1" dirty="0">
                <a:solidFill>
                  <a:schemeClr val="tx1"/>
                </a:solidFill>
                <a:latin typeface="+mn-lt"/>
                <a:ea typeface="DengXian" panose="02010600030101010101" pitchFamily="2" charset="-122"/>
                <a:cs typeface="Times New Roman" panose="02020603050405020304" pitchFamily="18" charset="0"/>
              </a:rPr>
              <a:t>HCl </a:t>
            </a:r>
            <a:r>
              <a:rPr lang="en-US" altLang="en-US" sz="1200" b="1" dirty="0" err="1">
                <a:solidFill>
                  <a:schemeClr val="tx1"/>
                </a:solidFill>
                <a:latin typeface="+mn-lt"/>
                <a:ea typeface="DengXian" panose="02010600030101010101" pitchFamily="2" charset="-122"/>
                <a:cs typeface="Times New Roman" panose="02020603050405020304" pitchFamily="18" charset="0"/>
              </a:rPr>
              <a:t>hoặc</a:t>
            </a:r>
            <a:r>
              <a:rPr lang="en-US" altLang="en-US" sz="1200" b="1" dirty="0">
                <a:solidFill>
                  <a:schemeClr val="tx1"/>
                </a:solidFill>
                <a:latin typeface="+mn-lt"/>
                <a:ea typeface="DengXian" panose="02010600030101010101" pitchFamily="2" charset="-122"/>
                <a:cs typeface="Times New Roman" panose="02020603050405020304" pitchFamily="18" charset="0"/>
              </a:rPr>
              <a:t> H₂SO₄</a:t>
            </a:r>
            <a:r>
              <a:rPr lang="en-US" altLang="en-US" sz="1200" dirty="0">
                <a:solidFill>
                  <a:schemeClr val="tx1"/>
                </a:solidFill>
                <a:latin typeface="+mn-lt"/>
                <a:ea typeface="DengXian" panose="02010600030101010101" pitchFamily="2" charset="-122"/>
                <a:cs typeface="Times New Roman" panose="02020603050405020304" pitchFamily="18" charset="0"/>
              </a:rPr>
              <a:t>.</a:t>
            </a:r>
          </a:p>
          <a:p>
            <a:pPr marL="285750" indent="-285750" defTabSz="761970" eaLnBrk="0" fontAlgn="base" hangingPunct="0">
              <a:lnSpc>
                <a:spcPct val="150000"/>
              </a:lnSpc>
              <a:spcBef>
                <a:spcPct val="0"/>
              </a:spcBef>
              <a:spcAft>
                <a:spcPct val="0"/>
              </a:spcAft>
              <a:buClrTx/>
              <a:buFont typeface="Arial" panose="020B0604020202020204" pitchFamily="34" charset="0"/>
              <a:buChar char="•"/>
            </a:pPr>
            <a:r>
              <a:rPr lang="en-US" altLang="en-US" sz="1200" b="1" dirty="0" err="1">
                <a:solidFill>
                  <a:schemeClr val="tx1"/>
                </a:solidFill>
                <a:latin typeface="+mn-lt"/>
                <a:ea typeface="DengXian" panose="02010600030101010101" pitchFamily="2" charset="-122"/>
                <a:cs typeface="Times New Roman" panose="02020603050405020304" pitchFamily="18" charset="0"/>
              </a:rPr>
              <a:t>Thời</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gian</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tẩy</a:t>
            </a:r>
            <a:r>
              <a:rPr lang="en-US" altLang="en-US" sz="1200" dirty="0">
                <a:solidFill>
                  <a:schemeClr val="tx1"/>
                </a:solidFill>
                <a:latin typeface="+mn-lt"/>
                <a:ea typeface="DengXian" panose="02010600030101010101" pitchFamily="2" charset="-122"/>
                <a:cs typeface="Times New Roman" panose="02020603050405020304" pitchFamily="18" charset="0"/>
              </a:rPr>
              <a:t>: 5–20 </a:t>
            </a:r>
            <a:r>
              <a:rPr lang="en-US" altLang="en-US" sz="1200" dirty="0" err="1">
                <a:solidFill>
                  <a:schemeClr val="tx1"/>
                </a:solidFill>
                <a:latin typeface="+mn-lt"/>
                <a:ea typeface="DengXian" panose="02010600030101010101" pitchFamily="2" charset="-122"/>
                <a:cs typeface="Times New Roman" panose="02020603050405020304" pitchFamily="18" charset="0"/>
              </a:rPr>
              <a:t>phút</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tùy</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độ</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dày</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lớp</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gỉ</a:t>
            </a:r>
            <a:r>
              <a:rPr lang="en-US" altLang="en-US" sz="1200" dirty="0">
                <a:solidFill>
                  <a:schemeClr val="tx1"/>
                </a:solidFill>
                <a:latin typeface="+mn-lt"/>
                <a:ea typeface="DengXian" panose="02010600030101010101" pitchFamily="2" charset="-122"/>
                <a:cs typeface="Times New Roman" panose="02020603050405020304" pitchFamily="18" charset="0"/>
              </a:rPr>
              <a:t>.</a:t>
            </a:r>
          </a:p>
          <a:p>
            <a:pPr defTabSz="761970" eaLnBrk="0" fontAlgn="base" hangingPunct="0">
              <a:lnSpc>
                <a:spcPct val="150000"/>
              </a:lnSpc>
              <a:spcBef>
                <a:spcPct val="0"/>
              </a:spcBef>
              <a:spcAft>
                <a:spcPct val="0"/>
              </a:spcAft>
              <a:buClrTx/>
            </a:pPr>
            <a:r>
              <a:rPr lang="en-US" altLang="en-US" sz="1200" b="1" dirty="0">
                <a:solidFill>
                  <a:schemeClr val="tx1"/>
                </a:solidFill>
                <a:latin typeface="+mn-lt"/>
                <a:ea typeface="DengXian" panose="02010600030101010101" pitchFamily="2" charset="-122"/>
                <a:cs typeface="Times New Roman" panose="02020603050405020304" pitchFamily="18" charset="0"/>
              </a:rPr>
              <a:t>3. </a:t>
            </a:r>
            <a:r>
              <a:rPr lang="en-US" altLang="en-US" sz="1200" b="1" dirty="0" err="1">
                <a:solidFill>
                  <a:schemeClr val="tx1"/>
                </a:solidFill>
                <a:latin typeface="+mn-lt"/>
                <a:ea typeface="DengXian" panose="02010600030101010101" pitchFamily="2" charset="-122"/>
                <a:cs typeface="Times New Roman" panose="02020603050405020304" pitchFamily="18" charset="0"/>
              </a:rPr>
              <a:t>Rửa</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nước</a:t>
            </a:r>
            <a:r>
              <a:rPr lang="en-US" altLang="en-US" sz="1200" b="1" dirty="0">
                <a:solidFill>
                  <a:schemeClr val="tx1"/>
                </a:solidFill>
                <a:latin typeface="+mn-lt"/>
                <a:ea typeface="DengXian" panose="02010600030101010101" pitchFamily="2" charset="-122"/>
                <a:cs typeface="Times New Roman" panose="02020603050405020304" pitchFamily="18" charset="0"/>
              </a:rPr>
              <a:t> (Water Rinse)</a:t>
            </a:r>
            <a:endParaRPr lang="en-US" altLang="en-US" sz="1200" dirty="0">
              <a:solidFill>
                <a:schemeClr val="tx1"/>
              </a:solidFill>
              <a:latin typeface="+mn-lt"/>
            </a:endParaRPr>
          </a:p>
          <a:p>
            <a:pPr marL="285750" indent="-285750" defTabSz="761970" eaLnBrk="0" fontAlgn="base" hangingPunct="0">
              <a:lnSpc>
                <a:spcPct val="150000"/>
              </a:lnSpc>
              <a:spcBef>
                <a:spcPct val="0"/>
              </a:spcBef>
              <a:spcAft>
                <a:spcPct val="0"/>
              </a:spcAft>
              <a:buClrTx/>
              <a:buFont typeface="Arial" panose="020B0604020202020204" pitchFamily="34" charset="0"/>
              <a:buChar char="•"/>
            </a:pPr>
            <a:r>
              <a:rPr lang="en-US" altLang="en-US" sz="1200" b="1" dirty="0" err="1">
                <a:solidFill>
                  <a:schemeClr val="tx1"/>
                </a:solidFill>
                <a:latin typeface="+mn-lt"/>
                <a:ea typeface="DengXian" panose="02010600030101010101" pitchFamily="2" charset="-122"/>
                <a:cs typeface="Times New Roman" panose="02020603050405020304" pitchFamily="18" charset="0"/>
              </a:rPr>
              <a:t>Mục</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tiêu</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Loại</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bỏ</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axit</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dư</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sau</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bước</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tẩy</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gỉ</a:t>
            </a:r>
            <a:r>
              <a:rPr lang="en-US" altLang="en-US" sz="1200" dirty="0">
                <a:solidFill>
                  <a:schemeClr val="tx1"/>
                </a:solidFill>
                <a:latin typeface="+mn-lt"/>
                <a:ea typeface="DengXian" panose="02010600030101010101" pitchFamily="2" charset="-122"/>
                <a:cs typeface="Times New Roman" panose="02020603050405020304" pitchFamily="18" charset="0"/>
              </a:rPr>
              <a:t>.</a:t>
            </a:r>
          </a:p>
          <a:p>
            <a:pPr marL="285750" indent="-285750" defTabSz="761970" eaLnBrk="0" fontAlgn="base" hangingPunct="0">
              <a:lnSpc>
                <a:spcPct val="150000"/>
              </a:lnSpc>
              <a:spcBef>
                <a:spcPct val="0"/>
              </a:spcBef>
              <a:spcAft>
                <a:spcPct val="0"/>
              </a:spcAft>
              <a:buClrTx/>
              <a:buFont typeface="Arial" panose="020B0604020202020204" pitchFamily="34" charset="0"/>
              <a:buChar char="•"/>
            </a:pPr>
            <a:r>
              <a:rPr lang="en-US" altLang="en-US" sz="1200" b="1" dirty="0" err="1">
                <a:solidFill>
                  <a:schemeClr val="tx1"/>
                </a:solidFill>
                <a:latin typeface="+mn-lt"/>
                <a:ea typeface="DengXian" panose="02010600030101010101" pitchFamily="2" charset="-122"/>
                <a:cs typeface="Times New Roman" panose="02020603050405020304" pitchFamily="18" charset="0"/>
              </a:rPr>
              <a:t>Rửa</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bằng</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nước</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sạch</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và</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để</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ráo</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trước</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khi</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chuyển</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bước</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tiếp</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theo.</a:t>
            </a:r>
            <a:endParaRPr lang="en-US" altLang="en-US" sz="1200" dirty="0">
              <a:solidFill>
                <a:schemeClr val="tx1"/>
              </a:solidFill>
              <a:latin typeface="+mn-lt"/>
            </a:endParaRPr>
          </a:p>
        </p:txBody>
      </p:sp>
      <p:sp>
        <p:nvSpPr>
          <p:cNvPr id="12" name="Rectangle 17">
            <a:extLst>
              <a:ext uri="{FF2B5EF4-FFF2-40B4-BE49-F238E27FC236}">
                <a16:creationId xmlns:a16="http://schemas.microsoft.com/office/drawing/2014/main" id="{08C04EEC-BB84-FA80-6C7D-C1FF9C80E82E}"/>
              </a:ext>
            </a:extLst>
          </p:cNvPr>
          <p:cNvSpPr>
            <a:spLocks noChangeArrowheads="1"/>
          </p:cNvSpPr>
          <p:nvPr/>
        </p:nvSpPr>
        <p:spPr bwMode="auto">
          <a:xfrm>
            <a:off x="6096000" y="1894840"/>
            <a:ext cx="5921848" cy="3967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6200" tIns="38100" rIns="76200" bIns="84640" numCol="1" anchor="ctr" anchorCtr="0" compatLnSpc="1">
            <a:prstTxWarp prst="textNoShape">
              <a:avLst/>
            </a:prstTxWarp>
            <a:spAutoFit/>
          </a:bodyPr>
          <a:lstStyle/>
          <a:p>
            <a:pPr defTabSz="761970" eaLnBrk="0" fontAlgn="base" hangingPunct="0">
              <a:lnSpc>
                <a:spcPct val="150000"/>
              </a:lnSpc>
              <a:spcBef>
                <a:spcPct val="0"/>
              </a:spcBef>
              <a:spcAft>
                <a:spcPct val="0"/>
              </a:spcAft>
              <a:buClrTx/>
            </a:pPr>
            <a:r>
              <a:rPr lang="en-US" altLang="en-US" sz="1200" b="1" dirty="0">
                <a:solidFill>
                  <a:schemeClr val="tx1"/>
                </a:solidFill>
                <a:latin typeface="+mn-lt"/>
                <a:ea typeface="DengXian" panose="02010600030101010101" pitchFamily="2" charset="-122"/>
                <a:cs typeface="Times New Roman" panose="02020603050405020304" pitchFamily="18" charset="0"/>
              </a:rPr>
              <a:t>4. </a:t>
            </a:r>
            <a:r>
              <a:rPr lang="en-US" altLang="en-US" sz="1200" b="1" dirty="0" err="1">
                <a:solidFill>
                  <a:schemeClr val="tx1"/>
                </a:solidFill>
                <a:latin typeface="+mn-lt"/>
                <a:ea typeface="DengXian" panose="02010600030101010101" pitchFamily="2" charset="-122"/>
                <a:cs typeface="Times New Roman" panose="02020603050405020304" pitchFamily="18" charset="0"/>
              </a:rPr>
              <a:t>Hoạt</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hóa</a:t>
            </a:r>
            <a:r>
              <a:rPr lang="en-US" altLang="en-US" sz="1200" b="1" dirty="0">
                <a:solidFill>
                  <a:schemeClr val="tx1"/>
                </a:solidFill>
                <a:latin typeface="+mn-lt"/>
                <a:ea typeface="DengXian" panose="02010600030101010101" pitchFamily="2" charset="-122"/>
                <a:cs typeface="Times New Roman" panose="02020603050405020304" pitchFamily="18" charset="0"/>
              </a:rPr>
              <a:t> (Fluxing)</a:t>
            </a:r>
            <a:endParaRPr lang="en-US" altLang="en-US" sz="1200" dirty="0">
              <a:solidFill>
                <a:schemeClr val="tx1"/>
              </a:solidFill>
              <a:latin typeface="+mn-lt"/>
            </a:endParaRPr>
          </a:p>
          <a:p>
            <a:pPr marL="285750" indent="-285750" defTabSz="761970" eaLnBrk="0" fontAlgn="base" hangingPunct="0">
              <a:lnSpc>
                <a:spcPct val="150000"/>
              </a:lnSpc>
              <a:spcBef>
                <a:spcPct val="0"/>
              </a:spcBef>
              <a:spcAft>
                <a:spcPct val="0"/>
              </a:spcAft>
              <a:buClrTx/>
              <a:buFont typeface="Arial" panose="020B0604020202020204" pitchFamily="34" charset="0"/>
              <a:buChar char="•"/>
            </a:pPr>
            <a:r>
              <a:rPr lang="en-US" altLang="en-US" sz="1200" b="1" dirty="0" err="1">
                <a:solidFill>
                  <a:schemeClr val="tx1"/>
                </a:solidFill>
                <a:latin typeface="+mn-lt"/>
                <a:ea typeface="DengXian" panose="02010600030101010101" pitchFamily="2" charset="-122"/>
                <a:cs typeface="Times New Roman" panose="02020603050405020304" pitchFamily="18" charset="0"/>
              </a:rPr>
              <a:t>Mục</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tiêu</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Tạo</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lớp</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phủ</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mỏng</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ZnCl</a:t>
            </a:r>
            <a:r>
              <a:rPr lang="en-US" altLang="en-US" sz="1200" dirty="0">
                <a:solidFill>
                  <a:schemeClr val="tx1"/>
                </a:solidFill>
                <a:latin typeface="+mn-lt"/>
                <a:ea typeface="DengXian" panose="02010600030101010101" pitchFamily="2" charset="-122"/>
                <a:cs typeface="Times New Roman" panose="02020603050405020304" pitchFamily="18" charset="0"/>
              </a:rPr>
              <a:t>₂ – </a:t>
            </a:r>
            <a:r>
              <a:rPr lang="en-US" altLang="en-US" sz="1200" dirty="0" err="1">
                <a:solidFill>
                  <a:schemeClr val="tx1"/>
                </a:solidFill>
                <a:latin typeface="+mn-lt"/>
                <a:ea typeface="DengXian" panose="02010600030101010101" pitchFamily="2" charset="-122"/>
                <a:cs typeface="Times New Roman" panose="02020603050405020304" pitchFamily="18" charset="0"/>
              </a:rPr>
              <a:t>NH₄Cl</a:t>
            </a:r>
            <a:r>
              <a:rPr lang="en-US" altLang="en-US" sz="1200" dirty="0">
                <a:solidFill>
                  <a:schemeClr val="tx1"/>
                </a:solidFill>
                <a:latin typeface="+mn-lt"/>
                <a:ea typeface="DengXian" panose="02010600030101010101" pitchFamily="2" charset="-122"/>
                <a:cs typeface="Times New Roman" panose="02020603050405020304" pitchFamily="18" charset="0"/>
              </a:rPr>
              <a:t>) để </a:t>
            </a:r>
            <a:r>
              <a:rPr lang="en-US" altLang="en-US" sz="1200" dirty="0" err="1">
                <a:solidFill>
                  <a:schemeClr val="tx1"/>
                </a:solidFill>
                <a:latin typeface="+mn-lt"/>
                <a:ea typeface="DengXian" panose="02010600030101010101" pitchFamily="2" charset="-122"/>
                <a:cs typeface="Times New Roman" panose="02020603050405020304" pitchFamily="18" charset="0"/>
              </a:rPr>
              <a:t>hỗ</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trợ</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bám</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kẽm</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tốt</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hơn</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chống</a:t>
            </a:r>
            <a:r>
              <a:rPr lang="en-US" altLang="en-US" sz="1200" dirty="0">
                <a:solidFill>
                  <a:schemeClr val="tx1"/>
                </a:solidFill>
                <a:latin typeface="+mn-lt"/>
                <a:ea typeface="DengXian" panose="02010600030101010101" pitchFamily="2" charset="-122"/>
                <a:cs typeface="Times New Roman" panose="02020603050405020304" pitchFamily="18" charset="0"/>
              </a:rPr>
              <a:t> oxy </a:t>
            </a:r>
            <a:r>
              <a:rPr lang="en-US" altLang="en-US" sz="1200" dirty="0" err="1">
                <a:solidFill>
                  <a:schemeClr val="tx1"/>
                </a:solidFill>
                <a:latin typeface="+mn-lt"/>
                <a:ea typeface="DengXian" panose="02010600030101010101" pitchFamily="2" charset="-122"/>
                <a:cs typeface="Times New Roman" panose="02020603050405020304" pitchFamily="18" charset="0"/>
              </a:rPr>
              <a:t>hóa</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tạm</a:t>
            </a:r>
            <a:r>
              <a:rPr lang="en-US" altLang="en-US" sz="1200" dirty="0">
                <a:solidFill>
                  <a:schemeClr val="tx1"/>
                </a:solidFill>
                <a:latin typeface="+mn-lt"/>
                <a:ea typeface="DengXian" panose="02010600030101010101" pitchFamily="2" charset="-122"/>
                <a:cs typeface="Times New Roman" panose="02020603050405020304" pitchFamily="18" charset="0"/>
              </a:rPr>
              <a:t> thời.</a:t>
            </a:r>
          </a:p>
          <a:p>
            <a:pPr marL="285750" indent="-285750" defTabSz="761970" eaLnBrk="0" fontAlgn="base" hangingPunct="0">
              <a:lnSpc>
                <a:spcPct val="150000"/>
              </a:lnSpc>
              <a:spcBef>
                <a:spcPct val="0"/>
              </a:spcBef>
              <a:spcAft>
                <a:spcPct val="0"/>
              </a:spcAft>
              <a:buClrTx/>
              <a:buFont typeface="Arial" panose="020B0604020202020204" pitchFamily="34" charset="0"/>
              <a:buChar char="•"/>
            </a:pPr>
            <a:r>
              <a:rPr lang="en-US" altLang="en-US" sz="1200" b="1" dirty="0">
                <a:solidFill>
                  <a:schemeClr val="tx1"/>
                </a:solidFill>
                <a:latin typeface="+mn-lt"/>
                <a:ea typeface="DengXian" panose="02010600030101010101" pitchFamily="2" charset="-122"/>
                <a:cs typeface="Times New Roman" panose="02020603050405020304" pitchFamily="18" charset="0"/>
              </a:rPr>
              <a:t>Phương </a:t>
            </a:r>
            <a:r>
              <a:rPr lang="en-US" altLang="en-US" sz="1200" b="1" dirty="0" err="1">
                <a:solidFill>
                  <a:schemeClr val="tx1"/>
                </a:solidFill>
                <a:latin typeface="+mn-lt"/>
                <a:ea typeface="DengXian" panose="02010600030101010101" pitchFamily="2" charset="-122"/>
                <a:cs typeface="Times New Roman" panose="02020603050405020304" pitchFamily="18" charset="0"/>
              </a:rPr>
              <a:t>pháp</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Nhúng</a:t>
            </a:r>
            <a:r>
              <a:rPr lang="en-US" altLang="en-US" sz="1200" dirty="0">
                <a:solidFill>
                  <a:schemeClr val="tx1"/>
                </a:solidFill>
                <a:latin typeface="+mn-lt"/>
                <a:ea typeface="DengXian" panose="02010600030101010101" pitchFamily="2" charset="-122"/>
                <a:cs typeface="Times New Roman" panose="02020603050405020304" pitchFamily="18" charset="0"/>
              </a:rPr>
              <a:t> trong dung </a:t>
            </a:r>
            <a:r>
              <a:rPr lang="en-US" altLang="en-US" sz="1200" dirty="0" err="1">
                <a:solidFill>
                  <a:schemeClr val="tx1"/>
                </a:solidFill>
                <a:latin typeface="+mn-lt"/>
                <a:ea typeface="DengXian" panose="02010600030101010101" pitchFamily="2" charset="-122"/>
                <a:cs typeface="Times New Roman" panose="02020603050405020304" pitchFamily="18" charset="0"/>
              </a:rPr>
              <a:t>dịch</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muối</a:t>
            </a:r>
            <a:r>
              <a:rPr lang="en-US" altLang="en-US" sz="1200" dirty="0">
                <a:solidFill>
                  <a:schemeClr val="tx1"/>
                </a:solidFill>
                <a:latin typeface="+mn-lt"/>
                <a:ea typeface="DengXian" panose="02010600030101010101" pitchFamily="2" charset="-122"/>
                <a:cs typeface="Times New Roman" panose="02020603050405020304" pitchFamily="18" charset="0"/>
              </a:rPr>
              <a:t> flux.</a:t>
            </a:r>
          </a:p>
          <a:p>
            <a:pPr defTabSz="761970" eaLnBrk="0" fontAlgn="base" hangingPunct="0">
              <a:lnSpc>
                <a:spcPct val="150000"/>
              </a:lnSpc>
              <a:spcBef>
                <a:spcPct val="0"/>
              </a:spcBef>
              <a:spcAft>
                <a:spcPct val="0"/>
              </a:spcAft>
              <a:buClrTx/>
            </a:pPr>
            <a:r>
              <a:rPr lang="en-US" altLang="en-US" sz="1200" b="1" dirty="0">
                <a:solidFill>
                  <a:schemeClr val="tx1"/>
                </a:solidFill>
                <a:latin typeface="+mn-lt"/>
                <a:ea typeface="DengXian" panose="02010600030101010101" pitchFamily="2" charset="-122"/>
                <a:cs typeface="Times New Roman" panose="02020603050405020304" pitchFamily="18" charset="0"/>
              </a:rPr>
              <a:t>5. </a:t>
            </a:r>
            <a:r>
              <a:rPr lang="en-US" altLang="en-US" sz="1200" b="1" dirty="0" err="1">
                <a:solidFill>
                  <a:schemeClr val="tx1"/>
                </a:solidFill>
                <a:latin typeface="+mn-lt"/>
                <a:ea typeface="DengXian" panose="02010600030101010101" pitchFamily="2" charset="-122"/>
                <a:cs typeface="Times New Roman" panose="02020603050405020304" pitchFamily="18" charset="0"/>
              </a:rPr>
              <a:t>Mạ</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kẽm</a:t>
            </a:r>
            <a:r>
              <a:rPr lang="en-US" altLang="en-US" sz="1200" b="1" dirty="0">
                <a:solidFill>
                  <a:schemeClr val="tx1"/>
                </a:solidFill>
                <a:latin typeface="+mn-lt"/>
                <a:ea typeface="DengXian" panose="02010600030101010101" pitchFamily="2" charset="-122"/>
                <a:cs typeface="Times New Roman" panose="02020603050405020304" pitchFamily="18" charset="0"/>
              </a:rPr>
              <a:t> (Hot-dip Galvanizing)</a:t>
            </a:r>
            <a:endParaRPr lang="en-US" altLang="en-US" sz="1200" dirty="0">
              <a:solidFill>
                <a:schemeClr val="tx1"/>
              </a:solidFill>
              <a:latin typeface="+mn-lt"/>
            </a:endParaRPr>
          </a:p>
          <a:p>
            <a:pPr marL="285750" indent="-285750" defTabSz="761970" eaLnBrk="0" fontAlgn="base" hangingPunct="0">
              <a:lnSpc>
                <a:spcPct val="150000"/>
              </a:lnSpc>
              <a:spcBef>
                <a:spcPct val="0"/>
              </a:spcBef>
              <a:spcAft>
                <a:spcPct val="0"/>
              </a:spcAft>
              <a:buClrTx/>
              <a:buFont typeface="Arial" panose="020B0604020202020204" pitchFamily="34" charset="0"/>
              <a:buChar char="•"/>
            </a:pPr>
            <a:r>
              <a:rPr lang="en-US" altLang="en-US" sz="1200" b="1" dirty="0" err="1">
                <a:solidFill>
                  <a:schemeClr val="tx1"/>
                </a:solidFill>
                <a:latin typeface="+mn-lt"/>
                <a:ea typeface="DengXian" panose="02010600030101010101" pitchFamily="2" charset="-122"/>
                <a:cs typeface="Times New Roman" panose="02020603050405020304" pitchFamily="18" charset="0"/>
              </a:rPr>
              <a:t>Mục</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tiêu</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Nhúng</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thép</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vào</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bể</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kẽm</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nóng</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chảy</a:t>
            </a:r>
            <a:r>
              <a:rPr lang="en-US" altLang="en-US" sz="1200" dirty="0">
                <a:solidFill>
                  <a:schemeClr val="tx1"/>
                </a:solidFill>
                <a:latin typeface="+mn-lt"/>
                <a:ea typeface="DengXian" panose="02010600030101010101" pitchFamily="2" charset="-122"/>
                <a:cs typeface="Times New Roman" panose="02020603050405020304" pitchFamily="18" charset="0"/>
              </a:rPr>
              <a:t> (~450°C).</a:t>
            </a:r>
          </a:p>
          <a:p>
            <a:pPr marL="285750" indent="-285750" defTabSz="761970" eaLnBrk="0" fontAlgn="base" hangingPunct="0">
              <a:lnSpc>
                <a:spcPct val="150000"/>
              </a:lnSpc>
              <a:spcBef>
                <a:spcPct val="0"/>
              </a:spcBef>
              <a:spcAft>
                <a:spcPct val="0"/>
              </a:spcAft>
              <a:buClrTx/>
              <a:buFont typeface="Arial" panose="020B0604020202020204" pitchFamily="34" charset="0"/>
              <a:buChar char="•"/>
            </a:pPr>
            <a:r>
              <a:rPr lang="en-US" altLang="en-US" sz="1200" b="1" dirty="0" err="1">
                <a:solidFill>
                  <a:schemeClr val="tx1"/>
                </a:solidFill>
                <a:latin typeface="+mn-lt"/>
                <a:ea typeface="DengXian" panose="02010600030101010101" pitchFamily="2" charset="-122"/>
                <a:cs typeface="Times New Roman" panose="02020603050405020304" pitchFamily="18" charset="0"/>
              </a:rPr>
              <a:t>Phản</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ứng</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Kẽm</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và</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sắt</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tạo</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liên</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kết</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kim</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loại</a:t>
            </a:r>
            <a:r>
              <a:rPr lang="en-US" altLang="en-US" sz="1200" dirty="0">
                <a:solidFill>
                  <a:schemeClr val="tx1"/>
                </a:solidFill>
                <a:latin typeface="+mn-lt"/>
                <a:ea typeface="DengXian" panose="02010600030101010101" pitchFamily="2" charset="-122"/>
                <a:cs typeface="Times New Roman" panose="02020603050405020304" pitchFamily="18" charset="0"/>
              </a:rPr>
              <a:t> – </a:t>
            </a:r>
            <a:r>
              <a:rPr lang="en-US" altLang="en-US" sz="1200" dirty="0" err="1">
                <a:solidFill>
                  <a:schemeClr val="tx1"/>
                </a:solidFill>
                <a:latin typeface="+mn-lt"/>
                <a:ea typeface="DengXian" panose="02010600030101010101" pitchFamily="2" charset="-122"/>
                <a:cs typeface="Times New Roman" panose="02020603050405020304" pitchFamily="18" charset="0"/>
              </a:rPr>
              <a:t>hợp</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kim</a:t>
            </a:r>
            <a:r>
              <a:rPr lang="en-US" altLang="en-US" sz="1200" dirty="0">
                <a:solidFill>
                  <a:schemeClr val="tx1"/>
                </a:solidFill>
                <a:latin typeface="+mn-lt"/>
                <a:ea typeface="DengXian" panose="02010600030101010101" pitchFamily="2" charset="-122"/>
                <a:cs typeface="Times New Roman" panose="02020603050405020304" pitchFamily="18" charset="0"/>
              </a:rPr>
              <a:t> Fe-Zn, </a:t>
            </a:r>
            <a:r>
              <a:rPr lang="en-US" altLang="en-US" sz="1200" dirty="0" err="1">
                <a:solidFill>
                  <a:schemeClr val="tx1"/>
                </a:solidFill>
                <a:latin typeface="+mn-lt"/>
                <a:ea typeface="DengXian" panose="02010600030101010101" pitchFamily="2" charset="-122"/>
                <a:cs typeface="Times New Roman" panose="02020603050405020304" pitchFamily="18" charset="0"/>
              </a:rPr>
              <a:t>chống</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ăn</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mòn</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rất</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tốt</a:t>
            </a:r>
            <a:r>
              <a:rPr lang="en-US" altLang="en-US" sz="1200" dirty="0">
                <a:solidFill>
                  <a:schemeClr val="tx1"/>
                </a:solidFill>
                <a:latin typeface="+mn-lt"/>
                <a:ea typeface="DengXian" panose="02010600030101010101" pitchFamily="2" charset="-122"/>
                <a:cs typeface="Times New Roman" panose="02020603050405020304" pitchFamily="18" charset="0"/>
              </a:rPr>
              <a:t>.</a:t>
            </a:r>
          </a:p>
          <a:p>
            <a:pPr marL="285750" indent="-285750" defTabSz="761970" eaLnBrk="0" fontAlgn="base" hangingPunct="0">
              <a:lnSpc>
                <a:spcPct val="150000"/>
              </a:lnSpc>
              <a:spcBef>
                <a:spcPct val="0"/>
              </a:spcBef>
              <a:spcAft>
                <a:spcPct val="0"/>
              </a:spcAft>
              <a:buClrTx/>
              <a:buFont typeface="Arial" panose="020B0604020202020204" pitchFamily="34" charset="0"/>
              <a:buChar char="•"/>
            </a:pPr>
            <a:r>
              <a:rPr lang="en-US" altLang="en-US" sz="1200" b="1" dirty="0" err="1">
                <a:solidFill>
                  <a:schemeClr val="tx1"/>
                </a:solidFill>
                <a:latin typeface="+mn-lt"/>
                <a:ea typeface="DengXian" panose="02010600030101010101" pitchFamily="2" charset="-122"/>
                <a:cs typeface="Times New Roman" panose="02020603050405020304" pitchFamily="18" charset="0"/>
              </a:rPr>
              <a:t>Thời</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gian</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nhúng</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tùy</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độ</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dày</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sản</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phẩm</a:t>
            </a:r>
            <a:r>
              <a:rPr lang="en-US" altLang="en-US" sz="1200" dirty="0">
                <a:solidFill>
                  <a:schemeClr val="tx1"/>
                </a:solidFill>
                <a:latin typeface="+mn-lt"/>
                <a:ea typeface="DengXian" panose="02010600030101010101" pitchFamily="2" charset="-122"/>
                <a:cs typeface="Times New Roman" panose="02020603050405020304" pitchFamily="18" charset="0"/>
              </a:rPr>
              <a:t>.</a:t>
            </a:r>
          </a:p>
          <a:p>
            <a:pPr defTabSz="761970" eaLnBrk="0" fontAlgn="base" hangingPunct="0">
              <a:lnSpc>
                <a:spcPct val="150000"/>
              </a:lnSpc>
              <a:spcBef>
                <a:spcPct val="0"/>
              </a:spcBef>
              <a:spcAft>
                <a:spcPct val="0"/>
              </a:spcAft>
              <a:buClrTx/>
            </a:pPr>
            <a:r>
              <a:rPr lang="en-US" altLang="en-US" sz="1200" b="1" dirty="0">
                <a:solidFill>
                  <a:schemeClr val="tx1"/>
                </a:solidFill>
                <a:latin typeface="+mn-lt"/>
                <a:ea typeface="DengXian" panose="02010600030101010101" pitchFamily="2" charset="-122"/>
                <a:cs typeface="Times New Roman" panose="02020603050405020304" pitchFamily="18" charset="0"/>
              </a:rPr>
              <a:t>6. </a:t>
            </a:r>
            <a:r>
              <a:rPr lang="en-US" altLang="en-US" sz="1200" b="1" dirty="0" err="1">
                <a:solidFill>
                  <a:schemeClr val="tx1"/>
                </a:solidFill>
                <a:latin typeface="+mn-lt"/>
                <a:ea typeface="DengXian" panose="02010600030101010101" pitchFamily="2" charset="-122"/>
                <a:cs typeface="Times New Roman" panose="02020603050405020304" pitchFamily="18" charset="0"/>
              </a:rPr>
              <a:t>Làm</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nguội</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và</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kiểm</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tra</a:t>
            </a:r>
            <a:endParaRPr lang="en-US" altLang="en-US" sz="1200" dirty="0">
              <a:solidFill>
                <a:schemeClr val="tx1"/>
              </a:solidFill>
              <a:latin typeface="+mn-lt"/>
            </a:endParaRPr>
          </a:p>
          <a:p>
            <a:pPr marL="285750" indent="-285750" defTabSz="761970" eaLnBrk="0" fontAlgn="base" hangingPunct="0">
              <a:lnSpc>
                <a:spcPct val="150000"/>
              </a:lnSpc>
              <a:spcBef>
                <a:spcPct val="0"/>
              </a:spcBef>
              <a:spcAft>
                <a:spcPct val="0"/>
              </a:spcAft>
              <a:buClrTx/>
              <a:buFont typeface="Arial" panose="020B0604020202020204" pitchFamily="34" charset="0"/>
              <a:buChar char="•"/>
            </a:pPr>
            <a:r>
              <a:rPr lang="en-US" altLang="en-US" sz="1200" b="1" dirty="0" err="1">
                <a:solidFill>
                  <a:schemeClr val="tx1"/>
                </a:solidFill>
                <a:latin typeface="+mn-lt"/>
                <a:ea typeface="DengXian" panose="02010600030101010101" pitchFamily="2" charset="-122"/>
                <a:cs typeface="Times New Roman" panose="02020603050405020304" pitchFamily="18" charset="0"/>
              </a:rPr>
              <a:t>Làm</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nguội</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bằng</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không</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khí</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nước</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hoặc</a:t>
            </a:r>
            <a:r>
              <a:rPr lang="en-US" altLang="en-US" sz="1200" dirty="0">
                <a:solidFill>
                  <a:schemeClr val="tx1"/>
                </a:solidFill>
                <a:latin typeface="+mn-lt"/>
                <a:ea typeface="DengXian" panose="02010600030101010101" pitchFamily="2" charset="-122"/>
                <a:cs typeface="Times New Roman" panose="02020603050405020304" pitchFamily="18" charset="0"/>
              </a:rPr>
              <a:t> dung </a:t>
            </a:r>
            <a:r>
              <a:rPr lang="en-US" altLang="en-US" sz="1200" dirty="0" err="1">
                <a:solidFill>
                  <a:schemeClr val="tx1"/>
                </a:solidFill>
                <a:latin typeface="+mn-lt"/>
                <a:ea typeface="DengXian" panose="02010600030101010101" pitchFamily="2" charset="-122"/>
                <a:cs typeface="Times New Roman" panose="02020603050405020304" pitchFamily="18" charset="0"/>
              </a:rPr>
              <a:t>dịch</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đặc</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biệt</a:t>
            </a:r>
            <a:r>
              <a:rPr lang="en-US" altLang="en-US" sz="1200" dirty="0">
                <a:solidFill>
                  <a:schemeClr val="tx1"/>
                </a:solidFill>
                <a:latin typeface="+mn-lt"/>
                <a:ea typeface="DengXian" panose="02010600030101010101" pitchFamily="2" charset="-122"/>
                <a:cs typeface="Times New Roman" panose="02020603050405020304" pitchFamily="18" charset="0"/>
              </a:rPr>
              <a:t>.</a:t>
            </a:r>
          </a:p>
          <a:p>
            <a:pPr marL="285750" indent="-285750" defTabSz="761970" eaLnBrk="0" fontAlgn="base" hangingPunct="0">
              <a:lnSpc>
                <a:spcPct val="150000"/>
              </a:lnSpc>
              <a:spcBef>
                <a:spcPct val="0"/>
              </a:spcBef>
              <a:spcAft>
                <a:spcPct val="0"/>
              </a:spcAft>
              <a:buClrTx/>
              <a:buFont typeface="Arial" panose="020B0604020202020204" pitchFamily="34" charset="0"/>
              <a:buChar char="•"/>
            </a:pPr>
            <a:r>
              <a:rPr lang="en-US" altLang="en-US" sz="1200" b="1" dirty="0" err="1">
                <a:solidFill>
                  <a:schemeClr val="tx1"/>
                </a:solidFill>
                <a:latin typeface="+mn-lt"/>
                <a:ea typeface="DengXian" panose="02010600030101010101" pitchFamily="2" charset="-122"/>
                <a:cs typeface="Times New Roman" panose="02020603050405020304" pitchFamily="18" charset="0"/>
              </a:rPr>
              <a:t>Kiểm</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tra</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lớp</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mạ</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độ</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dày</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độ</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bám</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bề</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mặt</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theo</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tiêu</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chuẩn</a:t>
            </a:r>
            <a:r>
              <a:rPr lang="en-US" altLang="en-US" sz="1200" dirty="0">
                <a:solidFill>
                  <a:schemeClr val="tx1"/>
                </a:solidFill>
                <a:latin typeface="+mn-lt"/>
                <a:ea typeface="DengXian" panose="02010600030101010101" pitchFamily="2" charset="-122"/>
                <a:cs typeface="Times New Roman" panose="02020603050405020304" pitchFamily="18" charset="0"/>
              </a:rPr>
              <a:t> JIS, ASTM </a:t>
            </a:r>
            <a:r>
              <a:rPr lang="en-US" altLang="en-US" sz="1200" dirty="0" err="1">
                <a:solidFill>
                  <a:schemeClr val="tx1"/>
                </a:solidFill>
                <a:latin typeface="+mn-lt"/>
                <a:ea typeface="DengXian" panose="02010600030101010101" pitchFamily="2" charset="-122"/>
                <a:cs typeface="Times New Roman" panose="02020603050405020304" pitchFamily="18" charset="0"/>
              </a:rPr>
              <a:t>hoặc</a:t>
            </a:r>
            <a:r>
              <a:rPr lang="en-US" altLang="en-US" sz="1200" dirty="0">
                <a:solidFill>
                  <a:schemeClr val="tx1"/>
                </a:solidFill>
                <a:latin typeface="+mn-lt"/>
                <a:ea typeface="DengXian" panose="02010600030101010101" pitchFamily="2" charset="-122"/>
                <a:cs typeface="Times New Roman" panose="02020603050405020304" pitchFamily="18" charset="0"/>
              </a:rPr>
              <a:t> TCVN).</a:t>
            </a:r>
          </a:p>
          <a:p>
            <a:pPr marL="285750" indent="-285750" defTabSz="761970" eaLnBrk="0" fontAlgn="base" hangingPunct="0">
              <a:lnSpc>
                <a:spcPct val="150000"/>
              </a:lnSpc>
              <a:spcBef>
                <a:spcPct val="0"/>
              </a:spcBef>
              <a:spcAft>
                <a:spcPct val="0"/>
              </a:spcAft>
              <a:buClrTx/>
              <a:buFont typeface="Arial" panose="020B0604020202020204" pitchFamily="34" charset="0"/>
              <a:buChar char="•"/>
            </a:pPr>
            <a:r>
              <a:rPr lang="en-US" altLang="en-US" sz="1200" dirty="0" err="1">
                <a:solidFill>
                  <a:schemeClr val="tx1"/>
                </a:solidFill>
                <a:latin typeface="+mn-lt"/>
                <a:ea typeface="DengXian" panose="02010600030101010101" pitchFamily="2" charset="-122"/>
                <a:cs typeface="Times New Roman" panose="02020603050405020304" pitchFamily="18" charset="0"/>
              </a:rPr>
              <a:t>Có</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thể</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b="1" dirty="0">
                <a:solidFill>
                  <a:schemeClr val="tx1"/>
                </a:solidFill>
                <a:latin typeface="+mn-lt"/>
                <a:ea typeface="DengXian" panose="02010600030101010101" pitchFamily="2" charset="-122"/>
                <a:cs typeface="Times New Roman" panose="02020603050405020304" pitchFamily="18" charset="0"/>
              </a:rPr>
              <a:t>passivate (</a:t>
            </a:r>
            <a:r>
              <a:rPr lang="en-US" altLang="en-US" sz="1200" b="1" dirty="0" err="1">
                <a:solidFill>
                  <a:schemeClr val="tx1"/>
                </a:solidFill>
                <a:latin typeface="+mn-lt"/>
                <a:ea typeface="DengXian" panose="02010600030101010101" pitchFamily="2" charset="-122"/>
                <a:cs typeface="Times New Roman" panose="02020603050405020304" pitchFamily="18" charset="0"/>
              </a:rPr>
              <a:t>thụ</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động</a:t>
            </a:r>
            <a:r>
              <a:rPr lang="en-US" altLang="en-US" sz="1200" b="1" dirty="0">
                <a:solidFill>
                  <a:schemeClr val="tx1"/>
                </a:solidFill>
                <a:latin typeface="+mn-lt"/>
                <a:ea typeface="DengXian" panose="02010600030101010101" pitchFamily="2" charset="-122"/>
                <a:cs typeface="Times New Roman" panose="02020603050405020304" pitchFamily="18" charset="0"/>
              </a:rPr>
              <a:t> </a:t>
            </a:r>
            <a:r>
              <a:rPr lang="en-US" altLang="en-US" sz="1200" b="1" dirty="0" err="1">
                <a:solidFill>
                  <a:schemeClr val="tx1"/>
                </a:solidFill>
                <a:latin typeface="+mn-lt"/>
                <a:ea typeface="DengXian" panose="02010600030101010101" pitchFamily="2" charset="-122"/>
                <a:cs typeface="Times New Roman" panose="02020603050405020304" pitchFamily="18" charset="0"/>
              </a:rPr>
              <a:t>hóa</a:t>
            </a:r>
            <a:r>
              <a:rPr lang="en-US" altLang="en-US" sz="1200" b="1" dirty="0">
                <a:solidFill>
                  <a:schemeClr val="tx1"/>
                </a:solidFill>
                <a:latin typeface="+mn-lt"/>
                <a:ea typeface="DengXian" panose="02010600030101010101" pitchFamily="2" charset="-122"/>
                <a:cs typeface="Times New Roman" panose="02020603050405020304" pitchFamily="18" charset="0"/>
              </a:rPr>
              <a:t>)</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để</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tăng</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khả</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năng</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chống</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gỉ</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nếu</a:t>
            </a:r>
            <a:r>
              <a:rPr lang="en-US" altLang="en-US" sz="1200" dirty="0">
                <a:solidFill>
                  <a:schemeClr val="tx1"/>
                </a:solidFill>
                <a:latin typeface="+mn-lt"/>
                <a:ea typeface="DengXian" panose="02010600030101010101" pitchFamily="2" charset="-122"/>
                <a:cs typeface="Times New Roman" panose="02020603050405020304" pitchFamily="18" charset="0"/>
              </a:rPr>
              <a:t> </a:t>
            </a:r>
            <a:r>
              <a:rPr lang="en-US" altLang="en-US" sz="1200" dirty="0" err="1">
                <a:solidFill>
                  <a:schemeClr val="tx1"/>
                </a:solidFill>
                <a:latin typeface="+mn-lt"/>
                <a:ea typeface="DengXian" panose="02010600030101010101" pitchFamily="2" charset="-122"/>
                <a:cs typeface="Times New Roman" panose="02020603050405020304" pitchFamily="18" charset="0"/>
              </a:rPr>
              <a:t>cần</a:t>
            </a:r>
            <a:r>
              <a:rPr lang="en-US" altLang="en-US" sz="1200" dirty="0">
                <a:solidFill>
                  <a:schemeClr val="tx1"/>
                </a:solidFill>
                <a:latin typeface="+mn-lt"/>
                <a:ea typeface="DengXian" panose="02010600030101010101" pitchFamily="2" charset="-122"/>
                <a:cs typeface="Times New Roman" panose="02020603050405020304" pitchFamily="18" charset="0"/>
              </a:rPr>
              <a:t>).</a:t>
            </a:r>
            <a:endParaRPr lang="en-US" altLang="en-US" sz="1200" dirty="0">
              <a:solidFill>
                <a:schemeClr val="tx1"/>
              </a:solidFill>
              <a:latin typeface="+mn-lt"/>
            </a:endParaRPr>
          </a:p>
        </p:txBody>
      </p:sp>
      <p:sp>
        <p:nvSpPr>
          <p:cNvPr id="4" name="TextBox 3">
            <a:extLst>
              <a:ext uri="{FF2B5EF4-FFF2-40B4-BE49-F238E27FC236}">
                <a16:creationId xmlns:a16="http://schemas.microsoft.com/office/drawing/2014/main" id="{A9A9B009-3120-1E65-367F-276872AE846F}"/>
              </a:ext>
            </a:extLst>
          </p:cNvPr>
          <p:cNvSpPr txBox="1"/>
          <p:nvPr/>
        </p:nvSpPr>
        <p:spPr>
          <a:xfrm>
            <a:off x="511342" y="1378204"/>
            <a:ext cx="11099132" cy="661015"/>
          </a:xfrm>
          <a:prstGeom prst="rect">
            <a:avLst/>
          </a:prstGeom>
          <a:noFill/>
        </p:spPr>
        <p:txBody>
          <a:bodyPr wrap="square">
            <a:spAutoFit/>
          </a:bodyPr>
          <a:lstStyle/>
          <a:p>
            <a:pPr>
              <a:lnSpc>
                <a:spcPts val="2292"/>
              </a:lnSpc>
            </a:pPr>
            <a:r>
              <a:rPr lang="en-US" sz="1600" b="1" dirty="0" err="1">
                <a:solidFill>
                  <a:srgbClr val="3B4540"/>
                </a:solidFill>
                <a:latin typeface="Fraunces Extra Bold" pitchFamily="34" charset="0"/>
                <a:ea typeface="Fraunces Extra Bold" pitchFamily="34" charset="-122"/>
                <a:cs typeface="Fraunces Extra Bold" pitchFamily="34" charset="-120"/>
              </a:rPr>
              <a:t>Mạ</a:t>
            </a:r>
            <a:r>
              <a:rPr lang="en-US" sz="1600" b="1" dirty="0">
                <a:solidFill>
                  <a:srgbClr val="3B4540"/>
                </a:solidFill>
                <a:latin typeface="Fraunces Extra Bold" pitchFamily="34" charset="0"/>
                <a:ea typeface="Fraunces Extra Bold" pitchFamily="34" charset="-122"/>
                <a:cs typeface="Fraunces Extra Bold" pitchFamily="34" charset="-120"/>
              </a:rPr>
              <a:t> </a:t>
            </a:r>
            <a:r>
              <a:rPr lang="en-US" sz="1600" b="1" dirty="0" err="1">
                <a:solidFill>
                  <a:srgbClr val="3B4540"/>
                </a:solidFill>
                <a:latin typeface="Fraunces Extra Bold" pitchFamily="34" charset="0"/>
                <a:ea typeface="Fraunces Extra Bold" pitchFamily="34" charset="-122"/>
                <a:cs typeface="Fraunces Extra Bold" pitchFamily="34" charset="-120"/>
              </a:rPr>
              <a:t>Bề</a:t>
            </a:r>
            <a:r>
              <a:rPr lang="en-US" sz="1600" b="1" dirty="0">
                <a:solidFill>
                  <a:srgbClr val="3B4540"/>
                </a:solidFill>
                <a:latin typeface="Fraunces Extra Bold" pitchFamily="34" charset="0"/>
                <a:ea typeface="Fraunces Extra Bold" pitchFamily="34" charset="-122"/>
                <a:cs typeface="Fraunces Extra Bold" pitchFamily="34" charset="-120"/>
              </a:rPr>
              <a:t> </a:t>
            </a:r>
            <a:r>
              <a:rPr lang="en-US" sz="1600" b="1" dirty="0" err="1">
                <a:solidFill>
                  <a:srgbClr val="3B4540"/>
                </a:solidFill>
                <a:latin typeface="Fraunces Extra Bold" pitchFamily="34" charset="0"/>
                <a:ea typeface="Fraunces Extra Bold" pitchFamily="34" charset="-122"/>
                <a:cs typeface="Fraunces Extra Bold" pitchFamily="34" charset="-120"/>
              </a:rPr>
              <a:t>Mặt</a:t>
            </a:r>
            <a:r>
              <a:rPr lang="en-US" sz="1600" b="1" dirty="0">
                <a:solidFill>
                  <a:srgbClr val="3B4540"/>
                </a:solidFill>
                <a:latin typeface="Fraunces Extra Bold" pitchFamily="34" charset="0"/>
                <a:ea typeface="Fraunces Extra Bold" pitchFamily="34" charset="-122"/>
                <a:cs typeface="Fraunces Extra Bold" pitchFamily="34" charset="-120"/>
              </a:rPr>
              <a:t>: </a:t>
            </a:r>
            <a:r>
              <a:rPr lang="en-US" sz="1600" dirty="0">
                <a:solidFill>
                  <a:srgbClr val="405449"/>
                </a:solidFill>
                <a:latin typeface="Nobile" pitchFamily="34" charset="0"/>
                <a:ea typeface="Nobile" pitchFamily="34" charset="-122"/>
                <a:cs typeface="Nobile" pitchFamily="34" charset="-120"/>
              </a:rPr>
              <a:t>Công </a:t>
            </a:r>
            <a:r>
              <a:rPr lang="en-US" sz="1600" dirty="0" err="1">
                <a:solidFill>
                  <a:srgbClr val="405449"/>
                </a:solidFill>
                <a:latin typeface="Nobile" pitchFamily="34" charset="0"/>
                <a:ea typeface="Nobile" pitchFamily="34" charset="-122"/>
                <a:cs typeface="Nobile" pitchFamily="34" charset="-120"/>
              </a:rPr>
              <a:t>nghệ</a:t>
            </a:r>
            <a:r>
              <a:rPr lang="en-US" sz="1600" dirty="0">
                <a:solidFill>
                  <a:srgbClr val="405449"/>
                </a:solidFill>
                <a:latin typeface="Nobile" pitchFamily="34" charset="0"/>
                <a:ea typeface="Nobile" pitchFamily="34" charset="-122"/>
                <a:cs typeface="Nobile" pitchFamily="34" charset="-120"/>
              </a:rPr>
              <a:t> </a:t>
            </a:r>
            <a:r>
              <a:rPr lang="en-US" sz="1600" dirty="0" err="1">
                <a:solidFill>
                  <a:srgbClr val="405449"/>
                </a:solidFill>
                <a:latin typeface="Nobile" pitchFamily="34" charset="0"/>
                <a:ea typeface="Nobile" pitchFamily="34" charset="-122"/>
                <a:cs typeface="Nobile" pitchFamily="34" charset="-120"/>
              </a:rPr>
              <a:t>mạ</a:t>
            </a:r>
            <a:r>
              <a:rPr lang="en-US" sz="1600" dirty="0">
                <a:solidFill>
                  <a:srgbClr val="405449"/>
                </a:solidFill>
                <a:latin typeface="Nobile" pitchFamily="34" charset="0"/>
                <a:ea typeface="Nobile" pitchFamily="34" charset="-122"/>
                <a:cs typeface="Nobile" pitchFamily="34" charset="-120"/>
              </a:rPr>
              <a:t> </a:t>
            </a:r>
            <a:r>
              <a:rPr lang="en-US" sz="1600" dirty="0" err="1">
                <a:solidFill>
                  <a:srgbClr val="405449"/>
                </a:solidFill>
                <a:latin typeface="Nobile" pitchFamily="34" charset="0"/>
                <a:ea typeface="Nobile" pitchFamily="34" charset="-122"/>
                <a:cs typeface="Nobile" pitchFamily="34" charset="-120"/>
              </a:rPr>
              <a:t>bề</a:t>
            </a:r>
            <a:r>
              <a:rPr lang="en-US" sz="1600" dirty="0">
                <a:solidFill>
                  <a:srgbClr val="405449"/>
                </a:solidFill>
                <a:latin typeface="Nobile" pitchFamily="34" charset="0"/>
                <a:ea typeface="Nobile" pitchFamily="34" charset="-122"/>
                <a:cs typeface="Nobile" pitchFamily="34" charset="-120"/>
              </a:rPr>
              <a:t> </a:t>
            </a:r>
            <a:r>
              <a:rPr lang="en-US" sz="1600" dirty="0" err="1">
                <a:solidFill>
                  <a:srgbClr val="405449"/>
                </a:solidFill>
                <a:latin typeface="Nobile" pitchFamily="34" charset="0"/>
                <a:ea typeface="Nobile" pitchFamily="34" charset="-122"/>
                <a:cs typeface="Nobile" pitchFamily="34" charset="-120"/>
              </a:rPr>
              <a:t>mặt</a:t>
            </a:r>
            <a:r>
              <a:rPr lang="en-US" sz="1600" dirty="0">
                <a:solidFill>
                  <a:srgbClr val="405449"/>
                </a:solidFill>
                <a:latin typeface="Nobile" pitchFamily="34" charset="0"/>
                <a:ea typeface="Nobile" pitchFamily="34" charset="-122"/>
                <a:cs typeface="Nobile" pitchFamily="34" charset="-120"/>
              </a:rPr>
              <a:t> (</a:t>
            </a:r>
            <a:r>
              <a:rPr lang="en-US" sz="1600" dirty="0" err="1">
                <a:solidFill>
                  <a:srgbClr val="405449"/>
                </a:solidFill>
                <a:latin typeface="Nobile" pitchFamily="34" charset="0"/>
                <a:ea typeface="Nobile" pitchFamily="34" charset="-122"/>
                <a:cs typeface="Nobile" pitchFamily="34" charset="-120"/>
              </a:rPr>
              <a:t>mạ</a:t>
            </a:r>
            <a:r>
              <a:rPr lang="en-US" sz="1600" dirty="0">
                <a:solidFill>
                  <a:srgbClr val="405449"/>
                </a:solidFill>
                <a:latin typeface="Nobile" pitchFamily="34" charset="0"/>
                <a:ea typeface="Nobile" pitchFamily="34" charset="-122"/>
                <a:cs typeface="Nobile" pitchFamily="34" charset="-120"/>
              </a:rPr>
              <a:t> </a:t>
            </a:r>
            <a:r>
              <a:rPr lang="en-US" sz="1600" dirty="0" err="1">
                <a:solidFill>
                  <a:srgbClr val="405449"/>
                </a:solidFill>
                <a:latin typeface="Nobile" pitchFamily="34" charset="0"/>
                <a:ea typeface="Nobile" pitchFamily="34" charset="-122"/>
                <a:cs typeface="Nobile" pitchFamily="34" charset="-120"/>
              </a:rPr>
              <a:t>kẽm</a:t>
            </a:r>
            <a:r>
              <a:rPr lang="en-US" sz="1600" dirty="0">
                <a:solidFill>
                  <a:srgbClr val="405449"/>
                </a:solidFill>
                <a:latin typeface="Nobile" pitchFamily="34" charset="0"/>
                <a:ea typeface="Nobile" pitchFamily="34" charset="-122"/>
                <a:cs typeface="Nobile" pitchFamily="34" charset="-120"/>
              </a:rPr>
              <a:t>) </a:t>
            </a:r>
            <a:r>
              <a:rPr lang="en-US" sz="1600" dirty="0" err="1">
                <a:solidFill>
                  <a:srgbClr val="405449"/>
                </a:solidFill>
                <a:latin typeface="Nobile" pitchFamily="34" charset="0"/>
                <a:ea typeface="Nobile" pitchFamily="34" charset="-122"/>
                <a:cs typeface="Nobile" pitchFamily="34" charset="-120"/>
              </a:rPr>
              <a:t>để</a:t>
            </a:r>
            <a:r>
              <a:rPr lang="en-US" sz="1600" dirty="0">
                <a:solidFill>
                  <a:srgbClr val="405449"/>
                </a:solidFill>
                <a:latin typeface="Nobile" pitchFamily="34" charset="0"/>
                <a:ea typeface="Nobile" pitchFamily="34" charset="-122"/>
                <a:cs typeface="Nobile" pitchFamily="34" charset="-120"/>
              </a:rPr>
              <a:t> </a:t>
            </a:r>
            <a:r>
              <a:rPr lang="en-US" sz="1600" dirty="0" err="1">
                <a:solidFill>
                  <a:srgbClr val="405449"/>
                </a:solidFill>
                <a:latin typeface="Nobile" pitchFamily="34" charset="0"/>
                <a:ea typeface="Nobile" pitchFamily="34" charset="-122"/>
                <a:cs typeface="Nobile" pitchFamily="34" charset="-120"/>
              </a:rPr>
              <a:t>tăng</a:t>
            </a:r>
            <a:r>
              <a:rPr lang="en-US" sz="1600" dirty="0">
                <a:solidFill>
                  <a:srgbClr val="405449"/>
                </a:solidFill>
                <a:latin typeface="Nobile" pitchFamily="34" charset="0"/>
                <a:ea typeface="Nobile" pitchFamily="34" charset="-122"/>
                <a:cs typeface="Nobile" pitchFamily="34" charset="-120"/>
              </a:rPr>
              <a:t> </a:t>
            </a:r>
            <a:r>
              <a:rPr lang="en-US" sz="1600" dirty="0" err="1">
                <a:solidFill>
                  <a:srgbClr val="405449"/>
                </a:solidFill>
                <a:latin typeface="Nobile" pitchFamily="34" charset="0"/>
                <a:ea typeface="Nobile" pitchFamily="34" charset="-122"/>
                <a:cs typeface="Nobile" pitchFamily="34" charset="-120"/>
              </a:rPr>
              <a:t>độ</a:t>
            </a:r>
            <a:r>
              <a:rPr lang="en-US" sz="1600" dirty="0">
                <a:solidFill>
                  <a:srgbClr val="405449"/>
                </a:solidFill>
                <a:latin typeface="Nobile" pitchFamily="34" charset="0"/>
                <a:ea typeface="Nobile" pitchFamily="34" charset="-122"/>
                <a:cs typeface="Nobile" pitchFamily="34" charset="-120"/>
              </a:rPr>
              <a:t> </a:t>
            </a:r>
            <a:r>
              <a:rPr lang="en-US" sz="1600" dirty="0" err="1">
                <a:solidFill>
                  <a:srgbClr val="405449"/>
                </a:solidFill>
                <a:latin typeface="Nobile" pitchFamily="34" charset="0"/>
                <a:ea typeface="Nobile" pitchFamily="34" charset="-122"/>
                <a:cs typeface="Nobile" pitchFamily="34" charset="-120"/>
              </a:rPr>
              <a:t>bền</a:t>
            </a:r>
            <a:r>
              <a:rPr lang="en-US" sz="1600" dirty="0">
                <a:solidFill>
                  <a:srgbClr val="405449"/>
                </a:solidFill>
                <a:latin typeface="Nobile" pitchFamily="34" charset="0"/>
                <a:ea typeface="Nobile" pitchFamily="34" charset="-122"/>
                <a:cs typeface="Nobile" pitchFamily="34" charset="-120"/>
              </a:rPr>
              <a:t> </a:t>
            </a:r>
            <a:r>
              <a:rPr lang="en-US" sz="1600" dirty="0" err="1">
                <a:solidFill>
                  <a:srgbClr val="405449"/>
                </a:solidFill>
                <a:latin typeface="Nobile" pitchFamily="34" charset="0"/>
                <a:ea typeface="Nobile" pitchFamily="34" charset="-122"/>
                <a:cs typeface="Nobile" pitchFamily="34" charset="-120"/>
              </a:rPr>
              <a:t>và</a:t>
            </a:r>
            <a:r>
              <a:rPr lang="en-US" sz="1600" dirty="0">
                <a:solidFill>
                  <a:srgbClr val="405449"/>
                </a:solidFill>
                <a:latin typeface="Nobile" pitchFamily="34" charset="0"/>
                <a:ea typeface="Nobile" pitchFamily="34" charset="-122"/>
                <a:cs typeface="Nobile" pitchFamily="34" charset="-120"/>
              </a:rPr>
              <a:t> </a:t>
            </a:r>
            <a:r>
              <a:rPr lang="en-US" sz="1600" dirty="0" err="1">
                <a:solidFill>
                  <a:srgbClr val="405449"/>
                </a:solidFill>
                <a:latin typeface="Nobile" pitchFamily="34" charset="0"/>
                <a:ea typeface="Nobile" pitchFamily="34" charset="-122"/>
                <a:cs typeface="Nobile" pitchFamily="34" charset="-120"/>
              </a:rPr>
              <a:t>khả</a:t>
            </a:r>
            <a:r>
              <a:rPr lang="en-US" sz="1600" dirty="0">
                <a:solidFill>
                  <a:srgbClr val="405449"/>
                </a:solidFill>
                <a:latin typeface="Nobile" pitchFamily="34" charset="0"/>
                <a:ea typeface="Nobile" pitchFamily="34" charset="-122"/>
                <a:cs typeface="Nobile" pitchFamily="34" charset="-120"/>
              </a:rPr>
              <a:t> </a:t>
            </a:r>
            <a:r>
              <a:rPr lang="en-US" sz="1600" dirty="0" err="1">
                <a:solidFill>
                  <a:srgbClr val="405449"/>
                </a:solidFill>
                <a:latin typeface="Nobile" pitchFamily="34" charset="0"/>
                <a:ea typeface="Nobile" pitchFamily="34" charset="-122"/>
                <a:cs typeface="Nobile" pitchFamily="34" charset="-120"/>
              </a:rPr>
              <a:t>năng</a:t>
            </a:r>
            <a:r>
              <a:rPr lang="en-US" sz="1600" dirty="0">
                <a:solidFill>
                  <a:srgbClr val="405449"/>
                </a:solidFill>
                <a:latin typeface="Nobile" pitchFamily="34" charset="0"/>
                <a:ea typeface="Nobile" pitchFamily="34" charset="-122"/>
                <a:cs typeface="Nobile" pitchFamily="34" charset="-120"/>
              </a:rPr>
              <a:t> </a:t>
            </a:r>
            <a:r>
              <a:rPr lang="en-US" sz="1600" dirty="0" err="1">
                <a:solidFill>
                  <a:srgbClr val="405449"/>
                </a:solidFill>
                <a:latin typeface="Nobile" pitchFamily="34" charset="0"/>
                <a:ea typeface="Nobile" pitchFamily="34" charset="-122"/>
                <a:cs typeface="Nobile" pitchFamily="34" charset="-120"/>
              </a:rPr>
              <a:t>chống</a:t>
            </a:r>
            <a:r>
              <a:rPr lang="en-US" sz="1600" dirty="0">
                <a:solidFill>
                  <a:srgbClr val="405449"/>
                </a:solidFill>
                <a:latin typeface="Nobile" pitchFamily="34" charset="0"/>
                <a:ea typeface="Nobile" pitchFamily="34" charset="-122"/>
                <a:cs typeface="Nobile" pitchFamily="34" charset="-120"/>
              </a:rPr>
              <a:t> </a:t>
            </a:r>
            <a:r>
              <a:rPr lang="en-US" sz="1600" dirty="0" err="1">
                <a:solidFill>
                  <a:srgbClr val="405449"/>
                </a:solidFill>
                <a:latin typeface="Nobile" pitchFamily="34" charset="0"/>
                <a:ea typeface="Nobile" pitchFamily="34" charset="-122"/>
                <a:cs typeface="Nobile" pitchFamily="34" charset="-120"/>
              </a:rPr>
              <a:t>ăn</a:t>
            </a:r>
            <a:r>
              <a:rPr lang="en-US" sz="1600" dirty="0">
                <a:solidFill>
                  <a:srgbClr val="405449"/>
                </a:solidFill>
                <a:latin typeface="Nobile" pitchFamily="34" charset="0"/>
                <a:ea typeface="Nobile" pitchFamily="34" charset="-122"/>
                <a:cs typeface="Nobile" pitchFamily="34" charset="-120"/>
              </a:rPr>
              <a:t> </a:t>
            </a:r>
            <a:r>
              <a:rPr lang="en-US" sz="1600" dirty="0" err="1">
                <a:solidFill>
                  <a:srgbClr val="405449"/>
                </a:solidFill>
                <a:latin typeface="Nobile" pitchFamily="34" charset="0"/>
                <a:ea typeface="Nobile" pitchFamily="34" charset="-122"/>
                <a:cs typeface="Nobile" pitchFamily="34" charset="-120"/>
              </a:rPr>
              <a:t>mòn</a:t>
            </a:r>
            <a:r>
              <a:rPr lang="en-US" sz="1600" dirty="0">
                <a:solidFill>
                  <a:srgbClr val="405449"/>
                </a:solidFill>
                <a:latin typeface="Nobile" pitchFamily="34" charset="0"/>
                <a:ea typeface="Nobile" pitchFamily="34" charset="-122"/>
                <a:cs typeface="Nobile" pitchFamily="34" charset="-120"/>
              </a:rPr>
              <a:t>.</a:t>
            </a:r>
            <a:endParaRPr lang="en-US" sz="1600" dirty="0"/>
          </a:p>
          <a:p>
            <a:pPr>
              <a:lnSpc>
                <a:spcPts val="2292"/>
              </a:lnSpc>
            </a:pPr>
            <a:endParaRPr lang="en-US" sz="1600" dirty="0"/>
          </a:p>
        </p:txBody>
      </p:sp>
    </p:spTree>
    <p:extLst>
      <p:ext uri="{BB962C8B-B14F-4D97-AF65-F5344CB8AC3E}">
        <p14:creationId xmlns:p14="http://schemas.microsoft.com/office/powerpoint/2010/main" val="2065414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EECEE4-D918-3F06-E628-F7220EE4496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AC43AF55-34E9-5456-4783-A1F3A5387303}"/>
              </a:ext>
            </a:extLst>
          </p:cNvPr>
          <p:cNvSpPr txBox="1"/>
          <p:nvPr/>
        </p:nvSpPr>
        <p:spPr>
          <a:xfrm>
            <a:off x="458824" y="1487642"/>
            <a:ext cx="3518912" cy="369332"/>
          </a:xfrm>
          <a:prstGeom prst="rect">
            <a:avLst/>
          </a:prstGeom>
          <a:noFill/>
        </p:spPr>
        <p:txBody>
          <a:bodyPr wrap="none" rtlCol="0">
            <a:spAutoFit/>
          </a:bodyPr>
          <a:lstStyle/>
          <a:p>
            <a:pPr marL="342900" indent="-342900">
              <a:buFont typeface="Arial" panose="020B0604020202020204" pitchFamily="34" charset="0"/>
              <a:buChar char="•"/>
            </a:pPr>
            <a:r>
              <a:rPr lang="en-US" sz="1800" b="1" dirty="0">
                <a:latin typeface="Arial" panose="020B0604020202020204" pitchFamily="34" charset="0"/>
                <a:cs typeface="Arial" panose="020B0604020202020204" pitchFamily="34" charset="0"/>
              </a:rPr>
              <a:t>Qui </a:t>
            </a:r>
            <a:r>
              <a:rPr lang="en-US" sz="1800" b="1" dirty="0" err="1">
                <a:latin typeface="Arial" panose="020B0604020202020204" pitchFamily="34" charset="0"/>
                <a:cs typeface="Arial" panose="020B0604020202020204" pitchFamily="34" charset="0"/>
              </a:rPr>
              <a:t>trình</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xả</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băng</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cán</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nóng</a:t>
            </a:r>
            <a:endParaRPr lang="en-US" sz="1800" b="1" dirty="0">
              <a:latin typeface="Arial" panose="020B0604020202020204" pitchFamily="34" charset="0"/>
              <a:cs typeface="Arial" panose="020B0604020202020204" pitchFamily="34" charset="0"/>
            </a:endParaRPr>
          </a:p>
        </p:txBody>
      </p:sp>
      <p:graphicFrame>
        <p:nvGraphicFramePr>
          <p:cNvPr id="4" name="Diagram 3">
            <a:extLst>
              <a:ext uri="{FF2B5EF4-FFF2-40B4-BE49-F238E27FC236}">
                <a16:creationId xmlns:a16="http://schemas.microsoft.com/office/drawing/2014/main" id="{4F8D1369-D462-5EAE-BD1F-5D9F1F9F7936}"/>
              </a:ext>
            </a:extLst>
          </p:cNvPr>
          <p:cNvGraphicFramePr/>
          <p:nvPr/>
        </p:nvGraphicFramePr>
        <p:xfrm>
          <a:off x="458824" y="2062484"/>
          <a:ext cx="11274351" cy="14430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0B49C2A3-054F-5886-6B89-6BAADC2D8C6D}"/>
              </a:ext>
            </a:extLst>
          </p:cNvPr>
          <p:cNvSpPr txBox="1"/>
          <p:nvPr/>
        </p:nvSpPr>
        <p:spPr>
          <a:xfrm>
            <a:off x="458824" y="3711079"/>
            <a:ext cx="2159566" cy="369332"/>
          </a:xfrm>
          <a:prstGeom prst="rect">
            <a:avLst/>
          </a:prstGeom>
          <a:noFill/>
        </p:spPr>
        <p:txBody>
          <a:bodyPr wrap="none" rtlCol="0">
            <a:spAutoFit/>
          </a:bodyPr>
          <a:lstStyle/>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800" b="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Qui </a:t>
            </a:r>
            <a:r>
              <a:rPr kumimoji="0" lang="en-US" sz="1800" b="1"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Arial"/>
              </a:rPr>
              <a:t>trình</a:t>
            </a:r>
            <a:r>
              <a:rPr kumimoji="0" lang="en-US" sz="1800" b="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 </a:t>
            </a:r>
            <a:r>
              <a:rPr lang="en-US" sz="1800" b="1" dirty="0" err="1">
                <a:latin typeface="Arial" panose="020B0604020202020204" pitchFamily="34" charset="0"/>
                <a:cs typeface="Arial" panose="020B0604020202020204" pitchFamily="34" charset="0"/>
              </a:rPr>
              <a:t>tẩy</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gỉ</a:t>
            </a:r>
            <a:endParaRPr kumimoji="0" lang="en-US" sz="1800" b="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graphicFrame>
        <p:nvGraphicFramePr>
          <p:cNvPr id="6" name="Diagram 5">
            <a:extLst>
              <a:ext uri="{FF2B5EF4-FFF2-40B4-BE49-F238E27FC236}">
                <a16:creationId xmlns:a16="http://schemas.microsoft.com/office/drawing/2014/main" id="{3221D26D-DFD2-0BE7-466B-37BFE3C39F66}"/>
              </a:ext>
            </a:extLst>
          </p:cNvPr>
          <p:cNvGraphicFramePr/>
          <p:nvPr/>
        </p:nvGraphicFramePr>
        <p:xfrm>
          <a:off x="458824" y="4285921"/>
          <a:ext cx="11653520" cy="186287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7" name="Title 1">
            <a:extLst>
              <a:ext uri="{FF2B5EF4-FFF2-40B4-BE49-F238E27FC236}">
                <a16:creationId xmlns:a16="http://schemas.microsoft.com/office/drawing/2014/main" id="{9742DA7D-6337-49D8-5572-2F9C463C0827}"/>
              </a:ext>
            </a:extLst>
          </p:cNvPr>
          <p:cNvSpPr txBox="1">
            <a:spLocks/>
          </p:cNvSpPr>
          <p:nvPr/>
        </p:nvSpPr>
        <p:spPr>
          <a:xfrm>
            <a:off x="611224" y="459690"/>
            <a:ext cx="10383184"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Arial" panose="020B0604020202020204" pitchFamily="34" charset="0"/>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t>2.1 </a:t>
            </a:r>
            <a:r>
              <a:rPr lang="en-US" dirty="0" err="1"/>
              <a:t>Dây</a:t>
            </a:r>
            <a:r>
              <a:rPr lang="en-US" dirty="0"/>
              <a:t> </a:t>
            </a:r>
            <a:r>
              <a:rPr lang="en-US" dirty="0" err="1"/>
              <a:t>chuyền</a:t>
            </a:r>
            <a:r>
              <a:rPr lang="en-US" dirty="0"/>
              <a:t> </a:t>
            </a:r>
            <a:r>
              <a:rPr lang="en-US" dirty="0" err="1"/>
              <a:t>sản</a:t>
            </a:r>
            <a:r>
              <a:rPr lang="en-US" dirty="0"/>
              <a:t> </a:t>
            </a:r>
            <a:r>
              <a:rPr lang="en-US" dirty="0" err="1"/>
              <a:t>xuất</a:t>
            </a:r>
            <a:endParaRPr lang="en-US" dirty="0"/>
          </a:p>
        </p:txBody>
      </p:sp>
      <p:sp>
        <p:nvSpPr>
          <p:cNvPr id="2" name="Rectangle 1">
            <a:extLst>
              <a:ext uri="{FF2B5EF4-FFF2-40B4-BE49-F238E27FC236}">
                <a16:creationId xmlns:a16="http://schemas.microsoft.com/office/drawing/2014/main" id="{D3F1036D-29CD-D565-29A0-4C4B39A2711B}"/>
              </a:ext>
            </a:extLst>
          </p:cNvPr>
          <p:cNvSpPr/>
          <p:nvPr/>
        </p:nvSpPr>
        <p:spPr>
          <a:xfrm>
            <a:off x="5118410" y="4312663"/>
            <a:ext cx="4750419" cy="1862874"/>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dirty="0"/>
          </a:p>
        </p:txBody>
      </p:sp>
    </p:spTree>
    <p:extLst>
      <p:ext uri="{BB962C8B-B14F-4D97-AF65-F5344CB8AC3E}">
        <p14:creationId xmlns:p14="http://schemas.microsoft.com/office/powerpoint/2010/main" val="40306862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230AC2-DA24-C2FA-E385-6D59CDB7A3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CAB213-AF2F-756F-AB7E-5A9A025A4873}"/>
              </a:ext>
            </a:extLst>
          </p:cNvPr>
          <p:cNvSpPr>
            <a:spLocks noGrp="1"/>
          </p:cNvSpPr>
          <p:nvPr>
            <p:ph type="title"/>
          </p:nvPr>
        </p:nvSpPr>
        <p:spPr>
          <a:xfrm>
            <a:off x="2028967" y="554433"/>
            <a:ext cx="8134066" cy="495200"/>
          </a:xfrm>
        </p:spPr>
        <p:txBody>
          <a:bodyPr>
            <a:noAutofit/>
          </a:bodyPr>
          <a:lstStyle/>
          <a:p>
            <a:r>
              <a:rPr lang="en-US" b="1" dirty="0">
                <a:solidFill>
                  <a:schemeClr val="accent1">
                    <a:lumMod val="50000"/>
                  </a:schemeClr>
                </a:solidFill>
                <a:latin typeface="Arial" panose="020B0604020202020204" pitchFamily="34" charset="0"/>
              </a:rPr>
              <a:t>3. </a:t>
            </a:r>
            <a:r>
              <a:rPr lang="en-US" b="1" dirty="0" err="1">
                <a:solidFill>
                  <a:schemeClr val="accent1">
                    <a:lumMod val="50000"/>
                  </a:schemeClr>
                </a:solidFill>
                <a:latin typeface="Arial" panose="020B0604020202020204" pitchFamily="34" charset="0"/>
              </a:rPr>
              <a:t>Hệ</a:t>
            </a:r>
            <a:r>
              <a:rPr lang="en-US" b="1" dirty="0">
                <a:solidFill>
                  <a:schemeClr val="accent1">
                    <a:lumMod val="50000"/>
                  </a:schemeClr>
                </a:solidFill>
                <a:latin typeface="Arial" panose="020B0604020202020204" pitchFamily="34" charset="0"/>
              </a:rPr>
              <a:t> </a:t>
            </a:r>
            <a:r>
              <a:rPr lang="en-US" b="1" dirty="0" err="1">
                <a:solidFill>
                  <a:schemeClr val="accent1">
                    <a:lumMod val="50000"/>
                  </a:schemeClr>
                </a:solidFill>
                <a:latin typeface="Arial" panose="020B0604020202020204" pitchFamily="34" charset="0"/>
              </a:rPr>
              <a:t>thống</a:t>
            </a:r>
            <a:r>
              <a:rPr lang="en-US" b="1" dirty="0">
                <a:solidFill>
                  <a:schemeClr val="accent1">
                    <a:lumMod val="50000"/>
                  </a:schemeClr>
                </a:solidFill>
                <a:latin typeface="Arial" panose="020B0604020202020204" pitchFamily="34" charset="0"/>
              </a:rPr>
              <a:t> </a:t>
            </a:r>
            <a:r>
              <a:rPr lang="en-US" b="1" dirty="0" err="1">
                <a:solidFill>
                  <a:schemeClr val="accent1">
                    <a:lumMod val="50000"/>
                  </a:schemeClr>
                </a:solidFill>
                <a:latin typeface="Arial" panose="020B0604020202020204" pitchFamily="34" charset="0"/>
              </a:rPr>
              <a:t>phụ</a:t>
            </a:r>
            <a:r>
              <a:rPr lang="en-US" b="1" dirty="0">
                <a:solidFill>
                  <a:schemeClr val="accent1">
                    <a:lumMod val="50000"/>
                  </a:schemeClr>
                </a:solidFill>
                <a:latin typeface="Arial" panose="020B0604020202020204" pitchFamily="34" charset="0"/>
              </a:rPr>
              <a:t> </a:t>
            </a:r>
            <a:r>
              <a:rPr lang="en-US" b="1" dirty="0" err="1">
                <a:solidFill>
                  <a:schemeClr val="accent1">
                    <a:lumMod val="50000"/>
                  </a:schemeClr>
                </a:solidFill>
                <a:latin typeface="Arial" panose="020B0604020202020204" pitchFamily="34" charset="0"/>
              </a:rPr>
              <a:t>trợ</a:t>
            </a:r>
            <a:r>
              <a:rPr lang="en-US" b="1" dirty="0">
                <a:solidFill>
                  <a:schemeClr val="accent1">
                    <a:lumMod val="50000"/>
                  </a:schemeClr>
                </a:solidFill>
                <a:latin typeface="Arial" panose="020B0604020202020204" pitchFamily="34" charset="0"/>
              </a:rPr>
              <a:t> </a:t>
            </a:r>
          </a:p>
        </p:txBody>
      </p:sp>
      <p:sp>
        <p:nvSpPr>
          <p:cNvPr id="11" name="Rectangle: Rounded Corners 10">
            <a:extLst>
              <a:ext uri="{FF2B5EF4-FFF2-40B4-BE49-F238E27FC236}">
                <a16:creationId xmlns:a16="http://schemas.microsoft.com/office/drawing/2014/main" id="{6E3C9179-794A-5464-5BEC-CEB9ACD8D243}"/>
              </a:ext>
            </a:extLst>
          </p:cNvPr>
          <p:cNvSpPr/>
          <p:nvPr/>
        </p:nvSpPr>
        <p:spPr>
          <a:xfrm>
            <a:off x="930068" y="1296602"/>
            <a:ext cx="4425704" cy="535857"/>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3.1 </a:t>
            </a:r>
            <a:r>
              <a:rPr lang="en-US" b="1" dirty="0" err="1">
                <a:solidFill>
                  <a:schemeClr val="tx1"/>
                </a:solidFill>
              </a:rPr>
              <a:t>Hệ</a:t>
            </a:r>
            <a:r>
              <a:rPr lang="en-US" b="1" dirty="0">
                <a:solidFill>
                  <a:schemeClr val="tx1"/>
                </a:solidFill>
              </a:rPr>
              <a:t> </a:t>
            </a:r>
            <a:r>
              <a:rPr lang="en-US" b="1" dirty="0" err="1">
                <a:solidFill>
                  <a:schemeClr val="tx1"/>
                </a:solidFill>
              </a:rPr>
              <a:t>thống</a:t>
            </a:r>
            <a:r>
              <a:rPr lang="en-US" b="1" dirty="0">
                <a:solidFill>
                  <a:schemeClr val="tx1"/>
                </a:solidFill>
              </a:rPr>
              <a:t> </a:t>
            </a:r>
            <a:r>
              <a:rPr lang="en-US" b="1" dirty="0" err="1">
                <a:solidFill>
                  <a:schemeClr val="tx1"/>
                </a:solidFill>
              </a:rPr>
              <a:t>cấp</a:t>
            </a:r>
            <a:r>
              <a:rPr lang="en-US" b="1" dirty="0">
                <a:solidFill>
                  <a:schemeClr val="tx1"/>
                </a:solidFill>
              </a:rPr>
              <a:t> </a:t>
            </a:r>
            <a:r>
              <a:rPr lang="en-US" b="1" dirty="0" err="1">
                <a:solidFill>
                  <a:schemeClr val="tx1"/>
                </a:solidFill>
              </a:rPr>
              <a:t>nhiệt</a:t>
            </a:r>
            <a:r>
              <a:rPr lang="en-US" b="1" dirty="0">
                <a:solidFill>
                  <a:schemeClr val="tx1"/>
                </a:solidFill>
              </a:rPr>
              <a:t> </a:t>
            </a:r>
            <a:r>
              <a:rPr lang="en-US" b="1" dirty="0" err="1">
                <a:solidFill>
                  <a:schemeClr val="tx1"/>
                </a:solidFill>
              </a:rPr>
              <a:t>và</a:t>
            </a:r>
            <a:r>
              <a:rPr lang="en-US" b="1" dirty="0">
                <a:solidFill>
                  <a:schemeClr val="tx1"/>
                </a:solidFill>
              </a:rPr>
              <a:t> </a:t>
            </a:r>
            <a:r>
              <a:rPr lang="en-US" b="1" dirty="0" err="1">
                <a:solidFill>
                  <a:schemeClr val="tx1"/>
                </a:solidFill>
              </a:rPr>
              <a:t>lò</a:t>
            </a:r>
            <a:r>
              <a:rPr lang="en-US" b="1" dirty="0">
                <a:solidFill>
                  <a:schemeClr val="tx1"/>
                </a:solidFill>
              </a:rPr>
              <a:t> </a:t>
            </a:r>
            <a:r>
              <a:rPr lang="en-US" b="1" dirty="0" err="1">
                <a:solidFill>
                  <a:schemeClr val="tx1"/>
                </a:solidFill>
              </a:rPr>
              <a:t>nung</a:t>
            </a:r>
            <a:endParaRPr lang="en-US" b="1" dirty="0">
              <a:solidFill>
                <a:schemeClr val="tx1"/>
              </a:solidFill>
            </a:endParaRPr>
          </a:p>
        </p:txBody>
      </p:sp>
      <p:sp>
        <p:nvSpPr>
          <p:cNvPr id="10" name="Content Placeholder 2">
            <a:extLst>
              <a:ext uri="{FF2B5EF4-FFF2-40B4-BE49-F238E27FC236}">
                <a16:creationId xmlns:a16="http://schemas.microsoft.com/office/drawing/2014/main" id="{BD83C201-6855-9C52-1F73-A1B56BB62492}"/>
              </a:ext>
            </a:extLst>
          </p:cNvPr>
          <p:cNvSpPr txBox="1">
            <a:spLocks/>
          </p:cNvSpPr>
          <p:nvPr/>
        </p:nvSpPr>
        <p:spPr>
          <a:xfrm>
            <a:off x="962724" y="1991992"/>
            <a:ext cx="7304315" cy="1066706"/>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defRPr sz="1800"/>
            </a:pPr>
            <a:r>
              <a:rPr lang="en-US" sz="1600" dirty="0" err="1"/>
              <a:t>Lò</a:t>
            </a:r>
            <a:r>
              <a:rPr lang="en-US" sz="1600" dirty="0"/>
              <a:t> </a:t>
            </a:r>
            <a:r>
              <a:rPr lang="en-US" sz="1600" dirty="0" err="1"/>
              <a:t>nung</a:t>
            </a:r>
            <a:r>
              <a:rPr lang="en-US" sz="1600" dirty="0"/>
              <a:t> </a:t>
            </a:r>
            <a:r>
              <a:rPr lang="en-US" sz="1600" dirty="0" err="1"/>
              <a:t>cảm</a:t>
            </a:r>
            <a:r>
              <a:rPr lang="en-US" sz="1600" dirty="0"/>
              <a:t> </a:t>
            </a:r>
            <a:r>
              <a:rPr lang="en-US" sz="1600" dirty="0" err="1"/>
              <a:t>ứng</a:t>
            </a:r>
            <a:r>
              <a:rPr lang="en-US" sz="1600" dirty="0"/>
              <a:t> (</a:t>
            </a:r>
            <a:r>
              <a:rPr lang="en-US" sz="1600" dirty="0" err="1"/>
              <a:t>thép</a:t>
            </a:r>
            <a:r>
              <a:rPr lang="en-US" sz="1600" dirty="0"/>
              <a:t> </a:t>
            </a:r>
            <a:r>
              <a:rPr lang="en-US" sz="1600" dirty="0" err="1"/>
              <a:t>phôi</a:t>
            </a:r>
            <a:r>
              <a:rPr lang="en-US" sz="1600" dirty="0"/>
              <a:t>) / </a:t>
            </a:r>
            <a:r>
              <a:rPr lang="en-US" sz="1600" dirty="0" err="1"/>
              <a:t>Lò</a:t>
            </a:r>
            <a:r>
              <a:rPr lang="en-US" sz="1600" dirty="0"/>
              <a:t> </a:t>
            </a:r>
            <a:r>
              <a:rPr lang="en-US" sz="1600" dirty="0" err="1"/>
              <a:t>gia</a:t>
            </a:r>
            <a:r>
              <a:rPr lang="en-US" sz="1600" dirty="0"/>
              <a:t> </a:t>
            </a:r>
            <a:r>
              <a:rPr lang="en-US" sz="1600" dirty="0" err="1"/>
              <a:t>nhiệt</a:t>
            </a:r>
            <a:r>
              <a:rPr lang="en-US" sz="1600" dirty="0"/>
              <a:t> (</a:t>
            </a:r>
            <a:r>
              <a:rPr lang="en-US" sz="1600" dirty="0" err="1"/>
              <a:t>thép</a:t>
            </a:r>
            <a:r>
              <a:rPr lang="en-US" sz="1600" dirty="0"/>
              <a:t> </a:t>
            </a:r>
            <a:r>
              <a:rPr lang="en-US" sz="1600" dirty="0" err="1"/>
              <a:t>ống</a:t>
            </a:r>
            <a:r>
              <a:rPr lang="en-US" sz="1600" dirty="0"/>
              <a:t> </a:t>
            </a:r>
            <a:r>
              <a:rPr lang="en-US" sz="1600" dirty="0" err="1"/>
              <a:t>cán</a:t>
            </a:r>
            <a:r>
              <a:rPr lang="en-US" sz="1600" dirty="0"/>
              <a:t> </a:t>
            </a:r>
            <a:r>
              <a:rPr lang="en-US" sz="1600" dirty="0" err="1"/>
              <a:t>nóng</a:t>
            </a:r>
            <a:r>
              <a:rPr lang="en-US" sz="1600" dirty="0"/>
              <a:t>): </a:t>
            </a:r>
            <a:r>
              <a:rPr lang="en-US" sz="1600" dirty="0" err="1"/>
              <a:t>Tăng</a:t>
            </a:r>
            <a:r>
              <a:rPr lang="en-US" sz="1600" dirty="0"/>
              <a:t> </a:t>
            </a:r>
            <a:r>
              <a:rPr lang="en-US" sz="1600" dirty="0" err="1"/>
              <a:t>nhiệt</a:t>
            </a:r>
            <a:r>
              <a:rPr lang="en-US" sz="1600" dirty="0"/>
              <a:t> </a:t>
            </a:r>
            <a:r>
              <a:rPr lang="en-US" sz="1600" dirty="0" err="1"/>
              <a:t>độ</a:t>
            </a:r>
            <a:r>
              <a:rPr lang="en-US" sz="1600" dirty="0"/>
              <a:t> </a:t>
            </a:r>
            <a:r>
              <a:rPr lang="en-US" sz="1600" dirty="0" err="1"/>
              <a:t>phôi</a:t>
            </a:r>
            <a:r>
              <a:rPr lang="en-US" sz="1600" dirty="0"/>
              <a:t> </a:t>
            </a:r>
            <a:r>
              <a:rPr lang="en-US" sz="1600" dirty="0" err="1"/>
              <a:t>hoặc</a:t>
            </a:r>
            <a:r>
              <a:rPr lang="en-US" sz="1600" dirty="0"/>
              <a:t> </a:t>
            </a:r>
            <a:r>
              <a:rPr lang="en-US" sz="1600" dirty="0" err="1"/>
              <a:t>thép</a:t>
            </a:r>
            <a:r>
              <a:rPr lang="en-US" sz="1600" dirty="0"/>
              <a:t> </a:t>
            </a:r>
            <a:r>
              <a:rPr lang="en-US" sz="1600" dirty="0" err="1"/>
              <a:t>cuộn</a:t>
            </a:r>
            <a:r>
              <a:rPr lang="en-US" sz="1600" dirty="0"/>
              <a:t> đến 1200–1300°C.</a:t>
            </a:r>
          </a:p>
          <a:p>
            <a:pPr marL="285750" indent="-285750">
              <a:buFont typeface="Arial" panose="020B0604020202020204" pitchFamily="34" charset="0"/>
              <a:buChar char="•"/>
              <a:defRPr sz="1800"/>
            </a:pPr>
            <a:r>
              <a:rPr lang="en-US" sz="1600" dirty="0"/>
              <a:t>Thiết </a:t>
            </a:r>
            <a:r>
              <a:rPr lang="en-US" sz="1600" dirty="0" err="1"/>
              <a:t>bị</a:t>
            </a:r>
            <a:r>
              <a:rPr lang="en-US" sz="1600" dirty="0"/>
              <a:t> </a:t>
            </a:r>
            <a:r>
              <a:rPr lang="en-US" sz="1600" dirty="0" err="1"/>
              <a:t>phụ</a:t>
            </a:r>
            <a:r>
              <a:rPr lang="en-US" sz="1600" dirty="0"/>
              <a:t> </a:t>
            </a:r>
            <a:r>
              <a:rPr lang="en-US" sz="1600" dirty="0" err="1"/>
              <a:t>trợ</a:t>
            </a:r>
            <a:r>
              <a:rPr lang="en-US" sz="1600" dirty="0"/>
              <a:t>: Thiết </a:t>
            </a:r>
            <a:r>
              <a:rPr lang="en-US" sz="1600" dirty="0" err="1"/>
              <a:t>bị</a:t>
            </a:r>
            <a:r>
              <a:rPr lang="en-US" sz="1600" dirty="0"/>
              <a:t> </a:t>
            </a:r>
            <a:r>
              <a:rPr lang="en-US" sz="1600" dirty="0" err="1"/>
              <a:t>đốt</a:t>
            </a:r>
            <a:r>
              <a:rPr lang="en-US" sz="1600" dirty="0"/>
              <a:t>, </a:t>
            </a:r>
            <a:r>
              <a:rPr lang="en-US" sz="1600" dirty="0" err="1"/>
              <a:t>bộ</a:t>
            </a:r>
            <a:r>
              <a:rPr lang="en-US" sz="1600" dirty="0"/>
              <a:t> điều </a:t>
            </a:r>
            <a:r>
              <a:rPr lang="en-US" sz="1600" dirty="0" err="1"/>
              <a:t>khiển</a:t>
            </a:r>
            <a:r>
              <a:rPr lang="en-US" sz="1600" dirty="0"/>
              <a:t> </a:t>
            </a:r>
            <a:r>
              <a:rPr lang="en-US" sz="1600" dirty="0" err="1"/>
              <a:t>nhiệt</a:t>
            </a:r>
            <a:r>
              <a:rPr lang="en-US" sz="1600" dirty="0"/>
              <a:t>, </a:t>
            </a:r>
            <a:r>
              <a:rPr lang="en-US" sz="1600" dirty="0" err="1"/>
              <a:t>ống</a:t>
            </a:r>
            <a:r>
              <a:rPr lang="en-US" sz="1600" dirty="0"/>
              <a:t> </a:t>
            </a:r>
            <a:r>
              <a:rPr lang="en-US" sz="1600" dirty="0" err="1"/>
              <a:t>khói</a:t>
            </a:r>
            <a:r>
              <a:rPr lang="en-US" sz="1600" dirty="0"/>
              <a:t> – </a:t>
            </a:r>
            <a:r>
              <a:rPr lang="en-US" sz="1600" dirty="0" err="1"/>
              <a:t>quạt</a:t>
            </a:r>
            <a:r>
              <a:rPr lang="en-US" sz="1600" dirty="0"/>
              <a:t> </a:t>
            </a:r>
            <a:r>
              <a:rPr lang="en-US" sz="1600" dirty="0" err="1"/>
              <a:t>hút</a:t>
            </a:r>
            <a:r>
              <a:rPr lang="en-US" sz="1600" dirty="0"/>
              <a:t>.</a:t>
            </a:r>
          </a:p>
        </p:txBody>
      </p:sp>
      <p:sp>
        <p:nvSpPr>
          <p:cNvPr id="12" name="Rectangle: Rounded Corners 11">
            <a:extLst>
              <a:ext uri="{FF2B5EF4-FFF2-40B4-BE49-F238E27FC236}">
                <a16:creationId xmlns:a16="http://schemas.microsoft.com/office/drawing/2014/main" id="{26B9B330-49A3-4CE9-4DA0-4990D22071E8}"/>
              </a:ext>
            </a:extLst>
          </p:cNvPr>
          <p:cNvSpPr/>
          <p:nvPr/>
        </p:nvSpPr>
        <p:spPr>
          <a:xfrm>
            <a:off x="930068" y="3109547"/>
            <a:ext cx="4425704" cy="535857"/>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3.2 </a:t>
            </a:r>
            <a:r>
              <a:rPr lang="en-US" b="1" dirty="0" err="1">
                <a:solidFill>
                  <a:schemeClr val="tx1"/>
                </a:solidFill>
              </a:rPr>
              <a:t>Hệ</a:t>
            </a:r>
            <a:r>
              <a:rPr lang="en-US" b="1" dirty="0">
                <a:solidFill>
                  <a:schemeClr val="tx1"/>
                </a:solidFill>
              </a:rPr>
              <a:t> </a:t>
            </a:r>
            <a:r>
              <a:rPr lang="en-US" b="1" dirty="0" err="1">
                <a:solidFill>
                  <a:schemeClr val="tx1"/>
                </a:solidFill>
              </a:rPr>
              <a:t>thống</a:t>
            </a:r>
            <a:r>
              <a:rPr lang="en-US" b="1" dirty="0">
                <a:solidFill>
                  <a:schemeClr val="tx1"/>
                </a:solidFill>
              </a:rPr>
              <a:t> </a:t>
            </a:r>
            <a:r>
              <a:rPr lang="vi-VN" b="1" dirty="0">
                <a:solidFill>
                  <a:schemeClr val="tx1"/>
                </a:solidFill>
              </a:rPr>
              <a:t>thủy lực – bôi trơn</a:t>
            </a:r>
            <a:endParaRPr lang="en-US" b="1" dirty="0">
              <a:solidFill>
                <a:schemeClr val="tx1"/>
              </a:solidFill>
            </a:endParaRPr>
          </a:p>
        </p:txBody>
      </p:sp>
      <p:sp>
        <p:nvSpPr>
          <p:cNvPr id="15" name="Content Placeholder 2">
            <a:extLst>
              <a:ext uri="{FF2B5EF4-FFF2-40B4-BE49-F238E27FC236}">
                <a16:creationId xmlns:a16="http://schemas.microsoft.com/office/drawing/2014/main" id="{3A54560A-1652-5883-E100-E51620B91387}"/>
              </a:ext>
            </a:extLst>
          </p:cNvPr>
          <p:cNvSpPr txBox="1">
            <a:spLocks/>
          </p:cNvSpPr>
          <p:nvPr/>
        </p:nvSpPr>
        <p:spPr>
          <a:xfrm>
            <a:off x="930068" y="3812271"/>
            <a:ext cx="6700818" cy="84803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defRPr sz="1800"/>
            </a:pPr>
            <a:r>
              <a:rPr lang="vi-VN" sz="1600" dirty="0"/>
              <a:t>Hệ thống thủy lực: Cung cấp lực điều khiển cho thiết bị cơ khí.</a:t>
            </a:r>
          </a:p>
          <a:p>
            <a:pPr marL="285750" indent="-285750">
              <a:buFont typeface="Arial" panose="020B0604020202020204" pitchFamily="34" charset="0"/>
              <a:buChar char="•"/>
              <a:defRPr sz="1800"/>
            </a:pPr>
            <a:r>
              <a:rPr lang="vi-VN" sz="1600" dirty="0"/>
              <a:t>Hệ thống bôi trơn: Giảm ma sát, tăng tuổi thọ thiết bị quay.</a:t>
            </a:r>
          </a:p>
        </p:txBody>
      </p:sp>
      <p:sp>
        <p:nvSpPr>
          <p:cNvPr id="16" name="Rectangle: Rounded Corners 15">
            <a:extLst>
              <a:ext uri="{FF2B5EF4-FFF2-40B4-BE49-F238E27FC236}">
                <a16:creationId xmlns:a16="http://schemas.microsoft.com/office/drawing/2014/main" id="{E9C4A013-EE39-0877-62ED-93CFFFFD998D}"/>
              </a:ext>
            </a:extLst>
          </p:cNvPr>
          <p:cNvSpPr/>
          <p:nvPr/>
        </p:nvSpPr>
        <p:spPr>
          <a:xfrm>
            <a:off x="1093353" y="4643776"/>
            <a:ext cx="4425704" cy="535857"/>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3.3 </a:t>
            </a:r>
            <a:r>
              <a:rPr lang="en-US" b="1" dirty="0" err="1">
                <a:solidFill>
                  <a:schemeClr val="tx1"/>
                </a:solidFill>
              </a:rPr>
              <a:t>Hệ</a:t>
            </a:r>
            <a:r>
              <a:rPr lang="en-US" b="1" dirty="0">
                <a:solidFill>
                  <a:schemeClr val="tx1"/>
                </a:solidFill>
              </a:rPr>
              <a:t> </a:t>
            </a:r>
            <a:r>
              <a:rPr lang="en-US" b="1" dirty="0" err="1">
                <a:solidFill>
                  <a:schemeClr val="tx1"/>
                </a:solidFill>
              </a:rPr>
              <a:t>thống</a:t>
            </a:r>
            <a:r>
              <a:rPr lang="en-US" b="1" dirty="0">
                <a:solidFill>
                  <a:schemeClr val="tx1"/>
                </a:solidFill>
              </a:rPr>
              <a:t> </a:t>
            </a:r>
            <a:r>
              <a:rPr lang="en-US" b="1" dirty="0" err="1">
                <a:solidFill>
                  <a:schemeClr val="tx1"/>
                </a:solidFill>
              </a:rPr>
              <a:t>cấp</a:t>
            </a:r>
            <a:r>
              <a:rPr lang="en-US" b="1" dirty="0">
                <a:solidFill>
                  <a:schemeClr val="tx1"/>
                </a:solidFill>
              </a:rPr>
              <a:t> </a:t>
            </a:r>
            <a:r>
              <a:rPr lang="vi-VN" b="1" dirty="0">
                <a:solidFill>
                  <a:schemeClr val="tx1"/>
                </a:solidFill>
              </a:rPr>
              <a:t>nước và làm mát</a:t>
            </a:r>
            <a:endParaRPr lang="en-US" b="1" dirty="0">
              <a:solidFill>
                <a:schemeClr val="tx1"/>
              </a:solidFill>
            </a:endParaRPr>
          </a:p>
        </p:txBody>
      </p:sp>
      <p:sp>
        <p:nvSpPr>
          <p:cNvPr id="17" name="Content Placeholder 2">
            <a:extLst>
              <a:ext uri="{FF2B5EF4-FFF2-40B4-BE49-F238E27FC236}">
                <a16:creationId xmlns:a16="http://schemas.microsoft.com/office/drawing/2014/main" id="{D0346217-B497-5593-E955-30A5989868FD}"/>
              </a:ext>
            </a:extLst>
          </p:cNvPr>
          <p:cNvSpPr txBox="1">
            <a:spLocks/>
          </p:cNvSpPr>
          <p:nvPr/>
        </p:nvSpPr>
        <p:spPr>
          <a:xfrm>
            <a:off x="1017155" y="5376877"/>
            <a:ext cx="8229600" cy="92669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defRPr sz="1800"/>
            </a:pPr>
            <a:r>
              <a:rPr lang="vi-VN" sz="1600" dirty="0"/>
              <a:t>Hệ thống tuần hoàn nước làm mát: Làm mát phôi, lò, motor lớn.</a:t>
            </a:r>
          </a:p>
          <a:p>
            <a:pPr marL="285750" indent="-285750">
              <a:buFont typeface="Arial" panose="020B0604020202020204" pitchFamily="34" charset="0"/>
              <a:buChar char="•"/>
              <a:defRPr sz="1800"/>
            </a:pPr>
            <a:r>
              <a:rPr lang="vi-VN" sz="1600" dirty="0"/>
              <a:t>Hệ thống xử lý nước đầu vào: Loại bỏ cặn, ion – bảo vệ thiết bị nhiệt.</a:t>
            </a:r>
          </a:p>
        </p:txBody>
      </p:sp>
      <p:pic>
        <p:nvPicPr>
          <p:cNvPr id="18" name="Picture 17" descr="A machine in a factory&#10;&#10;AI-generated content may be incorrect.">
            <a:extLst>
              <a:ext uri="{FF2B5EF4-FFF2-40B4-BE49-F238E27FC236}">
                <a16:creationId xmlns:a16="http://schemas.microsoft.com/office/drawing/2014/main" id="{74881191-A9CC-940F-BCD5-6938F0097C3A}"/>
              </a:ext>
            </a:extLst>
          </p:cNvPr>
          <p:cNvPicPr>
            <a:picLocks noChangeAspect="1"/>
          </p:cNvPicPr>
          <p:nvPr/>
        </p:nvPicPr>
        <p:blipFill>
          <a:blip r:embed="rId2"/>
          <a:stretch>
            <a:fillRect/>
          </a:stretch>
        </p:blipFill>
        <p:spPr>
          <a:xfrm>
            <a:off x="8997089" y="2089073"/>
            <a:ext cx="2356081" cy="1767060"/>
          </a:xfrm>
          <a:prstGeom prst="rect">
            <a:avLst/>
          </a:prstGeom>
        </p:spPr>
      </p:pic>
      <p:pic>
        <p:nvPicPr>
          <p:cNvPr id="20" name="Picture 19">
            <a:extLst>
              <a:ext uri="{FF2B5EF4-FFF2-40B4-BE49-F238E27FC236}">
                <a16:creationId xmlns:a16="http://schemas.microsoft.com/office/drawing/2014/main" id="{4A341989-E82B-5624-981F-EFA9CC35D615}"/>
              </a:ext>
            </a:extLst>
          </p:cNvPr>
          <p:cNvPicPr>
            <a:picLocks noChangeAspect="1"/>
          </p:cNvPicPr>
          <p:nvPr/>
        </p:nvPicPr>
        <p:blipFill>
          <a:blip r:embed="rId3"/>
          <a:stretch>
            <a:fillRect/>
          </a:stretch>
        </p:blipFill>
        <p:spPr>
          <a:xfrm>
            <a:off x="9029435" y="4200755"/>
            <a:ext cx="2323735" cy="1767060"/>
          </a:xfrm>
          <a:prstGeom prst="rect">
            <a:avLst/>
          </a:prstGeom>
        </p:spPr>
      </p:pic>
    </p:spTree>
    <p:extLst>
      <p:ext uri="{BB962C8B-B14F-4D97-AF65-F5344CB8AC3E}">
        <p14:creationId xmlns:p14="http://schemas.microsoft.com/office/powerpoint/2010/main" val="27824218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7949ED-2E86-446D-8409-8E40717634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B20C01E-0E00-6F69-A2B8-C5AB27D9E3DC}"/>
              </a:ext>
            </a:extLst>
          </p:cNvPr>
          <p:cNvSpPr>
            <a:spLocks noGrp="1"/>
          </p:cNvSpPr>
          <p:nvPr>
            <p:ph type="title"/>
          </p:nvPr>
        </p:nvSpPr>
        <p:spPr>
          <a:xfrm>
            <a:off x="2028967" y="554433"/>
            <a:ext cx="8134066" cy="495200"/>
          </a:xfrm>
        </p:spPr>
        <p:txBody>
          <a:bodyPr>
            <a:noAutofit/>
          </a:bodyPr>
          <a:lstStyle/>
          <a:p>
            <a:r>
              <a:rPr lang="en-US" b="1" dirty="0">
                <a:solidFill>
                  <a:schemeClr val="accent1">
                    <a:lumMod val="50000"/>
                  </a:schemeClr>
                </a:solidFill>
                <a:latin typeface="Arial" panose="020B0604020202020204" pitchFamily="34" charset="0"/>
              </a:rPr>
              <a:t>3. </a:t>
            </a:r>
            <a:r>
              <a:rPr lang="en-US" b="1" dirty="0" err="1">
                <a:solidFill>
                  <a:schemeClr val="accent1">
                    <a:lumMod val="50000"/>
                  </a:schemeClr>
                </a:solidFill>
                <a:latin typeface="Arial" panose="020B0604020202020204" pitchFamily="34" charset="0"/>
              </a:rPr>
              <a:t>Hệ</a:t>
            </a:r>
            <a:r>
              <a:rPr lang="en-US" b="1" dirty="0">
                <a:solidFill>
                  <a:schemeClr val="accent1">
                    <a:lumMod val="50000"/>
                  </a:schemeClr>
                </a:solidFill>
                <a:latin typeface="Arial" panose="020B0604020202020204" pitchFamily="34" charset="0"/>
              </a:rPr>
              <a:t> </a:t>
            </a:r>
            <a:r>
              <a:rPr lang="en-US" b="1" dirty="0" err="1">
                <a:solidFill>
                  <a:schemeClr val="accent1">
                    <a:lumMod val="50000"/>
                  </a:schemeClr>
                </a:solidFill>
                <a:latin typeface="Arial" panose="020B0604020202020204" pitchFamily="34" charset="0"/>
              </a:rPr>
              <a:t>thống</a:t>
            </a:r>
            <a:r>
              <a:rPr lang="en-US" b="1" dirty="0">
                <a:solidFill>
                  <a:schemeClr val="accent1">
                    <a:lumMod val="50000"/>
                  </a:schemeClr>
                </a:solidFill>
                <a:latin typeface="Arial" panose="020B0604020202020204" pitchFamily="34" charset="0"/>
              </a:rPr>
              <a:t> </a:t>
            </a:r>
            <a:r>
              <a:rPr lang="en-US" b="1" dirty="0" err="1">
                <a:solidFill>
                  <a:schemeClr val="accent1">
                    <a:lumMod val="50000"/>
                  </a:schemeClr>
                </a:solidFill>
                <a:latin typeface="Arial" panose="020B0604020202020204" pitchFamily="34" charset="0"/>
              </a:rPr>
              <a:t>phụ</a:t>
            </a:r>
            <a:r>
              <a:rPr lang="en-US" b="1" dirty="0">
                <a:solidFill>
                  <a:schemeClr val="accent1">
                    <a:lumMod val="50000"/>
                  </a:schemeClr>
                </a:solidFill>
                <a:latin typeface="Arial" panose="020B0604020202020204" pitchFamily="34" charset="0"/>
              </a:rPr>
              <a:t> </a:t>
            </a:r>
            <a:r>
              <a:rPr lang="en-US" b="1" dirty="0" err="1">
                <a:solidFill>
                  <a:schemeClr val="accent1">
                    <a:lumMod val="50000"/>
                  </a:schemeClr>
                </a:solidFill>
                <a:latin typeface="Arial" panose="020B0604020202020204" pitchFamily="34" charset="0"/>
              </a:rPr>
              <a:t>trợ</a:t>
            </a:r>
            <a:r>
              <a:rPr lang="en-US" b="1" dirty="0">
                <a:solidFill>
                  <a:schemeClr val="accent1">
                    <a:lumMod val="50000"/>
                  </a:schemeClr>
                </a:solidFill>
                <a:latin typeface="Arial" panose="020B0604020202020204" pitchFamily="34" charset="0"/>
              </a:rPr>
              <a:t> </a:t>
            </a:r>
          </a:p>
        </p:txBody>
      </p:sp>
      <p:sp>
        <p:nvSpPr>
          <p:cNvPr id="6" name="Content Placeholder 2">
            <a:extLst>
              <a:ext uri="{FF2B5EF4-FFF2-40B4-BE49-F238E27FC236}">
                <a16:creationId xmlns:a16="http://schemas.microsoft.com/office/drawing/2014/main" id="{CC90BA02-D2FE-B66F-9F05-E5B7F1860C78}"/>
              </a:ext>
            </a:extLst>
          </p:cNvPr>
          <p:cNvSpPr txBox="1">
            <a:spLocks/>
          </p:cNvSpPr>
          <p:nvPr/>
        </p:nvSpPr>
        <p:spPr>
          <a:xfrm>
            <a:off x="1345604" y="1806317"/>
            <a:ext cx="7979229" cy="879996"/>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defRPr sz="1800"/>
            </a:pPr>
            <a:r>
              <a:rPr lang="en-US" sz="1600" dirty="0" err="1"/>
              <a:t>Trạm</a:t>
            </a:r>
            <a:r>
              <a:rPr lang="en-US" sz="1600" dirty="0"/>
              <a:t> biến </a:t>
            </a:r>
            <a:r>
              <a:rPr lang="en-US" sz="1600" dirty="0" err="1"/>
              <a:t>áp</a:t>
            </a:r>
            <a:r>
              <a:rPr lang="en-US" sz="1600" dirty="0"/>
              <a:t> </a:t>
            </a:r>
            <a:r>
              <a:rPr lang="en-US" sz="1600" dirty="0" err="1"/>
              <a:t>và</a:t>
            </a:r>
            <a:r>
              <a:rPr lang="en-US" sz="1600" dirty="0"/>
              <a:t> </a:t>
            </a:r>
            <a:r>
              <a:rPr lang="en-US" sz="1600" dirty="0" err="1"/>
              <a:t>tủ</a:t>
            </a:r>
            <a:r>
              <a:rPr lang="en-US" sz="1600" dirty="0"/>
              <a:t> </a:t>
            </a:r>
            <a:r>
              <a:rPr lang="en-US" sz="1600" dirty="0" err="1"/>
              <a:t>phân</a:t>
            </a:r>
            <a:r>
              <a:rPr lang="en-US" sz="1600" dirty="0"/>
              <a:t> </a:t>
            </a:r>
            <a:r>
              <a:rPr lang="en-US" sz="1600" dirty="0" err="1"/>
              <a:t>phối</a:t>
            </a:r>
            <a:r>
              <a:rPr lang="en-US" sz="1600" dirty="0"/>
              <a:t> </a:t>
            </a:r>
            <a:r>
              <a:rPr lang="en-US" sz="1600" dirty="0" err="1"/>
              <a:t>điện</a:t>
            </a:r>
            <a:r>
              <a:rPr lang="en-US" sz="1600" dirty="0"/>
              <a:t>: Cung </a:t>
            </a:r>
            <a:r>
              <a:rPr lang="en-US" sz="1600" dirty="0" err="1"/>
              <a:t>cấp</a:t>
            </a:r>
            <a:r>
              <a:rPr lang="en-US" sz="1600" dirty="0"/>
              <a:t> </a:t>
            </a:r>
            <a:r>
              <a:rPr lang="en-US" sz="1600" dirty="0" err="1"/>
              <a:t>điện</a:t>
            </a:r>
            <a:r>
              <a:rPr lang="en-US" sz="1600" dirty="0"/>
              <a:t> </a:t>
            </a:r>
            <a:r>
              <a:rPr lang="en-US" sz="1600" dirty="0" err="1"/>
              <a:t>cho</a:t>
            </a:r>
            <a:r>
              <a:rPr lang="en-US" sz="1600" dirty="0"/>
              <a:t> </a:t>
            </a:r>
            <a:r>
              <a:rPr lang="en-US" sz="1600" dirty="0" err="1"/>
              <a:t>toàn</a:t>
            </a:r>
            <a:r>
              <a:rPr lang="en-US" sz="1600" dirty="0"/>
              <a:t> nhà </a:t>
            </a:r>
            <a:r>
              <a:rPr lang="en-US" sz="1600" dirty="0" err="1"/>
              <a:t>máy</a:t>
            </a:r>
            <a:r>
              <a:rPr lang="en-US" sz="1600" dirty="0"/>
              <a:t>.</a:t>
            </a:r>
          </a:p>
          <a:p>
            <a:pPr marL="285750" indent="-285750">
              <a:buFont typeface="Arial" panose="020B0604020202020204" pitchFamily="34" charset="0"/>
              <a:buChar char="•"/>
              <a:defRPr sz="1800"/>
            </a:pPr>
            <a:r>
              <a:rPr lang="en-US" sz="1600" dirty="0" err="1"/>
              <a:t>Hệ</a:t>
            </a:r>
            <a:r>
              <a:rPr lang="en-US" sz="1600" dirty="0"/>
              <a:t> </a:t>
            </a:r>
            <a:r>
              <a:rPr lang="en-US" sz="1600" dirty="0" err="1"/>
              <a:t>thống</a:t>
            </a:r>
            <a:r>
              <a:rPr lang="en-US" sz="1600" dirty="0"/>
              <a:t> điều </a:t>
            </a:r>
            <a:r>
              <a:rPr lang="en-US" sz="1600" dirty="0" err="1"/>
              <a:t>khiển</a:t>
            </a:r>
            <a:r>
              <a:rPr lang="en-US" sz="1600" dirty="0"/>
              <a:t> SCADA/PLC: </a:t>
            </a:r>
            <a:r>
              <a:rPr lang="en-US" sz="1600" dirty="0" err="1"/>
              <a:t>Tự</a:t>
            </a:r>
            <a:r>
              <a:rPr lang="en-US" sz="1600" dirty="0"/>
              <a:t> </a:t>
            </a:r>
            <a:r>
              <a:rPr lang="en-US" sz="1600" dirty="0" err="1"/>
              <a:t>động</a:t>
            </a:r>
            <a:r>
              <a:rPr lang="en-US" sz="1600" dirty="0"/>
              <a:t> </a:t>
            </a:r>
            <a:r>
              <a:rPr lang="en-US" sz="1600" dirty="0" err="1"/>
              <a:t>hóa</a:t>
            </a:r>
            <a:r>
              <a:rPr lang="en-US" sz="1600" dirty="0"/>
              <a:t>, </a:t>
            </a:r>
            <a:r>
              <a:rPr lang="en-US" sz="1600" dirty="0" err="1"/>
              <a:t>giám</a:t>
            </a:r>
            <a:r>
              <a:rPr lang="en-US" sz="1600" dirty="0"/>
              <a:t> </a:t>
            </a:r>
            <a:r>
              <a:rPr lang="en-US" sz="1600" dirty="0" err="1"/>
              <a:t>sát</a:t>
            </a:r>
            <a:r>
              <a:rPr lang="en-US" sz="1600" dirty="0"/>
              <a:t> </a:t>
            </a:r>
            <a:r>
              <a:rPr lang="en-US" sz="1600" dirty="0" err="1"/>
              <a:t>quá</a:t>
            </a:r>
            <a:r>
              <a:rPr lang="en-US" sz="1600" dirty="0"/>
              <a:t> </a:t>
            </a:r>
            <a:r>
              <a:rPr lang="en-US" sz="1600" dirty="0" err="1"/>
              <a:t>trình</a:t>
            </a:r>
            <a:r>
              <a:rPr lang="en-US" sz="1600" dirty="0"/>
              <a:t>.</a:t>
            </a:r>
          </a:p>
        </p:txBody>
      </p:sp>
      <p:sp>
        <p:nvSpPr>
          <p:cNvPr id="7" name="Rectangle: Rounded Corners 6">
            <a:extLst>
              <a:ext uri="{FF2B5EF4-FFF2-40B4-BE49-F238E27FC236}">
                <a16:creationId xmlns:a16="http://schemas.microsoft.com/office/drawing/2014/main" id="{75905312-45B5-D28F-6403-A17B569547D9}"/>
              </a:ext>
            </a:extLst>
          </p:cNvPr>
          <p:cNvSpPr/>
          <p:nvPr/>
        </p:nvSpPr>
        <p:spPr>
          <a:xfrm>
            <a:off x="1345604" y="1270460"/>
            <a:ext cx="4425704" cy="535857"/>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 3.4 </a:t>
            </a:r>
            <a:r>
              <a:rPr lang="en-US" b="1" dirty="0" err="1">
                <a:solidFill>
                  <a:schemeClr val="tx1"/>
                </a:solidFill>
              </a:rPr>
              <a:t>Hệ</a:t>
            </a:r>
            <a:r>
              <a:rPr lang="en-US" b="1" dirty="0">
                <a:solidFill>
                  <a:schemeClr val="tx1"/>
                </a:solidFill>
              </a:rPr>
              <a:t> </a:t>
            </a:r>
            <a:r>
              <a:rPr lang="en-US" b="1" dirty="0" err="1">
                <a:solidFill>
                  <a:schemeClr val="tx1"/>
                </a:solidFill>
              </a:rPr>
              <a:t>thống</a:t>
            </a:r>
            <a:r>
              <a:rPr lang="en-US" b="1" dirty="0">
                <a:solidFill>
                  <a:schemeClr val="tx1"/>
                </a:solidFill>
              </a:rPr>
              <a:t> </a:t>
            </a:r>
            <a:r>
              <a:rPr lang="en-US" b="1" dirty="0" err="1">
                <a:solidFill>
                  <a:schemeClr val="tx1"/>
                </a:solidFill>
              </a:rPr>
              <a:t>điện</a:t>
            </a:r>
            <a:r>
              <a:rPr lang="en-US" b="1" dirty="0">
                <a:solidFill>
                  <a:schemeClr val="tx1"/>
                </a:solidFill>
              </a:rPr>
              <a:t> – điều </a:t>
            </a:r>
            <a:r>
              <a:rPr lang="en-US" b="1" dirty="0" err="1">
                <a:solidFill>
                  <a:schemeClr val="tx1"/>
                </a:solidFill>
              </a:rPr>
              <a:t>khiển</a:t>
            </a:r>
            <a:r>
              <a:rPr lang="en-US" b="1" dirty="0">
                <a:solidFill>
                  <a:schemeClr val="tx1"/>
                </a:solidFill>
              </a:rPr>
              <a:t> </a:t>
            </a:r>
          </a:p>
        </p:txBody>
      </p:sp>
      <p:sp>
        <p:nvSpPr>
          <p:cNvPr id="8" name="Rectangle: Rounded Corners 7">
            <a:extLst>
              <a:ext uri="{FF2B5EF4-FFF2-40B4-BE49-F238E27FC236}">
                <a16:creationId xmlns:a16="http://schemas.microsoft.com/office/drawing/2014/main" id="{E31F50BF-8B5C-224F-10E2-BDA49302ECC7}"/>
              </a:ext>
            </a:extLst>
          </p:cNvPr>
          <p:cNvSpPr/>
          <p:nvPr/>
        </p:nvSpPr>
        <p:spPr>
          <a:xfrm>
            <a:off x="1360383" y="2488932"/>
            <a:ext cx="4425704" cy="535857"/>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 3.5 </a:t>
            </a:r>
            <a:r>
              <a:rPr lang="en-US" b="1" dirty="0" err="1">
                <a:solidFill>
                  <a:schemeClr val="tx1"/>
                </a:solidFill>
              </a:rPr>
              <a:t>Hệ</a:t>
            </a:r>
            <a:r>
              <a:rPr lang="en-US" b="1" dirty="0">
                <a:solidFill>
                  <a:schemeClr val="tx1"/>
                </a:solidFill>
              </a:rPr>
              <a:t> </a:t>
            </a:r>
            <a:r>
              <a:rPr lang="en-US" b="1" dirty="0" err="1">
                <a:solidFill>
                  <a:schemeClr val="tx1"/>
                </a:solidFill>
              </a:rPr>
              <a:t>thống</a:t>
            </a:r>
            <a:r>
              <a:rPr lang="en-US" b="1" dirty="0">
                <a:solidFill>
                  <a:schemeClr val="tx1"/>
                </a:solidFill>
              </a:rPr>
              <a:t> </a:t>
            </a:r>
            <a:r>
              <a:rPr lang="en-US" b="1" dirty="0" err="1">
                <a:solidFill>
                  <a:schemeClr val="tx1"/>
                </a:solidFill>
              </a:rPr>
              <a:t>nhiên</a:t>
            </a:r>
            <a:r>
              <a:rPr lang="en-US" b="1" dirty="0">
                <a:solidFill>
                  <a:schemeClr val="tx1"/>
                </a:solidFill>
              </a:rPr>
              <a:t> liệu </a:t>
            </a:r>
            <a:r>
              <a:rPr lang="en-US" b="1" dirty="0" err="1">
                <a:solidFill>
                  <a:schemeClr val="tx1"/>
                </a:solidFill>
              </a:rPr>
              <a:t>và</a:t>
            </a:r>
            <a:r>
              <a:rPr lang="en-US" b="1" dirty="0">
                <a:solidFill>
                  <a:schemeClr val="tx1"/>
                </a:solidFill>
              </a:rPr>
              <a:t> khí </a:t>
            </a:r>
          </a:p>
        </p:txBody>
      </p:sp>
      <p:sp>
        <p:nvSpPr>
          <p:cNvPr id="13" name="Content Placeholder 2">
            <a:extLst>
              <a:ext uri="{FF2B5EF4-FFF2-40B4-BE49-F238E27FC236}">
                <a16:creationId xmlns:a16="http://schemas.microsoft.com/office/drawing/2014/main" id="{1666E433-43FA-82A8-7996-0F6359A28DFB}"/>
              </a:ext>
            </a:extLst>
          </p:cNvPr>
          <p:cNvSpPr txBox="1">
            <a:spLocks/>
          </p:cNvSpPr>
          <p:nvPr/>
        </p:nvSpPr>
        <p:spPr>
          <a:xfrm>
            <a:off x="1352162" y="3018534"/>
            <a:ext cx="6397133" cy="85822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defRPr sz="1800"/>
            </a:pPr>
            <a:r>
              <a:rPr lang="vi-VN" sz="1600" dirty="0"/>
              <a:t>Hệ thống cấp khí đốt: Cung cấp khí NG, CO/H2, khí lò cao.</a:t>
            </a:r>
          </a:p>
          <a:p>
            <a:pPr marL="285750" indent="-285750">
              <a:buFont typeface="Arial" panose="020B0604020202020204" pitchFamily="34" charset="0"/>
              <a:buChar char="•"/>
              <a:defRPr sz="1800"/>
            </a:pPr>
            <a:r>
              <a:rPr lang="vi-VN" sz="1600" dirty="0"/>
              <a:t>Hệ thống cấp oxy, khí trơ: Dùng trong luyện thép và hàn.</a:t>
            </a:r>
          </a:p>
        </p:txBody>
      </p:sp>
      <p:pic>
        <p:nvPicPr>
          <p:cNvPr id="14" name="Picture 13" descr="A large white metal object in a room&#10;&#10;Description automatically generated">
            <a:extLst>
              <a:ext uri="{FF2B5EF4-FFF2-40B4-BE49-F238E27FC236}">
                <a16:creationId xmlns:a16="http://schemas.microsoft.com/office/drawing/2014/main" id="{7F9873B7-B67E-30C1-8D9B-1F01AE30B541}"/>
              </a:ext>
            </a:extLst>
          </p:cNvPr>
          <p:cNvPicPr>
            <a:picLocks noChangeAspect="1"/>
          </p:cNvPicPr>
          <p:nvPr/>
        </p:nvPicPr>
        <p:blipFill>
          <a:blip r:embed="rId2"/>
          <a:stretch>
            <a:fillRect/>
          </a:stretch>
        </p:blipFill>
        <p:spPr>
          <a:xfrm>
            <a:off x="8840966" y="1270460"/>
            <a:ext cx="2156716" cy="1616823"/>
          </a:xfrm>
          <a:prstGeom prst="rect">
            <a:avLst/>
          </a:prstGeom>
        </p:spPr>
      </p:pic>
      <p:sp>
        <p:nvSpPr>
          <p:cNvPr id="18" name="Rectangle: Rounded Corners 17">
            <a:extLst>
              <a:ext uri="{FF2B5EF4-FFF2-40B4-BE49-F238E27FC236}">
                <a16:creationId xmlns:a16="http://schemas.microsoft.com/office/drawing/2014/main" id="{2080A7E5-0609-EB32-1E26-FCDD3DADC125}"/>
              </a:ext>
            </a:extLst>
          </p:cNvPr>
          <p:cNvSpPr/>
          <p:nvPr/>
        </p:nvSpPr>
        <p:spPr>
          <a:xfrm>
            <a:off x="1353278" y="3702789"/>
            <a:ext cx="6396017" cy="535857"/>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3.6 </a:t>
            </a:r>
            <a:r>
              <a:rPr lang="en-US" b="1" dirty="0" err="1">
                <a:solidFill>
                  <a:schemeClr val="tx1"/>
                </a:solidFill>
              </a:rPr>
              <a:t>Hệ</a:t>
            </a:r>
            <a:r>
              <a:rPr lang="en-US" b="1" dirty="0">
                <a:solidFill>
                  <a:schemeClr val="tx1"/>
                </a:solidFill>
              </a:rPr>
              <a:t> </a:t>
            </a:r>
            <a:r>
              <a:rPr lang="en-US" b="1" dirty="0" err="1">
                <a:solidFill>
                  <a:schemeClr val="tx1"/>
                </a:solidFill>
              </a:rPr>
              <a:t>thống</a:t>
            </a:r>
            <a:r>
              <a:rPr lang="en-US" b="1" dirty="0">
                <a:solidFill>
                  <a:schemeClr val="tx1"/>
                </a:solidFill>
              </a:rPr>
              <a:t> khí </a:t>
            </a:r>
            <a:r>
              <a:rPr lang="en-US" b="1" dirty="0" err="1">
                <a:solidFill>
                  <a:schemeClr val="tx1"/>
                </a:solidFill>
              </a:rPr>
              <a:t>nén</a:t>
            </a:r>
            <a:endParaRPr lang="en-US" b="1" dirty="0">
              <a:solidFill>
                <a:schemeClr val="tx1"/>
              </a:solidFill>
            </a:endParaRPr>
          </a:p>
        </p:txBody>
      </p:sp>
      <p:sp>
        <p:nvSpPr>
          <p:cNvPr id="19" name="Content Placeholder 2">
            <a:extLst>
              <a:ext uri="{FF2B5EF4-FFF2-40B4-BE49-F238E27FC236}">
                <a16:creationId xmlns:a16="http://schemas.microsoft.com/office/drawing/2014/main" id="{E7E921B9-308B-029F-8C56-989A735C8503}"/>
              </a:ext>
            </a:extLst>
          </p:cNvPr>
          <p:cNvSpPr txBox="1">
            <a:spLocks/>
          </p:cNvSpPr>
          <p:nvPr/>
        </p:nvSpPr>
        <p:spPr>
          <a:xfrm>
            <a:off x="1340617" y="4270885"/>
            <a:ext cx="7663543" cy="66228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defRPr sz="1800"/>
            </a:pPr>
            <a:r>
              <a:rPr lang="vi-VN" sz="1600" dirty="0"/>
              <a:t>Cấp khí nén cho thiết bị chấp hành, van,</a:t>
            </a:r>
            <a:r>
              <a:rPr lang="en-US" sz="1600" dirty="0"/>
              <a:t>thiết </a:t>
            </a:r>
            <a:r>
              <a:rPr lang="en-US" sz="1600" dirty="0" err="1"/>
              <a:t>bị</a:t>
            </a:r>
            <a:r>
              <a:rPr lang="vi-VN" sz="1600" dirty="0"/>
              <a:t> làm sạch.</a:t>
            </a:r>
          </a:p>
        </p:txBody>
      </p:sp>
      <p:pic>
        <p:nvPicPr>
          <p:cNvPr id="21" name="Picture 20" descr="A room with pipes and tanks&#10;&#10;AI-generated content may be incorrect.">
            <a:extLst>
              <a:ext uri="{FF2B5EF4-FFF2-40B4-BE49-F238E27FC236}">
                <a16:creationId xmlns:a16="http://schemas.microsoft.com/office/drawing/2014/main" id="{6C0B27FE-2B9D-5A4A-B9FC-18891EC99815}"/>
              </a:ext>
            </a:extLst>
          </p:cNvPr>
          <p:cNvPicPr>
            <a:picLocks noChangeAspect="1"/>
          </p:cNvPicPr>
          <p:nvPr/>
        </p:nvPicPr>
        <p:blipFill>
          <a:blip r:embed="rId3"/>
          <a:stretch>
            <a:fillRect/>
          </a:stretch>
        </p:blipFill>
        <p:spPr>
          <a:xfrm>
            <a:off x="8840966" y="3047512"/>
            <a:ext cx="2210367" cy="1528588"/>
          </a:xfrm>
          <a:prstGeom prst="rect">
            <a:avLst/>
          </a:prstGeom>
        </p:spPr>
      </p:pic>
      <p:sp>
        <p:nvSpPr>
          <p:cNvPr id="22" name="Rectangle: Rounded Corners 21">
            <a:extLst>
              <a:ext uri="{FF2B5EF4-FFF2-40B4-BE49-F238E27FC236}">
                <a16:creationId xmlns:a16="http://schemas.microsoft.com/office/drawing/2014/main" id="{0CE0FC69-5625-B121-2A3F-DEEECD0DFD9E}"/>
              </a:ext>
            </a:extLst>
          </p:cNvPr>
          <p:cNvSpPr/>
          <p:nvPr/>
        </p:nvSpPr>
        <p:spPr>
          <a:xfrm>
            <a:off x="1348838" y="4685683"/>
            <a:ext cx="6396018" cy="535857"/>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3.7 </a:t>
            </a:r>
            <a:r>
              <a:rPr lang="en-US" b="1" dirty="0" err="1">
                <a:solidFill>
                  <a:schemeClr val="tx1"/>
                </a:solidFill>
              </a:rPr>
              <a:t>Hệ</a:t>
            </a:r>
            <a:r>
              <a:rPr lang="en-US" b="1" dirty="0">
                <a:solidFill>
                  <a:schemeClr val="tx1"/>
                </a:solidFill>
              </a:rPr>
              <a:t> </a:t>
            </a:r>
            <a:r>
              <a:rPr lang="en-US" b="1" dirty="0" err="1">
                <a:solidFill>
                  <a:schemeClr val="tx1"/>
                </a:solidFill>
              </a:rPr>
              <a:t>thống</a:t>
            </a:r>
            <a:r>
              <a:rPr lang="en-US" b="1" dirty="0">
                <a:solidFill>
                  <a:schemeClr val="tx1"/>
                </a:solidFill>
              </a:rPr>
              <a:t> </a:t>
            </a:r>
            <a:r>
              <a:rPr lang="en-US" b="1" dirty="0" err="1">
                <a:solidFill>
                  <a:schemeClr val="tx1"/>
                </a:solidFill>
              </a:rPr>
              <a:t>thông</a:t>
            </a:r>
            <a:r>
              <a:rPr lang="en-US" b="1" dirty="0">
                <a:solidFill>
                  <a:schemeClr val="tx1"/>
                </a:solidFill>
              </a:rPr>
              <a:t> </a:t>
            </a:r>
            <a:r>
              <a:rPr lang="en-US" b="1" dirty="0" err="1">
                <a:solidFill>
                  <a:schemeClr val="tx1"/>
                </a:solidFill>
              </a:rPr>
              <a:t>gió</a:t>
            </a:r>
            <a:r>
              <a:rPr lang="en-US" b="1" dirty="0">
                <a:solidFill>
                  <a:schemeClr val="tx1"/>
                </a:solidFill>
              </a:rPr>
              <a:t> – </a:t>
            </a:r>
            <a:r>
              <a:rPr lang="en-US" b="1" dirty="0" err="1">
                <a:solidFill>
                  <a:schemeClr val="tx1"/>
                </a:solidFill>
              </a:rPr>
              <a:t>hút</a:t>
            </a:r>
            <a:r>
              <a:rPr lang="en-US" b="1" dirty="0">
                <a:solidFill>
                  <a:schemeClr val="tx1"/>
                </a:solidFill>
              </a:rPr>
              <a:t> </a:t>
            </a:r>
            <a:r>
              <a:rPr lang="en-US" b="1" dirty="0" err="1">
                <a:solidFill>
                  <a:schemeClr val="tx1"/>
                </a:solidFill>
              </a:rPr>
              <a:t>bụi</a:t>
            </a:r>
            <a:r>
              <a:rPr lang="en-US" b="1" dirty="0">
                <a:solidFill>
                  <a:schemeClr val="tx1"/>
                </a:solidFill>
              </a:rPr>
              <a:t> – </a:t>
            </a:r>
            <a:r>
              <a:rPr lang="en-US" b="1" dirty="0" err="1">
                <a:solidFill>
                  <a:schemeClr val="tx1"/>
                </a:solidFill>
              </a:rPr>
              <a:t>xử</a:t>
            </a:r>
            <a:r>
              <a:rPr lang="en-US" b="1" dirty="0">
                <a:solidFill>
                  <a:schemeClr val="tx1"/>
                </a:solidFill>
              </a:rPr>
              <a:t> </a:t>
            </a:r>
            <a:r>
              <a:rPr lang="en-US" b="1" dirty="0" err="1">
                <a:solidFill>
                  <a:schemeClr val="tx1"/>
                </a:solidFill>
              </a:rPr>
              <a:t>lý</a:t>
            </a:r>
            <a:r>
              <a:rPr lang="en-US" b="1" dirty="0">
                <a:solidFill>
                  <a:schemeClr val="tx1"/>
                </a:solidFill>
              </a:rPr>
              <a:t> khí</a:t>
            </a:r>
            <a:r>
              <a:rPr lang="vi-VN" b="1" dirty="0">
                <a:solidFill>
                  <a:schemeClr val="tx1"/>
                </a:solidFill>
              </a:rPr>
              <a:t> trơ</a:t>
            </a:r>
            <a:endParaRPr lang="en-US" b="1" dirty="0">
              <a:solidFill>
                <a:schemeClr val="tx1"/>
              </a:solidFill>
            </a:endParaRPr>
          </a:p>
        </p:txBody>
      </p:sp>
      <p:sp>
        <p:nvSpPr>
          <p:cNvPr id="23" name="Content Placeholder 2">
            <a:extLst>
              <a:ext uri="{FF2B5EF4-FFF2-40B4-BE49-F238E27FC236}">
                <a16:creationId xmlns:a16="http://schemas.microsoft.com/office/drawing/2014/main" id="{07A08588-F1E7-91B9-6233-D668CE734360}"/>
              </a:ext>
            </a:extLst>
          </p:cNvPr>
          <p:cNvSpPr txBox="1">
            <a:spLocks/>
          </p:cNvSpPr>
          <p:nvPr/>
        </p:nvSpPr>
        <p:spPr>
          <a:xfrm>
            <a:off x="1419597" y="5360587"/>
            <a:ext cx="6313714" cy="77113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defRPr sz="1800"/>
            </a:pPr>
            <a:r>
              <a:rPr lang="en-US" sz="1600" dirty="0" err="1"/>
              <a:t>Hệ</a:t>
            </a:r>
            <a:r>
              <a:rPr lang="en-US" sz="1600" dirty="0"/>
              <a:t> </a:t>
            </a:r>
            <a:r>
              <a:rPr lang="en-US" sz="1600" dirty="0" err="1"/>
              <a:t>thống</a:t>
            </a:r>
            <a:r>
              <a:rPr lang="en-US" sz="1600" dirty="0"/>
              <a:t> </a:t>
            </a:r>
            <a:r>
              <a:rPr lang="en-US" sz="1600" dirty="0" err="1"/>
              <a:t>hút</a:t>
            </a:r>
            <a:r>
              <a:rPr lang="en-US" sz="1600" dirty="0"/>
              <a:t> </a:t>
            </a:r>
            <a:r>
              <a:rPr lang="en-US" sz="1600" dirty="0" err="1"/>
              <a:t>bụi</a:t>
            </a:r>
            <a:r>
              <a:rPr lang="en-US" sz="1600" dirty="0"/>
              <a:t>: </a:t>
            </a:r>
            <a:r>
              <a:rPr lang="en-US" sz="1600" dirty="0" err="1"/>
              <a:t>Hút</a:t>
            </a:r>
            <a:r>
              <a:rPr lang="en-US" sz="1600" dirty="0"/>
              <a:t> </a:t>
            </a:r>
            <a:r>
              <a:rPr lang="en-US" sz="1600" dirty="0" err="1"/>
              <a:t>khói</a:t>
            </a:r>
            <a:r>
              <a:rPr lang="en-US" sz="1600" dirty="0"/>
              <a:t> </a:t>
            </a:r>
            <a:r>
              <a:rPr lang="en-US" sz="1600" dirty="0" err="1"/>
              <a:t>bụi</a:t>
            </a:r>
            <a:r>
              <a:rPr lang="en-US" sz="1600" dirty="0"/>
              <a:t> từ </a:t>
            </a:r>
            <a:r>
              <a:rPr lang="en-US" sz="1600" dirty="0" err="1"/>
              <a:t>lò</a:t>
            </a:r>
            <a:r>
              <a:rPr lang="en-US" sz="1600" dirty="0"/>
              <a:t>, </a:t>
            </a:r>
            <a:r>
              <a:rPr lang="en-US" sz="1600" dirty="0" err="1"/>
              <a:t>hàn</a:t>
            </a:r>
            <a:r>
              <a:rPr lang="en-US" sz="1600" dirty="0"/>
              <a:t>, </a:t>
            </a:r>
            <a:r>
              <a:rPr lang="en-US" sz="1600" dirty="0" err="1"/>
              <a:t>máy</a:t>
            </a:r>
            <a:r>
              <a:rPr lang="en-US" sz="1600" dirty="0"/>
              <a:t> </a:t>
            </a:r>
            <a:r>
              <a:rPr lang="en-US" sz="1600" dirty="0" err="1"/>
              <a:t>cán</a:t>
            </a:r>
            <a:r>
              <a:rPr lang="en-US" sz="1600" dirty="0"/>
              <a:t>.</a:t>
            </a:r>
          </a:p>
          <a:p>
            <a:pPr marL="285750" indent="-285750">
              <a:buFont typeface="Arial" panose="020B0604020202020204" pitchFamily="34" charset="0"/>
              <a:buChar char="•"/>
              <a:defRPr sz="1800"/>
            </a:pPr>
            <a:r>
              <a:rPr lang="en-US" sz="1600" dirty="0" err="1"/>
              <a:t>Hệ</a:t>
            </a:r>
            <a:r>
              <a:rPr lang="en-US" sz="1600" dirty="0"/>
              <a:t> </a:t>
            </a:r>
            <a:r>
              <a:rPr lang="en-US" sz="1600" dirty="0" err="1"/>
              <a:t>thống</a:t>
            </a:r>
            <a:r>
              <a:rPr lang="en-US" sz="1600" dirty="0"/>
              <a:t> </a:t>
            </a:r>
            <a:r>
              <a:rPr lang="en-US" sz="1600" dirty="0" err="1"/>
              <a:t>xử</a:t>
            </a:r>
            <a:r>
              <a:rPr lang="en-US" sz="1600" dirty="0"/>
              <a:t> </a:t>
            </a:r>
            <a:r>
              <a:rPr lang="en-US" sz="1600" dirty="0" err="1"/>
              <a:t>lý</a:t>
            </a:r>
            <a:r>
              <a:rPr lang="en-US" sz="1600" dirty="0"/>
              <a:t> khí </a:t>
            </a:r>
            <a:r>
              <a:rPr lang="en-US" sz="1600" dirty="0" err="1"/>
              <a:t>thải</a:t>
            </a:r>
            <a:r>
              <a:rPr lang="en-US" sz="1600" dirty="0"/>
              <a:t>: </a:t>
            </a:r>
            <a:r>
              <a:rPr lang="en-US" sz="1600" dirty="0" err="1"/>
              <a:t>Xử</a:t>
            </a:r>
            <a:r>
              <a:rPr lang="en-US" sz="1600" dirty="0"/>
              <a:t> </a:t>
            </a:r>
            <a:r>
              <a:rPr lang="en-US" sz="1600" dirty="0" err="1"/>
              <a:t>lý</a:t>
            </a:r>
            <a:r>
              <a:rPr lang="en-US" sz="1600" dirty="0"/>
              <a:t> SO2, NOx, CO, </a:t>
            </a:r>
            <a:r>
              <a:rPr lang="en-US" sz="1600" dirty="0" err="1"/>
              <a:t>bụi</a:t>
            </a:r>
            <a:r>
              <a:rPr lang="en-US" sz="1600" dirty="0"/>
              <a:t> </a:t>
            </a:r>
            <a:r>
              <a:rPr lang="en-US" sz="1600" dirty="0" err="1"/>
              <a:t>mịn</a:t>
            </a:r>
            <a:r>
              <a:rPr lang="en-US" sz="1600" dirty="0"/>
              <a:t>.</a:t>
            </a:r>
          </a:p>
        </p:txBody>
      </p:sp>
      <p:pic>
        <p:nvPicPr>
          <p:cNvPr id="24" name="Picture 23">
            <a:extLst>
              <a:ext uri="{FF2B5EF4-FFF2-40B4-BE49-F238E27FC236}">
                <a16:creationId xmlns:a16="http://schemas.microsoft.com/office/drawing/2014/main" id="{A683249A-3FAC-FD65-CAD2-FFC9337E37CA}"/>
              </a:ext>
            </a:extLst>
          </p:cNvPr>
          <p:cNvPicPr>
            <a:picLocks noChangeAspect="1"/>
          </p:cNvPicPr>
          <p:nvPr/>
        </p:nvPicPr>
        <p:blipFill>
          <a:blip r:embed="rId4"/>
          <a:stretch>
            <a:fillRect/>
          </a:stretch>
        </p:blipFill>
        <p:spPr>
          <a:xfrm>
            <a:off x="8911808" y="4940570"/>
            <a:ext cx="2085874" cy="1710315"/>
          </a:xfrm>
          <a:prstGeom prst="rect">
            <a:avLst/>
          </a:prstGeom>
        </p:spPr>
      </p:pic>
    </p:spTree>
    <p:extLst>
      <p:ext uri="{BB962C8B-B14F-4D97-AF65-F5344CB8AC3E}">
        <p14:creationId xmlns:p14="http://schemas.microsoft.com/office/powerpoint/2010/main" val="27810472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0D7512-9547-B5DB-C7E5-7DA24657EA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6F3A11D-A4EA-03ED-7514-9CFC433D2BDC}"/>
              </a:ext>
            </a:extLst>
          </p:cNvPr>
          <p:cNvSpPr>
            <a:spLocks noGrp="1"/>
          </p:cNvSpPr>
          <p:nvPr>
            <p:ph type="title"/>
          </p:nvPr>
        </p:nvSpPr>
        <p:spPr>
          <a:xfrm>
            <a:off x="2028967" y="554433"/>
            <a:ext cx="8134066" cy="495200"/>
          </a:xfrm>
        </p:spPr>
        <p:txBody>
          <a:bodyPr>
            <a:noAutofit/>
          </a:bodyPr>
          <a:lstStyle/>
          <a:p>
            <a:r>
              <a:rPr lang="en-US" b="1" dirty="0">
                <a:solidFill>
                  <a:schemeClr val="accent1">
                    <a:lumMod val="50000"/>
                  </a:schemeClr>
                </a:solidFill>
                <a:latin typeface="Arial" panose="020B0604020202020204" pitchFamily="34" charset="0"/>
              </a:rPr>
              <a:t>3. </a:t>
            </a:r>
            <a:r>
              <a:rPr lang="en-US" b="1" dirty="0" err="1">
                <a:solidFill>
                  <a:schemeClr val="accent1">
                    <a:lumMod val="50000"/>
                  </a:schemeClr>
                </a:solidFill>
                <a:latin typeface="Arial" panose="020B0604020202020204" pitchFamily="34" charset="0"/>
              </a:rPr>
              <a:t>Hệ</a:t>
            </a:r>
            <a:r>
              <a:rPr lang="en-US" b="1" dirty="0">
                <a:solidFill>
                  <a:schemeClr val="accent1">
                    <a:lumMod val="50000"/>
                  </a:schemeClr>
                </a:solidFill>
                <a:latin typeface="Arial" panose="020B0604020202020204" pitchFamily="34" charset="0"/>
              </a:rPr>
              <a:t> </a:t>
            </a:r>
            <a:r>
              <a:rPr lang="en-US" b="1" dirty="0" err="1">
                <a:solidFill>
                  <a:schemeClr val="accent1">
                    <a:lumMod val="50000"/>
                  </a:schemeClr>
                </a:solidFill>
                <a:latin typeface="Arial" panose="020B0604020202020204" pitchFamily="34" charset="0"/>
              </a:rPr>
              <a:t>thống</a:t>
            </a:r>
            <a:r>
              <a:rPr lang="en-US" b="1" dirty="0">
                <a:solidFill>
                  <a:schemeClr val="accent1">
                    <a:lumMod val="50000"/>
                  </a:schemeClr>
                </a:solidFill>
                <a:latin typeface="Arial" panose="020B0604020202020204" pitchFamily="34" charset="0"/>
              </a:rPr>
              <a:t> </a:t>
            </a:r>
            <a:r>
              <a:rPr lang="en-US" b="1" dirty="0" err="1">
                <a:solidFill>
                  <a:schemeClr val="accent1">
                    <a:lumMod val="50000"/>
                  </a:schemeClr>
                </a:solidFill>
                <a:latin typeface="Arial" panose="020B0604020202020204" pitchFamily="34" charset="0"/>
              </a:rPr>
              <a:t>phụ</a:t>
            </a:r>
            <a:r>
              <a:rPr lang="en-US" b="1" dirty="0">
                <a:solidFill>
                  <a:schemeClr val="accent1">
                    <a:lumMod val="50000"/>
                  </a:schemeClr>
                </a:solidFill>
                <a:latin typeface="Arial" panose="020B0604020202020204" pitchFamily="34" charset="0"/>
              </a:rPr>
              <a:t> </a:t>
            </a:r>
            <a:r>
              <a:rPr lang="en-US" b="1" dirty="0" err="1">
                <a:solidFill>
                  <a:schemeClr val="accent1">
                    <a:lumMod val="50000"/>
                  </a:schemeClr>
                </a:solidFill>
                <a:latin typeface="Arial" panose="020B0604020202020204" pitchFamily="34" charset="0"/>
              </a:rPr>
              <a:t>trợ</a:t>
            </a:r>
            <a:r>
              <a:rPr lang="en-US" b="1" dirty="0">
                <a:solidFill>
                  <a:schemeClr val="accent1">
                    <a:lumMod val="50000"/>
                  </a:schemeClr>
                </a:solidFill>
                <a:latin typeface="Arial" panose="020B0604020202020204" pitchFamily="34" charset="0"/>
              </a:rPr>
              <a:t> </a:t>
            </a:r>
          </a:p>
        </p:txBody>
      </p:sp>
      <p:sp>
        <p:nvSpPr>
          <p:cNvPr id="8" name="Rectangle: Rounded Corners 7">
            <a:extLst>
              <a:ext uri="{FF2B5EF4-FFF2-40B4-BE49-F238E27FC236}">
                <a16:creationId xmlns:a16="http://schemas.microsoft.com/office/drawing/2014/main" id="{8DCD7CEB-49AF-4768-30BC-969AFBF62932}"/>
              </a:ext>
            </a:extLst>
          </p:cNvPr>
          <p:cNvSpPr/>
          <p:nvPr/>
        </p:nvSpPr>
        <p:spPr>
          <a:xfrm>
            <a:off x="826560" y="1364015"/>
            <a:ext cx="6428675" cy="535857"/>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 3.8 </a:t>
            </a:r>
            <a:r>
              <a:rPr lang="en-US" b="1" dirty="0" err="1">
                <a:solidFill>
                  <a:schemeClr val="tx1"/>
                </a:solidFill>
              </a:rPr>
              <a:t>Hệ</a:t>
            </a:r>
            <a:r>
              <a:rPr lang="en-US" b="1" dirty="0">
                <a:solidFill>
                  <a:schemeClr val="tx1"/>
                </a:solidFill>
              </a:rPr>
              <a:t> </a:t>
            </a:r>
            <a:r>
              <a:rPr lang="en-US" b="1" dirty="0" err="1">
                <a:solidFill>
                  <a:schemeClr val="tx1"/>
                </a:solidFill>
              </a:rPr>
              <a:t>thống</a:t>
            </a:r>
            <a:r>
              <a:rPr lang="en-US" b="1" dirty="0">
                <a:solidFill>
                  <a:schemeClr val="tx1"/>
                </a:solidFill>
              </a:rPr>
              <a:t> phòng </a:t>
            </a:r>
            <a:r>
              <a:rPr lang="en-US" b="1" dirty="0" err="1">
                <a:solidFill>
                  <a:schemeClr val="tx1"/>
                </a:solidFill>
              </a:rPr>
              <a:t>thí</a:t>
            </a:r>
            <a:r>
              <a:rPr lang="en-US" b="1" dirty="0">
                <a:solidFill>
                  <a:schemeClr val="tx1"/>
                </a:solidFill>
              </a:rPr>
              <a:t> </a:t>
            </a:r>
            <a:r>
              <a:rPr lang="en-US" b="1" dirty="0" err="1">
                <a:solidFill>
                  <a:schemeClr val="tx1"/>
                </a:solidFill>
              </a:rPr>
              <a:t>nghiệm</a:t>
            </a:r>
            <a:r>
              <a:rPr lang="en-US" b="1" dirty="0">
                <a:solidFill>
                  <a:schemeClr val="tx1"/>
                </a:solidFill>
              </a:rPr>
              <a:t> – </a:t>
            </a:r>
            <a:r>
              <a:rPr lang="en-US" b="1" dirty="0" err="1">
                <a:solidFill>
                  <a:schemeClr val="tx1"/>
                </a:solidFill>
              </a:rPr>
              <a:t>kiểm</a:t>
            </a:r>
            <a:r>
              <a:rPr lang="en-US" b="1" dirty="0">
                <a:solidFill>
                  <a:schemeClr val="tx1"/>
                </a:solidFill>
              </a:rPr>
              <a:t> tra</a:t>
            </a:r>
          </a:p>
        </p:txBody>
      </p:sp>
      <p:sp>
        <p:nvSpPr>
          <p:cNvPr id="11" name="Content Placeholder 2">
            <a:extLst>
              <a:ext uri="{FF2B5EF4-FFF2-40B4-BE49-F238E27FC236}">
                <a16:creationId xmlns:a16="http://schemas.microsoft.com/office/drawing/2014/main" id="{1F491221-D207-6A18-0D15-AF9E2C030B36}"/>
              </a:ext>
            </a:extLst>
          </p:cNvPr>
          <p:cNvSpPr txBox="1">
            <a:spLocks/>
          </p:cNvSpPr>
          <p:nvPr/>
        </p:nvSpPr>
        <p:spPr>
          <a:xfrm>
            <a:off x="826560" y="1935902"/>
            <a:ext cx="7461497" cy="4952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defRPr sz="1800"/>
            </a:pPr>
            <a:r>
              <a:rPr lang="vi-VN" sz="1800" dirty="0"/>
              <a:t>Đảm bảo chất lượng sản phẩm: kiểm tra hóa học, cơ lý, siêu âm,...</a:t>
            </a:r>
          </a:p>
        </p:txBody>
      </p:sp>
      <p:sp>
        <p:nvSpPr>
          <p:cNvPr id="17" name="Rectangle: Rounded Corners 16">
            <a:extLst>
              <a:ext uri="{FF2B5EF4-FFF2-40B4-BE49-F238E27FC236}">
                <a16:creationId xmlns:a16="http://schemas.microsoft.com/office/drawing/2014/main" id="{9ECA22F2-CBDA-AF44-1929-DA9F10D4B809}"/>
              </a:ext>
            </a:extLst>
          </p:cNvPr>
          <p:cNvSpPr/>
          <p:nvPr/>
        </p:nvSpPr>
        <p:spPr>
          <a:xfrm>
            <a:off x="826559" y="2518212"/>
            <a:ext cx="6428675" cy="535857"/>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 3.9 </a:t>
            </a:r>
            <a:r>
              <a:rPr lang="en-US" b="1" dirty="0" err="1">
                <a:solidFill>
                  <a:schemeClr val="tx1"/>
                </a:solidFill>
              </a:rPr>
              <a:t>Hệ</a:t>
            </a:r>
            <a:r>
              <a:rPr lang="en-US" b="1" dirty="0">
                <a:solidFill>
                  <a:schemeClr val="tx1"/>
                </a:solidFill>
              </a:rPr>
              <a:t> </a:t>
            </a:r>
            <a:r>
              <a:rPr lang="en-US" b="1" dirty="0" err="1">
                <a:solidFill>
                  <a:schemeClr val="tx1"/>
                </a:solidFill>
              </a:rPr>
              <a:t>thống</a:t>
            </a:r>
            <a:r>
              <a:rPr lang="en-US" b="1" dirty="0">
                <a:solidFill>
                  <a:schemeClr val="tx1"/>
                </a:solidFill>
              </a:rPr>
              <a:t> khác</a:t>
            </a:r>
          </a:p>
        </p:txBody>
      </p:sp>
      <p:graphicFrame>
        <p:nvGraphicFramePr>
          <p:cNvPr id="19" name="Table 18">
            <a:extLst>
              <a:ext uri="{FF2B5EF4-FFF2-40B4-BE49-F238E27FC236}">
                <a16:creationId xmlns:a16="http://schemas.microsoft.com/office/drawing/2014/main" id="{56569C8E-02C2-7EC3-51DB-523A67B73217}"/>
              </a:ext>
            </a:extLst>
          </p:cNvPr>
          <p:cNvGraphicFramePr>
            <a:graphicFrameLocks noGrp="1"/>
          </p:cNvGraphicFramePr>
          <p:nvPr>
            <p:extLst>
              <p:ext uri="{D42A27DB-BD31-4B8C-83A1-F6EECF244321}">
                <p14:modId xmlns:p14="http://schemas.microsoft.com/office/powerpoint/2010/main" val="1520682050"/>
              </p:ext>
            </p:extLst>
          </p:nvPr>
        </p:nvGraphicFramePr>
        <p:xfrm>
          <a:off x="936171" y="3301894"/>
          <a:ext cx="10689772" cy="2449006"/>
        </p:xfrm>
        <a:graphic>
          <a:graphicData uri="http://schemas.openxmlformats.org/drawingml/2006/table">
            <a:tbl>
              <a:tblPr/>
              <a:tblGrid>
                <a:gridCol w="4305172">
                  <a:extLst>
                    <a:ext uri="{9D8B030D-6E8A-4147-A177-3AD203B41FA5}">
                      <a16:colId xmlns:a16="http://schemas.microsoft.com/office/drawing/2014/main" val="2650221355"/>
                    </a:ext>
                  </a:extLst>
                </a:gridCol>
                <a:gridCol w="6384600">
                  <a:extLst>
                    <a:ext uri="{9D8B030D-6E8A-4147-A177-3AD203B41FA5}">
                      <a16:colId xmlns:a16="http://schemas.microsoft.com/office/drawing/2014/main" val="240055992"/>
                    </a:ext>
                  </a:extLst>
                </a:gridCol>
              </a:tblGrid>
              <a:tr h="0">
                <a:tc>
                  <a:txBody>
                    <a:bodyPr/>
                    <a:lstStyle/>
                    <a:p>
                      <a:r>
                        <a:rPr lang="en-US" b="1" dirty="0" err="1"/>
                        <a:t>Hệ</a:t>
                      </a:r>
                      <a:r>
                        <a:rPr lang="en-US" b="1" dirty="0"/>
                        <a:t> </a:t>
                      </a:r>
                      <a:r>
                        <a:rPr lang="en-US" b="1" dirty="0" err="1"/>
                        <a:t>thống</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err="1"/>
                        <a:t>Chức</a:t>
                      </a:r>
                      <a:r>
                        <a:rPr lang="en-US" b="1" dirty="0"/>
                        <a:t> </a:t>
                      </a:r>
                      <a:r>
                        <a:rPr lang="en-US" b="1" dirty="0" err="1"/>
                        <a:t>năng</a:t>
                      </a:r>
                      <a:r>
                        <a:rPr lang="en-US" b="1" dirty="0"/>
                        <a:t> </a:t>
                      </a:r>
                      <a:r>
                        <a:rPr lang="en-US" b="1" dirty="0" err="1"/>
                        <a:t>chính</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7135944"/>
                  </a:ext>
                </a:extLst>
              </a:tr>
              <a:tr h="0">
                <a:tc>
                  <a:txBody>
                    <a:bodyPr/>
                    <a:lstStyle/>
                    <a:p>
                      <a:r>
                        <a:rPr lang="en-US" dirty="0" err="1"/>
                        <a:t>Hệ</a:t>
                      </a:r>
                      <a:r>
                        <a:rPr lang="en-US" dirty="0"/>
                        <a:t> </a:t>
                      </a:r>
                      <a:r>
                        <a:rPr lang="en-US" dirty="0" err="1"/>
                        <a:t>thống</a:t>
                      </a:r>
                      <a:r>
                        <a:rPr lang="en-US" dirty="0"/>
                        <a:t> PCCC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a:t>Cảnh báo cháy nổ, chữa cháy bằng nước, bọt, khí CO₂</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13717349"/>
                  </a:ext>
                </a:extLst>
              </a:tr>
              <a:tr h="0">
                <a:tc>
                  <a:txBody>
                    <a:bodyPr/>
                    <a:lstStyle/>
                    <a:p>
                      <a:r>
                        <a:rPr lang="en-US" dirty="0" err="1"/>
                        <a:t>Hệ</a:t>
                      </a:r>
                      <a:r>
                        <a:rPr lang="en-US" dirty="0"/>
                        <a:t> </a:t>
                      </a:r>
                      <a:r>
                        <a:rPr lang="en-US" dirty="0" err="1"/>
                        <a:t>thống</a:t>
                      </a:r>
                      <a:r>
                        <a:rPr lang="en-US" dirty="0"/>
                        <a:t> </a:t>
                      </a:r>
                      <a:r>
                        <a:rPr lang="en-US" dirty="0" err="1"/>
                        <a:t>cân</a:t>
                      </a:r>
                      <a:r>
                        <a:rPr lang="en-US" dirty="0"/>
                        <a:t> </a:t>
                      </a:r>
                      <a:r>
                        <a:rPr lang="en-US" dirty="0" err="1"/>
                        <a:t>bằng</a:t>
                      </a:r>
                      <a:r>
                        <a:rPr lang="en-US" dirty="0"/>
                        <a:t> </a:t>
                      </a:r>
                      <a:r>
                        <a:rPr lang="en-US" dirty="0" err="1"/>
                        <a:t>tải</a:t>
                      </a:r>
                      <a:r>
                        <a:rPr lang="en-US" dirty="0"/>
                        <a:t> </a:t>
                      </a:r>
                      <a:r>
                        <a:rPr lang="en-US" dirty="0" err="1"/>
                        <a:t>nhiệt</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dirty="0"/>
                        <a:t>Tận dụng nhiệt thừa – trao đổi nhiệt giữa các phân xưởng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49581301"/>
                  </a:ext>
                </a:extLst>
              </a:tr>
              <a:tr h="0">
                <a:tc>
                  <a:txBody>
                    <a:bodyPr/>
                    <a:lstStyle/>
                    <a:p>
                      <a:r>
                        <a:rPr lang="en-US" dirty="0" err="1"/>
                        <a:t>Hệ</a:t>
                      </a:r>
                      <a:r>
                        <a:rPr lang="en-US" dirty="0"/>
                        <a:t> </a:t>
                      </a:r>
                      <a:r>
                        <a:rPr lang="en-US" dirty="0" err="1"/>
                        <a:t>thống</a:t>
                      </a:r>
                      <a:r>
                        <a:rPr lang="en-US" dirty="0"/>
                        <a:t> </a:t>
                      </a:r>
                      <a:r>
                        <a:rPr lang="en-US" dirty="0" err="1"/>
                        <a:t>giao</a:t>
                      </a:r>
                      <a:r>
                        <a:rPr lang="en-US" dirty="0"/>
                        <a:t> </a:t>
                      </a:r>
                      <a:r>
                        <a:rPr lang="en-US" dirty="0" err="1"/>
                        <a:t>thông</a:t>
                      </a:r>
                      <a:r>
                        <a:rPr lang="en-US" dirty="0"/>
                        <a:t> nội </a:t>
                      </a:r>
                      <a:r>
                        <a:rPr lang="en-US" dirty="0" err="1"/>
                        <a:t>bộ</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Xe nâng, xe goòng, cầu trục để vận chuyển phôi, thép cuộn,…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78195404"/>
                  </a:ext>
                </a:extLst>
              </a:tr>
              <a:tr h="0">
                <a:tc>
                  <a:txBody>
                    <a:bodyPr/>
                    <a:lstStyle/>
                    <a:p>
                      <a:r>
                        <a:rPr lang="vi-VN" dirty="0"/>
                        <a:t>Hệ thống kho lưu trữ – đóng gói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Bảo </a:t>
                      </a:r>
                      <a:r>
                        <a:rPr lang="en-US" dirty="0" err="1"/>
                        <a:t>quản</a:t>
                      </a:r>
                      <a:r>
                        <a:rPr lang="en-US" dirty="0"/>
                        <a:t> </a:t>
                      </a:r>
                      <a:r>
                        <a:rPr lang="en-US" dirty="0" err="1"/>
                        <a:t>và</a:t>
                      </a:r>
                      <a:r>
                        <a:rPr lang="en-US" dirty="0"/>
                        <a:t> </a:t>
                      </a:r>
                      <a:r>
                        <a:rPr lang="en-US" dirty="0" err="1"/>
                        <a:t>vận</a:t>
                      </a:r>
                      <a:r>
                        <a:rPr lang="en-US" dirty="0"/>
                        <a:t> </a:t>
                      </a:r>
                      <a:r>
                        <a:rPr lang="en-US" dirty="0" err="1"/>
                        <a:t>chuyển</a:t>
                      </a:r>
                      <a:r>
                        <a:rPr lang="en-US" dirty="0"/>
                        <a:t> </a:t>
                      </a:r>
                      <a:r>
                        <a:rPr lang="en-US" dirty="0" err="1"/>
                        <a:t>sản</a:t>
                      </a:r>
                      <a:r>
                        <a:rPr lang="en-US" dirty="0"/>
                        <a:t> </a:t>
                      </a:r>
                      <a:r>
                        <a:rPr lang="en-US" dirty="0" err="1"/>
                        <a:t>phẩm</a:t>
                      </a:r>
                      <a:r>
                        <a:rPr lang="en-US" dirty="0"/>
                        <a:t> </a:t>
                      </a:r>
                      <a:r>
                        <a:rPr lang="en-US" dirty="0" err="1"/>
                        <a:t>thép</a:t>
                      </a:r>
                      <a:r>
                        <a:rPr lang="en-US" dirty="0"/>
                        <a:t> </a:t>
                      </a:r>
                      <a:r>
                        <a:rPr lang="en-US" dirty="0" err="1"/>
                        <a:t>phôi</a:t>
                      </a:r>
                      <a:r>
                        <a:rPr lang="en-US" dirty="0"/>
                        <a:t>/</a:t>
                      </a:r>
                      <a:r>
                        <a:rPr lang="en-US" dirty="0" err="1"/>
                        <a:t>ống</a:t>
                      </a:r>
                      <a:r>
                        <a:rPr lang="en-US" dirty="0"/>
                        <a:t> đến </a:t>
                      </a:r>
                      <a:r>
                        <a:rPr lang="en-US" dirty="0" err="1"/>
                        <a:t>khách</a:t>
                      </a:r>
                      <a:r>
                        <a:rPr lang="en-US" dirty="0"/>
                        <a:t> </a:t>
                      </a:r>
                      <a:r>
                        <a:rPr lang="en-US" dirty="0" err="1"/>
                        <a:t>hàng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3263284"/>
                  </a:ext>
                </a:extLst>
              </a:tr>
            </a:tbl>
          </a:graphicData>
        </a:graphic>
      </p:graphicFrame>
    </p:spTree>
    <p:extLst>
      <p:ext uri="{BB962C8B-B14F-4D97-AF65-F5344CB8AC3E}">
        <p14:creationId xmlns:p14="http://schemas.microsoft.com/office/powerpoint/2010/main" val="13483862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A971B-5E7D-74DC-CD69-31F499452562}"/>
              </a:ext>
            </a:extLst>
          </p:cNvPr>
          <p:cNvSpPr>
            <a:spLocks noGrp="1"/>
          </p:cNvSpPr>
          <p:nvPr>
            <p:ph type="title"/>
          </p:nvPr>
        </p:nvSpPr>
        <p:spPr/>
        <p:txBody>
          <a:bodyPr>
            <a:normAutofit fontScale="90000"/>
          </a:bodyPr>
          <a:lstStyle/>
          <a:p>
            <a:r>
              <a:rPr lang="en-VN" dirty="0">
                <a:solidFill>
                  <a:schemeClr val="accent1">
                    <a:lumMod val="50000"/>
                  </a:schemeClr>
                </a:solidFill>
              </a:rPr>
              <a:t>Q&amp;A </a:t>
            </a:r>
          </a:p>
        </p:txBody>
      </p:sp>
      <p:sp>
        <p:nvSpPr>
          <p:cNvPr id="3" name="TextBox 2">
            <a:extLst>
              <a:ext uri="{FF2B5EF4-FFF2-40B4-BE49-F238E27FC236}">
                <a16:creationId xmlns:a16="http://schemas.microsoft.com/office/drawing/2014/main" id="{178B2947-AEC5-8F25-428A-0C56FFDE02E2}"/>
              </a:ext>
            </a:extLst>
          </p:cNvPr>
          <p:cNvSpPr txBox="1"/>
          <p:nvPr/>
        </p:nvSpPr>
        <p:spPr>
          <a:xfrm>
            <a:off x="897948" y="1795540"/>
            <a:ext cx="10396104" cy="1881925"/>
          </a:xfrm>
          <a:prstGeom prst="rect">
            <a:avLst/>
          </a:prstGeom>
          <a:noFill/>
        </p:spPr>
        <p:txBody>
          <a:bodyPr wrap="square">
            <a:spAutoFit/>
          </a:bodyPr>
          <a:lstStyle/>
          <a:p>
            <a:pPr>
              <a:lnSpc>
                <a:spcPct val="150000"/>
              </a:lnSpc>
              <a:buNone/>
            </a:pPr>
            <a:r>
              <a:rPr lang="vi-VN" sz="2000" b="1" dirty="0"/>
              <a:t>1: Sự khác biệt giữa BOF và EAF trong sản xuất thép là gì?
2: Tại sao nhiều quốc gia chuyển từ BOF sang EAF?
3: Sự khác biệt giữa cán nóng và cán nguội trong gia công thép là gì?
4: Những thách thức về môi trường của công nghệ thép cũ là gì?</a:t>
            </a:r>
            <a:endParaRPr lang="en-US" sz="2000" dirty="0"/>
          </a:p>
        </p:txBody>
      </p:sp>
    </p:spTree>
    <p:extLst>
      <p:ext uri="{BB962C8B-B14F-4D97-AF65-F5344CB8AC3E}">
        <p14:creationId xmlns:p14="http://schemas.microsoft.com/office/powerpoint/2010/main" val="22393753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err="1">
                <a:solidFill>
                  <a:schemeClr val="accent1">
                    <a:lumMod val="50000"/>
                  </a:schemeClr>
                </a:solidFill>
              </a:rPr>
              <a:t>Cảm</a:t>
            </a:r>
            <a:r>
              <a:rPr lang="en-US" sz="4800" b="1" dirty="0">
                <a:solidFill>
                  <a:schemeClr val="accent1">
                    <a:lumMod val="50000"/>
                  </a:schemeClr>
                </a:solidFill>
              </a:rPr>
              <a:t> </a:t>
            </a:r>
            <a:r>
              <a:rPr lang="en-US" sz="4800" b="1" dirty="0" err="1">
                <a:solidFill>
                  <a:schemeClr val="accent1">
                    <a:lumMod val="50000"/>
                  </a:schemeClr>
                </a:solidFill>
              </a:rPr>
              <a:t>ơn</a:t>
            </a:r>
            <a:r>
              <a:rPr lang="en-US" sz="4800" b="1">
                <a:solidFill>
                  <a:schemeClr val="accent1">
                    <a:lumMod val="50000"/>
                  </a:schemeClr>
                </a:solidFill>
              </a:rPr>
              <a:t>!</a:t>
            </a:r>
            <a:endParaRPr lang="en-US" sz="4800" b="1" dirty="0">
              <a:solidFill>
                <a:schemeClr val="accent1">
                  <a:lumMod val="50000"/>
                </a:schemeClr>
              </a:solidFill>
            </a:endParaRPr>
          </a:p>
        </p:txBody>
      </p:sp>
    </p:spTree>
    <p:extLst>
      <p:ext uri="{BB962C8B-B14F-4D97-AF65-F5344CB8AC3E}">
        <p14:creationId xmlns:p14="http://schemas.microsoft.com/office/powerpoint/2010/main" val="1574890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4572000" cy="6858000"/>
          </a:xfrm>
          <a:prstGeom prst="rect">
            <a:avLst/>
          </a:prstGeom>
        </p:spPr>
      </p:pic>
      <p:sp>
        <p:nvSpPr>
          <p:cNvPr id="3" name="Text 0"/>
          <p:cNvSpPr/>
          <p:nvPr/>
        </p:nvSpPr>
        <p:spPr>
          <a:xfrm>
            <a:off x="5166221" y="733822"/>
            <a:ext cx="6431558" cy="1061045"/>
          </a:xfrm>
          <a:prstGeom prst="rect">
            <a:avLst/>
          </a:prstGeom>
          <a:noFill/>
          <a:ln/>
        </p:spPr>
        <p:txBody>
          <a:bodyPr wrap="square" lIns="0" tIns="0" rIns="0" bIns="0" rtlCol="0" anchor="t"/>
          <a:lstStyle/>
          <a:p>
            <a:pPr>
              <a:lnSpc>
                <a:spcPts val="4167"/>
              </a:lnSpc>
            </a:pPr>
            <a:r>
              <a:rPr lang="en-US" sz="3333" b="1" dirty="0" err="1">
                <a:solidFill>
                  <a:srgbClr val="3B4540"/>
                </a:solidFill>
                <a:latin typeface="Fraunces Extra Bold" pitchFamily="34" charset="0"/>
                <a:ea typeface="Fraunces Extra Bold" pitchFamily="34" charset="-122"/>
                <a:cs typeface="Fraunces Extra Bold" pitchFamily="34" charset="-120"/>
              </a:rPr>
              <a:t>Tập</a:t>
            </a:r>
            <a:r>
              <a:rPr lang="en-US" sz="3333" b="1" dirty="0">
                <a:solidFill>
                  <a:srgbClr val="3B4540"/>
                </a:solidFill>
                <a:latin typeface="Fraunces Extra Bold" pitchFamily="34" charset="0"/>
                <a:ea typeface="Fraunces Extra Bold" pitchFamily="34" charset="-122"/>
                <a:cs typeface="Fraunces Extra Bold" pitchFamily="34" charset="-120"/>
              </a:rPr>
              <a:t> Trung Vào Sản Xuất Thép Xây Dựng và Thép Cuộn</a:t>
            </a:r>
            <a:endParaRPr lang="en-US" sz="3333" dirty="0"/>
          </a:p>
        </p:txBody>
      </p:sp>
      <p:pic>
        <p:nvPicPr>
          <p:cNvPr id="4" name="Image 1" descr="preencoded.png"/>
          <p:cNvPicPr>
            <a:picLocks noChangeAspect="1"/>
          </p:cNvPicPr>
          <p:nvPr/>
        </p:nvPicPr>
        <p:blipFill>
          <a:blip r:embed="rId4"/>
          <a:stretch>
            <a:fillRect/>
          </a:stretch>
        </p:blipFill>
        <p:spPr>
          <a:xfrm>
            <a:off x="5166221" y="2049463"/>
            <a:ext cx="848916" cy="1018679"/>
          </a:xfrm>
          <a:prstGeom prst="rect">
            <a:avLst/>
          </a:prstGeom>
        </p:spPr>
      </p:pic>
      <p:sp>
        <p:nvSpPr>
          <p:cNvPr id="5" name="Text 1"/>
          <p:cNvSpPr/>
          <p:nvPr/>
        </p:nvSpPr>
        <p:spPr>
          <a:xfrm>
            <a:off x="6269732" y="2219226"/>
            <a:ext cx="2122289" cy="265212"/>
          </a:xfrm>
          <a:prstGeom prst="rect">
            <a:avLst/>
          </a:prstGeom>
          <a:noFill/>
          <a:ln/>
        </p:spPr>
        <p:txBody>
          <a:bodyPr wrap="none" lIns="0" tIns="0" rIns="0" bIns="0" rtlCol="0" anchor="t"/>
          <a:lstStyle/>
          <a:p>
            <a:pPr>
              <a:lnSpc>
                <a:spcPts val="2083"/>
              </a:lnSpc>
            </a:pPr>
            <a:r>
              <a:rPr lang="en-US" sz="1667" b="1" dirty="0">
                <a:solidFill>
                  <a:srgbClr val="405449"/>
                </a:solidFill>
                <a:latin typeface="Fraunces Extra Bold" pitchFamily="34" charset="0"/>
                <a:ea typeface="Fraunces Extra Bold" pitchFamily="34" charset="-122"/>
                <a:cs typeface="Fraunces Extra Bold" pitchFamily="34" charset="-120"/>
              </a:rPr>
              <a:t>Thép Thanh</a:t>
            </a:r>
            <a:endParaRPr lang="en-US" sz="1667" dirty="0"/>
          </a:p>
        </p:txBody>
      </p:sp>
      <p:sp>
        <p:nvSpPr>
          <p:cNvPr id="6" name="Text 2"/>
          <p:cNvSpPr/>
          <p:nvPr/>
        </p:nvSpPr>
        <p:spPr>
          <a:xfrm>
            <a:off x="6269732" y="2586236"/>
            <a:ext cx="5328047" cy="271562"/>
          </a:xfrm>
          <a:prstGeom prst="rect">
            <a:avLst/>
          </a:prstGeom>
          <a:noFill/>
          <a:ln/>
        </p:spPr>
        <p:txBody>
          <a:bodyPr wrap="none" lIns="0" tIns="0" rIns="0" bIns="0" rtlCol="0" anchor="t"/>
          <a:lstStyle/>
          <a:p>
            <a:pPr>
              <a:lnSpc>
                <a:spcPts val="2125"/>
              </a:lnSpc>
            </a:pPr>
            <a:r>
              <a:rPr lang="en-US" sz="1333" dirty="0">
                <a:solidFill>
                  <a:srgbClr val="405449"/>
                </a:solidFill>
                <a:latin typeface="Nobile" pitchFamily="34" charset="0"/>
                <a:ea typeface="Nobile" pitchFamily="34" charset="-122"/>
                <a:cs typeface="Nobile" pitchFamily="34" charset="-120"/>
              </a:rPr>
              <a:t>Sản phẩm chủ lực phục vụ ngành xây dựng.</a:t>
            </a:r>
            <a:endParaRPr lang="en-US" sz="1333" dirty="0"/>
          </a:p>
        </p:txBody>
      </p:sp>
      <p:pic>
        <p:nvPicPr>
          <p:cNvPr id="7" name="Image 2" descr="preencoded.png"/>
          <p:cNvPicPr>
            <a:picLocks noChangeAspect="1"/>
          </p:cNvPicPr>
          <p:nvPr/>
        </p:nvPicPr>
        <p:blipFill>
          <a:blip r:embed="rId5"/>
          <a:stretch>
            <a:fillRect/>
          </a:stretch>
        </p:blipFill>
        <p:spPr>
          <a:xfrm>
            <a:off x="5166221" y="3068142"/>
            <a:ext cx="848916" cy="1018679"/>
          </a:xfrm>
          <a:prstGeom prst="rect">
            <a:avLst/>
          </a:prstGeom>
        </p:spPr>
      </p:pic>
      <p:sp>
        <p:nvSpPr>
          <p:cNvPr id="8" name="Text 3"/>
          <p:cNvSpPr/>
          <p:nvPr/>
        </p:nvSpPr>
        <p:spPr>
          <a:xfrm>
            <a:off x="6269732" y="3237905"/>
            <a:ext cx="2956718" cy="265212"/>
          </a:xfrm>
          <a:prstGeom prst="rect">
            <a:avLst/>
          </a:prstGeom>
          <a:noFill/>
          <a:ln/>
        </p:spPr>
        <p:txBody>
          <a:bodyPr wrap="none" lIns="0" tIns="0" rIns="0" bIns="0" rtlCol="0" anchor="t"/>
          <a:lstStyle/>
          <a:p>
            <a:pPr>
              <a:lnSpc>
                <a:spcPts val="2083"/>
              </a:lnSpc>
            </a:pPr>
            <a:r>
              <a:rPr lang="en-US" sz="1667" b="1" dirty="0">
                <a:solidFill>
                  <a:srgbClr val="405449"/>
                </a:solidFill>
                <a:latin typeface="Fraunces Extra Bold" pitchFamily="34" charset="0"/>
                <a:ea typeface="Fraunces Extra Bold" pitchFamily="34" charset="-122"/>
                <a:cs typeface="Fraunces Extra Bold" pitchFamily="34" charset="-120"/>
              </a:rPr>
              <a:t>Thép Cuộn Cán Nóng (HRC)</a:t>
            </a:r>
            <a:endParaRPr lang="en-US" sz="1667" dirty="0"/>
          </a:p>
        </p:txBody>
      </p:sp>
      <p:sp>
        <p:nvSpPr>
          <p:cNvPr id="9" name="Text 4"/>
          <p:cNvSpPr/>
          <p:nvPr/>
        </p:nvSpPr>
        <p:spPr>
          <a:xfrm>
            <a:off x="6269732" y="3604915"/>
            <a:ext cx="5328047" cy="271562"/>
          </a:xfrm>
          <a:prstGeom prst="rect">
            <a:avLst/>
          </a:prstGeom>
          <a:noFill/>
          <a:ln/>
        </p:spPr>
        <p:txBody>
          <a:bodyPr wrap="none" lIns="0" tIns="0" rIns="0" bIns="0" rtlCol="0" anchor="t"/>
          <a:lstStyle/>
          <a:p>
            <a:pPr>
              <a:lnSpc>
                <a:spcPts val="2125"/>
              </a:lnSpc>
            </a:pPr>
            <a:r>
              <a:rPr lang="en-US" sz="1333" dirty="0">
                <a:solidFill>
                  <a:srgbClr val="405449"/>
                </a:solidFill>
                <a:latin typeface="Nobile" pitchFamily="34" charset="0"/>
                <a:ea typeface="Nobile" pitchFamily="34" charset="-122"/>
                <a:cs typeface="Nobile" pitchFamily="34" charset="-120"/>
              </a:rPr>
              <a:t>Sử dụng rộng rãi trong công nghiệp chế tạo.</a:t>
            </a:r>
            <a:endParaRPr lang="en-US" sz="1333" dirty="0"/>
          </a:p>
        </p:txBody>
      </p:sp>
      <p:pic>
        <p:nvPicPr>
          <p:cNvPr id="10" name="Image 3" descr="preencoded.png"/>
          <p:cNvPicPr>
            <a:picLocks noChangeAspect="1"/>
          </p:cNvPicPr>
          <p:nvPr/>
        </p:nvPicPr>
        <p:blipFill>
          <a:blip r:embed="rId6"/>
          <a:stretch>
            <a:fillRect/>
          </a:stretch>
        </p:blipFill>
        <p:spPr>
          <a:xfrm>
            <a:off x="5166221" y="4086821"/>
            <a:ext cx="848916" cy="1018679"/>
          </a:xfrm>
          <a:prstGeom prst="rect">
            <a:avLst/>
          </a:prstGeom>
        </p:spPr>
      </p:pic>
      <p:sp>
        <p:nvSpPr>
          <p:cNvPr id="11" name="Text 5"/>
          <p:cNvSpPr/>
          <p:nvPr/>
        </p:nvSpPr>
        <p:spPr>
          <a:xfrm>
            <a:off x="6269732" y="4256583"/>
            <a:ext cx="2122289" cy="265212"/>
          </a:xfrm>
          <a:prstGeom prst="rect">
            <a:avLst/>
          </a:prstGeom>
          <a:noFill/>
          <a:ln/>
        </p:spPr>
        <p:txBody>
          <a:bodyPr wrap="none" lIns="0" tIns="0" rIns="0" bIns="0" rtlCol="0" anchor="t"/>
          <a:lstStyle/>
          <a:p>
            <a:pPr>
              <a:lnSpc>
                <a:spcPts val="2083"/>
              </a:lnSpc>
            </a:pPr>
            <a:r>
              <a:rPr lang="en-US" sz="1667" b="1" dirty="0">
                <a:solidFill>
                  <a:srgbClr val="405449"/>
                </a:solidFill>
                <a:latin typeface="Fraunces Extra Bold" pitchFamily="34" charset="0"/>
                <a:ea typeface="Fraunces Extra Bold" pitchFamily="34" charset="-122"/>
                <a:cs typeface="Fraunces Extra Bold" pitchFamily="34" charset="-120"/>
              </a:rPr>
              <a:t>Thép Hình (U, I, H)</a:t>
            </a:r>
            <a:endParaRPr lang="en-US" sz="1667" dirty="0"/>
          </a:p>
        </p:txBody>
      </p:sp>
      <p:sp>
        <p:nvSpPr>
          <p:cNvPr id="12" name="Text 6"/>
          <p:cNvSpPr/>
          <p:nvPr/>
        </p:nvSpPr>
        <p:spPr>
          <a:xfrm>
            <a:off x="6269732" y="4623594"/>
            <a:ext cx="5328047" cy="271562"/>
          </a:xfrm>
          <a:prstGeom prst="rect">
            <a:avLst/>
          </a:prstGeom>
          <a:noFill/>
          <a:ln/>
        </p:spPr>
        <p:txBody>
          <a:bodyPr wrap="none" lIns="0" tIns="0" rIns="0" bIns="0" rtlCol="0" anchor="t"/>
          <a:lstStyle/>
          <a:p>
            <a:pPr>
              <a:lnSpc>
                <a:spcPts val="2125"/>
              </a:lnSpc>
            </a:pPr>
            <a:r>
              <a:rPr lang="en-US" sz="1333" dirty="0">
                <a:solidFill>
                  <a:srgbClr val="405449"/>
                </a:solidFill>
                <a:latin typeface="Nobile" pitchFamily="34" charset="0"/>
                <a:ea typeface="Nobile" pitchFamily="34" charset="-122"/>
                <a:cs typeface="Nobile" pitchFamily="34" charset="-120"/>
              </a:rPr>
              <a:t>Ứng dụng trong kết cấu xây dựng và cơ khí.</a:t>
            </a:r>
            <a:endParaRPr lang="en-US" sz="1333" dirty="0"/>
          </a:p>
        </p:txBody>
      </p:sp>
      <p:pic>
        <p:nvPicPr>
          <p:cNvPr id="13" name="Image 4" descr="preencoded.png"/>
          <p:cNvPicPr>
            <a:picLocks noChangeAspect="1"/>
          </p:cNvPicPr>
          <p:nvPr/>
        </p:nvPicPr>
        <p:blipFill>
          <a:blip r:embed="rId7"/>
          <a:stretch>
            <a:fillRect/>
          </a:stretch>
        </p:blipFill>
        <p:spPr>
          <a:xfrm>
            <a:off x="5166221" y="5105500"/>
            <a:ext cx="848916" cy="1018679"/>
          </a:xfrm>
          <a:prstGeom prst="rect">
            <a:avLst/>
          </a:prstGeom>
        </p:spPr>
      </p:pic>
      <p:sp>
        <p:nvSpPr>
          <p:cNvPr id="14" name="Text 7"/>
          <p:cNvSpPr/>
          <p:nvPr/>
        </p:nvSpPr>
        <p:spPr>
          <a:xfrm>
            <a:off x="6269732" y="5275262"/>
            <a:ext cx="2122289" cy="265212"/>
          </a:xfrm>
          <a:prstGeom prst="rect">
            <a:avLst/>
          </a:prstGeom>
          <a:noFill/>
          <a:ln/>
        </p:spPr>
        <p:txBody>
          <a:bodyPr wrap="none" lIns="0" tIns="0" rIns="0" bIns="0" rtlCol="0" anchor="t"/>
          <a:lstStyle/>
          <a:p>
            <a:pPr>
              <a:lnSpc>
                <a:spcPts val="2083"/>
              </a:lnSpc>
            </a:pPr>
            <a:r>
              <a:rPr lang="en-US" sz="1667" b="1" dirty="0">
                <a:solidFill>
                  <a:srgbClr val="405449"/>
                </a:solidFill>
                <a:latin typeface="Fraunces Extra Bold" pitchFamily="34" charset="0"/>
                <a:ea typeface="Fraunces Extra Bold" pitchFamily="34" charset="-122"/>
                <a:cs typeface="Fraunces Extra Bold" pitchFamily="34" charset="-120"/>
              </a:rPr>
              <a:t>Thép Ống</a:t>
            </a:r>
            <a:endParaRPr lang="en-US" sz="1667" dirty="0"/>
          </a:p>
        </p:txBody>
      </p:sp>
      <p:sp>
        <p:nvSpPr>
          <p:cNvPr id="15" name="Text 8"/>
          <p:cNvSpPr/>
          <p:nvPr/>
        </p:nvSpPr>
        <p:spPr>
          <a:xfrm>
            <a:off x="6269732" y="5642272"/>
            <a:ext cx="5328047" cy="271562"/>
          </a:xfrm>
          <a:prstGeom prst="rect">
            <a:avLst/>
          </a:prstGeom>
          <a:noFill/>
          <a:ln/>
        </p:spPr>
        <p:txBody>
          <a:bodyPr wrap="none" lIns="0" tIns="0" rIns="0" bIns="0" rtlCol="0" anchor="t"/>
          <a:lstStyle/>
          <a:p>
            <a:pPr>
              <a:lnSpc>
                <a:spcPts val="2125"/>
              </a:lnSpc>
            </a:pPr>
            <a:r>
              <a:rPr lang="en-US" sz="1333" dirty="0">
                <a:solidFill>
                  <a:srgbClr val="405449"/>
                </a:solidFill>
                <a:latin typeface="Nobile" pitchFamily="34" charset="0"/>
                <a:ea typeface="Nobile" pitchFamily="34" charset="-122"/>
                <a:cs typeface="Nobile" pitchFamily="34" charset="-120"/>
              </a:rPr>
              <a:t>Dùng trong hệ thống dẫn và xây dựng.</a:t>
            </a:r>
            <a:endParaRPr lang="en-US" sz="1333"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p:nvPr>
        </p:nvSpPr>
        <p:spPr/>
        <p:txBody>
          <a:bodyPr>
            <a:noAutofit/>
          </a:bodyPr>
          <a:lstStyle/>
          <a:p>
            <a:r>
              <a:rPr lang="en-US" b="1">
                <a:solidFill>
                  <a:schemeClr val="accent1">
                    <a:lumMod val="50000"/>
                  </a:schemeClr>
                </a:solidFill>
              </a:rPr>
              <a:t>Nội</a:t>
            </a:r>
            <a:r>
              <a:rPr lang="en-US" b="1" dirty="0">
                <a:solidFill>
                  <a:schemeClr val="accent1">
                    <a:lumMod val="50000"/>
                  </a:schemeClr>
                </a:solidFill>
              </a:rPr>
              <a:t> dung</a:t>
            </a:r>
          </a:p>
        </p:txBody>
      </p:sp>
      <p:sp>
        <p:nvSpPr>
          <p:cNvPr id="3" name="TextBox 2">
            <a:extLst>
              <a:ext uri="{FF2B5EF4-FFF2-40B4-BE49-F238E27FC236}">
                <a16:creationId xmlns:a16="http://schemas.microsoft.com/office/drawing/2014/main" id="{FB0DD536-1FBE-4741-7AD7-CFC9A21D247A}"/>
              </a:ext>
            </a:extLst>
          </p:cNvPr>
          <p:cNvSpPr txBox="1"/>
          <p:nvPr/>
        </p:nvSpPr>
        <p:spPr>
          <a:xfrm>
            <a:off x="609600" y="1637485"/>
            <a:ext cx="7422573" cy="3918252"/>
          </a:xfrm>
          <a:prstGeom prst="rect">
            <a:avLst/>
          </a:prstGeom>
          <a:noFill/>
        </p:spPr>
        <p:txBody>
          <a:bodyPr wrap="square">
            <a:spAutoFit/>
          </a:bodyPr>
          <a:lstStyle/>
          <a:p>
            <a:pPr lvl="0">
              <a:lnSpc>
                <a:spcPct val="150000"/>
              </a:lnSpc>
            </a:pPr>
            <a:r>
              <a:rPr lang="vi-VN" b="1" dirty="0"/>
              <a:t>1. Đặc điểm của công nghệ sản xuất thép phôi
</a:t>
            </a:r>
            <a:r>
              <a:rPr lang="vi-VN" dirty="0"/>
              <a:t>1.1. Công nghệ lò cao (BOF) và lò hồ quang điện (EAF)
1.2. Công đoạn cán và gia công
1.3. Tích hợp và đồng bộ hóa
1.4. Ứng dụng công nghệ tiên tiến
1.5. Hướng tới sản xuất thép "xanh"
1.6. Tự động hóa và kiểm soát chất lượng
1.7. Quy mô đa dạng
1.8. Bảng so sánh mức tiêu thụ năng lượng theo công nghệ</a:t>
            </a:r>
            <a:endParaRPr lang="en-US" kern="0" dirty="0">
              <a:solidFill>
                <a:srgbClr val="000000"/>
              </a:solidFill>
              <a:cs typeface="Arial"/>
              <a:sym typeface="Arial"/>
            </a:endParaRPr>
          </a:p>
        </p:txBody>
      </p:sp>
      <p:sp>
        <p:nvSpPr>
          <p:cNvPr id="5" name="TextBox 4">
            <a:extLst>
              <a:ext uri="{FF2B5EF4-FFF2-40B4-BE49-F238E27FC236}">
                <a16:creationId xmlns:a16="http://schemas.microsoft.com/office/drawing/2014/main" id="{0370231E-5618-E1C1-7F8E-98CD7536BE3B}"/>
              </a:ext>
            </a:extLst>
          </p:cNvPr>
          <p:cNvSpPr txBox="1"/>
          <p:nvPr/>
        </p:nvSpPr>
        <p:spPr>
          <a:xfrm>
            <a:off x="6468342" y="3019131"/>
            <a:ext cx="6099462" cy="1763175"/>
          </a:xfrm>
          <a:prstGeom prst="rect">
            <a:avLst/>
          </a:prstGeom>
          <a:noFill/>
        </p:spPr>
        <p:txBody>
          <a:bodyPr wrap="square">
            <a:spAutoFit/>
          </a:bodyPr>
          <a:lstStyle/>
          <a:p>
            <a:pPr>
              <a:lnSpc>
                <a:spcPct val="150000"/>
              </a:lnSpc>
            </a:pPr>
            <a:r>
              <a:rPr lang="vi-VN" b="1" dirty="0"/>
              <a:t>2. Đặc điểm của công nghệ sản xuất thép ống
</a:t>
            </a:r>
            <a:r>
              <a:rPr lang="vi-VN" dirty="0"/>
              <a:t>2.1. Dây chuyền sản xuất
2.2 Quá trình xử lý nhiệt và bề mặt
2.3. Hệ thống cung cấp năng lượng</a:t>
            </a:r>
            <a:endParaRPr lang="en-US" kern="0" dirty="0">
              <a:solidFill>
                <a:srgbClr val="87C6CC">
                  <a:lumMod val="50000"/>
                </a:srgbClr>
              </a:solidFill>
              <a:cs typeface="Arial" panose="020B0604020202020204" pitchFamily="34" charset="0"/>
              <a:sym typeface="Fira Sans Extra Condensed"/>
            </a:endParaRPr>
          </a:p>
        </p:txBody>
      </p:sp>
    </p:spTree>
    <p:extLst>
      <p:ext uri="{BB962C8B-B14F-4D97-AF65-F5344CB8AC3E}">
        <p14:creationId xmlns:p14="http://schemas.microsoft.com/office/powerpoint/2010/main" val="42859622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a:extLst>
              <a:ext uri="{FF2B5EF4-FFF2-40B4-BE49-F238E27FC236}">
                <a16:creationId xmlns:a16="http://schemas.microsoft.com/office/drawing/2014/main" id="{A8E20E5C-0839-1E7A-673E-79B8F5D65A47}"/>
              </a:ext>
            </a:extLst>
          </p:cNvPr>
          <p:cNvSpPr>
            <a:spLocks noChangeArrowheads="1"/>
          </p:cNvSpPr>
          <p:nvPr/>
        </p:nvSpPr>
        <p:spPr bwMode="gray">
          <a:xfrm>
            <a:off x="1942163" y="2247900"/>
            <a:ext cx="8307674" cy="2362200"/>
          </a:xfrm>
          <a:prstGeom prst="roundRect">
            <a:avLst>
              <a:gd name="adj" fmla="val 10889"/>
            </a:avLst>
          </a:prstGeom>
          <a:gradFill rotWithShape="1">
            <a:gsLst>
              <a:gs pos="0">
                <a:srgbClr val="DDDDDD">
                  <a:gamma/>
                  <a:tint val="51373"/>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lgn="ctr"/>
            <a:r>
              <a:rPr lang="en-US" sz="2800" dirty="0">
                <a:solidFill>
                  <a:schemeClr val="accent1">
                    <a:lumMod val="50000"/>
                  </a:schemeClr>
                </a:solidFill>
                <a:latin typeface="Arial" panose="020B0604020202020204" pitchFamily="34" charset="0"/>
                <a:cs typeface="Arial" panose="020B0604020202020204" pitchFamily="34" charset="0"/>
              </a:rPr>
              <a:t>1. </a:t>
            </a:r>
            <a:r>
              <a:rPr lang="en-US" sz="2800" dirty="0" err="1">
                <a:solidFill>
                  <a:schemeClr val="accent1">
                    <a:lumMod val="50000"/>
                  </a:schemeClr>
                </a:solidFill>
                <a:latin typeface="Arial" panose="020B0604020202020204" pitchFamily="34" charset="0"/>
                <a:cs typeface="Arial" panose="020B0604020202020204" pitchFamily="34" charset="0"/>
              </a:rPr>
              <a:t>Đặc</a:t>
            </a:r>
            <a:r>
              <a:rPr lang="en-US" sz="2800" dirty="0">
                <a:solidFill>
                  <a:schemeClr val="accent1">
                    <a:lumMod val="50000"/>
                  </a:schemeClr>
                </a:solidFill>
                <a:latin typeface="Arial" panose="020B0604020202020204" pitchFamily="34" charset="0"/>
                <a:cs typeface="Arial" panose="020B0604020202020204" pitchFamily="34" charset="0"/>
              </a:rPr>
              <a:t> điểm công </a:t>
            </a:r>
            <a:r>
              <a:rPr lang="en-US" sz="2800" dirty="0" err="1">
                <a:solidFill>
                  <a:schemeClr val="accent1">
                    <a:lumMod val="50000"/>
                  </a:schemeClr>
                </a:solidFill>
                <a:latin typeface="Arial" panose="020B0604020202020204" pitchFamily="34" charset="0"/>
                <a:cs typeface="Arial" panose="020B0604020202020204" pitchFamily="34" charset="0"/>
              </a:rPr>
              <a:t>nghệ</a:t>
            </a:r>
            <a:r>
              <a:rPr lang="en-US" sz="2800" dirty="0">
                <a:solidFill>
                  <a:schemeClr val="accent1">
                    <a:lumMod val="50000"/>
                  </a:schemeClr>
                </a:solidFill>
                <a:latin typeface="Arial" panose="020B0604020202020204" pitchFamily="34" charset="0"/>
                <a:cs typeface="Arial" panose="020B0604020202020204" pitchFamily="34" charset="0"/>
              </a:rPr>
              <a:t> </a:t>
            </a:r>
            <a:r>
              <a:rPr lang="en-US" sz="2800" dirty="0" err="1">
                <a:solidFill>
                  <a:schemeClr val="accent1">
                    <a:lumMod val="50000"/>
                  </a:schemeClr>
                </a:solidFill>
                <a:latin typeface="Arial" panose="020B0604020202020204" pitchFamily="34" charset="0"/>
                <a:cs typeface="Arial" panose="020B0604020202020204" pitchFamily="34" charset="0"/>
              </a:rPr>
              <a:t>sản</a:t>
            </a:r>
            <a:r>
              <a:rPr lang="en-US" sz="2800" dirty="0">
                <a:solidFill>
                  <a:schemeClr val="accent1">
                    <a:lumMod val="50000"/>
                  </a:schemeClr>
                </a:solidFill>
                <a:latin typeface="Arial" panose="020B0604020202020204" pitchFamily="34" charset="0"/>
                <a:cs typeface="Arial" panose="020B0604020202020204" pitchFamily="34" charset="0"/>
              </a:rPr>
              <a:t> </a:t>
            </a:r>
            <a:r>
              <a:rPr lang="en-US" sz="2800" dirty="0" err="1">
                <a:solidFill>
                  <a:schemeClr val="accent1">
                    <a:lumMod val="50000"/>
                  </a:schemeClr>
                </a:solidFill>
                <a:latin typeface="Arial" panose="020B0604020202020204" pitchFamily="34" charset="0"/>
                <a:cs typeface="Arial" panose="020B0604020202020204" pitchFamily="34" charset="0"/>
              </a:rPr>
              <a:t>xuất</a:t>
            </a:r>
            <a:r>
              <a:rPr lang="en-US" sz="2800" dirty="0">
                <a:solidFill>
                  <a:schemeClr val="accent1">
                    <a:lumMod val="50000"/>
                  </a:schemeClr>
                </a:solidFill>
                <a:latin typeface="Arial" panose="020B0604020202020204" pitchFamily="34" charset="0"/>
                <a:cs typeface="Arial" panose="020B0604020202020204" pitchFamily="34" charset="0"/>
              </a:rPr>
              <a:t> </a:t>
            </a:r>
            <a:r>
              <a:rPr lang="en-US" sz="2800" dirty="0" err="1">
                <a:solidFill>
                  <a:schemeClr val="accent1">
                    <a:lumMod val="50000"/>
                  </a:schemeClr>
                </a:solidFill>
                <a:latin typeface="Arial" panose="020B0604020202020204" pitchFamily="34" charset="0"/>
                <a:cs typeface="Arial" panose="020B0604020202020204" pitchFamily="34" charset="0"/>
              </a:rPr>
              <a:t>thép</a:t>
            </a:r>
            <a:r>
              <a:rPr lang="en-US" sz="2800" dirty="0">
                <a:solidFill>
                  <a:schemeClr val="accent1">
                    <a:lumMod val="50000"/>
                  </a:schemeClr>
                </a:solidFill>
                <a:latin typeface="Arial" panose="020B0604020202020204" pitchFamily="34" charset="0"/>
                <a:cs typeface="Arial" panose="020B0604020202020204" pitchFamily="34" charset="0"/>
              </a:rPr>
              <a:t> </a:t>
            </a:r>
            <a:r>
              <a:rPr lang="en-US" sz="2800" dirty="0" err="1">
                <a:solidFill>
                  <a:schemeClr val="accent1">
                    <a:lumMod val="50000"/>
                  </a:schemeClr>
                </a:solidFill>
                <a:latin typeface="Arial" panose="020B0604020202020204" pitchFamily="34" charset="0"/>
                <a:cs typeface="Arial" panose="020B0604020202020204" pitchFamily="34" charset="0"/>
              </a:rPr>
              <a:t>phôi</a:t>
            </a:r>
            <a:endParaRPr lang="en-US" sz="2800"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86688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EAABCB-6F14-4B49-DBDA-5A3104F0934D}"/>
            </a:ext>
          </a:extLst>
        </p:cNvPr>
        <p:cNvGrpSpPr/>
        <p:nvPr/>
      </p:nvGrpSpPr>
      <p:grpSpPr>
        <a:xfrm>
          <a:off x="0" y="0"/>
          <a:ext cx="0" cy="0"/>
          <a:chOff x="0" y="0"/>
          <a:chExt cx="0" cy="0"/>
        </a:xfrm>
      </p:grpSpPr>
      <p:sp>
        <p:nvSpPr>
          <p:cNvPr id="3" name="Text 1"/>
          <p:cNvSpPr/>
          <p:nvPr/>
        </p:nvSpPr>
        <p:spPr>
          <a:xfrm>
            <a:off x="496221" y="1936830"/>
            <a:ext cx="2362696" cy="295275"/>
          </a:xfrm>
          <a:prstGeom prst="rect">
            <a:avLst/>
          </a:prstGeom>
          <a:noFill/>
          <a:ln/>
        </p:spPr>
        <p:txBody>
          <a:bodyPr wrap="none" lIns="0" tIns="0" rIns="0" bIns="0" rtlCol="0" anchor="t"/>
          <a:lstStyle/>
          <a:p>
            <a:pPr>
              <a:lnSpc>
                <a:spcPts val="2292"/>
              </a:lnSpc>
            </a:pPr>
            <a:r>
              <a:rPr lang="en-US" sz="1833" b="1" dirty="0">
                <a:solidFill>
                  <a:srgbClr val="3B4540"/>
                </a:solidFill>
                <a:latin typeface="Fraunces Extra Bold" pitchFamily="34" charset="0"/>
                <a:ea typeface="Fraunces Extra Bold" pitchFamily="34" charset="-122"/>
                <a:cs typeface="Fraunces Extra Bold" pitchFamily="34" charset="-120"/>
              </a:rPr>
              <a:t>Lò Cao (BOF)</a:t>
            </a:r>
          </a:p>
          <a:p>
            <a:pPr>
              <a:lnSpc>
                <a:spcPts val="2292"/>
              </a:lnSpc>
            </a:pPr>
            <a:r>
              <a:rPr lang="vi-VN" sz="1800" i="1" dirty="0">
                <a:cs typeface="Fraunces Extra Bold" pitchFamily="34" charset="-120"/>
              </a:rPr>
              <a:t>Cường độ năng lượng của BOF tại Việt Nam là 12.400 MJ/tấn</a:t>
            </a:r>
            <a:endParaRPr lang="en-US" sz="1833" dirty="0"/>
          </a:p>
        </p:txBody>
      </p:sp>
      <p:sp>
        <p:nvSpPr>
          <p:cNvPr id="2" name="Text 2"/>
          <p:cNvSpPr/>
          <p:nvPr/>
        </p:nvSpPr>
        <p:spPr>
          <a:xfrm>
            <a:off x="496221" y="2616469"/>
            <a:ext cx="5203924" cy="1209675"/>
          </a:xfrm>
          <a:prstGeom prst="rect">
            <a:avLst/>
          </a:prstGeom>
          <a:noFill/>
          <a:ln/>
        </p:spPr>
        <p:txBody>
          <a:bodyPr wrap="square" lIns="0" tIns="0" rIns="0" bIns="0" rtlCol="0" anchor="t"/>
          <a:lstStyle/>
          <a:p>
            <a:pPr>
              <a:lnSpc>
                <a:spcPts val="2375"/>
              </a:lnSpc>
            </a:pPr>
            <a:r>
              <a:rPr lang="en-US" sz="1458" dirty="0">
                <a:solidFill>
                  <a:srgbClr val="405449"/>
                </a:solidFill>
                <a:latin typeface="Nobile" pitchFamily="34" charset="0"/>
                <a:ea typeface="Nobile" pitchFamily="34" charset="-122"/>
                <a:cs typeface="Nobile" pitchFamily="34" charset="-120"/>
              </a:rPr>
              <a:t>Công nghệ lò cao, như của Tập đoàn Hòa Phát, là dây chuyền khép kín từ quặng sắt đến thép thành phẩm. Ưu điểm là tiêu thụ điện năng thấp và sản xuất thép chất lượng cao, ít tạp chất.</a:t>
            </a:r>
            <a:endParaRPr lang="en-US" sz="1458" dirty="0"/>
          </a:p>
        </p:txBody>
      </p:sp>
      <p:sp>
        <p:nvSpPr>
          <p:cNvPr id="5" name="Text 3"/>
          <p:cNvSpPr/>
          <p:nvPr/>
        </p:nvSpPr>
        <p:spPr>
          <a:xfrm>
            <a:off x="496221" y="3826144"/>
            <a:ext cx="2881313" cy="295275"/>
          </a:xfrm>
          <a:prstGeom prst="rect">
            <a:avLst/>
          </a:prstGeom>
          <a:noFill/>
          <a:ln/>
        </p:spPr>
        <p:txBody>
          <a:bodyPr wrap="none" lIns="0" tIns="0" rIns="0" bIns="0" rtlCol="0" anchor="t"/>
          <a:lstStyle/>
          <a:p>
            <a:pPr>
              <a:lnSpc>
                <a:spcPts val="2292"/>
              </a:lnSpc>
            </a:pPr>
            <a:r>
              <a:rPr lang="en-US" sz="1833" b="1" dirty="0">
                <a:solidFill>
                  <a:srgbClr val="3B4540"/>
                </a:solidFill>
                <a:latin typeface="Fraunces Extra Bold" pitchFamily="34" charset="0"/>
                <a:ea typeface="Fraunces Extra Bold" pitchFamily="34" charset="-122"/>
                <a:cs typeface="Fraunces Extra Bold" pitchFamily="34" charset="-120"/>
              </a:rPr>
              <a:t>Lò Điện Hồ Quang (EAF)</a:t>
            </a:r>
          </a:p>
          <a:p>
            <a:pPr>
              <a:lnSpc>
                <a:spcPts val="2292"/>
              </a:lnSpc>
            </a:pPr>
            <a:r>
              <a:rPr lang="vi-VN" sz="1600" i="1" dirty="0">
                <a:cs typeface="Fraunces Extra Bold" pitchFamily="34" charset="-120"/>
              </a:rPr>
              <a:t>Cường độ năng lượng của EAF ở Việt Nam là 2.500 MJ/tấn</a:t>
            </a:r>
            <a:endParaRPr lang="en-US" sz="1833" dirty="0"/>
          </a:p>
        </p:txBody>
      </p:sp>
      <p:sp>
        <p:nvSpPr>
          <p:cNvPr id="6" name="Text 4"/>
          <p:cNvSpPr/>
          <p:nvPr/>
        </p:nvSpPr>
        <p:spPr>
          <a:xfrm>
            <a:off x="496221" y="4492036"/>
            <a:ext cx="5203924" cy="907257"/>
          </a:xfrm>
          <a:prstGeom prst="rect">
            <a:avLst/>
          </a:prstGeom>
          <a:noFill/>
          <a:ln/>
        </p:spPr>
        <p:txBody>
          <a:bodyPr wrap="square" lIns="0" tIns="0" rIns="0" bIns="0" rtlCol="0" anchor="t"/>
          <a:lstStyle/>
          <a:p>
            <a:pPr>
              <a:lnSpc>
                <a:spcPts val="2375"/>
              </a:lnSpc>
            </a:pPr>
            <a:r>
              <a:rPr lang="en-US" sz="1458" dirty="0">
                <a:solidFill>
                  <a:srgbClr val="405449"/>
                </a:solidFill>
                <a:latin typeface="Nobile" pitchFamily="34" charset="0"/>
                <a:ea typeface="Nobile" pitchFamily="34" charset="-122"/>
                <a:cs typeface="Nobile" pitchFamily="34" charset="-120"/>
              </a:rPr>
              <a:t>Công nghệ EAF phổ biến ở các doanh nghiệp vừa và nhỏ, tận dụng phế liệu thép tái chế, giúp giảm chi phí nguyên liệu và phù hợp với xu hướng phát triển bền vững.</a:t>
            </a:r>
            <a:endParaRPr lang="en-US" sz="1458" dirty="0"/>
          </a:p>
        </p:txBody>
      </p:sp>
      <p:pic>
        <p:nvPicPr>
          <p:cNvPr id="10" name="Picture 9" descr="A diagram of a factory&#10;&#10;AI-generated content may be incorrect.">
            <a:extLst>
              <a:ext uri="{FF2B5EF4-FFF2-40B4-BE49-F238E27FC236}">
                <a16:creationId xmlns:a16="http://schemas.microsoft.com/office/drawing/2014/main" id="{4B775D11-5723-D0A4-E8B0-2DB26F0172BE}"/>
              </a:ext>
            </a:extLst>
          </p:cNvPr>
          <p:cNvPicPr>
            <a:picLocks noChangeAspect="1"/>
          </p:cNvPicPr>
          <p:nvPr/>
        </p:nvPicPr>
        <p:blipFill>
          <a:blip r:embed="rId2"/>
          <a:stretch>
            <a:fillRect/>
          </a:stretch>
        </p:blipFill>
        <p:spPr>
          <a:xfrm>
            <a:off x="6250452" y="1642157"/>
            <a:ext cx="5575956" cy="4181967"/>
          </a:xfrm>
          <a:prstGeom prst="rect">
            <a:avLst/>
          </a:prstGeom>
        </p:spPr>
      </p:pic>
      <p:sp>
        <p:nvSpPr>
          <p:cNvPr id="7" name="Title 1">
            <a:extLst>
              <a:ext uri="{FF2B5EF4-FFF2-40B4-BE49-F238E27FC236}">
                <a16:creationId xmlns:a16="http://schemas.microsoft.com/office/drawing/2014/main" id="{18488A24-DF23-C7A2-AEAF-CF01AB790AB9}"/>
              </a:ext>
            </a:extLst>
          </p:cNvPr>
          <p:cNvSpPr txBox="1">
            <a:spLocks/>
          </p:cNvSpPr>
          <p:nvPr/>
        </p:nvSpPr>
        <p:spPr>
          <a:xfrm>
            <a:off x="535795" y="468735"/>
            <a:ext cx="10152148"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1. Công </a:t>
            </a:r>
            <a:r>
              <a:rPr lang="en-US" dirty="0" err="1">
                <a:solidFill>
                  <a:schemeClr val="accent1">
                    <a:lumMod val="50000"/>
                  </a:schemeClr>
                </a:solidFill>
                <a:latin typeface="Arial" panose="020B0604020202020204" pitchFamily="34" charset="0"/>
              </a:rPr>
              <a:t>nghệ</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lò</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cao</a:t>
            </a:r>
            <a:r>
              <a:rPr lang="en-US" dirty="0">
                <a:solidFill>
                  <a:schemeClr val="accent1">
                    <a:lumMod val="50000"/>
                  </a:schemeClr>
                </a:solidFill>
                <a:latin typeface="Arial" panose="020B0604020202020204" pitchFamily="34" charset="0"/>
              </a:rPr>
              <a:t> (BOF) </a:t>
            </a:r>
            <a:r>
              <a:rPr lang="en-US" dirty="0" err="1">
                <a:solidFill>
                  <a:schemeClr val="accent1">
                    <a:lumMod val="50000"/>
                  </a:schemeClr>
                </a:solidFill>
                <a:latin typeface="Arial" panose="020B0604020202020204" pitchFamily="34" charset="0"/>
              </a:rPr>
              <a:t>và</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lò</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điện</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hồ</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quang</a:t>
            </a:r>
            <a:r>
              <a:rPr lang="en-US" dirty="0">
                <a:solidFill>
                  <a:schemeClr val="accent1">
                    <a:lumMod val="50000"/>
                  </a:schemeClr>
                </a:solidFill>
                <a:latin typeface="Arial" panose="020B0604020202020204" pitchFamily="34" charset="0"/>
              </a:rPr>
              <a:t> (EAF)</a:t>
            </a:r>
          </a:p>
        </p:txBody>
      </p:sp>
    </p:spTree>
    <p:extLst>
      <p:ext uri="{BB962C8B-B14F-4D97-AF65-F5344CB8AC3E}">
        <p14:creationId xmlns:p14="http://schemas.microsoft.com/office/powerpoint/2010/main" val="33961148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87D32C-33C7-6E22-1954-2E26907DC8F9}"/>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C2CE0894-EC3C-4774-9898-F4A2B9145562}"/>
              </a:ext>
            </a:extLst>
          </p:cNvPr>
          <p:cNvSpPr txBox="1">
            <a:spLocks/>
          </p:cNvSpPr>
          <p:nvPr/>
        </p:nvSpPr>
        <p:spPr>
          <a:xfrm>
            <a:off x="535795" y="468735"/>
            <a:ext cx="10152148"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1.1 Công </a:t>
            </a:r>
            <a:r>
              <a:rPr lang="en-US" dirty="0" err="1">
                <a:solidFill>
                  <a:schemeClr val="accent1">
                    <a:lumMod val="50000"/>
                  </a:schemeClr>
                </a:solidFill>
                <a:latin typeface="Arial" panose="020B0604020202020204" pitchFamily="34" charset="0"/>
              </a:rPr>
              <a:t>nghệ</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lò</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cao</a:t>
            </a:r>
            <a:r>
              <a:rPr lang="en-US" dirty="0">
                <a:solidFill>
                  <a:schemeClr val="accent1">
                    <a:lumMod val="50000"/>
                  </a:schemeClr>
                </a:solidFill>
                <a:latin typeface="Arial" panose="020B0604020202020204" pitchFamily="34" charset="0"/>
              </a:rPr>
              <a:t> (BOF)</a:t>
            </a:r>
          </a:p>
        </p:txBody>
      </p:sp>
      <p:sp>
        <p:nvSpPr>
          <p:cNvPr id="9" name="TextBox 8">
            <a:extLst>
              <a:ext uri="{FF2B5EF4-FFF2-40B4-BE49-F238E27FC236}">
                <a16:creationId xmlns:a16="http://schemas.microsoft.com/office/drawing/2014/main" id="{E1BAFE71-C4E2-83A0-B8FF-01B81F06D8D2}"/>
              </a:ext>
            </a:extLst>
          </p:cNvPr>
          <p:cNvSpPr txBox="1"/>
          <p:nvPr/>
        </p:nvSpPr>
        <p:spPr>
          <a:xfrm>
            <a:off x="661491" y="1993295"/>
            <a:ext cx="6495587" cy="4208844"/>
          </a:xfrm>
          <a:prstGeom prst="rect">
            <a:avLst/>
          </a:prstGeom>
          <a:noFill/>
        </p:spPr>
        <p:txBody>
          <a:bodyPr wrap="square">
            <a:spAutoFit/>
          </a:bodyPr>
          <a:lstStyle/>
          <a:p>
            <a:pPr algn="l">
              <a:buNone/>
            </a:pPr>
            <a:r>
              <a:rPr lang="vi-VN" sz="1600" b="1" dirty="0">
                <a:solidFill>
                  <a:srgbClr val="373737"/>
                </a:solidFill>
                <a:latin typeface="+mn-lt"/>
              </a:rPr>
              <a:t>Nguyên liệu đầu vào cho sản xuất thép</a:t>
            </a:r>
          </a:p>
          <a:p>
            <a:pPr algn="l">
              <a:buNone/>
            </a:pPr>
            <a:r>
              <a:rPr lang="en-US" sz="1600" b="1" dirty="0">
                <a:solidFill>
                  <a:srgbClr val="373737"/>
                </a:solidFill>
                <a:latin typeface="+mn-lt"/>
              </a:rPr>
              <a:t>- </a:t>
            </a:r>
            <a:r>
              <a:rPr lang="vi-VN" sz="1600" b="1" dirty="0">
                <a:solidFill>
                  <a:srgbClr val="373737"/>
                </a:solidFill>
                <a:latin typeface="+mn-lt"/>
              </a:rPr>
              <a:t>Quặng sắt</a:t>
            </a:r>
          </a:p>
          <a:p>
            <a:pPr>
              <a:lnSpc>
                <a:spcPts val="1875"/>
              </a:lnSpc>
              <a:spcAft>
                <a:spcPts val="437"/>
              </a:spcAft>
            </a:pPr>
            <a:r>
              <a:rPr lang="vi-VN" sz="1600" dirty="0">
                <a:solidFill>
                  <a:srgbClr val="171717"/>
                </a:solidFill>
                <a:latin typeface="+mn-lt"/>
              </a:rPr>
              <a:t>Quặng sắt là nguồn cung cấp sắt chính bao gồm hematit (Fe2O3) và magnetit (Fe3O4). Sau khi khai thác, quặng sắt được tinh chế để tạo ra quặng tinh, đảm bảo đủ hàm lượng sắt cần thiết.</a:t>
            </a:r>
          </a:p>
          <a:p>
            <a:pPr algn="l">
              <a:buNone/>
            </a:pPr>
            <a:r>
              <a:rPr lang="en-US" sz="1600" b="1" dirty="0">
                <a:solidFill>
                  <a:srgbClr val="373737"/>
                </a:solidFill>
                <a:latin typeface="+mn-lt"/>
              </a:rPr>
              <a:t>- </a:t>
            </a:r>
            <a:r>
              <a:rPr lang="vi-VN" sz="1600" b="1" dirty="0">
                <a:solidFill>
                  <a:srgbClr val="373737"/>
                </a:solidFill>
                <a:latin typeface="+mn-lt"/>
              </a:rPr>
              <a:t>Than cốc</a:t>
            </a:r>
          </a:p>
          <a:p>
            <a:pPr>
              <a:lnSpc>
                <a:spcPts val="1875"/>
              </a:lnSpc>
              <a:spcAft>
                <a:spcPts val="437"/>
              </a:spcAft>
            </a:pPr>
            <a:r>
              <a:rPr lang="vi-VN" sz="1600" dirty="0">
                <a:solidFill>
                  <a:srgbClr val="171717"/>
                </a:solidFill>
                <a:latin typeface="+mn-lt"/>
              </a:rPr>
              <a:t>Than cốc là nguyên liệu thiết yếu trong quy trình luyện gang, được sản xuất từ than đá qua quá trình nung trong điều kiện thiếu oxy. Than cốc cung cấp nhiệt lượng và đóng vai trò như chất khử trong quá trình khử oxit sắt trong lò cao.</a:t>
            </a:r>
          </a:p>
          <a:p>
            <a:pPr algn="l">
              <a:buNone/>
            </a:pPr>
            <a:r>
              <a:rPr lang="en-US" sz="1600" b="1" dirty="0">
                <a:solidFill>
                  <a:srgbClr val="373737"/>
                </a:solidFill>
                <a:latin typeface="+mn-lt"/>
              </a:rPr>
              <a:t>- </a:t>
            </a:r>
            <a:r>
              <a:rPr lang="vi-VN" sz="1600" b="1" dirty="0">
                <a:solidFill>
                  <a:srgbClr val="373737"/>
                </a:solidFill>
                <a:latin typeface="+mn-lt"/>
              </a:rPr>
              <a:t>Đá vôi</a:t>
            </a:r>
          </a:p>
          <a:p>
            <a:pPr>
              <a:lnSpc>
                <a:spcPts val="1875"/>
              </a:lnSpc>
              <a:spcAft>
                <a:spcPts val="437"/>
              </a:spcAft>
            </a:pPr>
            <a:r>
              <a:rPr lang="vi-VN" sz="1600" dirty="0">
                <a:solidFill>
                  <a:srgbClr val="171717"/>
                </a:solidFill>
                <a:latin typeface="+mn-lt"/>
              </a:rPr>
              <a:t>Đá vôi (được biến đổi thành vôi sống trong lò cao) </a:t>
            </a:r>
            <a:endParaRPr lang="en-US" sz="1600" dirty="0">
              <a:solidFill>
                <a:srgbClr val="171717"/>
              </a:solidFill>
              <a:latin typeface="+mn-lt"/>
            </a:endParaRPr>
          </a:p>
          <a:p>
            <a:pPr>
              <a:lnSpc>
                <a:spcPts val="1875"/>
              </a:lnSpc>
              <a:spcAft>
                <a:spcPts val="437"/>
              </a:spcAft>
            </a:pPr>
            <a:r>
              <a:rPr lang="en-US" sz="1600" b="1" dirty="0">
                <a:solidFill>
                  <a:srgbClr val="373737"/>
                </a:solidFill>
                <a:latin typeface="+mn-lt"/>
              </a:rPr>
              <a:t>- </a:t>
            </a:r>
            <a:r>
              <a:rPr lang="vi-VN" sz="1600" b="1" dirty="0">
                <a:solidFill>
                  <a:srgbClr val="373737"/>
                </a:solidFill>
                <a:latin typeface="+mn-lt"/>
              </a:rPr>
              <a:t>Thép phế liệu</a:t>
            </a:r>
          </a:p>
          <a:p>
            <a:pPr algn="l">
              <a:buNone/>
            </a:pPr>
            <a:r>
              <a:rPr lang="vi-VN" sz="1600" b="1" dirty="0">
                <a:solidFill>
                  <a:srgbClr val="373737"/>
                </a:solidFill>
                <a:latin typeface="+mn-lt"/>
              </a:rPr>
              <a:t>Các nguyên tố hợp kim</a:t>
            </a:r>
          </a:p>
          <a:p>
            <a:pPr>
              <a:lnSpc>
                <a:spcPts val="1875"/>
              </a:lnSpc>
              <a:spcAft>
                <a:spcPts val="437"/>
              </a:spcAft>
            </a:pPr>
            <a:r>
              <a:rPr lang="vi-VN" sz="1600" dirty="0">
                <a:solidFill>
                  <a:srgbClr val="171717"/>
                </a:solidFill>
                <a:latin typeface="+mn-lt"/>
              </a:rPr>
              <a:t>Các nguyên tố hợp kim như mangan, niken, crom, và molypden </a:t>
            </a:r>
            <a:r>
              <a:rPr lang="en-US" sz="1600" dirty="0">
                <a:solidFill>
                  <a:srgbClr val="171717"/>
                </a:solidFill>
                <a:latin typeface="+mn-lt"/>
              </a:rPr>
              <a:t>dung </a:t>
            </a:r>
            <a:r>
              <a:rPr lang="vi-VN" sz="1600" dirty="0">
                <a:solidFill>
                  <a:srgbClr val="171717"/>
                </a:solidFill>
                <a:latin typeface="+mn-lt"/>
              </a:rPr>
              <a:t>để tăng tính chất cơ học, độ bền và khả năng chị mài mòn của thép.</a:t>
            </a:r>
          </a:p>
        </p:txBody>
      </p:sp>
      <p:pic>
        <p:nvPicPr>
          <p:cNvPr id="11" name="Picture 10">
            <a:extLst>
              <a:ext uri="{FF2B5EF4-FFF2-40B4-BE49-F238E27FC236}">
                <a16:creationId xmlns:a16="http://schemas.microsoft.com/office/drawing/2014/main" id="{6EAD6423-FDEF-D52D-62CB-4A9748860A2F}"/>
              </a:ext>
            </a:extLst>
          </p:cNvPr>
          <p:cNvPicPr>
            <a:picLocks noChangeAspect="1"/>
          </p:cNvPicPr>
          <p:nvPr/>
        </p:nvPicPr>
        <p:blipFill>
          <a:blip r:embed="rId2"/>
          <a:stretch>
            <a:fillRect/>
          </a:stretch>
        </p:blipFill>
        <p:spPr>
          <a:xfrm>
            <a:off x="7304049" y="1822214"/>
            <a:ext cx="4357658" cy="4477375"/>
          </a:xfrm>
          <a:prstGeom prst="rect">
            <a:avLst/>
          </a:prstGeom>
        </p:spPr>
      </p:pic>
      <p:sp>
        <p:nvSpPr>
          <p:cNvPr id="5" name="TextBox 4">
            <a:extLst>
              <a:ext uri="{FF2B5EF4-FFF2-40B4-BE49-F238E27FC236}">
                <a16:creationId xmlns:a16="http://schemas.microsoft.com/office/drawing/2014/main" id="{F5077F61-F782-C67F-3151-9A2F5FB3F60C}"/>
              </a:ext>
            </a:extLst>
          </p:cNvPr>
          <p:cNvSpPr txBox="1"/>
          <p:nvPr/>
        </p:nvSpPr>
        <p:spPr>
          <a:xfrm>
            <a:off x="609570" y="1236545"/>
            <a:ext cx="10972859" cy="661015"/>
          </a:xfrm>
          <a:prstGeom prst="rect">
            <a:avLst/>
          </a:prstGeom>
          <a:noFill/>
        </p:spPr>
        <p:txBody>
          <a:bodyPr wrap="square">
            <a:spAutoFit/>
          </a:bodyPr>
          <a:lstStyle/>
          <a:p>
            <a:pPr>
              <a:lnSpc>
                <a:spcPts val="2292"/>
              </a:lnSpc>
            </a:pPr>
            <a:r>
              <a:rPr lang="en-US" sz="1600" b="1" dirty="0" err="1">
                <a:solidFill>
                  <a:srgbClr val="3B4540"/>
                </a:solidFill>
                <a:latin typeface="+mn-lt"/>
                <a:ea typeface="Fraunces Extra Bold" pitchFamily="34" charset="-122"/>
                <a:cs typeface="Fraunces Extra Bold" pitchFamily="34" charset="-120"/>
              </a:rPr>
              <a:t>Lò</a:t>
            </a:r>
            <a:r>
              <a:rPr lang="en-US" sz="1600" b="1" dirty="0">
                <a:solidFill>
                  <a:srgbClr val="3B4540"/>
                </a:solidFill>
                <a:latin typeface="+mn-lt"/>
                <a:ea typeface="Fraunces Extra Bold" pitchFamily="34" charset="-122"/>
                <a:cs typeface="Fraunces Extra Bold" pitchFamily="34" charset="-120"/>
              </a:rPr>
              <a:t> Cao (BOF): </a:t>
            </a:r>
            <a:r>
              <a:rPr lang="vi-VN" sz="1600" dirty="0">
                <a:latin typeface="+mn-lt"/>
              </a:rPr>
              <a:t>Sản xuất khép kín từ quặng sắt đến thép thành phẩm, giúp kiểm soát chất lượng tốt hơn và giảm phụ thuộc vào phế liệu.</a:t>
            </a:r>
          </a:p>
        </p:txBody>
      </p:sp>
    </p:spTree>
    <p:extLst>
      <p:ext uri="{BB962C8B-B14F-4D97-AF65-F5344CB8AC3E}">
        <p14:creationId xmlns:p14="http://schemas.microsoft.com/office/powerpoint/2010/main" val="30960134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2CE1660-7E69-E938-CD91-0B06BAD570F1}"/>
              </a:ext>
            </a:extLst>
          </p:cNvPr>
          <p:cNvSpPr txBox="1">
            <a:spLocks/>
          </p:cNvSpPr>
          <p:nvPr/>
        </p:nvSpPr>
        <p:spPr>
          <a:xfrm>
            <a:off x="1117510" y="431775"/>
            <a:ext cx="8134066"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err="1">
                <a:solidFill>
                  <a:schemeClr val="accent1">
                    <a:lumMod val="50000"/>
                  </a:schemeClr>
                </a:solidFill>
                <a:latin typeface="Arial" panose="020B0604020202020204" pitchFamily="34" charset="0"/>
              </a:rPr>
              <a:t>Đặc</a:t>
            </a:r>
            <a:r>
              <a:rPr lang="en-US" dirty="0">
                <a:solidFill>
                  <a:schemeClr val="accent1">
                    <a:lumMod val="50000"/>
                  </a:schemeClr>
                </a:solidFill>
                <a:latin typeface="Arial" panose="020B0604020202020204" pitchFamily="34" charset="0"/>
              </a:rPr>
              <a:t> điểm </a:t>
            </a:r>
            <a:r>
              <a:rPr lang="en-US" dirty="0" err="1">
                <a:solidFill>
                  <a:schemeClr val="accent1">
                    <a:lumMod val="50000"/>
                  </a:schemeClr>
                </a:solidFill>
                <a:latin typeface="Arial" panose="020B0604020202020204" pitchFamily="34" charset="0"/>
              </a:rPr>
              <a:t>hệ</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thống</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lò</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cao</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tại</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Hòa</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Phát</a:t>
            </a:r>
            <a:endParaRPr lang="en-US" dirty="0">
              <a:solidFill>
                <a:schemeClr val="accent1">
                  <a:lumMod val="50000"/>
                </a:schemeClr>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BA447AFA-BB62-CE24-EF1F-5A9B8418D882}"/>
              </a:ext>
            </a:extLst>
          </p:cNvPr>
          <p:cNvGraphicFramePr>
            <a:graphicFrameLocks noGrp="1"/>
          </p:cNvGraphicFramePr>
          <p:nvPr>
            <p:extLst>
              <p:ext uri="{D42A27DB-BD31-4B8C-83A1-F6EECF244321}">
                <p14:modId xmlns:p14="http://schemas.microsoft.com/office/powerpoint/2010/main" val="2303416620"/>
              </p:ext>
            </p:extLst>
          </p:nvPr>
        </p:nvGraphicFramePr>
        <p:xfrm>
          <a:off x="1117510" y="3272347"/>
          <a:ext cx="10182393" cy="2560320"/>
        </p:xfrm>
        <a:graphic>
          <a:graphicData uri="http://schemas.openxmlformats.org/drawingml/2006/table">
            <a:tbl>
              <a:tblPr/>
              <a:tblGrid>
                <a:gridCol w="3163018">
                  <a:extLst>
                    <a:ext uri="{9D8B030D-6E8A-4147-A177-3AD203B41FA5}">
                      <a16:colId xmlns:a16="http://schemas.microsoft.com/office/drawing/2014/main" val="3236510067"/>
                    </a:ext>
                  </a:extLst>
                </a:gridCol>
                <a:gridCol w="7019375">
                  <a:extLst>
                    <a:ext uri="{9D8B030D-6E8A-4147-A177-3AD203B41FA5}">
                      <a16:colId xmlns:a16="http://schemas.microsoft.com/office/drawing/2014/main" val="2272998882"/>
                    </a:ext>
                  </a:extLst>
                </a:gridCol>
              </a:tblGrid>
              <a:tr h="313320">
                <a:tc>
                  <a:txBody>
                    <a:bodyPr/>
                    <a:lstStyle/>
                    <a:p>
                      <a:endParaRPr lang="en-US" sz="1500" b="1" u="sng" dirty="0"/>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1" u="sng" dirty="0"/>
                        <a:t>Thông tin</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1794668"/>
                  </a:ext>
                </a:extLst>
              </a:tr>
              <a:tr h="313320">
                <a:tc>
                  <a:txBody>
                    <a:bodyPr/>
                    <a:lstStyle/>
                    <a:p>
                      <a:r>
                        <a:rPr lang="vi-VN" sz="1500" b="1" dirty="0"/>
                        <a:t>Số lượng lò cao</a:t>
                      </a:r>
                      <a:endParaRPr lang="vi-VN" sz="1500" dirty="0"/>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err="1"/>
                        <a:t>Hòa</a:t>
                      </a:r>
                      <a:r>
                        <a:rPr lang="en-US" sz="1600" dirty="0"/>
                        <a:t> </a:t>
                      </a:r>
                      <a:r>
                        <a:rPr lang="en-US" sz="1600" dirty="0" err="1"/>
                        <a:t>Phát</a:t>
                      </a:r>
                      <a:r>
                        <a:rPr lang="en-US" sz="1600" dirty="0"/>
                        <a:t> Dung </a:t>
                      </a:r>
                      <a:r>
                        <a:rPr lang="en-US" sz="1600" dirty="0" err="1"/>
                        <a:t>Quất</a:t>
                      </a:r>
                      <a:r>
                        <a:rPr lang="en-US" sz="1600" dirty="0"/>
                        <a:t> </a:t>
                      </a:r>
                      <a:r>
                        <a:rPr lang="en-US" sz="1600" dirty="0" err="1"/>
                        <a:t>có</a:t>
                      </a:r>
                      <a:r>
                        <a:rPr lang="en-US" sz="1600" dirty="0"/>
                        <a:t> </a:t>
                      </a:r>
                      <a:r>
                        <a:rPr lang="en-US" sz="1600" b="1" dirty="0"/>
                        <a:t>4 </a:t>
                      </a:r>
                      <a:r>
                        <a:rPr lang="en-US" sz="1600" b="1" dirty="0" err="1"/>
                        <a:t>lò</a:t>
                      </a:r>
                      <a:r>
                        <a:rPr lang="en-US" sz="1600" b="1" dirty="0"/>
                        <a:t> </a:t>
                      </a:r>
                      <a:r>
                        <a:rPr lang="en-US" sz="1600" b="1" dirty="0" err="1"/>
                        <a:t>cao</a:t>
                      </a:r>
                      <a:r>
                        <a:rPr lang="en-US" sz="1600" dirty="0"/>
                        <a:t>, </a:t>
                      </a:r>
                      <a:r>
                        <a:rPr lang="en-US" sz="1600" dirty="0" err="1"/>
                        <a:t>mỗi</a:t>
                      </a:r>
                      <a:r>
                        <a:rPr lang="en-US" sz="1600" dirty="0"/>
                        <a:t> </a:t>
                      </a:r>
                      <a:r>
                        <a:rPr lang="en-US" sz="1600" dirty="0" err="1"/>
                        <a:t>lò</a:t>
                      </a:r>
                      <a:r>
                        <a:rPr lang="en-US" sz="1600" dirty="0"/>
                        <a:t> ~1.080 m³</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80373811"/>
                  </a:ext>
                </a:extLst>
              </a:tr>
              <a:tr h="313320">
                <a:tc>
                  <a:txBody>
                    <a:bodyPr/>
                    <a:lstStyle/>
                    <a:p>
                      <a:r>
                        <a:rPr lang="en-US" sz="1500" b="1"/>
                        <a:t>Công suất</a:t>
                      </a:r>
                      <a:endParaRPr lang="en-US" sz="1500"/>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err="1"/>
                        <a:t>Tổng</a:t>
                      </a:r>
                      <a:r>
                        <a:rPr lang="en-US" sz="1600" dirty="0"/>
                        <a:t> công </a:t>
                      </a:r>
                      <a:r>
                        <a:rPr lang="en-US" sz="1600" dirty="0" err="1"/>
                        <a:t>suất</a:t>
                      </a:r>
                      <a:r>
                        <a:rPr lang="en-US" sz="1600" dirty="0"/>
                        <a:t> ~5 </a:t>
                      </a:r>
                      <a:r>
                        <a:rPr lang="en-US" sz="1600" dirty="0" err="1"/>
                        <a:t>triệu</a:t>
                      </a:r>
                      <a:r>
                        <a:rPr lang="en-US" sz="1600" dirty="0"/>
                        <a:t> </a:t>
                      </a:r>
                      <a:r>
                        <a:rPr lang="en-US" sz="1600" dirty="0" err="1"/>
                        <a:t>tấn</a:t>
                      </a:r>
                      <a:r>
                        <a:rPr lang="en-US" sz="1600" dirty="0"/>
                        <a:t> gang/</a:t>
                      </a:r>
                      <a:r>
                        <a:rPr lang="en-US" sz="1600" dirty="0" err="1"/>
                        <a:t>năm</a:t>
                      </a:r>
                      <a:endParaRPr lang="en-US" sz="1600" dirty="0"/>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16160255"/>
                  </a:ext>
                </a:extLst>
              </a:tr>
              <a:tr h="313320">
                <a:tc>
                  <a:txBody>
                    <a:bodyPr/>
                    <a:lstStyle/>
                    <a:p>
                      <a:r>
                        <a:rPr lang="en-US" sz="1500" b="1"/>
                        <a:t>Nguyên liệu đầu vào</a:t>
                      </a:r>
                      <a:endParaRPr lang="en-US" sz="1500"/>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Quặng sắt, than cốc, đá vôi</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66682058"/>
                  </a:ext>
                </a:extLst>
              </a:tr>
              <a:tr h="313320">
                <a:tc>
                  <a:txBody>
                    <a:bodyPr/>
                    <a:lstStyle/>
                    <a:p>
                      <a:r>
                        <a:rPr lang="en-US" sz="1500" b="1"/>
                        <a:t>Nhiệt độ hoạt động</a:t>
                      </a:r>
                      <a:endParaRPr lang="en-US" sz="1500"/>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t>~1.800–2.200°C</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7749057"/>
                  </a:ext>
                </a:extLst>
              </a:tr>
              <a:tr h="313320">
                <a:tc>
                  <a:txBody>
                    <a:bodyPr/>
                    <a:lstStyle/>
                    <a:p>
                      <a:r>
                        <a:rPr lang="en-US" sz="1500" b="1"/>
                        <a:t>Công nghệ kiểm soát</a:t>
                      </a:r>
                      <a:endParaRPr lang="en-US" sz="1500"/>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a:t>Hệ thống </a:t>
                      </a:r>
                      <a:r>
                        <a:rPr lang="en-US" sz="1600" b="1"/>
                        <a:t>tự động hóa – điều khiển PLC/SCADA</a:t>
                      </a:r>
                      <a:r>
                        <a:rPr lang="en-US" sz="1600"/>
                        <a:t> hiện đại</a:t>
                      </a:r>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13627804"/>
                  </a:ext>
                </a:extLst>
              </a:tr>
              <a:tr h="313320">
                <a:tc>
                  <a:txBody>
                    <a:bodyPr/>
                    <a:lstStyle/>
                    <a:p>
                      <a:r>
                        <a:rPr lang="en-US" sz="1500" b="1"/>
                        <a:t>Xử lý khí thải</a:t>
                      </a:r>
                      <a:endParaRPr lang="en-US" sz="1500"/>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err="1"/>
                        <a:t>Có</a:t>
                      </a:r>
                      <a:r>
                        <a:rPr lang="en-US" sz="1600" dirty="0"/>
                        <a:t> </a:t>
                      </a:r>
                      <a:r>
                        <a:rPr lang="en-US" sz="1600" dirty="0" err="1"/>
                        <a:t>hệ</a:t>
                      </a:r>
                      <a:r>
                        <a:rPr lang="en-US" sz="1600" dirty="0"/>
                        <a:t> </a:t>
                      </a:r>
                      <a:r>
                        <a:rPr lang="en-US" sz="1600" dirty="0" err="1"/>
                        <a:t>thống</a:t>
                      </a:r>
                      <a:r>
                        <a:rPr lang="en-US" sz="1600" dirty="0"/>
                        <a:t> </a:t>
                      </a:r>
                      <a:r>
                        <a:rPr lang="en-US" sz="1600" b="1" dirty="0" err="1"/>
                        <a:t>thu</a:t>
                      </a:r>
                      <a:r>
                        <a:rPr lang="en-US" sz="1600" b="1" dirty="0"/>
                        <a:t> </a:t>
                      </a:r>
                      <a:r>
                        <a:rPr lang="en-US" sz="1600" b="1" dirty="0" err="1"/>
                        <a:t>hồi</a:t>
                      </a:r>
                      <a:r>
                        <a:rPr lang="en-US" sz="1600" b="1" dirty="0"/>
                        <a:t> </a:t>
                      </a:r>
                      <a:r>
                        <a:rPr lang="en-US" sz="1600" b="1" dirty="0" err="1"/>
                        <a:t>bụi</a:t>
                      </a:r>
                      <a:r>
                        <a:rPr lang="en-US" sz="1600" b="1" dirty="0"/>
                        <a:t>, </a:t>
                      </a:r>
                      <a:r>
                        <a:rPr lang="en-US" sz="1600" b="1" dirty="0" err="1"/>
                        <a:t>xử</a:t>
                      </a:r>
                      <a:r>
                        <a:rPr lang="en-US" sz="1600" b="1" dirty="0"/>
                        <a:t> </a:t>
                      </a:r>
                      <a:r>
                        <a:rPr lang="en-US" sz="1600" b="1" dirty="0" err="1"/>
                        <a:t>lý</a:t>
                      </a:r>
                      <a:r>
                        <a:rPr lang="en-US" sz="1600" b="1" dirty="0"/>
                        <a:t> khí CO, SO₂, NOx</a:t>
                      </a:r>
                      <a:endParaRPr lang="en-US" sz="1600" dirty="0"/>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49294486"/>
                  </a:ext>
                </a:extLst>
              </a:tr>
              <a:tr h="313320">
                <a:tc>
                  <a:txBody>
                    <a:bodyPr/>
                    <a:lstStyle/>
                    <a:p>
                      <a:r>
                        <a:rPr lang="vi-VN" sz="1500" b="1" dirty="0"/>
                        <a:t>Thu hồi năng lượng</a:t>
                      </a:r>
                      <a:endParaRPr lang="vi-VN" sz="1500" dirty="0"/>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err="1"/>
                        <a:t>Có</a:t>
                      </a:r>
                      <a:r>
                        <a:rPr lang="en-US" sz="1600" dirty="0"/>
                        <a:t> </a:t>
                      </a:r>
                      <a:r>
                        <a:rPr lang="en-US" sz="1600" dirty="0" err="1"/>
                        <a:t>tích</a:t>
                      </a:r>
                      <a:r>
                        <a:rPr lang="en-US" sz="1600" dirty="0"/>
                        <a:t> </a:t>
                      </a:r>
                      <a:r>
                        <a:rPr lang="en-US" sz="1600" dirty="0" err="1"/>
                        <a:t>hợp</a:t>
                      </a:r>
                      <a:r>
                        <a:rPr lang="en-US" sz="1600" dirty="0"/>
                        <a:t> </a:t>
                      </a:r>
                      <a:r>
                        <a:rPr lang="en-US" sz="1600" dirty="0" err="1"/>
                        <a:t>hệ</a:t>
                      </a:r>
                      <a:r>
                        <a:rPr lang="en-US" sz="1600" dirty="0"/>
                        <a:t> </a:t>
                      </a:r>
                      <a:r>
                        <a:rPr lang="en-US" sz="1600" dirty="0" err="1"/>
                        <a:t>thống</a:t>
                      </a:r>
                      <a:r>
                        <a:rPr lang="en-US" sz="1600" dirty="0"/>
                        <a:t> </a:t>
                      </a:r>
                      <a:r>
                        <a:rPr lang="en-US" sz="1600" b="1" dirty="0" err="1"/>
                        <a:t>thu</a:t>
                      </a:r>
                      <a:r>
                        <a:rPr lang="en-US" sz="1600" b="1" dirty="0"/>
                        <a:t> </a:t>
                      </a:r>
                      <a:r>
                        <a:rPr lang="en-US" sz="1600" b="1" dirty="0" err="1"/>
                        <a:t>hồi</a:t>
                      </a:r>
                      <a:r>
                        <a:rPr lang="en-US" sz="1600" b="1" dirty="0"/>
                        <a:t> </a:t>
                      </a:r>
                      <a:r>
                        <a:rPr lang="en-US" sz="1600" b="1" dirty="0" err="1"/>
                        <a:t>nhiệt</a:t>
                      </a:r>
                      <a:r>
                        <a:rPr lang="en-US" sz="1600" b="1" dirty="0"/>
                        <a:t> khí </a:t>
                      </a:r>
                      <a:r>
                        <a:rPr lang="en-US" sz="1600" b="1" dirty="0" err="1"/>
                        <a:t>lò</a:t>
                      </a:r>
                      <a:r>
                        <a:rPr lang="en-US" sz="1600" b="1" dirty="0"/>
                        <a:t> (WHR)</a:t>
                      </a:r>
                      <a:r>
                        <a:rPr lang="en-US" sz="1600" dirty="0"/>
                        <a:t> để </a:t>
                      </a:r>
                      <a:r>
                        <a:rPr lang="en-US" sz="1600" dirty="0" err="1"/>
                        <a:t>phát</a:t>
                      </a:r>
                      <a:r>
                        <a:rPr lang="en-US" sz="1600" dirty="0"/>
                        <a:t> </a:t>
                      </a:r>
                      <a:r>
                        <a:rPr lang="en-US" sz="1600" dirty="0" err="1"/>
                        <a:t>điện</a:t>
                      </a:r>
                      <a:r>
                        <a:rPr lang="en-US" sz="1600" dirty="0"/>
                        <a:t> nội </a:t>
                      </a:r>
                      <a:r>
                        <a:rPr lang="en-US" sz="1600" dirty="0" err="1"/>
                        <a:t>bộ</a:t>
                      </a:r>
                      <a:endParaRPr lang="en-US" sz="1600" dirty="0"/>
                    </a:p>
                  </a:txBody>
                  <a:tcPr marL="76200" marR="76200" marT="38100" marB="381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67888875"/>
                  </a:ext>
                </a:extLst>
              </a:tr>
            </a:tbl>
          </a:graphicData>
        </a:graphic>
      </p:graphicFrame>
      <p:sp>
        <p:nvSpPr>
          <p:cNvPr id="10" name="TextBox 9">
            <a:extLst>
              <a:ext uri="{FF2B5EF4-FFF2-40B4-BE49-F238E27FC236}">
                <a16:creationId xmlns:a16="http://schemas.microsoft.com/office/drawing/2014/main" id="{D3856284-CDAB-3608-0ED3-DE941C6D161C}"/>
              </a:ext>
            </a:extLst>
          </p:cNvPr>
          <p:cNvSpPr txBox="1"/>
          <p:nvPr/>
        </p:nvSpPr>
        <p:spPr>
          <a:xfrm>
            <a:off x="858111" y="1335221"/>
            <a:ext cx="5433832" cy="1528880"/>
          </a:xfrm>
          <a:prstGeom prst="rect">
            <a:avLst/>
          </a:prstGeom>
          <a:noFill/>
        </p:spPr>
        <p:txBody>
          <a:bodyPr wrap="square">
            <a:spAutoFit/>
          </a:bodyPr>
          <a:lstStyle/>
          <a:p>
            <a:pPr>
              <a:buNone/>
            </a:pPr>
            <a:r>
              <a:rPr lang="vi-VN" sz="1556" b="1" dirty="0"/>
              <a:t>Công nghệ lò cao – lò chuyển BOF (BF-BOF route)</a:t>
            </a:r>
          </a:p>
          <a:p>
            <a:pPr>
              <a:buNone/>
            </a:pPr>
            <a:r>
              <a:rPr lang="vi-VN" sz="1556" dirty="0"/>
              <a:t>Nhà máy Hòa Phát Dung Quất sử dụng </a:t>
            </a:r>
            <a:r>
              <a:rPr lang="vi-VN" sz="1556" b="1" dirty="0"/>
              <a:t>quy trình luyện thép truyền thống từ quặng</a:t>
            </a:r>
            <a:r>
              <a:rPr lang="vi-VN" sz="1556" dirty="0"/>
              <a:t> với ba khâu chính:</a:t>
            </a:r>
          </a:p>
          <a:p>
            <a:pPr marL="285750" indent="-285750">
              <a:buFont typeface="Arial" panose="020B0604020202020204" pitchFamily="34" charset="0"/>
              <a:buChar char="•"/>
            </a:pPr>
            <a:r>
              <a:rPr lang="vi-VN" sz="1556" b="1" dirty="0"/>
              <a:t>Luyện gang bằng lò cao</a:t>
            </a:r>
            <a:endParaRPr lang="vi-VN" sz="1556" dirty="0"/>
          </a:p>
          <a:p>
            <a:pPr marL="285750" indent="-285750">
              <a:buFont typeface="Arial" panose="020B0604020202020204" pitchFamily="34" charset="0"/>
              <a:buChar char="•"/>
            </a:pPr>
            <a:r>
              <a:rPr lang="vi-VN" sz="1556" b="1" dirty="0"/>
              <a:t>Luyện thép từ gang lỏng bằng lò chuyển (BOF)</a:t>
            </a:r>
            <a:endParaRPr lang="vi-VN" sz="1556" dirty="0"/>
          </a:p>
          <a:p>
            <a:pPr marL="285750" indent="-285750">
              <a:buFont typeface="Arial" panose="020B0604020202020204" pitchFamily="34" charset="0"/>
              <a:buChar char="•"/>
            </a:pPr>
            <a:r>
              <a:rPr lang="vi-VN" sz="1556" b="1" dirty="0"/>
              <a:t>Cán thép thành phẩm</a:t>
            </a:r>
            <a:endParaRPr lang="vi-VN" sz="1556" dirty="0"/>
          </a:p>
        </p:txBody>
      </p:sp>
      <p:sp>
        <p:nvSpPr>
          <p:cNvPr id="11" name="TextBox 10">
            <a:extLst>
              <a:ext uri="{FF2B5EF4-FFF2-40B4-BE49-F238E27FC236}">
                <a16:creationId xmlns:a16="http://schemas.microsoft.com/office/drawing/2014/main" id="{0C9DE75D-4EBE-81C2-D303-E479469CE53A}"/>
              </a:ext>
            </a:extLst>
          </p:cNvPr>
          <p:cNvSpPr txBox="1"/>
          <p:nvPr/>
        </p:nvSpPr>
        <p:spPr>
          <a:xfrm>
            <a:off x="6291943" y="1454933"/>
            <a:ext cx="4544122" cy="1289456"/>
          </a:xfrm>
          <a:prstGeom prst="rect">
            <a:avLst/>
          </a:prstGeom>
          <a:noFill/>
        </p:spPr>
        <p:txBody>
          <a:bodyPr wrap="square">
            <a:spAutoFit/>
          </a:bodyPr>
          <a:lstStyle/>
          <a:p>
            <a:pPr>
              <a:buNone/>
            </a:pPr>
            <a:r>
              <a:rPr lang="vi-VN" sz="1556" b="1" dirty="0"/>
              <a:t>✅ Ưu điểm:</a:t>
            </a:r>
          </a:p>
          <a:p>
            <a:pPr marL="285750" indent="-285750">
              <a:buFont typeface="Arial" panose="020B0604020202020204" pitchFamily="34" charset="0"/>
              <a:buChar char="•"/>
            </a:pPr>
            <a:r>
              <a:rPr lang="vi-VN" sz="1556" dirty="0"/>
              <a:t>Sản xuất được thép chất lượng cao.</a:t>
            </a:r>
          </a:p>
          <a:p>
            <a:pPr marL="285750" indent="-285750">
              <a:buFont typeface="Arial" panose="020B0604020202020204" pitchFamily="34" charset="0"/>
              <a:buChar char="•"/>
            </a:pPr>
            <a:r>
              <a:rPr lang="vi-VN" sz="1556" dirty="0"/>
              <a:t>Chủ động nguyên liệu (quặng, than cốc).</a:t>
            </a:r>
          </a:p>
          <a:p>
            <a:pPr marL="285750" indent="-285750">
              <a:buFont typeface="Arial" panose="020B0604020202020204" pitchFamily="34" charset="0"/>
              <a:buChar char="•"/>
            </a:pPr>
            <a:r>
              <a:rPr lang="vi-VN" sz="1556" dirty="0"/>
              <a:t>Phù hợp cho sản lượng lớn, quy mô công nghiệp.</a:t>
            </a:r>
          </a:p>
        </p:txBody>
      </p:sp>
    </p:spTree>
    <p:extLst>
      <p:ext uri="{BB962C8B-B14F-4D97-AF65-F5344CB8AC3E}">
        <p14:creationId xmlns:p14="http://schemas.microsoft.com/office/powerpoint/2010/main" val="8875182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4F20D3-278D-3BAA-0FA5-0C3AB215A1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577EFD-5F90-3F04-A1BA-D9E1C857AF06}"/>
              </a:ext>
            </a:extLst>
          </p:cNvPr>
          <p:cNvSpPr txBox="1">
            <a:spLocks/>
          </p:cNvSpPr>
          <p:nvPr/>
        </p:nvSpPr>
        <p:spPr>
          <a:xfrm>
            <a:off x="514023" y="457850"/>
            <a:ext cx="10152148"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1.2 Công </a:t>
            </a:r>
            <a:r>
              <a:rPr lang="en-US" dirty="0" err="1">
                <a:solidFill>
                  <a:schemeClr val="accent1">
                    <a:lumMod val="50000"/>
                  </a:schemeClr>
                </a:solidFill>
                <a:latin typeface="Arial" panose="020B0604020202020204" pitchFamily="34" charset="0"/>
              </a:rPr>
              <a:t>nghệ</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lò</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điện</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hồ</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quang</a:t>
            </a:r>
            <a:r>
              <a:rPr lang="en-US" dirty="0">
                <a:solidFill>
                  <a:schemeClr val="accent1">
                    <a:lumMod val="50000"/>
                  </a:schemeClr>
                </a:solidFill>
                <a:latin typeface="Arial" panose="020B0604020202020204" pitchFamily="34" charset="0"/>
              </a:rPr>
              <a:t> (EAF)</a:t>
            </a:r>
          </a:p>
        </p:txBody>
      </p:sp>
      <p:sp>
        <p:nvSpPr>
          <p:cNvPr id="5" name="Text 3">
            <a:extLst>
              <a:ext uri="{FF2B5EF4-FFF2-40B4-BE49-F238E27FC236}">
                <a16:creationId xmlns:a16="http://schemas.microsoft.com/office/drawing/2014/main" id="{6CE262D8-FC5B-820A-A0AB-43EB3F5002DE}"/>
              </a:ext>
            </a:extLst>
          </p:cNvPr>
          <p:cNvSpPr/>
          <p:nvPr/>
        </p:nvSpPr>
        <p:spPr>
          <a:xfrm>
            <a:off x="577858" y="1555190"/>
            <a:ext cx="2881313" cy="295275"/>
          </a:xfrm>
          <a:prstGeom prst="rect">
            <a:avLst/>
          </a:prstGeom>
          <a:noFill/>
          <a:ln/>
        </p:spPr>
        <p:txBody>
          <a:bodyPr wrap="none" lIns="0" tIns="0" rIns="0" bIns="0" rtlCol="0" anchor="t"/>
          <a:lstStyle/>
          <a:p>
            <a:pPr>
              <a:lnSpc>
                <a:spcPts val="2292"/>
              </a:lnSpc>
            </a:pPr>
            <a:r>
              <a:rPr lang="en-US" sz="1600" b="1" dirty="0">
                <a:solidFill>
                  <a:srgbClr val="3B4540"/>
                </a:solidFill>
                <a:latin typeface="+mn-lt"/>
                <a:ea typeface="Fraunces Extra Bold" pitchFamily="34" charset="-122"/>
                <a:cs typeface="Fraunces Extra Bold" pitchFamily="34" charset="-120"/>
              </a:rPr>
              <a:t>Lò Điện Hồ Quang (EAF)</a:t>
            </a:r>
            <a:endParaRPr lang="en-US" sz="1600" dirty="0">
              <a:latin typeface="+mn-lt"/>
            </a:endParaRPr>
          </a:p>
        </p:txBody>
      </p:sp>
      <p:pic>
        <p:nvPicPr>
          <p:cNvPr id="4" name="Picture 3" descr="Diagram of a factory with several parts&#10;&#10;AI-generated content may be incorrect.">
            <a:extLst>
              <a:ext uri="{FF2B5EF4-FFF2-40B4-BE49-F238E27FC236}">
                <a16:creationId xmlns:a16="http://schemas.microsoft.com/office/drawing/2014/main" id="{5079EFB4-171D-FA60-5162-776773977611}"/>
              </a:ext>
            </a:extLst>
          </p:cNvPr>
          <p:cNvPicPr>
            <a:picLocks noChangeAspect="1"/>
          </p:cNvPicPr>
          <p:nvPr/>
        </p:nvPicPr>
        <p:blipFill>
          <a:blip r:embed="rId2"/>
          <a:stretch>
            <a:fillRect/>
          </a:stretch>
        </p:blipFill>
        <p:spPr>
          <a:xfrm>
            <a:off x="6913757" y="1555191"/>
            <a:ext cx="4774038" cy="3747619"/>
          </a:xfrm>
          <a:prstGeom prst="rect">
            <a:avLst/>
          </a:prstGeom>
        </p:spPr>
      </p:pic>
      <p:sp>
        <p:nvSpPr>
          <p:cNvPr id="7" name="TextBox 6">
            <a:extLst>
              <a:ext uri="{FF2B5EF4-FFF2-40B4-BE49-F238E27FC236}">
                <a16:creationId xmlns:a16="http://schemas.microsoft.com/office/drawing/2014/main" id="{1B250929-BE10-F5D5-863B-DEE77C1DADAA}"/>
              </a:ext>
            </a:extLst>
          </p:cNvPr>
          <p:cNvSpPr txBox="1"/>
          <p:nvPr/>
        </p:nvSpPr>
        <p:spPr>
          <a:xfrm>
            <a:off x="810465" y="2118276"/>
            <a:ext cx="6096000" cy="4273991"/>
          </a:xfrm>
          <a:prstGeom prst="rect">
            <a:avLst/>
          </a:prstGeom>
          <a:noFill/>
        </p:spPr>
        <p:txBody>
          <a:bodyPr wrap="square">
            <a:spAutoFit/>
          </a:bodyPr>
          <a:lstStyle/>
          <a:p>
            <a:pPr>
              <a:lnSpc>
                <a:spcPct val="115000"/>
              </a:lnSpc>
              <a:spcAft>
                <a:spcPts val="667"/>
              </a:spcAft>
            </a:pPr>
            <a:r>
              <a:rPr lang="en-US" sz="1600" b="1" kern="100" dirty="0">
                <a:latin typeface="+mn-lt"/>
                <a:ea typeface="DengXian" panose="02010600030101010101" pitchFamily="2" charset="-122"/>
                <a:cs typeface="Times New Roman" panose="02020603050405020304" pitchFamily="18" charset="0"/>
              </a:rPr>
              <a:t>Quy </a:t>
            </a:r>
            <a:r>
              <a:rPr lang="en-US" sz="1600" b="1" kern="100" dirty="0" err="1">
                <a:latin typeface="+mn-lt"/>
                <a:ea typeface="DengXian" panose="02010600030101010101" pitchFamily="2" charset="-122"/>
                <a:cs typeface="Times New Roman" panose="02020603050405020304" pitchFamily="18" charset="0"/>
              </a:rPr>
              <a:t>trình</a:t>
            </a:r>
            <a:r>
              <a:rPr lang="en-US" sz="1600" b="1" kern="100" dirty="0">
                <a:latin typeface="+mn-lt"/>
                <a:ea typeface="DengXian" panose="02010600030101010101" pitchFamily="2" charset="-122"/>
                <a:cs typeface="Times New Roman" panose="02020603050405020304" pitchFamily="18" charset="0"/>
              </a:rPr>
              <a:t> </a:t>
            </a:r>
            <a:r>
              <a:rPr lang="en-US" sz="1600" b="1" kern="100" dirty="0" err="1">
                <a:latin typeface="+mn-lt"/>
                <a:ea typeface="DengXian" panose="02010600030101010101" pitchFamily="2" charset="-122"/>
                <a:cs typeface="Times New Roman" panose="02020603050405020304" pitchFamily="18" charset="0"/>
              </a:rPr>
              <a:t>lò</a:t>
            </a:r>
            <a:r>
              <a:rPr lang="en-US" sz="1600" b="1" kern="100" dirty="0">
                <a:latin typeface="+mn-lt"/>
                <a:ea typeface="DengXian" panose="02010600030101010101" pitchFamily="2" charset="-122"/>
                <a:cs typeface="Times New Roman" panose="02020603050405020304" pitchFamily="18" charset="0"/>
              </a:rPr>
              <a:t> </a:t>
            </a:r>
            <a:r>
              <a:rPr lang="en-US" sz="1600" b="1" kern="100" dirty="0" err="1">
                <a:latin typeface="+mn-lt"/>
                <a:ea typeface="DengXian" panose="02010600030101010101" pitchFamily="2" charset="-122"/>
                <a:cs typeface="Times New Roman" panose="02020603050405020304" pitchFamily="18" charset="0"/>
              </a:rPr>
              <a:t>điện</a:t>
            </a:r>
            <a:r>
              <a:rPr lang="en-US" sz="1600" b="1" kern="100" dirty="0">
                <a:latin typeface="+mn-lt"/>
                <a:ea typeface="DengXian" panose="02010600030101010101" pitchFamily="2" charset="-122"/>
                <a:cs typeface="Times New Roman" panose="02020603050405020304" pitchFamily="18" charset="0"/>
              </a:rPr>
              <a:t> </a:t>
            </a:r>
            <a:r>
              <a:rPr lang="en-US" sz="1600" b="1" kern="100" dirty="0" err="1">
                <a:latin typeface="+mn-lt"/>
                <a:ea typeface="DengXian" panose="02010600030101010101" pitchFamily="2" charset="-122"/>
                <a:cs typeface="Times New Roman" panose="02020603050405020304" pitchFamily="18" charset="0"/>
              </a:rPr>
              <a:t>hồ</a:t>
            </a:r>
            <a:r>
              <a:rPr lang="en-US" sz="1600" b="1" kern="100" dirty="0">
                <a:latin typeface="+mn-lt"/>
                <a:ea typeface="DengXian" panose="02010600030101010101" pitchFamily="2" charset="-122"/>
                <a:cs typeface="Times New Roman" panose="02020603050405020304" pitchFamily="18" charset="0"/>
              </a:rPr>
              <a:t> </a:t>
            </a:r>
            <a:r>
              <a:rPr lang="en-US" sz="1600" b="1" kern="100" dirty="0" err="1">
                <a:latin typeface="+mn-lt"/>
                <a:ea typeface="DengXian" panose="02010600030101010101" pitchFamily="2" charset="-122"/>
                <a:cs typeface="Times New Roman" panose="02020603050405020304" pitchFamily="18" charset="0"/>
              </a:rPr>
              <a:t>quang</a:t>
            </a:r>
            <a:r>
              <a:rPr lang="en-US" sz="1600" b="1" kern="100" dirty="0">
                <a:latin typeface="+mn-lt"/>
                <a:ea typeface="DengXian" panose="02010600030101010101" pitchFamily="2" charset="-122"/>
                <a:cs typeface="Times New Roman" panose="02020603050405020304" pitchFamily="18" charset="0"/>
              </a:rPr>
              <a:t> (EAF)</a:t>
            </a:r>
            <a:endParaRPr lang="en-US" sz="1600" kern="100" dirty="0">
              <a:latin typeface="+mn-lt"/>
              <a:ea typeface="DengXian" panose="02010600030101010101" pitchFamily="2" charset="-122"/>
              <a:cs typeface="Times New Roman" panose="02020603050405020304" pitchFamily="18" charset="0"/>
            </a:endParaRPr>
          </a:p>
          <a:p>
            <a:pPr marL="285739" indent="-285739">
              <a:lnSpc>
                <a:spcPct val="115000"/>
              </a:lnSpc>
              <a:spcAft>
                <a:spcPts val="667"/>
              </a:spcAft>
              <a:buSzPts val="1000"/>
              <a:buFont typeface="Symbol" panose="05050102010706020507" pitchFamily="18" charset="2"/>
              <a:buChar char=""/>
              <a:tabLst>
                <a:tab pos="380985" algn="l"/>
              </a:tabLst>
            </a:pPr>
            <a:r>
              <a:rPr lang="en-US" sz="1600" b="1" kern="100" dirty="0">
                <a:latin typeface="+mn-lt"/>
                <a:ea typeface="DengXian" panose="02010600030101010101" pitchFamily="2" charset="-122"/>
                <a:cs typeface="Times New Roman" panose="02020603050405020304" pitchFamily="18" charset="0"/>
              </a:rPr>
              <a:t>Nguyên liệu đầu </a:t>
            </a:r>
            <a:r>
              <a:rPr lang="en-US" sz="1600" b="1" kern="100" dirty="0" err="1">
                <a:latin typeface="+mn-lt"/>
                <a:ea typeface="DengXian" panose="02010600030101010101" pitchFamily="2" charset="-122"/>
                <a:cs typeface="Times New Roman" panose="02020603050405020304" pitchFamily="18" charset="0"/>
              </a:rPr>
              <a:t>vào</a:t>
            </a:r>
            <a:r>
              <a:rPr lang="en-US" sz="1600" kern="100" dirty="0">
                <a:latin typeface="+mn-lt"/>
                <a:ea typeface="DengXian" panose="02010600030101010101" pitchFamily="2" charset="-122"/>
                <a:cs typeface="Times New Roman" panose="02020603050405020304" pitchFamily="18" charset="0"/>
              </a:rPr>
              <a:t>: </a:t>
            </a:r>
            <a:r>
              <a:rPr lang="en-US" sz="1600" kern="100" dirty="0" err="1">
                <a:latin typeface="+mn-lt"/>
                <a:ea typeface="DengXian" panose="02010600030101010101" pitchFamily="2" charset="-122"/>
                <a:cs typeface="Times New Roman" panose="02020603050405020304" pitchFamily="18" charset="0"/>
              </a:rPr>
              <a:t>Thép</a:t>
            </a:r>
            <a:r>
              <a:rPr lang="en-US" sz="1600" kern="100" dirty="0">
                <a:latin typeface="+mn-lt"/>
                <a:ea typeface="DengXian" panose="02010600030101010101" pitchFamily="2" charset="-122"/>
                <a:cs typeface="Times New Roman" panose="02020603050405020304" pitchFamily="18" charset="0"/>
              </a:rPr>
              <a:t> </a:t>
            </a:r>
            <a:r>
              <a:rPr lang="en-US" sz="1600" kern="100" dirty="0" err="1">
                <a:latin typeface="+mn-lt"/>
                <a:ea typeface="DengXian" panose="02010600030101010101" pitchFamily="2" charset="-122"/>
                <a:cs typeface="Times New Roman" panose="02020603050405020304" pitchFamily="18" charset="0"/>
              </a:rPr>
              <a:t>phế</a:t>
            </a:r>
            <a:r>
              <a:rPr lang="en-US" sz="1600" kern="100" dirty="0">
                <a:latin typeface="+mn-lt"/>
                <a:ea typeface="DengXian" panose="02010600030101010101" pitchFamily="2" charset="-122"/>
                <a:cs typeface="Times New Roman" panose="02020603050405020304" pitchFamily="18" charset="0"/>
              </a:rPr>
              <a:t> liệu, gang </a:t>
            </a:r>
            <a:r>
              <a:rPr lang="en-US" sz="1600" kern="100" dirty="0" err="1">
                <a:latin typeface="+mn-lt"/>
                <a:ea typeface="DengXian" panose="02010600030101010101" pitchFamily="2" charset="-122"/>
                <a:cs typeface="Times New Roman" panose="02020603050405020304" pitchFamily="18" charset="0"/>
              </a:rPr>
              <a:t>đúc</a:t>
            </a:r>
            <a:r>
              <a:rPr lang="en-US" sz="1600" kern="100" dirty="0">
                <a:latin typeface="+mn-lt"/>
                <a:ea typeface="DengXian" panose="02010600030101010101" pitchFamily="2" charset="-122"/>
                <a:cs typeface="Times New Roman" panose="02020603050405020304" pitchFamily="18" charset="0"/>
              </a:rPr>
              <a:t>, DRI (</a:t>
            </a:r>
            <a:r>
              <a:rPr lang="en-US" sz="1600" kern="100" dirty="0" err="1">
                <a:latin typeface="+mn-lt"/>
                <a:ea typeface="DengXian" panose="02010600030101010101" pitchFamily="2" charset="-122"/>
                <a:cs typeface="Times New Roman" panose="02020603050405020304" pitchFamily="18" charset="0"/>
              </a:rPr>
              <a:t>viên</a:t>
            </a:r>
            <a:r>
              <a:rPr lang="en-US" sz="1600" kern="100" dirty="0">
                <a:latin typeface="+mn-lt"/>
                <a:ea typeface="DengXian" panose="02010600030101010101" pitchFamily="2" charset="-122"/>
                <a:cs typeface="Times New Roman" panose="02020603050405020304" pitchFamily="18" charset="0"/>
              </a:rPr>
              <a:t> </a:t>
            </a:r>
            <a:r>
              <a:rPr lang="en-US" sz="1600" kern="100" dirty="0" err="1">
                <a:latin typeface="+mn-lt"/>
                <a:ea typeface="DengXian" panose="02010600030101010101" pitchFamily="2" charset="-122"/>
                <a:cs typeface="Times New Roman" panose="02020603050405020304" pitchFamily="18" charset="0"/>
              </a:rPr>
              <a:t>sắt</a:t>
            </a:r>
            <a:r>
              <a:rPr lang="en-US" sz="1600" kern="100" dirty="0">
                <a:latin typeface="+mn-lt"/>
                <a:ea typeface="DengXian" panose="02010600030101010101" pitchFamily="2" charset="-122"/>
                <a:cs typeface="Times New Roman" panose="02020603050405020304" pitchFamily="18" charset="0"/>
              </a:rPr>
              <a:t> </a:t>
            </a:r>
            <a:r>
              <a:rPr lang="en-US" sz="1600" kern="100" dirty="0" err="1">
                <a:latin typeface="+mn-lt"/>
                <a:ea typeface="DengXian" panose="02010600030101010101" pitchFamily="2" charset="-122"/>
                <a:cs typeface="Times New Roman" panose="02020603050405020304" pitchFamily="18" charset="0"/>
              </a:rPr>
              <a:t>khử</a:t>
            </a:r>
            <a:r>
              <a:rPr lang="en-US" sz="1600" kern="100" dirty="0">
                <a:latin typeface="+mn-lt"/>
                <a:ea typeface="DengXian" panose="02010600030101010101" pitchFamily="2" charset="-122"/>
                <a:cs typeface="Times New Roman" panose="02020603050405020304" pitchFamily="18" charset="0"/>
              </a:rPr>
              <a:t> </a:t>
            </a:r>
            <a:r>
              <a:rPr lang="en-US" sz="1600" kern="100" dirty="0" err="1">
                <a:latin typeface="+mn-lt"/>
                <a:ea typeface="DengXian" panose="02010600030101010101" pitchFamily="2" charset="-122"/>
                <a:cs typeface="Times New Roman" panose="02020603050405020304" pitchFamily="18" charset="0"/>
              </a:rPr>
              <a:t>trực</a:t>
            </a:r>
            <a:r>
              <a:rPr lang="en-US" sz="1600" kern="100" dirty="0">
                <a:latin typeface="+mn-lt"/>
                <a:ea typeface="DengXian" panose="02010600030101010101" pitchFamily="2" charset="-122"/>
                <a:cs typeface="Times New Roman" panose="02020603050405020304" pitchFamily="18" charset="0"/>
              </a:rPr>
              <a:t> </a:t>
            </a:r>
            <a:r>
              <a:rPr lang="en-US" sz="1600" kern="100" dirty="0" err="1">
                <a:latin typeface="+mn-lt"/>
                <a:ea typeface="DengXian" panose="02010600030101010101" pitchFamily="2" charset="-122"/>
                <a:cs typeface="Times New Roman" panose="02020603050405020304" pitchFamily="18" charset="0"/>
              </a:rPr>
              <a:t>tiếp</a:t>
            </a:r>
            <a:r>
              <a:rPr lang="en-US" sz="1600" kern="100" dirty="0">
                <a:latin typeface="+mn-lt"/>
                <a:ea typeface="DengXian" panose="02010600030101010101" pitchFamily="2" charset="-122"/>
                <a:cs typeface="Times New Roman" panose="02020603050405020304" pitchFamily="18" charset="0"/>
              </a:rPr>
              <a:t>).</a:t>
            </a:r>
          </a:p>
          <a:p>
            <a:pPr marL="285739" indent="-285739">
              <a:lnSpc>
                <a:spcPct val="115000"/>
              </a:lnSpc>
              <a:spcAft>
                <a:spcPts val="667"/>
              </a:spcAft>
              <a:buSzPts val="1000"/>
              <a:buFont typeface="Symbol" panose="05050102010706020507" pitchFamily="18" charset="2"/>
              <a:buChar char=""/>
              <a:tabLst>
                <a:tab pos="380985" algn="l"/>
              </a:tabLst>
            </a:pPr>
            <a:r>
              <a:rPr lang="en-US" sz="1600" b="1" kern="100" dirty="0">
                <a:latin typeface="+mn-lt"/>
                <a:ea typeface="DengXian" panose="02010600030101010101" pitchFamily="2" charset="-122"/>
                <a:cs typeface="Times New Roman" panose="02020603050405020304" pitchFamily="18" charset="0"/>
              </a:rPr>
              <a:t>Quy </a:t>
            </a:r>
            <a:r>
              <a:rPr lang="en-US" sz="1600" b="1" kern="100" dirty="0" err="1">
                <a:latin typeface="+mn-lt"/>
                <a:ea typeface="DengXian" panose="02010600030101010101" pitchFamily="2" charset="-122"/>
                <a:cs typeface="Times New Roman" panose="02020603050405020304" pitchFamily="18" charset="0"/>
              </a:rPr>
              <a:t>trình</a:t>
            </a:r>
            <a:r>
              <a:rPr lang="en-US" sz="1600" kern="100" dirty="0">
                <a:latin typeface="+mn-lt"/>
                <a:ea typeface="DengXian" panose="02010600030101010101" pitchFamily="2" charset="-122"/>
                <a:cs typeface="Times New Roman" panose="02020603050405020304" pitchFamily="18" charset="0"/>
              </a:rPr>
              <a:t>:</a:t>
            </a:r>
          </a:p>
          <a:p>
            <a:pPr marL="619100" lvl="1" indent="-238115">
              <a:lnSpc>
                <a:spcPct val="115000"/>
              </a:lnSpc>
              <a:spcAft>
                <a:spcPts val="667"/>
              </a:spcAft>
              <a:buSzPts val="1000"/>
              <a:buFont typeface="Courier New" panose="02070309020205020404" pitchFamily="49" charset="0"/>
              <a:buChar char="o"/>
              <a:tabLst>
                <a:tab pos="761970" algn="l"/>
              </a:tabLst>
            </a:pPr>
            <a:r>
              <a:rPr lang="en-US" sz="1600" b="1" kern="100" dirty="0" err="1">
                <a:latin typeface="+mn-lt"/>
                <a:ea typeface="DengXian" panose="02010600030101010101" pitchFamily="2" charset="-122"/>
                <a:cs typeface="Times New Roman" panose="02020603050405020304" pitchFamily="18" charset="0"/>
              </a:rPr>
              <a:t>Lò</a:t>
            </a:r>
            <a:r>
              <a:rPr lang="en-US" sz="1600" b="1" kern="100" dirty="0">
                <a:latin typeface="+mn-lt"/>
                <a:ea typeface="DengXian" panose="02010600030101010101" pitchFamily="2" charset="-122"/>
                <a:cs typeface="Times New Roman" panose="02020603050405020304" pitchFamily="18" charset="0"/>
              </a:rPr>
              <a:t> </a:t>
            </a:r>
            <a:r>
              <a:rPr lang="en-US" sz="1600" b="1" kern="100" dirty="0" err="1">
                <a:latin typeface="+mn-lt"/>
                <a:ea typeface="DengXian" panose="02010600030101010101" pitchFamily="2" charset="-122"/>
                <a:cs typeface="Times New Roman" panose="02020603050405020304" pitchFamily="18" charset="0"/>
              </a:rPr>
              <a:t>điện</a:t>
            </a:r>
            <a:r>
              <a:rPr lang="en-US" sz="1600" b="1" kern="100" dirty="0">
                <a:latin typeface="+mn-lt"/>
                <a:ea typeface="DengXian" panose="02010600030101010101" pitchFamily="2" charset="-122"/>
                <a:cs typeface="Times New Roman" panose="02020603050405020304" pitchFamily="18" charset="0"/>
              </a:rPr>
              <a:t> (EAF)</a:t>
            </a:r>
            <a:r>
              <a:rPr lang="en-US" sz="1600" kern="100" dirty="0">
                <a:latin typeface="+mn-lt"/>
                <a:ea typeface="DengXian" panose="02010600030101010101" pitchFamily="2" charset="-122"/>
                <a:cs typeface="Times New Roman" panose="02020603050405020304" pitchFamily="18" charset="0"/>
              </a:rPr>
              <a:t>: </a:t>
            </a:r>
            <a:r>
              <a:rPr lang="en-US" sz="1600" kern="100" dirty="0" err="1">
                <a:latin typeface="+mn-lt"/>
                <a:ea typeface="DengXian" panose="02010600030101010101" pitchFamily="2" charset="-122"/>
                <a:cs typeface="Times New Roman" panose="02020603050405020304" pitchFamily="18" charset="0"/>
              </a:rPr>
              <a:t>Thép</a:t>
            </a:r>
            <a:r>
              <a:rPr lang="en-US" sz="1600" kern="100" dirty="0">
                <a:latin typeface="+mn-lt"/>
                <a:ea typeface="DengXian" panose="02010600030101010101" pitchFamily="2" charset="-122"/>
                <a:cs typeface="Times New Roman" panose="02020603050405020304" pitchFamily="18" charset="0"/>
              </a:rPr>
              <a:t> </a:t>
            </a:r>
            <a:r>
              <a:rPr lang="en-US" sz="1600" kern="100" dirty="0" err="1">
                <a:latin typeface="+mn-lt"/>
                <a:ea typeface="DengXian" panose="02010600030101010101" pitchFamily="2" charset="-122"/>
                <a:cs typeface="Times New Roman" panose="02020603050405020304" pitchFamily="18" charset="0"/>
              </a:rPr>
              <a:t>phế</a:t>
            </a:r>
            <a:r>
              <a:rPr lang="en-US" sz="1600" kern="100" dirty="0">
                <a:latin typeface="+mn-lt"/>
                <a:ea typeface="DengXian" panose="02010600030101010101" pitchFamily="2" charset="-122"/>
                <a:cs typeface="Times New Roman" panose="02020603050405020304" pitchFamily="18" charset="0"/>
              </a:rPr>
              <a:t> liệu được </a:t>
            </a:r>
            <a:r>
              <a:rPr lang="en-US" sz="1600" kern="100" dirty="0" err="1">
                <a:latin typeface="+mn-lt"/>
                <a:ea typeface="DengXian" panose="02010600030101010101" pitchFamily="2" charset="-122"/>
                <a:cs typeface="Times New Roman" panose="02020603050405020304" pitchFamily="18" charset="0"/>
              </a:rPr>
              <a:t>nấu</a:t>
            </a:r>
            <a:r>
              <a:rPr lang="en-US" sz="1600" kern="100" dirty="0">
                <a:latin typeface="+mn-lt"/>
                <a:ea typeface="DengXian" panose="02010600030101010101" pitchFamily="2" charset="-122"/>
                <a:cs typeface="Times New Roman" panose="02020603050405020304" pitchFamily="18" charset="0"/>
              </a:rPr>
              <a:t> </a:t>
            </a:r>
            <a:r>
              <a:rPr lang="en-US" sz="1600" kern="100" dirty="0" err="1">
                <a:latin typeface="+mn-lt"/>
                <a:ea typeface="DengXian" panose="02010600030101010101" pitchFamily="2" charset="-122"/>
                <a:cs typeface="Times New Roman" panose="02020603050405020304" pitchFamily="18" charset="0"/>
              </a:rPr>
              <a:t>chảy</a:t>
            </a:r>
            <a:r>
              <a:rPr lang="en-US" sz="1600" kern="100" dirty="0">
                <a:latin typeface="+mn-lt"/>
                <a:ea typeface="DengXian" panose="02010600030101010101" pitchFamily="2" charset="-122"/>
                <a:cs typeface="Times New Roman" panose="02020603050405020304" pitchFamily="18" charset="0"/>
              </a:rPr>
              <a:t> </a:t>
            </a:r>
            <a:r>
              <a:rPr lang="en-US" sz="1600" kern="100" dirty="0" err="1">
                <a:latin typeface="+mn-lt"/>
                <a:ea typeface="DengXian" panose="02010600030101010101" pitchFamily="2" charset="-122"/>
                <a:cs typeface="Times New Roman" panose="02020603050405020304" pitchFamily="18" charset="0"/>
              </a:rPr>
              <a:t>bằng</a:t>
            </a:r>
            <a:r>
              <a:rPr lang="en-US" sz="1600" kern="100" dirty="0">
                <a:latin typeface="+mn-lt"/>
                <a:ea typeface="DengXian" panose="02010600030101010101" pitchFamily="2" charset="-122"/>
                <a:cs typeface="Times New Roman" panose="02020603050405020304" pitchFamily="18" charset="0"/>
              </a:rPr>
              <a:t> </a:t>
            </a:r>
            <a:r>
              <a:rPr lang="en-US" sz="1600" kern="100" dirty="0" err="1">
                <a:latin typeface="+mn-lt"/>
                <a:ea typeface="DengXian" panose="02010600030101010101" pitchFamily="2" charset="-122"/>
                <a:cs typeface="Times New Roman" panose="02020603050405020304" pitchFamily="18" charset="0"/>
              </a:rPr>
              <a:t>điện</a:t>
            </a:r>
            <a:r>
              <a:rPr lang="en-US" sz="1600" kern="100" dirty="0">
                <a:latin typeface="+mn-lt"/>
                <a:ea typeface="DengXian" panose="02010600030101010101" pitchFamily="2" charset="-122"/>
                <a:cs typeface="Times New Roman" panose="02020603050405020304" pitchFamily="18" charset="0"/>
              </a:rPr>
              <a:t>.</a:t>
            </a:r>
          </a:p>
          <a:p>
            <a:pPr marL="619100" lvl="1" indent="-238115">
              <a:lnSpc>
                <a:spcPct val="115000"/>
              </a:lnSpc>
              <a:spcAft>
                <a:spcPts val="667"/>
              </a:spcAft>
              <a:buSzPts val="1000"/>
              <a:buFont typeface="Courier New" panose="02070309020205020404" pitchFamily="49" charset="0"/>
              <a:buChar char="o"/>
              <a:tabLst>
                <a:tab pos="761970" algn="l"/>
              </a:tabLst>
            </a:pPr>
            <a:r>
              <a:rPr lang="en-US" sz="1600" b="1" kern="100" dirty="0">
                <a:latin typeface="+mn-lt"/>
                <a:ea typeface="DengXian" panose="02010600030101010101" pitchFamily="2" charset="-122"/>
                <a:cs typeface="Times New Roman" panose="02020603050405020304" pitchFamily="18" charset="0"/>
              </a:rPr>
              <a:t>Tinh </a:t>
            </a:r>
            <a:r>
              <a:rPr lang="en-US" sz="1600" b="1" kern="100" dirty="0" err="1">
                <a:latin typeface="+mn-lt"/>
                <a:ea typeface="DengXian" panose="02010600030101010101" pitchFamily="2" charset="-122"/>
                <a:cs typeface="Times New Roman" panose="02020603050405020304" pitchFamily="18" charset="0"/>
              </a:rPr>
              <a:t>luyện</a:t>
            </a:r>
            <a:r>
              <a:rPr lang="en-US" sz="1600" b="1" kern="100" dirty="0">
                <a:latin typeface="+mn-lt"/>
                <a:ea typeface="DengXian" panose="02010600030101010101" pitchFamily="2" charset="-122"/>
                <a:cs typeface="Times New Roman" panose="02020603050405020304" pitchFamily="18" charset="0"/>
              </a:rPr>
              <a:t> (Ladle Furnace)</a:t>
            </a:r>
            <a:r>
              <a:rPr lang="en-US" sz="1600" kern="100" dirty="0">
                <a:latin typeface="+mn-lt"/>
                <a:ea typeface="DengXian" panose="02010600030101010101" pitchFamily="2" charset="-122"/>
                <a:cs typeface="Times New Roman" panose="02020603050405020304" pitchFamily="18" charset="0"/>
              </a:rPr>
              <a:t>: Điều </a:t>
            </a:r>
            <a:r>
              <a:rPr lang="en-US" sz="1600" kern="100" dirty="0" err="1">
                <a:latin typeface="+mn-lt"/>
                <a:ea typeface="DengXian" panose="02010600030101010101" pitchFamily="2" charset="-122"/>
                <a:cs typeface="Times New Roman" panose="02020603050405020304" pitchFamily="18" charset="0"/>
              </a:rPr>
              <a:t>chỉnh</a:t>
            </a:r>
            <a:r>
              <a:rPr lang="en-US" sz="1600" kern="100" dirty="0">
                <a:latin typeface="+mn-lt"/>
                <a:ea typeface="DengXian" panose="02010600030101010101" pitchFamily="2" charset="-122"/>
                <a:cs typeface="Times New Roman" panose="02020603050405020304" pitchFamily="18" charset="0"/>
              </a:rPr>
              <a:t> thành phần </a:t>
            </a:r>
            <a:r>
              <a:rPr lang="en-US" sz="1600" kern="100" dirty="0" err="1">
                <a:latin typeface="+mn-lt"/>
                <a:ea typeface="DengXian" panose="02010600030101010101" pitchFamily="2" charset="-122"/>
                <a:cs typeface="Times New Roman" panose="02020603050405020304" pitchFamily="18" charset="0"/>
              </a:rPr>
              <a:t>hóa</a:t>
            </a:r>
            <a:r>
              <a:rPr lang="en-US" sz="1600" kern="100" dirty="0">
                <a:latin typeface="+mn-lt"/>
                <a:ea typeface="DengXian" panose="02010600030101010101" pitchFamily="2" charset="-122"/>
                <a:cs typeface="Times New Roman" panose="02020603050405020304" pitchFamily="18" charset="0"/>
              </a:rPr>
              <a:t> </a:t>
            </a:r>
            <a:r>
              <a:rPr lang="en-US" sz="1600" kern="100" dirty="0" err="1">
                <a:latin typeface="+mn-lt"/>
                <a:ea typeface="DengXian" panose="02010600030101010101" pitchFamily="2" charset="-122"/>
                <a:cs typeface="Times New Roman" panose="02020603050405020304" pitchFamily="18" charset="0"/>
              </a:rPr>
              <a:t>học</a:t>
            </a:r>
            <a:r>
              <a:rPr lang="en-US" sz="1600" kern="100" dirty="0">
                <a:latin typeface="+mn-lt"/>
                <a:ea typeface="DengXian" panose="02010600030101010101" pitchFamily="2" charset="-122"/>
                <a:cs typeface="Times New Roman" panose="02020603050405020304" pitchFamily="18" charset="0"/>
              </a:rPr>
              <a:t>.</a:t>
            </a:r>
          </a:p>
          <a:p>
            <a:pPr marL="619100" lvl="1" indent="-238115">
              <a:lnSpc>
                <a:spcPct val="115000"/>
              </a:lnSpc>
              <a:spcAft>
                <a:spcPts val="667"/>
              </a:spcAft>
              <a:buSzPts val="1000"/>
              <a:buFont typeface="Courier New" panose="02070309020205020404" pitchFamily="49" charset="0"/>
              <a:buChar char="o"/>
              <a:tabLst>
                <a:tab pos="761970" algn="l"/>
              </a:tabLst>
            </a:pPr>
            <a:r>
              <a:rPr lang="en-US" sz="1600" b="1" kern="100" dirty="0" err="1">
                <a:latin typeface="+mn-lt"/>
                <a:ea typeface="DengXian" panose="02010600030101010101" pitchFamily="2" charset="-122"/>
                <a:cs typeface="Times New Roman" panose="02020603050405020304" pitchFamily="18" charset="0"/>
              </a:rPr>
              <a:t>Đúc</a:t>
            </a:r>
            <a:r>
              <a:rPr lang="en-US" sz="1600" b="1" kern="100" dirty="0">
                <a:latin typeface="+mn-lt"/>
                <a:ea typeface="DengXian" panose="02010600030101010101" pitchFamily="2" charset="-122"/>
                <a:cs typeface="Times New Roman" panose="02020603050405020304" pitchFamily="18" charset="0"/>
              </a:rPr>
              <a:t> </a:t>
            </a:r>
            <a:r>
              <a:rPr lang="en-US" sz="1600" b="1" kern="100" dirty="0" err="1">
                <a:latin typeface="+mn-lt"/>
                <a:ea typeface="DengXian" panose="02010600030101010101" pitchFamily="2" charset="-122"/>
                <a:cs typeface="Times New Roman" panose="02020603050405020304" pitchFamily="18" charset="0"/>
              </a:rPr>
              <a:t>liên</a:t>
            </a:r>
            <a:r>
              <a:rPr lang="en-US" sz="1600" b="1" kern="100" dirty="0">
                <a:latin typeface="+mn-lt"/>
                <a:ea typeface="DengXian" panose="02010600030101010101" pitchFamily="2" charset="-122"/>
                <a:cs typeface="Times New Roman" panose="02020603050405020304" pitchFamily="18" charset="0"/>
              </a:rPr>
              <a:t> </a:t>
            </a:r>
            <a:r>
              <a:rPr lang="en-US" sz="1600" b="1" kern="100" dirty="0" err="1">
                <a:latin typeface="+mn-lt"/>
                <a:ea typeface="DengXian" panose="02010600030101010101" pitchFamily="2" charset="-122"/>
                <a:cs typeface="Times New Roman" panose="02020603050405020304" pitchFamily="18" charset="0"/>
              </a:rPr>
              <a:t>tục</a:t>
            </a:r>
            <a:r>
              <a:rPr lang="en-US" sz="1600" kern="100" dirty="0">
                <a:latin typeface="+mn-lt"/>
                <a:ea typeface="DengXian" panose="02010600030101010101" pitchFamily="2" charset="-122"/>
                <a:cs typeface="Times New Roman" panose="02020603050405020304" pitchFamily="18" charset="0"/>
              </a:rPr>
              <a:t>: </a:t>
            </a:r>
            <a:r>
              <a:rPr lang="en-US" sz="1600" kern="100" dirty="0" err="1">
                <a:latin typeface="+mn-lt"/>
                <a:ea typeface="DengXian" panose="02010600030101010101" pitchFamily="2" charset="-122"/>
                <a:cs typeface="Times New Roman" panose="02020603050405020304" pitchFamily="18" charset="0"/>
              </a:rPr>
              <a:t>Tạo</a:t>
            </a:r>
            <a:r>
              <a:rPr lang="en-US" sz="1600" kern="100" dirty="0">
                <a:latin typeface="+mn-lt"/>
                <a:ea typeface="DengXian" panose="02010600030101010101" pitchFamily="2" charset="-122"/>
                <a:cs typeface="Times New Roman" panose="02020603050405020304" pitchFamily="18" charset="0"/>
              </a:rPr>
              <a:t> </a:t>
            </a:r>
            <a:r>
              <a:rPr lang="en-US" sz="1600" kern="100" dirty="0" err="1">
                <a:latin typeface="+mn-lt"/>
                <a:ea typeface="DengXian" panose="02010600030101010101" pitchFamily="2" charset="-122"/>
                <a:cs typeface="Times New Roman" panose="02020603050405020304" pitchFamily="18" charset="0"/>
              </a:rPr>
              <a:t>phôi</a:t>
            </a:r>
            <a:r>
              <a:rPr lang="en-US" sz="1600" kern="100" dirty="0">
                <a:latin typeface="+mn-lt"/>
                <a:ea typeface="DengXian" panose="02010600030101010101" pitchFamily="2" charset="-122"/>
                <a:cs typeface="Times New Roman" panose="02020603050405020304" pitchFamily="18" charset="0"/>
              </a:rPr>
              <a:t> </a:t>
            </a:r>
            <a:r>
              <a:rPr lang="en-US" sz="1600" kern="100" dirty="0" err="1">
                <a:latin typeface="+mn-lt"/>
                <a:ea typeface="DengXian" panose="02010600030101010101" pitchFamily="2" charset="-122"/>
                <a:cs typeface="Times New Roman" panose="02020603050405020304" pitchFamily="18" charset="0"/>
              </a:rPr>
              <a:t>thép</a:t>
            </a:r>
            <a:r>
              <a:rPr lang="en-US" sz="1600" kern="100" dirty="0">
                <a:latin typeface="+mn-lt"/>
                <a:ea typeface="DengXian" panose="02010600030101010101" pitchFamily="2" charset="-122"/>
                <a:cs typeface="Times New Roman" panose="02020603050405020304" pitchFamily="18" charset="0"/>
              </a:rPr>
              <a:t>.</a:t>
            </a:r>
          </a:p>
          <a:p>
            <a:pPr marL="619100" lvl="1" indent="-238115">
              <a:lnSpc>
                <a:spcPct val="115000"/>
              </a:lnSpc>
              <a:spcAft>
                <a:spcPts val="667"/>
              </a:spcAft>
              <a:buSzPts val="1000"/>
              <a:buFont typeface="Courier New" panose="02070309020205020404" pitchFamily="49" charset="0"/>
              <a:buChar char="o"/>
              <a:tabLst>
                <a:tab pos="761970" algn="l"/>
              </a:tabLst>
            </a:pPr>
            <a:r>
              <a:rPr lang="en-US" sz="1600" b="1" kern="100" dirty="0" err="1">
                <a:latin typeface="+mn-lt"/>
                <a:ea typeface="DengXian" panose="02010600030101010101" pitchFamily="2" charset="-122"/>
                <a:cs typeface="Times New Roman" panose="02020603050405020304" pitchFamily="18" charset="0"/>
              </a:rPr>
              <a:t>Cán</a:t>
            </a:r>
            <a:r>
              <a:rPr lang="en-US" sz="1600" b="1" kern="100" dirty="0">
                <a:latin typeface="+mn-lt"/>
                <a:ea typeface="DengXian" panose="02010600030101010101" pitchFamily="2" charset="-122"/>
                <a:cs typeface="Times New Roman" panose="02020603050405020304" pitchFamily="18" charset="0"/>
              </a:rPr>
              <a:t> </a:t>
            </a:r>
            <a:r>
              <a:rPr lang="en-US" sz="1600" b="1" kern="100" dirty="0" err="1">
                <a:latin typeface="+mn-lt"/>
                <a:ea typeface="DengXian" panose="02010600030101010101" pitchFamily="2" charset="-122"/>
                <a:cs typeface="Times New Roman" panose="02020603050405020304" pitchFamily="18" charset="0"/>
              </a:rPr>
              <a:t>nóng</a:t>
            </a:r>
            <a:r>
              <a:rPr lang="en-US" sz="1600" b="1" kern="100" dirty="0">
                <a:latin typeface="+mn-lt"/>
                <a:ea typeface="DengXian" panose="02010600030101010101" pitchFamily="2" charset="-122"/>
                <a:cs typeface="Times New Roman" panose="02020603050405020304" pitchFamily="18" charset="0"/>
              </a:rPr>
              <a:t>/</a:t>
            </a:r>
            <a:r>
              <a:rPr lang="en-US" sz="1600" b="1" kern="100" dirty="0" err="1">
                <a:latin typeface="+mn-lt"/>
                <a:ea typeface="DengXian" panose="02010600030101010101" pitchFamily="2" charset="-122"/>
                <a:cs typeface="Times New Roman" panose="02020603050405020304" pitchFamily="18" charset="0"/>
              </a:rPr>
              <a:t>cán</a:t>
            </a:r>
            <a:r>
              <a:rPr lang="en-US" sz="1600" b="1" kern="100" dirty="0">
                <a:latin typeface="+mn-lt"/>
                <a:ea typeface="DengXian" panose="02010600030101010101" pitchFamily="2" charset="-122"/>
                <a:cs typeface="Times New Roman" panose="02020603050405020304" pitchFamily="18" charset="0"/>
              </a:rPr>
              <a:t> </a:t>
            </a:r>
            <a:r>
              <a:rPr lang="en-US" sz="1600" b="1" kern="100" dirty="0" err="1">
                <a:latin typeface="+mn-lt"/>
                <a:ea typeface="DengXian" panose="02010600030101010101" pitchFamily="2" charset="-122"/>
                <a:cs typeface="Times New Roman" panose="02020603050405020304" pitchFamily="18" charset="0"/>
              </a:rPr>
              <a:t>nguội</a:t>
            </a:r>
            <a:r>
              <a:rPr lang="en-US" sz="1600" kern="100" dirty="0">
                <a:latin typeface="+mn-lt"/>
                <a:ea typeface="DengXian" panose="02010600030101010101" pitchFamily="2" charset="-122"/>
                <a:cs typeface="Times New Roman" panose="02020603050405020304" pitchFamily="18" charset="0"/>
              </a:rPr>
              <a:t>: </a:t>
            </a:r>
            <a:r>
              <a:rPr lang="en-US" sz="1600" kern="100" dirty="0" err="1">
                <a:latin typeface="+mn-lt"/>
                <a:ea typeface="DengXian" panose="02010600030101010101" pitchFamily="2" charset="-122"/>
                <a:cs typeface="Times New Roman" panose="02020603050405020304" pitchFamily="18" charset="0"/>
              </a:rPr>
              <a:t>Tương</a:t>
            </a:r>
            <a:r>
              <a:rPr lang="en-US" sz="1600" kern="100" dirty="0">
                <a:latin typeface="+mn-lt"/>
                <a:ea typeface="DengXian" panose="02010600030101010101" pitchFamily="2" charset="-122"/>
                <a:cs typeface="Times New Roman" panose="02020603050405020304" pitchFamily="18" charset="0"/>
              </a:rPr>
              <a:t> </a:t>
            </a:r>
            <a:r>
              <a:rPr lang="en-US" sz="1600" kern="100" dirty="0" err="1">
                <a:latin typeface="+mn-lt"/>
                <a:ea typeface="DengXian" panose="02010600030101010101" pitchFamily="2" charset="-122"/>
                <a:cs typeface="Times New Roman" panose="02020603050405020304" pitchFamily="18" charset="0"/>
              </a:rPr>
              <a:t>tự</a:t>
            </a:r>
            <a:r>
              <a:rPr lang="en-US" sz="1600" kern="100" dirty="0">
                <a:latin typeface="+mn-lt"/>
                <a:ea typeface="DengXian" panose="02010600030101010101" pitchFamily="2" charset="-122"/>
                <a:cs typeface="Times New Roman" panose="02020603050405020304" pitchFamily="18" charset="0"/>
              </a:rPr>
              <a:t> </a:t>
            </a:r>
            <a:r>
              <a:rPr lang="en-US" sz="1600" kern="100" dirty="0" err="1">
                <a:latin typeface="+mn-lt"/>
                <a:ea typeface="DengXian" panose="02010600030101010101" pitchFamily="2" charset="-122"/>
                <a:cs typeface="Times New Roman" panose="02020603050405020304" pitchFamily="18" charset="0"/>
              </a:rPr>
              <a:t>quy</a:t>
            </a:r>
            <a:r>
              <a:rPr lang="en-US" sz="1600" kern="100" dirty="0">
                <a:latin typeface="+mn-lt"/>
                <a:ea typeface="DengXian" panose="02010600030101010101" pitchFamily="2" charset="-122"/>
                <a:cs typeface="Times New Roman" panose="02020603050405020304" pitchFamily="18" charset="0"/>
              </a:rPr>
              <a:t> </a:t>
            </a:r>
            <a:r>
              <a:rPr lang="en-US" sz="1600" kern="100" dirty="0" err="1">
                <a:latin typeface="+mn-lt"/>
                <a:ea typeface="DengXian" panose="02010600030101010101" pitchFamily="2" charset="-122"/>
                <a:cs typeface="Times New Roman" panose="02020603050405020304" pitchFamily="18" charset="0"/>
              </a:rPr>
              <a:t>trình</a:t>
            </a:r>
            <a:r>
              <a:rPr lang="en-US" sz="1600" kern="100" dirty="0">
                <a:latin typeface="+mn-lt"/>
                <a:ea typeface="DengXian" panose="02010600030101010101" pitchFamily="2" charset="-122"/>
                <a:cs typeface="Times New Roman" panose="02020603050405020304" pitchFamily="18" charset="0"/>
              </a:rPr>
              <a:t> BF-BOF.</a:t>
            </a:r>
          </a:p>
          <a:p>
            <a:pPr marL="285739" indent="-285739">
              <a:lnSpc>
                <a:spcPct val="115000"/>
              </a:lnSpc>
              <a:spcAft>
                <a:spcPts val="667"/>
              </a:spcAft>
              <a:buSzPts val="1000"/>
              <a:buFont typeface="Symbol" panose="05050102010706020507" pitchFamily="18" charset="2"/>
              <a:buChar char=""/>
              <a:tabLst>
                <a:tab pos="380985" algn="l"/>
              </a:tabLst>
            </a:pPr>
            <a:r>
              <a:rPr lang="en-US" sz="1600" b="1" kern="100" dirty="0" err="1">
                <a:latin typeface="+mn-lt"/>
                <a:ea typeface="DengXian" panose="02010600030101010101" pitchFamily="2" charset="-122"/>
                <a:cs typeface="Times New Roman" panose="02020603050405020304" pitchFamily="18" charset="0"/>
              </a:rPr>
              <a:t>Ưu</a:t>
            </a:r>
            <a:r>
              <a:rPr lang="en-US" sz="1600" b="1" kern="100" dirty="0">
                <a:latin typeface="+mn-lt"/>
                <a:ea typeface="DengXian" panose="02010600030101010101" pitchFamily="2" charset="-122"/>
                <a:cs typeface="Times New Roman" panose="02020603050405020304" pitchFamily="18" charset="0"/>
              </a:rPr>
              <a:t> điểm</a:t>
            </a:r>
            <a:r>
              <a:rPr lang="en-US" sz="1600" kern="100" dirty="0">
                <a:latin typeface="+mn-lt"/>
                <a:ea typeface="DengXian" panose="02010600030101010101" pitchFamily="2" charset="-122"/>
                <a:cs typeface="Times New Roman" panose="02020603050405020304" pitchFamily="18" charset="0"/>
              </a:rPr>
              <a:t>:</a:t>
            </a:r>
          </a:p>
          <a:p>
            <a:pPr marL="619100" lvl="1" indent="-238115">
              <a:lnSpc>
                <a:spcPct val="115000"/>
              </a:lnSpc>
              <a:spcAft>
                <a:spcPts val="667"/>
              </a:spcAft>
              <a:buSzPts val="1000"/>
              <a:buFont typeface="Courier New" panose="02070309020205020404" pitchFamily="49" charset="0"/>
              <a:buChar char="o"/>
              <a:tabLst>
                <a:tab pos="761970" algn="l"/>
              </a:tabLst>
            </a:pPr>
            <a:r>
              <a:rPr lang="en-US" sz="1600" kern="100" dirty="0">
                <a:latin typeface="+mn-lt"/>
                <a:ea typeface="DengXian" panose="02010600030101010101" pitchFamily="2" charset="-122"/>
                <a:cs typeface="Times New Roman" panose="02020603050405020304" pitchFamily="18" charset="0"/>
              </a:rPr>
              <a:t>Linh </a:t>
            </a:r>
            <a:r>
              <a:rPr lang="en-US" sz="1600" kern="100" dirty="0" err="1">
                <a:latin typeface="+mn-lt"/>
                <a:ea typeface="DengXian" panose="02010600030101010101" pitchFamily="2" charset="-122"/>
                <a:cs typeface="Times New Roman" panose="02020603050405020304" pitchFamily="18" charset="0"/>
              </a:rPr>
              <a:t>hoạt</a:t>
            </a:r>
            <a:r>
              <a:rPr lang="en-US" sz="1600" kern="100" dirty="0">
                <a:latin typeface="+mn-lt"/>
                <a:ea typeface="DengXian" panose="02010600030101010101" pitchFamily="2" charset="-122"/>
                <a:cs typeface="Times New Roman" panose="02020603050405020304" pitchFamily="18" charset="0"/>
              </a:rPr>
              <a:t>, </a:t>
            </a:r>
            <a:r>
              <a:rPr lang="en-US" sz="1600" kern="100" dirty="0" err="1">
                <a:latin typeface="+mn-lt"/>
                <a:ea typeface="DengXian" panose="02010600030101010101" pitchFamily="2" charset="-122"/>
                <a:cs typeface="Times New Roman" panose="02020603050405020304" pitchFamily="18" charset="0"/>
              </a:rPr>
              <a:t>phù</a:t>
            </a:r>
            <a:r>
              <a:rPr lang="en-US" sz="1600" kern="100" dirty="0">
                <a:latin typeface="+mn-lt"/>
                <a:ea typeface="DengXian" panose="02010600030101010101" pitchFamily="2" charset="-122"/>
                <a:cs typeface="Times New Roman" panose="02020603050405020304" pitchFamily="18" charset="0"/>
              </a:rPr>
              <a:t> </a:t>
            </a:r>
            <a:r>
              <a:rPr lang="en-US" sz="1600" kern="100" dirty="0" err="1">
                <a:latin typeface="+mn-lt"/>
                <a:ea typeface="DengXian" panose="02010600030101010101" pitchFamily="2" charset="-122"/>
                <a:cs typeface="Times New Roman" panose="02020603050405020304" pitchFamily="18" charset="0"/>
              </a:rPr>
              <a:t>hợp</a:t>
            </a:r>
            <a:r>
              <a:rPr lang="en-US" sz="1600" kern="100" dirty="0">
                <a:latin typeface="+mn-lt"/>
                <a:ea typeface="DengXian" panose="02010600030101010101" pitchFamily="2" charset="-122"/>
                <a:cs typeface="Times New Roman" panose="02020603050405020304" pitchFamily="18" charset="0"/>
              </a:rPr>
              <a:t> </a:t>
            </a:r>
            <a:r>
              <a:rPr lang="en-US" sz="1600" kern="100" dirty="0" err="1">
                <a:latin typeface="+mn-lt"/>
                <a:ea typeface="DengXian" panose="02010600030101010101" pitchFamily="2" charset="-122"/>
                <a:cs typeface="Times New Roman" panose="02020603050405020304" pitchFamily="18" charset="0"/>
              </a:rPr>
              <a:t>với</a:t>
            </a:r>
            <a:r>
              <a:rPr lang="en-US" sz="1600" kern="100" dirty="0">
                <a:latin typeface="+mn-lt"/>
                <a:ea typeface="DengXian" panose="02010600030101010101" pitchFamily="2" charset="-122"/>
                <a:cs typeface="Times New Roman" panose="02020603050405020304" pitchFamily="18" charset="0"/>
              </a:rPr>
              <a:t> </a:t>
            </a:r>
            <a:r>
              <a:rPr lang="en-US" sz="1600" kern="100" dirty="0" err="1">
                <a:latin typeface="+mn-lt"/>
                <a:ea typeface="DengXian" panose="02010600030101010101" pitchFamily="2" charset="-122"/>
                <a:cs typeface="Times New Roman" panose="02020603050405020304" pitchFamily="18" charset="0"/>
              </a:rPr>
              <a:t>thị</a:t>
            </a:r>
            <a:r>
              <a:rPr lang="en-US" sz="1600" kern="100" dirty="0">
                <a:latin typeface="+mn-lt"/>
                <a:ea typeface="DengXian" panose="02010600030101010101" pitchFamily="2" charset="-122"/>
                <a:cs typeface="Times New Roman" panose="02020603050405020304" pitchFamily="18" charset="0"/>
              </a:rPr>
              <a:t> </a:t>
            </a:r>
            <a:r>
              <a:rPr lang="en-US" sz="1600" kern="100" dirty="0" err="1">
                <a:latin typeface="+mn-lt"/>
                <a:ea typeface="DengXian" panose="02010600030101010101" pitchFamily="2" charset="-122"/>
                <a:cs typeface="Times New Roman" panose="02020603050405020304" pitchFamily="18" charset="0"/>
              </a:rPr>
              <a:t>trường</a:t>
            </a:r>
            <a:r>
              <a:rPr lang="en-US" sz="1600" kern="100" dirty="0">
                <a:latin typeface="+mn-lt"/>
                <a:ea typeface="DengXian" panose="02010600030101010101" pitchFamily="2" charset="-122"/>
                <a:cs typeface="Times New Roman" panose="02020603050405020304" pitchFamily="18" charset="0"/>
              </a:rPr>
              <a:t> </a:t>
            </a:r>
            <a:r>
              <a:rPr lang="en-US" sz="1600" kern="100" dirty="0" err="1">
                <a:latin typeface="+mn-lt"/>
                <a:ea typeface="DengXian" panose="02010600030101010101" pitchFamily="2" charset="-122"/>
                <a:cs typeface="Times New Roman" panose="02020603050405020304" pitchFamily="18" charset="0"/>
              </a:rPr>
              <a:t>nhỏ</a:t>
            </a:r>
            <a:r>
              <a:rPr lang="en-US" sz="1600" kern="100" dirty="0">
                <a:latin typeface="+mn-lt"/>
                <a:ea typeface="DengXian" panose="02010600030101010101" pitchFamily="2" charset="-122"/>
                <a:cs typeface="Times New Roman" panose="02020603050405020304" pitchFamily="18" charset="0"/>
              </a:rPr>
              <a:t>.</a:t>
            </a:r>
          </a:p>
          <a:p>
            <a:pPr marL="619100" lvl="1" indent="-238115">
              <a:lnSpc>
                <a:spcPct val="115000"/>
              </a:lnSpc>
              <a:spcAft>
                <a:spcPts val="667"/>
              </a:spcAft>
              <a:buSzPts val="1000"/>
              <a:buFont typeface="Courier New" panose="02070309020205020404" pitchFamily="49" charset="0"/>
              <a:buChar char="o"/>
              <a:tabLst>
                <a:tab pos="761970" algn="l"/>
              </a:tabLst>
            </a:pPr>
            <a:r>
              <a:rPr lang="en-US" sz="1600" kern="100" dirty="0" err="1">
                <a:latin typeface="+mn-lt"/>
                <a:ea typeface="DengXian" panose="02010600030101010101" pitchFamily="2" charset="-122"/>
                <a:cs typeface="Times New Roman" panose="02020603050405020304" pitchFamily="18" charset="0"/>
              </a:rPr>
              <a:t>Giảm</a:t>
            </a:r>
            <a:r>
              <a:rPr lang="en-US" sz="1600" kern="100" dirty="0">
                <a:latin typeface="+mn-lt"/>
                <a:ea typeface="DengXian" panose="02010600030101010101" pitchFamily="2" charset="-122"/>
                <a:cs typeface="Times New Roman" panose="02020603050405020304" pitchFamily="18" charset="0"/>
              </a:rPr>
              <a:t> </a:t>
            </a:r>
            <a:r>
              <a:rPr lang="en-US" sz="1600" kern="100" dirty="0" err="1">
                <a:latin typeface="+mn-lt"/>
                <a:ea typeface="DengXian" panose="02010600030101010101" pitchFamily="2" charset="-122"/>
                <a:cs typeface="Times New Roman" panose="02020603050405020304" pitchFamily="18" charset="0"/>
              </a:rPr>
              <a:t>phát</a:t>
            </a:r>
            <a:r>
              <a:rPr lang="en-US" sz="1600" kern="100" dirty="0">
                <a:latin typeface="+mn-lt"/>
                <a:ea typeface="DengXian" panose="02010600030101010101" pitchFamily="2" charset="-122"/>
                <a:cs typeface="Times New Roman" panose="02020603050405020304" pitchFamily="18" charset="0"/>
              </a:rPr>
              <a:t> </a:t>
            </a:r>
            <a:r>
              <a:rPr lang="en-US" sz="1600" kern="100" dirty="0" err="1">
                <a:latin typeface="+mn-lt"/>
                <a:ea typeface="DengXian" panose="02010600030101010101" pitchFamily="2" charset="-122"/>
                <a:cs typeface="Times New Roman" panose="02020603050405020304" pitchFamily="18" charset="0"/>
              </a:rPr>
              <a:t>thải</a:t>
            </a:r>
            <a:r>
              <a:rPr lang="en-US" sz="1600" kern="100" dirty="0">
                <a:latin typeface="+mn-lt"/>
                <a:ea typeface="DengXian" panose="02010600030101010101" pitchFamily="2" charset="-122"/>
                <a:cs typeface="Times New Roman" panose="02020603050405020304" pitchFamily="18" charset="0"/>
              </a:rPr>
              <a:t> so </a:t>
            </a:r>
            <a:r>
              <a:rPr lang="en-US" sz="1600" kern="100" dirty="0" err="1">
                <a:latin typeface="+mn-lt"/>
                <a:ea typeface="DengXian" panose="02010600030101010101" pitchFamily="2" charset="-122"/>
                <a:cs typeface="Times New Roman" panose="02020603050405020304" pitchFamily="18" charset="0"/>
              </a:rPr>
              <a:t>với</a:t>
            </a:r>
            <a:r>
              <a:rPr lang="en-US" sz="1600" kern="100" dirty="0">
                <a:latin typeface="+mn-lt"/>
                <a:ea typeface="DengXian" panose="02010600030101010101" pitchFamily="2" charset="-122"/>
                <a:cs typeface="Times New Roman" panose="02020603050405020304" pitchFamily="18" charset="0"/>
              </a:rPr>
              <a:t> BF-BOF.</a:t>
            </a:r>
          </a:p>
        </p:txBody>
      </p:sp>
    </p:spTree>
    <p:extLst>
      <p:ext uri="{BB962C8B-B14F-4D97-AF65-F5344CB8AC3E}">
        <p14:creationId xmlns:p14="http://schemas.microsoft.com/office/powerpoint/2010/main" val="2286308298"/>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16722</TotalTime>
  <Words>3064</Words>
  <Application>Microsoft Macintosh PowerPoint</Application>
  <PresentationFormat>Widescreen</PresentationFormat>
  <Paragraphs>308</Paragraphs>
  <Slides>27</Slides>
  <Notes>7</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27</vt:i4>
      </vt:variant>
    </vt:vector>
  </HeadingPairs>
  <TitlesOfParts>
    <vt:vector size="39" baseType="lpstr">
      <vt:lpstr>Nobile</vt:lpstr>
      <vt:lpstr>Roboto</vt:lpstr>
      <vt:lpstr>Fira Sans Extra Condensed</vt:lpstr>
      <vt:lpstr>Calibri</vt:lpstr>
      <vt:lpstr>Wingdings</vt:lpstr>
      <vt:lpstr>Fraunces Extra Bold</vt:lpstr>
      <vt:lpstr>Courier New</vt:lpstr>
      <vt:lpstr>Symbol</vt:lpstr>
      <vt:lpstr>Calibri Light</vt:lpstr>
      <vt:lpstr>Arial</vt:lpstr>
      <vt:lpstr>Energy Saving Infographics by Slidesgo</vt:lpstr>
      <vt:lpstr>Office 2013 - 2022 Theme</vt:lpstr>
      <vt:lpstr>CHƯƠNG TRÌNH TẬP HUẤN TKNL DÀNH CHO CÁN BỘ QUẢN LÝ</vt:lpstr>
      <vt:lpstr>PowerPoint Presentation</vt:lpstr>
      <vt:lpstr>PowerPoint Presentation</vt:lpstr>
      <vt:lpstr>Nội dung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Hệ thống phụ trợ </vt:lpstr>
      <vt:lpstr>3. Hệ thống phụ trợ </vt:lpstr>
      <vt:lpstr>3. Hệ thống phụ trợ </vt:lpstr>
      <vt:lpstr>Q&amp;A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IEs</dc:title>
  <dc:creator>ADMIN</dc:creator>
  <cp:lastModifiedBy>823417-Nguyễn Mạnh Hùng</cp:lastModifiedBy>
  <cp:revision>115</cp:revision>
  <dcterms:modified xsi:type="dcterms:W3CDTF">2025-09-04T08:03:13Z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1997337</vt:lpwstr>
  </property>
  <property fmtid="{D5CDD505-2E9C-101B-9397-08002B2CF9AE}" name="NXPowerLiteSettings" pid="3">
    <vt:lpwstr>F7000400038000</vt:lpwstr>
  </property>
  <property fmtid="{D5CDD505-2E9C-101B-9397-08002B2CF9AE}" name="NXPowerLiteVersion" pid="4">
    <vt:lpwstr>S11.0.1</vt:lpwstr>
  </property>
</Properties>
</file>