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ms-office.chartcolorstyle+xml" PartName="/ppt/charts/colors1.xml"/>
  <Override ContentType="application/vnd.openxmlformats-officedocument.theme+xml" PartName="/ppt/theme/theme1.xml"/>
  <Override ContentType="application/vnd.openxmlformats-officedocument.theme+xml" PartName="/ppt/theme/theme2.xml"/>
  <Override ContentType="application/vnd.openxmlformats-officedocument.drawingml.chart+xml" PartName="/ppt/charts/chart1.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binary" PartName="/ppt/metadata"/>
  <Override ContentType="application/vnd.openxmlformats-officedocument.presentationml.notesMaster+xml" PartName="/ppt/notesMasters/notesMaster1.xml"/>
  <Override ContentType="application/vnd.ms-office.chartstyle+xml" PartName="/ppt/charts/style1.xml"/>
  <Override ContentType="application/vnd.openxmlformats-officedocument.presentationml.presProps+xml" PartName="/ppt/presProps.xml"/>
  <Default ContentType="image/jpeg" Extension="jpeg"/>
  <Override ContentType="application/vnd.openxmlformats-officedocument.custom-properties+xml" PartName="/docProps/custom.xml"/>
</Types>
</file>

<file path=_rels/.rels><?xml version="1.0" encoding="UTF-8" standalone="yes" ?><Relationships xmlns="http://schemas.openxmlformats.org/package/2006/relationships"><Relationship Id="rId1" Target="docProps/core.xml" Type="http://schemas.openxmlformats.org/package/2006/relationships/metadata/core-properties"/><Relationship Id="rId2" Target="ppt/presentation.xml" Type="http://schemas.openxmlformats.org/officeDocument/2006/relationships/officeDocument"/><Relationship Id="rId3"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Lst>
  <p:sldSz cy="6858000" cx="12192000"/>
  <p:notesSz cx="6858000" cy="9144000"/>
  <p:embeddedFontLst>
    <p:embeddedFont>
      <p:font typeface="Roboto"/>
      <p:regular r:id="rId40"/>
      <p:bold r:id="rId41"/>
      <p:italic r:id="rId42"/>
      <p:boldItalic r:id="rId43"/>
    </p:embeddedFont>
    <p:embeddedFont>
      <p:font typeface="Fira Sans Extra Condensed"/>
      <p:regular r:id="rId44"/>
      <p:bold r:id="rId45"/>
      <p:italic r:id="rId46"/>
      <p:boldItalic r:id="rId4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48" roundtripDataSignature="AMtx7miMK+fRtr1OGZqVwwKbghYp4YR5p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8DEE708-06F1-44F1-B74F-3AE1639C4168}">
  <a:tblStyle styleId="{88DEE708-06F1-44F1-B74F-3AE1639C4168}"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2BB3FB55-32D0-473E-8409-69362F26124C}" styleName="Table_1">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Roboto-regular.fntdata"/><Relationship Id="rId20" Type="http://schemas.openxmlformats.org/officeDocument/2006/relationships/slide" Target="slides/slide15.xml"/><Relationship Id="rId42" Type="http://schemas.openxmlformats.org/officeDocument/2006/relationships/font" Target="fonts/Roboto-italic.fntdata"/><Relationship Id="rId41" Type="http://schemas.openxmlformats.org/officeDocument/2006/relationships/font" Target="fonts/Roboto-bold.fntdata"/><Relationship Id="rId22" Type="http://schemas.openxmlformats.org/officeDocument/2006/relationships/slide" Target="slides/slide17.xml"/><Relationship Id="rId44" Type="http://schemas.openxmlformats.org/officeDocument/2006/relationships/font" Target="fonts/FiraSansExtraCondensed-regular.fntdata"/><Relationship Id="rId21" Type="http://schemas.openxmlformats.org/officeDocument/2006/relationships/slide" Target="slides/slide16.xml"/><Relationship Id="rId43" Type="http://schemas.openxmlformats.org/officeDocument/2006/relationships/font" Target="fonts/Roboto-boldItalic.fntdata"/><Relationship Id="rId24" Type="http://schemas.openxmlformats.org/officeDocument/2006/relationships/slide" Target="slides/slide19.xml"/><Relationship Id="rId46" Type="http://schemas.openxmlformats.org/officeDocument/2006/relationships/font" Target="fonts/FiraSansExtraCondensed-italic.fntdata"/><Relationship Id="rId23" Type="http://schemas.openxmlformats.org/officeDocument/2006/relationships/slide" Target="slides/slide18.xml"/><Relationship Id="rId45" Type="http://schemas.openxmlformats.org/officeDocument/2006/relationships/font" Target="fonts/FiraSansExtraCondensed-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48" Type="http://customschemas.google.com/relationships/presentationmetadata" Target="metadata"/><Relationship Id="rId25" Type="http://schemas.openxmlformats.org/officeDocument/2006/relationships/slide" Target="slides/slide20.xml"/><Relationship Id="rId47" Type="http://schemas.openxmlformats.org/officeDocument/2006/relationships/font" Target="fonts/FiraSansExtraCondensed-boldItalic.fntdata"/><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slide" Target="slides/slide32.xml"/><Relationship Id="rId14" Type="http://schemas.openxmlformats.org/officeDocument/2006/relationships/slide" Target="slides/slide9.xml"/><Relationship Id="rId36" Type="http://schemas.openxmlformats.org/officeDocument/2006/relationships/slide" Target="slides/slide31.xml"/><Relationship Id="rId17" Type="http://schemas.openxmlformats.org/officeDocument/2006/relationships/slide" Target="slides/slide12.xml"/><Relationship Id="rId39" Type="http://schemas.openxmlformats.org/officeDocument/2006/relationships/slide" Target="slides/slide34.xml"/><Relationship Id="rId16" Type="http://schemas.openxmlformats.org/officeDocument/2006/relationships/slide" Target="slides/slide11.xml"/><Relationship Id="rId38" Type="http://schemas.openxmlformats.org/officeDocument/2006/relationships/slide" Target="slides/slide33.xml"/><Relationship Id="rId19" Type="http://schemas.openxmlformats.org/officeDocument/2006/relationships/slide" Target="slides/slide14.xml"/><Relationship Id="rId18"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r>
              <a:rPr lang="vi-VN">
                <a:solidFill>
                  <a:schemeClr val="tx1"/>
                </a:solidFill>
              </a:rPr>
              <a:t>Biểu đồ giá điện từ năm 2009 đến năm 2024</a:t>
            </a:r>
            <a:endParaRPr lang="en-US">
              <a:solidFill>
                <a:schemeClr val="tx1"/>
              </a:solidFill>
            </a:endParaRPr>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12138609733361129"/>
          <c:y val="0.11334801798065575"/>
          <c:w val="0.86862330326975801"/>
          <c:h val="0.72079114093873431"/>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BD16-054D-9B05-542565BF08CA}"/>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vi-VN">
                    <a:solidFill>
                      <a:schemeClr val="tx1"/>
                    </a:solidFill>
                  </a:rPr>
                  <a:t>Năm </a:t>
                </a:r>
                <a:endParaRPr lang="en-US">
                  <a:solidFill>
                    <a:schemeClr val="tx1"/>
                  </a:solidFill>
                </a:endParaRP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vi-VN">
                    <a:solidFill>
                      <a:schemeClr val="tx1"/>
                    </a:solidFill>
                  </a:rPr>
                  <a:t>Giá điện (VND/kWh)</a:t>
                </a:r>
                <a:endParaRPr lang="en-US">
                  <a:solidFill>
                    <a:schemeClr val="tx1"/>
                  </a:solidFill>
                </a:endParaRP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 name="Google Shape;84;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7" name="Shape 497"/>
        <p:cNvGrpSpPr/>
        <p:nvPr/>
      </p:nvGrpSpPr>
      <p:grpSpPr>
        <a:xfrm>
          <a:off x="0" y="0"/>
          <a:ext cx="0" cy="0"/>
          <a:chOff x="0" y="0"/>
          <a:chExt cx="0" cy="0"/>
        </a:xfrm>
      </p:grpSpPr>
      <p:sp>
        <p:nvSpPr>
          <p:cNvPr id="498" name="Google Shape;498;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5" name="Google Shape;505;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3" name="Google Shape;513;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4" name="Shape 524"/>
        <p:cNvGrpSpPr/>
        <p:nvPr/>
      </p:nvGrpSpPr>
      <p:grpSpPr>
        <a:xfrm>
          <a:off x="0" y="0"/>
          <a:ext cx="0" cy="0"/>
          <a:chOff x="0" y="0"/>
          <a:chExt cx="0" cy="0"/>
        </a:xfrm>
      </p:grpSpPr>
      <p:sp>
        <p:nvSpPr>
          <p:cNvPr id="525" name="Google Shape;525;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6" name="Google Shape;526;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1" name="Shape 531"/>
        <p:cNvGrpSpPr/>
        <p:nvPr/>
      </p:nvGrpSpPr>
      <p:grpSpPr>
        <a:xfrm>
          <a:off x="0" y="0"/>
          <a:ext cx="0" cy="0"/>
          <a:chOff x="0" y="0"/>
          <a:chExt cx="0" cy="0"/>
        </a:xfrm>
      </p:grpSpPr>
      <p:sp>
        <p:nvSpPr>
          <p:cNvPr id="532" name="Google Shape;532;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3" name="Google Shape;533;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9" name="Google Shape;539;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5" name="Google Shape;545;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1" name="Google Shape;551;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5" name="Shape 555"/>
        <p:cNvGrpSpPr/>
        <p:nvPr/>
      </p:nvGrpSpPr>
      <p:grpSpPr>
        <a:xfrm>
          <a:off x="0" y="0"/>
          <a:ext cx="0" cy="0"/>
          <a:chOff x="0" y="0"/>
          <a:chExt cx="0" cy="0"/>
        </a:xfrm>
      </p:grpSpPr>
      <p:sp>
        <p:nvSpPr>
          <p:cNvPr id="556" name="Google Shape;556;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7" name="Google Shape;557;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2" name="Shape 562"/>
        <p:cNvGrpSpPr/>
        <p:nvPr/>
      </p:nvGrpSpPr>
      <p:grpSpPr>
        <a:xfrm>
          <a:off x="0" y="0"/>
          <a:ext cx="0" cy="0"/>
          <a:chOff x="0" y="0"/>
          <a:chExt cx="0" cy="0"/>
        </a:xfrm>
      </p:grpSpPr>
      <p:sp>
        <p:nvSpPr>
          <p:cNvPr id="563" name="Google Shape;563;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4" name="Google Shape;564;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6" name="Shape 576"/>
        <p:cNvGrpSpPr/>
        <p:nvPr/>
      </p:nvGrpSpPr>
      <p:grpSpPr>
        <a:xfrm>
          <a:off x="0" y="0"/>
          <a:ext cx="0" cy="0"/>
          <a:chOff x="0" y="0"/>
          <a:chExt cx="0" cy="0"/>
        </a:xfrm>
      </p:grpSpPr>
      <p:sp>
        <p:nvSpPr>
          <p:cNvPr id="577" name="Google Shape;577;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8" name="Google Shape;578;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2" name="Shape 582"/>
        <p:cNvGrpSpPr/>
        <p:nvPr/>
      </p:nvGrpSpPr>
      <p:grpSpPr>
        <a:xfrm>
          <a:off x="0" y="0"/>
          <a:ext cx="0" cy="0"/>
          <a:chOff x="0" y="0"/>
          <a:chExt cx="0" cy="0"/>
        </a:xfrm>
      </p:grpSpPr>
      <p:sp>
        <p:nvSpPr>
          <p:cNvPr id="583" name="Google Shape;583;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4" name="Google Shape;584;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8" name="Shape 588"/>
        <p:cNvGrpSpPr/>
        <p:nvPr/>
      </p:nvGrpSpPr>
      <p:grpSpPr>
        <a:xfrm>
          <a:off x="0" y="0"/>
          <a:ext cx="0" cy="0"/>
          <a:chOff x="0" y="0"/>
          <a:chExt cx="0" cy="0"/>
        </a:xfrm>
      </p:grpSpPr>
      <p:sp>
        <p:nvSpPr>
          <p:cNvPr id="589" name="Google Shape;589;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0" name="Google Shape;590;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4" name="Shape 594"/>
        <p:cNvGrpSpPr/>
        <p:nvPr/>
      </p:nvGrpSpPr>
      <p:grpSpPr>
        <a:xfrm>
          <a:off x="0" y="0"/>
          <a:ext cx="0" cy="0"/>
          <a:chOff x="0" y="0"/>
          <a:chExt cx="0" cy="0"/>
        </a:xfrm>
      </p:grpSpPr>
      <p:sp>
        <p:nvSpPr>
          <p:cNvPr id="595" name="Google Shape;595;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6" name="Google Shape;596;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4" name="Shape 604"/>
        <p:cNvGrpSpPr/>
        <p:nvPr/>
      </p:nvGrpSpPr>
      <p:grpSpPr>
        <a:xfrm>
          <a:off x="0" y="0"/>
          <a:ext cx="0" cy="0"/>
          <a:chOff x="0" y="0"/>
          <a:chExt cx="0" cy="0"/>
        </a:xfrm>
      </p:grpSpPr>
      <p:sp>
        <p:nvSpPr>
          <p:cNvPr id="605" name="Google Shape;605;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06" name="Google Shape;606;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p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3" name="Google Shape;613;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8" name="Shape 618"/>
        <p:cNvGrpSpPr/>
        <p:nvPr/>
      </p:nvGrpSpPr>
      <p:grpSpPr>
        <a:xfrm>
          <a:off x="0" y="0"/>
          <a:ext cx="0" cy="0"/>
          <a:chOff x="0" y="0"/>
          <a:chExt cx="0" cy="0"/>
        </a:xfrm>
      </p:grpSpPr>
      <p:sp>
        <p:nvSpPr>
          <p:cNvPr id="619" name="Google Shape;619;p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0" name="Google Shape;620;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5" name="Shape 625"/>
        <p:cNvGrpSpPr/>
        <p:nvPr/>
      </p:nvGrpSpPr>
      <p:grpSpPr>
        <a:xfrm>
          <a:off x="0" y="0"/>
          <a:ext cx="0" cy="0"/>
          <a:chOff x="0" y="0"/>
          <a:chExt cx="0" cy="0"/>
        </a:xfrm>
      </p:grpSpPr>
      <p:sp>
        <p:nvSpPr>
          <p:cNvPr id="626" name="Google Shape;626;p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7" name="Google Shape;627;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p3: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fld id="{00000000-1234-1234-1234-123412341234}" type="slidenum">
              <a:rPr b="0" i="0" lang="en-US" sz="1200" u="none" cap="none" strike="noStrike">
                <a:solidFill>
                  <a:schemeClr val="dk1"/>
                </a:solidFill>
                <a:latin typeface="Times"/>
                <a:ea typeface="Times"/>
                <a:cs typeface="Times"/>
                <a:sym typeface="Times"/>
              </a:rPr>
              <a:t>‹#›</a:t>
            </a:fld>
            <a:endParaRPr b="0" i="0" sz="1200" u="none" cap="none" strike="noStrike">
              <a:solidFill>
                <a:schemeClr val="dk1"/>
              </a:solidFill>
              <a:latin typeface="Times"/>
              <a:ea typeface="Times"/>
              <a:cs typeface="Times"/>
              <a:sym typeface="Times"/>
            </a:endParaRPr>
          </a:p>
        </p:txBody>
      </p:sp>
      <p:sp>
        <p:nvSpPr>
          <p:cNvPr id="413" name="Google Shape;413;p3:notes"/>
          <p:cNvSpPr/>
          <p:nvPr>
            <p:ph idx="2" type="sldImg"/>
          </p:nvPr>
        </p:nvSpPr>
        <p:spPr>
          <a:xfrm>
            <a:off x="404813" y="698500"/>
            <a:ext cx="6197600" cy="348615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14" name="Google Shape;414;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SzPts val="1100"/>
              <a:buChar char="●"/>
            </a:pPr>
            <a:r>
              <a:rPr b="1" lang="en-US">
                <a:latin typeface="Times"/>
                <a:ea typeface="Times"/>
                <a:cs typeface="Times"/>
                <a:sym typeface="Times"/>
              </a:rPr>
              <a:t>OECD Europe</a:t>
            </a:r>
            <a:r>
              <a:rPr lang="en-US">
                <a:latin typeface="Times"/>
                <a:ea typeface="Times"/>
                <a:cs typeface="Times"/>
                <a:sym typeface="Times"/>
              </a:rPr>
              <a:t> includes: Austria, Belgium, Czech Republic, Denmark, Finland, France, Germany, Greece, Hungary, Iceland, Ireland, Italy, Luxembourg, the Netherlands, Norway, Poland, Portugal, Slovakia, Spain, Sweden, Switzerland, Turkey, and the United Kingdom.</a:t>
            </a:r>
            <a:endParaRPr/>
          </a:p>
          <a:p>
            <a:pPr indent="-298450" lvl="0" marL="457200" rtl="0" algn="l">
              <a:lnSpc>
                <a:spcPct val="100000"/>
              </a:lnSpc>
              <a:spcBef>
                <a:spcPts val="0"/>
              </a:spcBef>
              <a:spcAft>
                <a:spcPts val="0"/>
              </a:spcAft>
              <a:buSzPts val="1100"/>
              <a:buFont typeface="Times"/>
              <a:buChar char="•"/>
            </a:pPr>
            <a:r>
              <a:rPr lang="en-US">
                <a:latin typeface="Times"/>
                <a:ea typeface="Times"/>
                <a:cs typeface="Times"/>
                <a:sym typeface="Times"/>
              </a:rPr>
              <a:t>Changing focus from the U.S. stage of energy management to the work stage now.</a:t>
            </a:r>
            <a:endParaRPr/>
          </a:p>
          <a:p>
            <a:pPr indent="-298450" lvl="0" marL="457200" rtl="0" algn="l">
              <a:lnSpc>
                <a:spcPct val="100000"/>
              </a:lnSpc>
              <a:spcBef>
                <a:spcPts val="0"/>
              </a:spcBef>
              <a:spcAft>
                <a:spcPts val="0"/>
              </a:spcAft>
              <a:buSzPts val="1100"/>
              <a:buFont typeface="Times"/>
              <a:buChar char="•"/>
            </a:pPr>
            <a:r>
              <a:rPr lang="en-US">
                <a:latin typeface="Times"/>
                <a:ea typeface="Times"/>
                <a:cs typeface="Times"/>
                <a:sym typeface="Times"/>
              </a:rPr>
              <a:t>Borrowed this slide from DOE.  The stand out part of this is that industry consumes 50% of world energy.  When you look at many developing countries, industrial energy use can be as large as 70- 80% of their total use.</a:t>
            </a:r>
            <a:endParaRPr/>
          </a:p>
          <a:p>
            <a:pPr indent="-298450" lvl="0" marL="457200" rtl="0" algn="l">
              <a:lnSpc>
                <a:spcPct val="100000"/>
              </a:lnSpc>
              <a:spcBef>
                <a:spcPts val="0"/>
              </a:spcBef>
              <a:spcAft>
                <a:spcPts val="0"/>
              </a:spcAft>
              <a:buSzPts val="1100"/>
              <a:buFont typeface="Times"/>
              <a:buChar char="•"/>
            </a:pPr>
            <a:r>
              <a:rPr lang="en-US">
                <a:latin typeface="Times"/>
                <a:ea typeface="Times"/>
                <a:cs typeface="Times"/>
                <a:sym typeface="Times"/>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1" name="Shape 631"/>
        <p:cNvGrpSpPr/>
        <p:nvPr/>
      </p:nvGrpSpPr>
      <p:grpSpPr>
        <a:xfrm>
          <a:off x="0" y="0"/>
          <a:ext cx="0" cy="0"/>
          <a:chOff x="0" y="0"/>
          <a:chExt cx="0" cy="0"/>
        </a:xfrm>
      </p:grpSpPr>
      <p:sp>
        <p:nvSpPr>
          <p:cNvPr id="632" name="Google Shape;632;p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3" name="Google Shape;633;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7" name="Shape 637"/>
        <p:cNvGrpSpPr/>
        <p:nvPr/>
      </p:nvGrpSpPr>
      <p:grpSpPr>
        <a:xfrm>
          <a:off x="0" y="0"/>
          <a:ext cx="0" cy="0"/>
          <a:chOff x="0" y="0"/>
          <a:chExt cx="0" cy="0"/>
        </a:xfrm>
      </p:grpSpPr>
      <p:sp>
        <p:nvSpPr>
          <p:cNvPr id="638" name="Google Shape;638;p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9" name="Google Shape;639;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5" name="Shape 645"/>
        <p:cNvGrpSpPr/>
        <p:nvPr/>
      </p:nvGrpSpPr>
      <p:grpSpPr>
        <a:xfrm>
          <a:off x="0" y="0"/>
          <a:ext cx="0" cy="0"/>
          <a:chOff x="0" y="0"/>
          <a:chExt cx="0" cy="0"/>
        </a:xfrm>
      </p:grpSpPr>
      <p:sp>
        <p:nvSpPr>
          <p:cNvPr id="646" name="Google Shape;646;p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47" name="Google Shape;647;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1" name="Shape 651"/>
        <p:cNvGrpSpPr/>
        <p:nvPr/>
      </p:nvGrpSpPr>
      <p:grpSpPr>
        <a:xfrm>
          <a:off x="0" y="0"/>
          <a:ext cx="0" cy="0"/>
          <a:chOff x="0" y="0"/>
          <a:chExt cx="0" cy="0"/>
        </a:xfrm>
      </p:grpSpPr>
      <p:sp>
        <p:nvSpPr>
          <p:cNvPr id="652" name="Google Shape;652;p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53" name="Google Shape;653;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9" name="Google Shape;659;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1" name="Google Shape;451;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2" name="Google Shape;482;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2.png"/><Relationship Id="rId4" Type="http://schemas.openxmlformats.org/officeDocument/2006/relationships/image" Target="../media/image10.png"/><Relationship Id="rId5"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3.jpg"/><Relationship Id="rId4" Type="http://schemas.openxmlformats.org/officeDocument/2006/relationships/image" Target="../media/image15.png"/><Relationship Id="rId5"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2.png"/><Relationship Id="rId4" Type="http://schemas.openxmlformats.org/officeDocument/2006/relationships/image" Target="../media/image10.png"/><Relationship Id="rId5" Type="http://schemas.openxmlformats.org/officeDocument/2006/relationships/image" Target="../media/image3.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3.jpg"/><Relationship Id="rId4" Type="http://schemas.openxmlformats.org/officeDocument/2006/relationships/image" Target="../media/image15.png"/><Relationship Id="rId5"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3.jpg"/><Relationship Id="rId4" Type="http://schemas.openxmlformats.org/officeDocument/2006/relationships/image" Target="../media/image15.png"/><Relationship Id="rId5"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3.jpg"/><Relationship Id="rId4" Type="http://schemas.openxmlformats.org/officeDocument/2006/relationships/image" Target="../media/image15.png"/><Relationship Id="rId5"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3.jpg"/><Relationship Id="rId4" Type="http://schemas.openxmlformats.org/officeDocument/2006/relationships/image" Target="../media/image15.png"/><Relationship Id="rId5"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3.jpg"/><Relationship Id="rId4" Type="http://schemas.openxmlformats.org/officeDocument/2006/relationships/image" Target="../media/image15.png"/><Relationship Id="rId5"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3.jpg"/><Relationship Id="rId4" Type="http://schemas.openxmlformats.org/officeDocument/2006/relationships/image" Target="../media/image15.png"/><Relationship Id="rId5"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37"/>
          <p:cNvSpPr txBox="1"/>
          <p:nvPr>
            <p:ph type="ctrTitle"/>
          </p:nvPr>
        </p:nvSpPr>
        <p:spPr>
          <a:xfrm>
            <a:off x="609600" y="1988784"/>
            <a:ext cx="5486400" cy="23236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5200"/>
              <a:buNone/>
              <a:defRPr b="0" i="0" sz="6400">
                <a:latin typeface="Arial"/>
                <a:ea typeface="Arial"/>
                <a:cs typeface="Arial"/>
                <a:sym typeface="Arial"/>
              </a:defRPr>
            </a:lvl1pPr>
            <a:lvl2pPr lvl="1" algn="l">
              <a:lnSpc>
                <a:spcPct val="100000"/>
              </a:lnSpc>
              <a:spcBef>
                <a:spcPts val="0"/>
              </a:spcBef>
              <a:spcAft>
                <a:spcPts val="0"/>
              </a:spcAft>
              <a:buSzPts val="5200"/>
              <a:buNone/>
              <a:defRPr sz="6933"/>
            </a:lvl2pPr>
            <a:lvl3pPr lvl="2" algn="l">
              <a:lnSpc>
                <a:spcPct val="100000"/>
              </a:lnSpc>
              <a:spcBef>
                <a:spcPts val="0"/>
              </a:spcBef>
              <a:spcAft>
                <a:spcPts val="0"/>
              </a:spcAft>
              <a:buSzPts val="5200"/>
              <a:buNone/>
              <a:defRPr sz="6933"/>
            </a:lvl3pPr>
            <a:lvl4pPr lvl="3" algn="l">
              <a:lnSpc>
                <a:spcPct val="100000"/>
              </a:lnSpc>
              <a:spcBef>
                <a:spcPts val="0"/>
              </a:spcBef>
              <a:spcAft>
                <a:spcPts val="0"/>
              </a:spcAft>
              <a:buSzPts val="5200"/>
              <a:buNone/>
              <a:defRPr sz="6933"/>
            </a:lvl4pPr>
            <a:lvl5pPr lvl="4" algn="l">
              <a:lnSpc>
                <a:spcPct val="100000"/>
              </a:lnSpc>
              <a:spcBef>
                <a:spcPts val="0"/>
              </a:spcBef>
              <a:spcAft>
                <a:spcPts val="0"/>
              </a:spcAft>
              <a:buSzPts val="5200"/>
              <a:buNone/>
              <a:defRPr sz="6933"/>
            </a:lvl5pPr>
            <a:lvl6pPr lvl="5" algn="l">
              <a:lnSpc>
                <a:spcPct val="100000"/>
              </a:lnSpc>
              <a:spcBef>
                <a:spcPts val="0"/>
              </a:spcBef>
              <a:spcAft>
                <a:spcPts val="0"/>
              </a:spcAft>
              <a:buSzPts val="5200"/>
              <a:buNone/>
              <a:defRPr sz="6933"/>
            </a:lvl6pPr>
            <a:lvl7pPr lvl="6" algn="l">
              <a:lnSpc>
                <a:spcPct val="100000"/>
              </a:lnSpc>
              <a:spcBef>
                <a:spcPts val="0"/>
              </a:spcBef>
              <a:spcAft>
                <a:spcPts val="0"/>
              </a:spcAft>
              <a:buSzPts val="5200"/>
              <a:buNone/>
              <a:defRPr sz="6933"/>
            </a:lvl7pPr>
            <a:lvl8pPr lvl="7" algn="l">
              <a:lnSpc>
                <a:spcPct val="100000"/>
              </a:lnSpc>
              <a:spcBef>
                <a:spcPts val="0"/>
              </a:spcBef>
              <a:spcAft>
                <a:spcPts val="0"/>
              </a:spcAft>
              <a:buSzPts val="5200"/>
              <a:buNone/>
              <a:defRPr sz="6933"/>
            </a:lvl8pPr>
            <a:lvl9pPr lvl="8" algn="l">
              <a:lnSpc>
                <a:spcPct val="100000"/>
              </a:lnSpc>
              <a:spcBef>
                <a:spcPts val="0"/>
              </a:spcBef>
              <a:spcAft>
                <a:spcPts val="0"/>
              </a:spcAft>
              <a:buSzPts val="5200"/>
              <a:buNone/>
              <a:defRPr sz="6933"/>
            </a:lvl9pPr>
          </a:lstStyle>
          <a:p/>
        </p:txBody>
      </p:sp>
      <p:sp>
        <p:nvSpPr>
          <p:cNvPr id="10" name="Google Shape;10;p37"/>
          <p:cNvSpPr txBox="1"/>
          <p:nvPr>
            <p:ph idx="1" type="subTitle"/>
          </p:nvPr>
        </p:nvSpPr>
        <p:spPr>
          <a:xfrm>
            <a:off x="609600" y="4312417"/>
            <a:ext cx="5486400" cy="556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2800"/>
              <a:buNone/>
              <a:defRPr sz="2400">
                <a:latin typeface="Arial"/>
                <a:ea typeface="Arial"/>
                <a:cs typeface="Arial"/>
                <a:sym typeface="Arial"/>
              </a:defRPr>
            </a:lvl1pPr>
            <a:lvl2pPr lvl="1" algn="l">
              <a:lnSpc>
                <a:spcPct val="100000"/>
              </a:lnSpc>
              <a:spcBef>
                <a:spcPts val="0"/>
              </a:spcBef>
              <a:spcAft>
                <a:spcPts val="0"/>
              </a:spcAft>
              <a:buSzPts val="2800"/>
              <a:buNone/>
              <a:defRPr sz="3733"/>
            </a:lvl2pPr>
            <a:lvl3pPr lvl="2" algn="l">
              <a:lnSpc>
                <a:spcPct val="100000"/>
              </a:lnSpc>
              <a:spcBef>
                <a:spcPts val="0"/>
              </a:spcBef>
              <a:spcAft>
                <a:spcPts val="0"/>
              </a:spcAft>
              <a:buSzPts val="2800"/>
              <a:buNone/>
              <a:defRPr sz="3733"/>
            </a:lvl3pPr>
            <a:lvl4pPr lvl="3" algn="l">
              <a:lnSpc>
                <a:spcPct val="100000"/>
              </a:lnSpc>
              <a:spcBef>
                <a:spcPts val="0"/>
              </a:spcBef>
              <a:spcAft>
                <a:spcPts val="0"/>
              </a:spcAft>
              <a:buSzPts val="2800"/>
              <a:buNone/>
              <a:defRPr sz="3733"/>
            </a:lvl4pPr>
            <a:lvl5pPr lvl="4" algn="l">
              <a:lnSpc>
                <a:spcPct val="100000"/>
              </a:lnSpc>
              <a:spcBef>
                <a:spcPts val="0"/>
              </a:spcBef>
              <a:spcAft>
                <a:spcPts val="0"/>
              </a:spcAft>
              <a:buSzPts val="2800"/>
              <a:buNone/>
              <a:defRPr sz="3733"/>
            </a:lvl5pPr>
            <a:lvl6pPr lvl="5" algn="l">
              <a:lnSpc>
                <a:spcPct val="100000"/>
              </a:lnSpc>
              <a:spcBef>
                <a:spcPts val="0"/>
              </a:spcBef>
              <a:spcAft>
                <a:spcPts val="0"/>
              </a:spcAft>
              <a:buSzPts val="2800"/>
              <a:buNone/>
              <a:defRPr sz="3733"/>
            </a:lvl6pPr>
            <a:lvl7pPr lvl="6" algn="l">
              <a:lnSpc>
                <a:spcPct val="100000"/>
              </a:lnSpc>
              <a:spcBef>
                <a:spcPts val="0"/>
              </a:spcBef>
              <a:spcAft>
                <a:spcPts val="0"/>
              </a:spcAft>
              <a:buSzPts val="2800"/>
              <a:buNone/>
              <a:defRPr sz="3733"/>
            </a:lvl7pPr>
            <a:lvl8pPr lvl="7" algn="l">
              <a:lnSpc>
                <a:spcPct val="100000"/>
              </a:lnSpc>
              <a:spcBef>
                <a:spcPts val="0"/>
              </a:spcBef>
              <a:spcAft>
                <a:spcPts val="0"/>
              </a:spcAft>
              <a:buSzPts val="2800"/>
              <a:buNone/>
              <a:defRPr sz="3733"/>
            </a:lvl8pPr>
            <a:lvl9pPr lvl="8" algn="l">
              <a:lnSpc>
                <a:spcPct val="100000"/>
              </a:lnSpc>
              <a:spcBef>
                <a:spcPts val="0"/>
              </a:spcBef>
              <a:spcAft>
                <a:spcPts val="0"/>
              </a:spcAft>
              <a:buSzPts val="2800"/>
              <a:buNone/>
              <a:defRPr sz="3733"/>
            </a:lvl9pPr>
          </a:lstStyle>
          <a:p/>
        </p:txBody>
      </p:sp>
      <p:pic>
        <p:nvPicPr>
          <p:cNvPr id="11" name="Google Shape;11;p37"/>
          <p:cNvPicPr preferRelativeResize="0"/>
          <p:nvPr/>
        </p:nvPicPr>
        <p:blipFill rotWithShape="1">
          <a:blip r:embed="rId2">
            <a:alphaModFix/>
          </a:blip>
          <a:srcRect b="0" l="0" r="0" t="0"/>
          <a:stretch/>
        </p:blipFill>
        <p:spPr>
          <a:xfrm>
            <a:off x="7871254" y="235090"/>
            <a:ext cx="2430979" cy="501471"/>
          </a:xfrm>
          <a:prstGeom prst="rect">
            <a:avLst/>
          </a:prstGeom>
          <a:noFill/>
          <a:ln>
            <a:noFill/>
          </a:ln>
        </p:spPr>
      </p:pic>
      <p:pic>
        <p:nvPicPr>
          <p:cNvPr id="12" name="Google Shape;12;p37"/>
          <p:cNvPicPr preferRelativeResize="0"/>
          <p:nvPr/>
        </p:nvPicPr>
        <p:blipFill rotWithShape="1">
          <a:blip r:embed="rId3">
            <a:alphaModFix/>
          </a:blip>
          <a:srcRect b="0" l="0" r="0" t="0"/>
          <a:stretch/>
        </p:blipFill>
        <p:spPr>
          <a:xfrm>
            <a:off x="10610836" y="-202847"/>
            <a:ext cx="1377347" cy="1377347"/>
          </a:xfrm>
          <a:prstGeom prst="rect">
            <a:avLst/>
          </a:prstGeom>
          <a:noFill/>
          <a:ln>
            <a:noFill/>
          </a:ln>
        </p:spPr>
      </p:pic>
      <p:pic>
        <p:nvPicPr>
          <p:cNvPr id="13" name="Google Shape;13;p37"/>
          <p:cNvPicPr preferRelativeResize="0"/>
          <p:nvPr/>
        </p:nvPicPr>
        <p:blipFill rotWithShape="1">
          <a:blip r:embed="rId4">
            <a:alphaModFix/>
          </a:blip>
          <a:srcRect b="0" l="0" r="0" t="0"/>
          <a:stretch/>
        </p:blipFill>
        <p:spPr>
          <a:xfrm>
            <a:off x="315684" y="6238076"/>
            <a:ext cx="1263952" cy="414411"/>
          </a:xfrm>
          <a:prstGeom prst="rect">
            <a:avLst/>
          </a:prstGeom>
          <a:noFill/>
          <a:ln>
            <a:noFill/>
          </a:ln>
        </p:spPr>
      </p:pic>
      <p:pic>
        <p:nvPicPr>
          <p:cNvPr id="14" name="Google Shape;14;p37"/>
          <p:cNvPicPr preferRelativeResize="0"/>
          <p:nvPr/>
        </p:nvPicPr>
        <p:blipFill rotWithShape="1">
          <a:blip r:embed="rId5">
            <a:alphaModFix/>
          </a:blip>
          <a:srcRect b="0" l="0" r="0" t="0"/>
          <a:stretch/>
        </p:blipFill>
        <p:spPr>
          <a:xfrm>
            <a:off x="1868234" y="6176750"/>
            <a:ext cx="537281" cy="475737"/>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15" name="Shape 15"/>
        <p:cNvGrpSpPr/>
        <p:nvPr/>
      </p:nvGrpSpPr>
      <p:grpSpPr>
        <a:xfrm>
          <a:off x="0" y="0"/>
          <a:ext cx="0" cy="0"/>
          <a:chOff x="0" y="0"/>
          <a:chExt cx="0" cy="0"/>
        </a:xfrm>
      </p:grpSpPr>
      <p:sp>
        <p:nvSpPr>
          <p:cNvPr id="16" name="Google Shape;16;p38"/>
          <p:cNvSpPr txBox="1"/>
          <p:nvPr>
            <p:ph type="title"/>
          </p:nvPr>
        </p:nvSpPr>
        <p:spPr>
          <a:xfrm>
            <a:off x="336551" y="101600"/>
            <a:ext cx="10524067" cy="65405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800"/>
              <a:buNone/>
              <a:defRPr b="1" i="0" sz="2800">
                <a:latin typeface="Arial"/>
                <a:ea typeface="Arial"/>
                <a:cs typeface="Arial"/>
                <a:sym typeface="Aria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7" name="Google Shape;17;p38"/>
          <p:cNvSpPr txBox="1"/>
          <p:nvPr>
            <p:ph idx="1" type="body"/>
          </p:nvPr>
        </p:nvSpPr>
        <p:spPr>
          <a:xfrm>
            <a:off x="609600" y="1536633"/>
            <a:ext cx="10972800" cy="4772800"/>
          </a:xfrm>
          <a:prstGeom prst="rect">
            <a:avLst/>
          </a:prstGeom>
          <a:noFill/>
          <a:ln>
            <a:noFill/>
          </a:ln>
        </p:spPr>
        <p:txBody>
          <a:bodyPr anchorCtr="0" anchor="t" bIns="91425" lIns="91425" spcFirstLastPara="1" rIns="91425" wrap="square" tIns="91425">
            <a:normAutofit/>
          </a:bodyPr>
          <a:lstStyle>
            <a:lvl1pPr indent="-317500" lvl="0" marL="457200" algn="l">
              <a:lnSpc>
                <a:spcPct val="100000"/>
              </a:lnSpc>
              <a:spcBef>
                <a:spcPts val="0"/>
              </a:spcBef>
              <a:spcAft>
                <a:spcPts val="0"/>
              </a:spcAft>
              <a:buSzPts val="1400"/>
              <a:buChar char="●"/>
              <a:defRPr sz="2000">
                <a:latin typeface="Arial"/>
                <a:ea typeface="Arial"/>
                <a:cs typeface="Arial"/>
                <a:sym typeface="Arial"/>
              </a:defRPr>
            </a:lvl1pPr>
            <a:lvl2pPr indent="-317500" lvl="1" marL="914400" algn="l">
              <a:lnSpc>
                <a:spcPct val="100000"/>
              </a:lnSpc>
              <a:spcBef>
                <a:spcPts val="0"/>
              </a:spcBef>
              <a:spcAft>
                <a:spcPts val="0"/>
              </a:spcAft>
              <a:buSzPts val="1400"/>
              <a:buChar char="○"/>
              <a:defRPr sz="2000">
                <a:latin typeface="Arial"/>
                <a:ea typeface="Arial"/>
                <a:cs typeface="Arial"/>
                <a:sym typeface="Arial"/>
              </a:defRPr>
            </a:lvl2pPr>
            <a:lvl3pPr indent="-317500" lvl="2" marL="1371600" algn="l">
              <a:lnSpc>
                <a:spcPct val="100000"/>
              </a:lnSpc>
              <a:spcBef>
                <a:spcPts val="0"/>
              </a:spcBef>
              <a:spcAft>
                <a:spcPts val="0"/>
              </a:spcAft>
              <a:buSzPts val="1400"/>
              <a:buChar char="■"/>
              <a:defRPr sz="2000">
                <a:latin typeface="Arial"/>
                <a:ea typeface="Arial"/>
                <a:cs typeface="Arial"/>
                <a:sym typeface="Arial"/>
              </a:defRPr>
            </a:lvl3pPr>
            <a:lvl4pPr indent="-317500" lvl="3" marL="1828800" algn="l">
              <a:lnSpc>
                <a:spcPct val="100000"/>
              </a:lnSpc>
              <a:spcBef>
                <a:spcPts val="0"/>
              </a:spcBef>
              <a:spcAft>
                <a:spcPts val="0"/>
              </a:spcAft>
              <a:buSzPts val="1400"/>
              <a:buChar char="●"/>
              <a:defRPr sz="2000">
                <a:latin typeface="Arial"/>
                <a:ea typeface="Arial"/>
                <a:cs typeface="Arial"/>
                <a:sym typeface="Arial"/>
              </a:defRPr>
            </a:lvl4pPr>
            <a:lvl5pPr indent="-317500" lvl="4" marL="2286000" algn="l">
              <a:lnSpc>
                <a:spcPct val="100000"/>
              </a:lnSpc>
              <a:spcBef>
                <a:spcPts val="0"/>
              </a:spcBef>
              <a:spcAft>
                <a:spcPts val="0"/>
              </a:spcAft>
              <a:buSzPts val="1400"/>
              <a:buChar char="○"/>
              <a:defRPr sz="2000">
                <a:latin typeface="Arial"/>
                <a:ea typeface="Arial"/>
                <a:cs typeface="Arial"/>
                <a:sym typeface="Arial"/>
              </a:defRPr>
            </a:lvl5pPr>
            <a:lvl6pPr indent="-317500" lvl="5" marL="2743200" algn="l">
              <a:lnSpc>
                <a:spcPct val="100000"/>
              </a:lnSpc>
              <a:spcBef>
                <a:spcPts val="0"/>
              </a:spcBef>
              <a:spcAft>
                <a:spcPts val="0"/>
              </a:spcAft>
              <a:buSzPts val="1400"/>
              <a:buChar char="■"/>
              <a:defRPr/>
            </a:lvl6pPr>
            <a:lvl7pPr indent="-317500" lvl="6" marL="3200400" algn="l">
              <a:lnSpc>
                <a:spcPct val="100000"/>
              </a:lnSpc>
              <a:spcBef>
                <a:spcPts val="0"/>
              </a:spcBef>
              <a:spcAft>
                <a:spcPts val="0"/>
              </a:spcAft>
              <a:buSzPts val="1400"/>
              <a:buChar char="●"/>
              <a:defRPr/>
            </a:lvl7pPr>
            <a:lvl8pPr indent="-317500" lvl="7" marL="3657600" algn="l">
              <a:lnSpc>
                <a:spcPct val="100000"/>
              </a:lnSpc>
              <a:spcBef>
                <a:spcPts val="0"/>
              </a:spcBef>
              <a:spcAft>
                <a:spcPts val="0"/>
              </a:spcAft>
              <a:buSzPts val="1400"/>
              <a:buChar char="○"/>
              <a:defRPr/>
            </a:lvl8pPr>
            <a:lvl9pPr indent="-317500" lvl="8" marL="4114800" algn="l">
              <a:lnSpc>
                <a:spcPct val="100000"/>
              </a:lnSpc>
              <a:spcBef>
                <a:spcPts val="0"/>
              </a:spcBef>
              <a:spcAft>
                <a:spcPts val="0"/>
              </a:spcAft>
              <a:buSzPts val="1400"/>
              <a:buChar char="■"/>
              <a:defRPr/>
            </a:lvl9pPr>
          </a:lstStyle>
          <a:p/>
        </p:txBody>
      </p:sp>
      <p:pic>
        <p:nvPicPr>
          <p:cNvPr id="18" name="Google Shape;18;p38"/>
          <p:cNvPicPr preferRelativeResize="0"/>
          <p:nvPr/>
        </p:nvPicPr>
        <p:blipFill rotWithShape="1">
          <a:blip r:embed="rId2">
            <a:alphaModFix/>
          </a:blip>
          <a:srcRect b="0" l="0" r="0" t="0"/>
          <a:stretch/>
        </p:blipFill>
        <p:spPr>
          <a:xfrm>
            <a:off x="315684" y="6343651"/>
            <a:ext cx="941949" cy="308836"/>
          </a:xfrm>
          <a:prstGeom prst="rect">
            <a:avLst/>
          </a:prstGeom>
          <a:noFill/>
          <a:ln>
            <a:noFill/>
          </a:ln>
        </p:spPr>
      </p:pic>
      <p:pic>
        <p:nvPicPr>
          <p:cNvPr id="19" name="Google Shape;19;p38"/>
          <p:cNvPicPr preferRelativeResize="0"/>
          <p:nvPr/>
        </p:nvPicPr>
        <p:blipFill rotWithShape="1">
          <a:blip r:embed="rId3">
            <a:alphaModFix/>
          </a:blip>
          <a:srcRect b="0" l="0" r="0" t="0"/>
          <a:stretch/>
        </p:blipFill>
        <p:spPr>
          <a:xfrm>
            <a:off x="1497845" y="6297948"/>
            <a:ext cx="400404" cy="354539"/>
          </a:xfrm>
          <a:prstGeom prst="rect">
            <a:avLst/>
          </a:prstGeom>
          <a:noFill/>
          <a:ln>
            <a:noFill/>
          </a:ln>
        </p:spPr>
      </p:pic>
      <p:cxnSp>
        <p:nvCxnSpPr>
          <p:cNvPr id="20" name="Google Shape;20;p38"/>
          <p:cNvCxnSpPr/>
          <p:nvPr/>
        </p:nvCxnSpPr>
        <p:spPr>
          <a:xfrm>
            <a:off x="609600" y="1186249"/>
            <a:ext cx="10972800" cy="0"/>
          </a:xfrm>
          <a:prstGeom prst="straightConnector1">
            <a:avLst/>
          </a:prstGeom>
          <a:noFill/>
          <a:ln cap="flat" cmpd="sng" w="25400">
            <a:solidFill>
              <a:schemeClr val="accent1"/>
            </a:solidFill>
            <a:prstDash val="solid"/>
            <a:round/>
            <a:headEnd len="sm" w="sm" type="none"/>
            <a:tailEnd len="sm" w="sm" type="none"/>
          </a:ln>
          <a:effectLst>
            <a:outerShdw blurRad="40000" rotWithShape="0" dir="5400000" dist="20000">
              <a:srgbClr val="000000">
                <a:alpha val="37647"/>
              </a:srgbClr>
            </a:outerShdw>
          </a:effectLst>
        </p:spPr>
      </p:cxnSp>
      <p:pic>
        <p:nvPicPr>
          <p:cNvPr id="21" name="Google Shape;21;p38"/>
          <p:cNvPicPr preferRelativeResize="0"/>
          <p:nvPr/>
        </p:nvPicPr>
        <p:blipFill rotWithShape="1">
          <a:blip r:embed="rId4">
            <a:alphaModFix/>
          </a:blip>
          <a:srcRect b="0" l="0" r="0" t="0"/>
          <a:stretch/>
        </p:blipFill>
        <p:spPr>
          <a:xfrm>
            <a:off x="9461131" y="161009"/>
            <a:ext cx="1495792" cy="308558"/>
          </a:xfrm>
          <a:prstGeom prst="rect">
            <a:avLst/>
          </a:prstGeom>
          <a:noFill/>
          <a:ln>
            <a:noFill/>
          </a:ln>
        </p:spPr>
      </p:pic>
      <p:pic>
        <p:nvPicPr>
          <p:cNvPr id="22" name="Google Shape;22;p38"/>
          <p:cNvPicPr preferRelativeResize="0"/>
          <p:nvPr/>
        </p:nvPicPr>
        <p:blipFill rotWithShape="1">
          <a:blip r:embed="rId5">
            <a:alphaModFix/>
          </a:blip>
          <a:srcRect b="0" l="0" r="0" t="0"/>
          <a:stretch/>
        </p:blipFill>
        <p:spPr>
          <a:xfrm>
            <a:off x="11129939" y="-137173"/>
            <a:ext cx="904922" cy="90492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3" name="Shape 23"/>
        <p:cNvGrpSpPr/>
        <p:nvPr/>
      </p:nvGrpSpPr>
      <p:grpSpPr>
        <a:xfrm>
          <a:off x="0" y="0"/>
          <a:ext cx="0" cy="0"/>
          <a:chOff x="0" y="0"/>
          <a:chExt cx="0" cy="0"/>
        </a:xfrm>
      </p:grpSpPr>
      <p:sp>
        <p:nvSpPr>
          <p:cNvPr id="24" name="Google Shape;24;p39"/>
          <p:cNvSpPr txBox="1"/>
          <p:nvPr>
            <p:ph type="title"/>
          </p:nvPr>
        </p:nvSpPr>
        <p:spPr>
          <a:xfrm>
            <a:off x="609600" y="548633"/>
            <a:ext cx="10972800" cy="4952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2800"/>
              <a:buNone/>
              <a:defRPr b="1" i="0">
                <a:latin typeface="Arial"/>
                <a:ea typeface="Arial"/>
                <a:cs typeface="Arial"/>
                <a:sym typeface="Aria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5" name="Google Shape;25;p39"/>
          <p:cNvSpPr txBox="1"/>
          <p:nvPr>
            <p:ph idx="1" type="body"/>
          </p:nvPr>
        </p:nvSpPr>
        <p:spPr>
          <a:xfrm>
            <a:off x="431800" y="1989139"/>
            <a:ext cx="5513917" cy="4392612"/>
          </a:xfrm>
          <a:prstGeom prst="rect">
            <a:avLst/>
          </a:prstGeom>
          <a:noFill/>
          <a:ln>
            <a:noFill/>
          </a:ln>
        </p:spPr>
        <p:txBody>
          <a:bodyPr anchorCtr="0" anchor="t" bIns="91425" lIns="91425" spcFirstLastPara="1" rIns="91425" wrap="square" tIns="91425">
            <a:normAutofit/>
          </a:bodyPr>
          <a:lstStyle>
            <a:lvl1pPr indent="-317500" lvl="0" marL="457200" algn="l">
              <a:lnSpc>
                <a:spcPct val="100000"/>
              </a:lnSpc>
              <a:spcBef>
                <a:spcPts val="0"/>
              </a:spcBef>
              <a:spcAft>
                <a:spcPts val="0"/>
              </a:spcAft>
              <a:buSzPts val="1400"/>
              <a:buChar char="●"/>
              <a:defRPr b="0" i="0" sz="2800">
                <a:latin typeface="Arial"/>
                <a:ea typeface="Arial"/>
                <a:cs typeface="Arial"/>
                <a:sym typeface="Arial"/>
              </a:defRPr>
            </a:lvl1pPr>
            <a:lvl2pPr indent="-317500" lvl="1" marL="914400" algn="l">
              <a:lnSpc>
                <a:spcPct val="100000"/>
              </a:lnSpc>
              <a:spcBef>
                <a:spcPts val="0"/>
              </a:spcBef>
              <a:spcAft>
                <a:spcPts val="0"/>
              </a:spcAft>
              <a:buSzPts val="1400"/>
              <a:buChar char="○"/>
              <a:defRPr b="0" i="0" sz="2400">
                <a:latin typeface="Arial"/>
                <a:ea typeface="Arial"/>
                <a:cs typeface="Arial"/>
                <a:sym typeface="Arial"/>
              </a:defRPr>
            </a:lvl2pPr>
            <a:lvl3pPr indent="-317500" lvl="2" marL="1371600" algn="l">
              <a:lnSpc>
                <a:spcPct val="100000"/>
              </a:lnSpc>
              <a:spcBef>
                <a:spcPts val="0"/>
              </a:spcBef>
              <a:spcAft>
                <a:spcPts val="0"/>
              </a:spcAft>
              <a:buSzPts val="1400"/>
              <a:buChar char="■"/>
              <a:defRPr b="0" i="0" sz="2000">
                <a:latin typeface="Arial"/>
                <a:ea typeface="Arial"/>
                <a:cs typeface="Arial"/>
                <a:sym typeface="Arial"/>
              </a:defRPr>
            </a:lvl3pPr>
            <a:lvl4pPr indent="-317500" lvl="3" marL="1828800" algn="l">
              <a:lnSpc>
                <a:spcPct val="100000"/>
              </a:lnSpc>
              <a:spcBef>
                <a:spcPts val="0"/>
              </a:spcBef>
              <a:spcAft>
                <a:spcPts val="0"/>
              </a:spcAft>
              <a:buSzPts val="1400"/>
              <a:buChar char="●"/>
              <a:defRPr b="0" i="0" sz="1800">
                <a:latin typeface="Arial"/>
                <a:ea typeface="Arial"/>
                <a:cs typeface="Arial"/>
                <a:sym typeface="Arial"/>
              </a:defRPr>
            </a:lvl4pPr>
            <a:lvl5pPr indent="-317500" lvl="4" marL="2286000" algn="l">
              <a:lnSpc>
                <a:spcPct val="100000"/>
              </a:lnSpc>
              <a:spcBef>
                <a:spcPts val="0"/>
              </a:spcBef>
              <a:spcAft>
                <a:spcPts val="0"/>
              </a:spcAft>
              <a:buSzPts val="1400"/>
              <a:buChar char="○"/>
              <a:defRPr b="0" i="0" sz="1800">
                <a:latin typeface="Arial"/>
                <a:ea typeface="Arial"/>
                <a:cs typeface="Arial"/>
                <a:sym typeface="Arial"/>
              </a:defRPr>
            </a:lvl5pPr>
            <a:lvl6pPr indent="-317500" lvl="5" marL="2743200" algn="l">
              <a:lnSpc>
                <a:spcPct val="100000"/>
              </a:lnSpc>
              <a:spcBef>
                <a:spcPts val="0"/>
              </a:spcBef>
              <a:spcAft>
                <a:spcPts val="0"/>
              </a:spcAft>
              <a:buSzPts val="1400"/>
              <a:buChar char="■"/>
              <a:defRPr sz="1800"/>
            </a:lvl6pPr>
            <a:lvl7pPr indent="-317500" lvl="6" marL="3200400" algn="l">
              <a:lnSpc>
                <a:spcPct val="100000"/>
              </a:lnSpc>
              <a:spcBef>
                <a:spcPts val="0"/>
              </a:spcBef>
              <a:spcAft>
                <a:spcPts val="0"/>
              </a:spcAft>
              <a:buSzPts val="1400"/>
              <a:buChar char="●"/>
              <a:defRPr sz="1800"/>
            </a:lvl7pPr>
            <a:lvl8pPr indent="-317500" lvl="7" marL="3657600" algn="l">
              <a:lnSpc>
                <a:spcPct val="100000"/>
              </a:lnSpc>
              <a:spcBef>
                <a:spcPts val="0"/>
              </a:spcBef>
              <a:spcAft>
                <a:spcPts val="0"/>
              </a:spcAft>
              <a:buSzPts val="1400"/>
              <a:buChar char="○"/>
              <a:defRPr sz="1800"/>
            </a:lvl8pPr>
            <a:lvl9pPr indent="-317500" lvl="8" marL="4114800" algn="l">
              <a:lnSpc>
                <a:spcPct val="100000"/>
              </a:lnSpc>
              <a:spcBef>
                <a:spcPts val="0"/>
              </a:spcBef>
              <a:spcAft>
                <a:spcPts val="0"/>
              </a:spcAft>
              <a:buSzPts val="1400"/>
              <a:buChar char="■"/>
              <a:defRPr sz="1800"/>
            </a:lvl9pPr>
          </a:lstStyle>
          <a:p/>
        </p:txBody>
      </p:sp>
      <p:sp>
        <p:nvSpPr>
          <p:cNvPr id="26" name="Google Shape;26;p39"/>
          <p:cNvSpPr txBox="1"/>
          <p:nvPr>
            <p:ph idx="2" type="body"/>
          </p:nvPr>
        </p:nvSpPr>
        <p:spPr>
          <a:xfrm>
            <a:off x="6148920" y="1989139"/>
            <a:ext cx="5516033" cy="4392612"/>
          </a:xfrm>
          <a:prstGeom prst="rect">
            <a:avLst/>
          </a:prstGeom>
          <a:noFill/>
          <a:ln>
            <a:noFill/>
          </a:ln>
        </p:spPr>
        <p:txBody>
          <a:bodyPr anchorCtr="0" anchor="t" bIns="91425" lIns="91425" spcFirstLastPara="1" rIns="91425" wrap="square" tIns="91425">
            <a:normAutofit/>
          </a:bodyPr>
          <a:lstStyle>
            <a:lvl1pPr indent="-317500" lvl="0" marL="457200" algn="l">
              <a:lnSpc>
                <a:spcPct val="100000"/>
              </a:lnSpc>
              <a:spcBef>
                <a:spcPts val="0"/>
              </a:spcBef>
              <a:spcAft>
                <a:spcPts val="0"/>
              </a:spcAft>
              <a:buSzPts val="1400"/>
              <a:buChar char="●"/>
              <a:defRPr b="0" i="0" sz="2800">
                <a:latin typeface="Arial"/>
                <a:ea typeface="Arial"/>
                <a:cs typeface="Arial"/>
                <a:sym typeface="Arial"/>
              </a:defRPr>
            </a:lvl1pPr>
            <a:lvl2pPr indent="-317500" lvl="1" marL="914400" algn="l">
              <a:lnSpc>
                <a:spcPct val="100000"/>
              </a:lnSpc>
              <a:spcBef>
                <a:spcPts val="0"/>
              </a:spcBef>
              <a:spcAft>
                <a:spcPts val="0"/>
              </a:spcAft>
              <a:buSzPts val="1400"/>
              <a:buChar char="○"/>
              <a:defRPr b="0" i="0" sz="2400">
                <a:latin typeface="Arial"/>
                <a:ea typeface="Arial"/>
                <a:cs typeface="Arial"/>
                <a:sym typeface="Arial"/>
              </a:defRPr>
            </a:lvl2pPr>
            <a:lvl3pPr indent="-317500" lvl="2" marL="1371600" algn="l">
              <a:lnSpc>
                <a:spcPct val="100000"/>
              </a:lnSpc>
              <a:spcBef>
                <a:spcPts val="0"/>
              </a:spcBef>
              <a:spcAft>
                <a:spcPts val="0"/>
              </a:spcAft>
              <a:buSzPts val="1400"/>
              <a:buChar char="■"/>
              <a:defRPr b="0" i="0" sz="2000">
                <a:latin typeface="Arial"/>
                <a:ea typeface="Arial"/>
                <a:cs typeface="Arial"/>
                <a:sym typeface="Arial"/>
              </a:defRPr>
            </a:lvl3pPr>
            <a:lvl4pPr indent="-317500" lvl="3" marL="1828800" algn="l">
              <a:lnSpc>
                <a:spcPct val="100000"/>
              </a:lnSpc>
              <a:spcBef>
                <a:spcPts val="0"/>
              </a:spcBef>
              <a:spcAft>
                <a:spcPts val="0"/>
              </a:spcAft>
              <a:buSzPts val="1400"/>
              <a:buChar char="●"/>
              <a:defRPr b="0" i="0" sz="1800">
                <a:latin typeface="Arial"/>
                <a:ea typeface="Arial"/>
                <a:cs typeface="Arial"/>
                <a:sym typeface="Arial"/>
              </a:defRPr>
            </a:lvl4pPr>
            <a:lvl5pPr indent="-317500" lvl="4" marL="2286000" algn="l">
              <a:lnSpc>
                <a:spcPct val="100000"/>
              </a:lnSpc>
              <a:spcBef>
                <a:spcPts val="0"/>
              </a:spcBef>
              <a:spcAft>
                <a:spcPts val="0"/>
              </a:spcAft>
              <a:buSzPts val="1400"/>
              <a:buChar char="○"/>
              <a:defRPr b="0" i="0" sz="1800">
                <a:latin typeface="Arial"/>
                <a:ea typeface="Arial"/>
                <a:cs typeface="Arial"/>
                <a:sym typeface="Arial"/>
              </a:defRPr>
            </a:lvl5pPr>
            <a:lvl6pPr indent="-317500" lvl="5" marL="2743200" algn="l">
              <a:lnSpc>
                <a:spcPct val="100000"/>
              </a:lnSpc>
              <a:spcBef>
                <a:spcPts val="0"/>
              </a:spcBef>
              <a:spcAft>
                <a:spcPts val="0"/>
              </a:spcAft>
              <a:buSzPts val="1400"/>
              <a:buChar char="■"/>
              <a:defRPr sz="1800"/>
            </a:lvl6pPr>
            <a:lvl7pPr indent="-317500" lvl="6" marL="3200400" algn="l">
              <a:lnSpc>
                <a:spcPct val="100000"/>
              </a:lnSpc>
              <a:spcBef>
                <a:spcPts val="0"/>
              </a:spcBef>
              <a:spcAft>
                <a:spcPts val="0"/>
              </a:spcAft>
              <a:buSzPts val="1400"/>
              <a:buChar char="●"/>
              <a:defRPr sz="1800"/>
            </a:lvl7pPr>
            <a:lvl8pPr indent="-317500" lvl="7" marL="3657600" algn="l">
              <a:lnSpc>
                <a:spcPct val="100000"/>
              </a:lnSpc>
              <a:spcBef>
                <a:spcPts val="0"/>
              </a:spcBef>
              <a:spcAft>
                <a:spcPts val="0"/>
              </a:spcAft>
              <a:buSzPts val="1400"/>
              <a:buChar char="○"/>
              <a:defRPr sz="1800"/>
            </a:lvl8pPr>
            <a:lvl9pPr indent="-317500" lvl="8" marL="4114800" algn="l">
              <a:lnSpc>
                <a:spcPct val="100000"/>
              </a:lnSpc>
              <a:spcBef>
                <a:spcPts val="0"/>
              </a:spcBef>
              <a:spcAft>
                <a:spcPts val="0"/>
              </a:spcAft>
              <a:buSzPts val="1400"/>
              <a:buChar char="■"/>
              <a:defRPr sz="1800"/>
            </a:lvl9pPr>
          </a:lstStyle>
          <a:p/>
        </p:txBody>
      </p:sp>
      <p:sp>
        <p:nvSpPr>
          <p:cNvPr id="27" name="Google Shape;27;p39"/>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1867"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867"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867"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867"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867"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867"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867"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867"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867" u="none" cap="none" strike="noStrike">
                <a:solidFill>
                  <a:srgbClr val="000000"/>
                </a:solidFill>
                <a:latin typeface="Arial"/>
                <a:ea typeface="Arial"/>
                <a:cs typeface="Arial"/>
                <a:sym typeface="Arial"/>
              </a:defRPr>
            </a:lvl9pPr>
          </a:lstStyle>
          <a:p/>
        </p:txBody>
      </p:sp>
      <p:sp>
        <p:nvSpPr>
          <p:cNvPr id="28" name="Google Shape;28;p39"/>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None/>
              <a:defRPr b="0" i="0" sz="1867" u="none" cap="none" strike="noStrike">
                <a:solidFill>
                  <a:srgbClr val="000000"/>
                </a:solidFill>
                <a:latin typeface="Arial"/>
                <a:ea typeface="Arial"/>
                <a:cs typeface="Arial"/>
                <a:sym typeface="Arial"/>
              </a:defRPr>
            </a:lvl1pPr>
            <a:lvl2pPr indent="0" lvl="1" marL="0" marR="0" rtl="0" algn="l">
              <a:lnSpc>
                <a:spcPct val="100000"/>
              </a:lnSpc>
              <a:spcBef>
                <a:spcPts val="0"/>
              </a:spcBef>
              <a:spcAft>
                <a:spcPts val="0"/>
              </a:spcAft>
              <a:buNone/>
              <a:defRPr b="0" i="0" sz="1867"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None/>
              <a:defRPr b="0" i="0" sz="1867"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None/>
              <a:defRPr b="0" i="0" sz="1867"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None/>
              <a:defRPr b="0" i="0" sz="1867"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None/>
              <a:defRPr b="0" i="0" sz="1867"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None/>
              <a:defRPr b="0" i="0" sz="1867"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None/>
              <a:defRPr b="0" i="0" sz="1867"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None/>
              <a:defRPr b="0" i="0" sz="1867" u="none" cap="none" strike="noStrike">
                <a:solidFill>
                  <a:srgbClr val="000000"/>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pic>
        <p:nvPicPr>
          <p:cNvPr id="29" name="Google Shape;29;p39"/>
          <p:cNvPicPr preferRelativeResize="0"/>
          <p:nvPr/>
        </p:nvPicPr>
        <p:blipFill rotWithShape="1">
          <a:blip r:embed="rId2">
            <a:alphaModFix/>
          </a:blip>
          <a:srcRect b="0" l="0" r="0" t="0"/>
          <a:stretch/>
        </p:blipFill>
        <p:spPr>
          <a:xfrm>
            <a:off x="9358198" y="151572"/>
            <a:ext cx="1589281" cy="327843"/>
          </a:xfrm>
          <a:prstGeom prst="rect">
            <a:avLst/>
          </a:prstGeom>
          <a:noFill/>
          <a:ln>
            <a:noFill/>
          </a:ln>
        </p:spPr>
      </p:pic>
      <p:pic>
        <p:nvPicPr>
          <p:cNvPr id="30" name="Google Shape;30;p39"/>
          <p:cNvPicPr preferRelativeResize="0"/>
          <p:nvPr/>
        </p:nvPicPr>
        <p:blipFill rotWithShape="1">
          <a:blip r:embed="rId3">
            <a:alphaModFix/>
          </a:blip>
          <a:srcRect b="0" l="0" r="0" t="0"/>
          <a:stretch/>
        </p:blipFill>
        <p:spPr>
          <a:xfrm>
            <a:off x="11101661" y="-165245"/>
            <a:ext cx="961479" cy="961479"/>
          </a:xfrm>
          <a:prstGeom prst="rect">
            <a:avLst/>
          </a:prstGeom>
          <a:noFill/>
          <a:ln>
            <a:noFill/>
          </a:ln>
        </p:spPr>
      </p:pic>
      <p:pic>
        <p:nvPicPr>
          <p:cNvPr id="31" name="Google Shape;31;p39"/>
          <p:cNvPicPr preferRelativeResize="0"/>
          <p:nvPr/>
        </p:nvPicPr>
        <p:blipFill rotWithShape="1">
          <a:blip r:embed="rId4">
            <a:alphaModFix/>
          </a:blip>
          <a:srcRect b="0" l="0" r="0" t="0"/>
          <a:stretch/>
        </p:blipFill>
        <p:spPr>
          <a:xfrm>
            <a:off x="315684" y="6238076"/>
            <a:ext cx="1263952" cy="414411"/>
          </a:xfrm>
          <a:prstGeom prst="rect">
            <a:avLst/>
          </a:prstGeom>
          <a:noFill/>
          <a:ln>
            <a:noFill/>
          </a:ln>
        </p:spPr>
      </p:pic>
      <p:pic>
        <p:nvPicPr>
          <p:cNvPr id="32" name="Google Shape;32;p39"/>
          <p:cNvPicPr preferRelativeResize="0"/>
          <p:nvPr/>
        </p:nvPicPr>
        <p:blipFill rotWithShape="1">
          <a:blip r:embed="rId5">
            <a:alphaModFix/>
          </a:blip>
          <a:srcRect b="0" l="0" r="0" t="0"/>
          <a:stretch/>
        </p:blipFill>
        <p:spPr>
          <a:xfrm>
            <a:off x="1868234" y="6176750"/>
            <a:ext cx="537281" cy="475737"/>
          </a:xfrm>
          <a:prstGeom prst="rect">
            <a:avLst/>
          </a:prstGeom>
          <a:noFill/>
          <a:ln>
            <a:noFill/>
          </a:ln>
        </p:spPr>
      </p:pic>
      <p:cxnSp>
        <p:nvCxnSpPr>
          <p:cNvPr id="33" name="Google Shape;33;p39"/>
          <p:cNvCxnSpPr/>
          <p:nvPr/>
        </p:nvCxnSpPr>
        <p:spPr>
          <a:xfrm>
            <a:off x="609600" y="1167296"/>
            <a:ext cx="10972800" cy="0"/>
          </a:xfrm>
          <a:prstGeom prst="straightConnector1">
            <a:avLst/>
          </a:prstGeom>
          <a:noFill/>
          <a:ln cap="flat" cmpd="sng" w="25400">
            <a:solidFill>
              <a:schemeClr val="accent4"/>
            </a:solidFill>
            <a:prstDash val="solid"/>
            <a:round/>
            <a:headEnd len="sm" w="sm" type="none"/>
            <a:tailEnd len="sm" w="sm" type="none"/>
          </a:ln>
          <a:effectLst>
            <a:outerShdw blurRad="40000" rotWithShape="0" dir="5400000" dist="20000">
              <a:srgbClr val="000000">
                <a:alpha val="37647"/>
              </a:srgbClr>
            </a:outerShdw>
          </a:effectLst>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4" name="Shape 34"/>
        <p:cNvGrpSpPr/>
        <p:nvPr/>
      </p:nvGrpSpPr>
      <p:grpSpPr>
        <a:xfrm>
          <a:off x="0" y="0"/>
          <a:ext cx="0" cy="0"/>
          <a:chOff x="0" y="0"/>
          <a:chExt cx="0" cy="0"/>
        </a:xfrm>
      </p:grpSpPr>
      <p:sp>
        <p:nvSpPr>
          <p:cNvPr id="35" name="Google Shape;35;p40"/>
          <p:cNvSpPr txBox="1"/>
          <p:nvPr>
            <p:ph type="title"/>
          </p:nvPr>
        </p:nvSpPr>
        <p:spPr>
          <a:xfrm>
            <a:off x="609600" y="548633"/>
            <a:ext cx="10972800" cy="4952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2800"/>
              <a:buNone/>
              <a:defRPr b="1" i="0">
                <a:latin typeface="Arial"/>
                <a:ea typeface="Arial"/>
                <a:cs typeface="Arial"/>
                <a:sym typeface="Arial"/>
              </a:defRPr>
            </a:lvl1pPr>
            <a:lvl2pPr lvl="1" algn="l">
              <a:lnSpc>
                <a:spcPct val="100000"/>
              </a:lnSpc>
              <a:spcBef>
                <a:spcPts val="0"/>
              </a:spcBef>
              <a:spcAft>
                <a:spcPts val="0"/>
              </a:spcAft>
              <a:buSzPts val="2800"/>
              <a:buNone/>
              <a:defRPr b="1"/>
            </a:lvl2pPr>
            <a:lvl3pPr lvl="2" algn="l">
              <a:lnSpc>
                <a:spcPct val="100000"/>
              </a:lnSpc>
              <a:spcBef>
                <a:spcPts val="0"/>
              </a:spcBef>
              <a:spcAft>
                <a:spcPts val="0"/>
              </a:spcAft>
              <a:buSzPts val="2800"/>
              <a:buNone/>
              <a:defRPr b="1"/>
            </a:lvl3pPr>
            <a:lvl4pPr lvl="3" algn="l">
              <a:lnSpc>
                <a:spcPct val="100000"/>
              </a:lnSpc>
              <a:spcBef>
                <a:spcPts val="0"/>
              </a:spcBef>
              <a:spcAft>
                <a:spcPts val="0"/>
              </a:spcAft>
              <a:buSzPts val="2800"/>
              <a:buNone/>
              <a:defRPr b="1"/>
            </a:lvl4pPr>
            <a:lvl5pPr lvl="4" algn="l">
              <a:lnSpc>
                <a:spcPct val="100000"/>
              </a:lnSpc>
              <a:spcBef>
                <a:spcPts val="0"/>
              </a:spcBef>
              <a:spcAft>
                <a:spcPts val="0"/>
              </a:spcAft>
              <a:buSzPts val="2800"/>
              <a:buNone/>
              <a:defRPr b="1"/>
            </a:lvl5pPr>
            <a:lvl6pPr lvl="5" algn="l">
              <a:lnSpc>
                <a:spcPct val="100000"/>
              </a:lnSpc>
              <a:spcBef>
                <a:spcPts val="0"/>
              </a:spcBef>
              <a:spcAft>
                <a:spcPts val="0"/>
              </a:spcAft>
              <a:buSzPts val="2800"/>
              <a:buNone/>
              <a:defRPr b="1"/>
            </a:lvl6pPr>
            <a:lvl7pPr lvl="6" algn="l">
              <a:lnSpc>
                <a:spcPct val="100000"/>
              </a:lnSpc>
              <a:spcBef>
                <a:spcPts val="0"/>
              </a:spcBef>
              <a:spcAft>
                <a:spcPts val="0"/>
              </a:spcAft>
              <a:buSzPts val="2800"/>
              <a:buNone/>
              <a:defRPr b="1"/>
            </a:lvl7pPr>
            <a:lvl8pPr lvl="7" algn="l">
              <a:lnSpc>
                <a:spcPct val="100000"/>
              </a:lnSpc>
              <a:spcBef>
                <a:spcPts val="0"/>
              </a:spcBef>
              <a:spcAft>
                <a:spcPts val="0"/>
              </a:spcAft>
              <a:buSzPts val="2800"/>
              <a:buNone/>
              <a:defRPr b="1"/>
            </a:lvl8pPr>
            <a:lvl9pPr lvl="8" algn="l">
              <a:lnSpc>
                <a:spcPct val="100000"/>
              </a:lnSpc>
              <a:spcBef>
                <a:spcPts val="0"/>
              </a:spcBef>
              <a:spcAft>
                <a:spcPts val="0"/>
              </a:spcAft>
              <a:buSzPts val="2800"/>
              <a:buNone/>
              <a:defRPr b="1"/>
            </a:lvl9pPr>
          </a:lstStyle>
          <a:p/>
        </p:txBody>
      </p:sp>
      <p:sp>
        <p:nvSpPr>
          <p:cNvPr id="36" name="Google Shape;36;p40"/>
          <p:cNvSpPr txBox="1"/>
          <p:nvPr>
            <p:ph idx="1" type="body"/>
          </p:nvPr>
        </p:nvSpPr>
        <p:spPr>
          <a:xfrm>
            <a:off x="609600" y="1663933"/>
            <a:ext cx="10972800" cy="4038800"/>
          </a:xfrm>
          <a:prstGeom prst="rect">
            <a:avLst/>
          </a:prstGeom>
          <a:noFill/>
          <a:ln>
            <a:noFill/>
          </a:ln>
        </p:spPr>
        <p:txBody>
          <a:bodyPr anchorCtr="0" anchor="t" bIns="91425" lIns="91425" spcFirstLastPara="1" rIns="91425" wrap="square" tIns="91425">
            <a:normAutofit/>
          </a:bodyPr>
          <a:lstStyle>
            <a:lvl1pPr indent="-317500" lvl="0" marL="457200" algn="l">
              <a:lnSpc>
                <a:spcPct val="100000"/>
              </a:lnSpc>
              <a:spcBef>
                <a:spcPts val="0"/>
              </a:spcBef>
              <a:spcAft>
                <a:spcPts val="0"/>
              </a:spcAft>
              <a:buSzPts val="1400"/>
              <a:buChar char="●"/>
              <a:defRPr sz="2000">
                <a:latin typeface="Arial"/>
                <a:ea typeface="Arial"/>
                <a:cs typeface="Arial"/>
                <a:sym typeface="Arial"/>
              </a:defRPr>
            </a:lvl1pPr>
            <a:lvl2pPr indent="-317500" lvl="1" marL="914400" algn="l">
              <a:lnSpc>
                <a:spcPct val="100000"/>
              </a:lnSpc>
              <a:spcBef>
                <a:spcPts val="0"/>
              </a:spcBef>
              <a:spcAft>
                <a:spcPts val="0"/>
              </a:spcAft>
              <a:buSzPts val="1400"/>
              <a:buChar char="○"/>
              <a:defRPr/>
            </a:lvl2pPr>
            <a:lvl3pPr indent="-317500" lvl="2" marL="1371600" algn="l">
              <a:lnSpc>
                <a:spcPct val="100000"/>
              </a:lnSpc>
              <a:spcBef>
                <a:spcPts val="0"/>
              </a:spcBef>
              <a:spcAft>
                <a:spcPts val="0"/>
              </a:spcAft>
              <a:buSzPts val="1400"/>
              <a:buChar char="■"/>
              <a:defRPr/>
            </a:lvl3pPr>
            <a:lvl4pPr indent="-317500" lvl="3" marL="1828800" algn="l">
              <a:lnSpc>
                <a:spcPct val="100000"/>
              </a:lnSpc>
              <a:spcBef>
                <a:spcPts val="0"/>
              </a:spcBef>
              <a:spcAft>
                <a:spcPts val="0"/>
              </a:spcAft>
              <a:buSzPts val="1400"/>
              <a:buChar char="●"/>
              <a:defRPr/>
            </a:lvl4pPr>
            <a:lvl5pPr indent="-317500" lvl="4" marL="2286000" algn="l">
              <a:lnSpc>
                <a:spcPct val="100000"/>
              </a:lnSpc>
              <a:spcBef>
                <a:spcPts val="0"/>
              </a:spcBef>
              <a:spcAft>
                <a:spcPts val="0"/>
              </a:spcAft>
              <a:buSzPts val="1400"/>
              <a:buChar char="○"/>
              <a:defRPr/>
            </a:lvl5pPr>
            <a:lvl6pPr indent="-317500" lvl="5" marL="2743200" algn="l">
              <a:lnSpc>
                <a:spcPct val="100000"/>
              </a:lnSpc>
              <a:spcBef>
                <a:spcPts val="0"/>
              </a:spcBef>
              <a:spcAft>
                <a:spcPts val="0"/>
              </a:spcAft>
              <a:buSzPts val="1400"/>
              <a:buChar char="■"/>
              <a:defRPr/>
            </a:lvl6pPr>
            <a:lvl7pPr indent="-317500" lvl="6" marL="3200400" algn="l">
              <a:lnSpc>
                <a:spcPct val="100000"/>
              </a:lnSpc>
              <a:spcBef>
                <a:spcPts val="0"/>
              </a:spcBef>
              <a:spcAft>
                <a:spcPts val="0"/>
              </a:spcAft>
              <a:buSzPts val="1400"/>
              <a:buChar char="●"/>
              <a:defRPr/>
            </a:lvl7pPr>
            <a:lvl8pPr indent="-317500" lvl="7" marL="3657600" algn="l">
              <a:lnSpc>
                <a:spcPct val="100000"/>
              </a:lnSpc>
              <a:spcBef>
                <a:spcPts val="0"/>
              </a:spcBef>
              <a:spcAft>
                <a:spcPts val="0"/>
              </a:spcAft>
              <a:buSzPts val="1400"/>
              <a:buChar char="○"/>
              <a:defRPr/>
            </a:lvl8pPr>
            <a:lvl9pPr indent="-317500" lvl="8" marL="4114800" algn="l">
              <a:lnSpc>
                <a:spcPct val="100000"/>
              </a:lnSpc>
              <a:spcBef>
                <a:spcPts val="0"/>
              </a:spcBef>
              <a:spcAft>
                <a:spcPts val="0"/>
              </a:spcAft>
              <a:buSzPts val="1400"/>
              <a:buChar char="■"/>
              <a:defRPr/>
            </a:lvl9pPr>
          </a:lstStyle>
          <a:p/>
        </p:txBody>
      </p:sp>
      <p:pic>
        <p:nvPicPr>
          <p:cNvPr id="37" name="Google Shape;37;p40"/>
          <p:cNvPicPr preferRelativeResize="0"/>
          <p:nvPr/>
        </p:nvPicPr>
        <p:blipFill rotWithShape="1">
          <a:blip r:embed="rId2">
            <a:alphaModFix/>
          </a:blip>
          <a:srcRect b="0" l="0" r="0" t="0"/>
          <a:stretch/>
        </p:blipFill>
        <p:spPr>
          <a:xfrm>
            <a:off x="315684" y="6238076"/>
            <a:ext cx="1263952" cy="414411"/>
          </a:xfrm>
          <a:prstGeom prst="rect">
            <a:avLst/>
          </a:prstGeom>
          <a:noFill/>
          <a:ln>
            <a:noFill/>
          </a:ln>
        </p:spPr>
      </p:pic>
      <p:pic>
        <p:nvPicPr>
          <p:cNvPr id="38" name="Google Shape;38;p40"/>
          <p:cNvPicPr preferRelativeResize="0"/>
          <p:nvPr/>
        </p:nvPicPr>
        <p:blipFill rotWithShape="1">
          <a:blip r:embed="rId3">
            <a:alphaModFix/>
          </a:blip>
          <a:srcRect b="0" l="0" r="0" t="0"/>
          <a:stretch/>
        </p:blipFill>
        <p:spPr>
          <a:xfrm>
            <a:off x="1868234" y="6176750"/>
            <a:ext cx="537281" cy="475737"/>
          </a:xfrm>
          <a:prstGeom prst="rect">
            <a:avLst/>
          </a:prstGeom>
          <a:noFill/>
          <a:ln>
            <a:noFill/>
          </a:ln>
        </p:spPr>
      </p:pic>
      <p:cxnSp>
        <p:nvCxnSpPr>
          <p:cNvPr id="39" name="Google Shape;39;p40"/>
          <p:cNvCxnSpPr/>
          <p:nvPr/>
        </p:nvCxnSpPr>
        <p:spPr>
          <a:xfrm>
            <a:off x="609600" y="1186249"/>
            <a:ext cx="10972800" cy="0"/>
          </a:xfrm>
          <a:prstGeom prst="straightConnector1">
            <a:avLst/>
          </a:prstGeom>
          <a:noFill/>
          <a:ln cap="flat" cmpd="sng" w="25400">
            <a:solidFill>
              <a:schemeClr val="accent1"/>
            </a:solidFill>
            <a:prstDash val="solid"/>
            <a:round/>
            <a:headEnd len="sm" w="sm" type="none"/>
            <a:tailEnd len="sm" w="sm" type="none"/>
          </a:ln>
          <a:effectLst>
            <a:outerShdw blurRad="40000" rotWithShape="0" dir="5400000" dist="20000">
              <a:srgbClr val="000000">
                <a:alpha val="37647"/>
              </a:srgbClr>
            </a:outerShdw>
          </a:effectLst>
        </p:spPr>
      </p:cxnSp>
      <p:pic>
        <p:nvPicPr>
          <p:cNvPr id="40" name="Google Shape;40;p40"/>
          <p:cNvPicPr preferRelativeResize="0"/>
          <p:nvPr/>
        </p:nvPicPr>
        <p:blipFill rotWithShape="1">
          <a:blip r:embed="rId4">
            <a:alphaModFix/>
          </a:blip>
          <a:srcRect b="0" l="0" r="0" t="0"/>
          <a:stretch/>
        </p:blipFill>
        <p:spPr>
          <a:xfrm>
            <a:off x="9461131" y="161009"/>
            <a:ext cx="1495792" cy="308558"/>
          </a:xfrm>
          <a:prstGeom prst="rect">
            <a:avLst/>
          </a:prstGeom>
          <a:noFill/>
          <a:ln>
            <a:noFill/>
          </a:ln>
        </p:spPr>
      </p:pic>
      <p:pic>
        <p:nvPicPr>
          <p:cNvPr id="41" name="Google Shape;41;p40"/>
          <p:cNvPicPr preferRelativeResize="0"/>
          <p:nvPr/>
        </p:nvPicPr>
        <p:blipFill rotWithShape="1">
          <a:blip r:embed="rId5">
            <a:alphaModFix/>
          </a:blip>
          <a:srcRect b="0" l="0" r="0" t="0"/>
          <a:stretch/>
        </p:blipFill>
        <p:spPr>
          <a:xfrm>
            <a:off x="11129939" y="-137173"/>
            <a:ext cx="904922" cy="904922"/>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2" name="Shape 42"/>
        <p:cNvGrpSpPr/>
        <p:nvPr/>
      </p:nvGrpSpPr>
      <p:grpSpPr>
        <a:xfrm>
          <a:off x="0" y="0"/>
          <a:ext cx="0" cy="0"/>
          <a:chOff x="0" y="0"/>
          <a:chExt cx="0" cy="0"/>
        </a:xfrm>
      </p:grpSpPr>
      <p:sp>
        <p:nvSpPr>
          <p:cNvPr id="43" name="Google Shape;43;p41"/>
          <p:cNvSpPr txBox="1"/>
          <p:nvPr>
            <p:ph type="title"/>
          </p:nvPr>
        </p:nvSpPr>
        <p:spPr>
          <a:xfrm>
            <a:off x="415600" y="740800"/>
            <a:ext cx="3744000" cy="10076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b="0" i="0" sz="3200">
                <a:latin typeface="Arial"/>
                <a:ea typeface="Arial"/>
                <a:cs typeface="Arial"/>
                <a:sym typeface="Arial"/>
              </a:defRPr>
            </a:lvl1pPr>
            <a:lvl2pPr lvl="1" algn="l">
              <a:lnSpc>
                <a:spcPct val="100000"/>
              </a:lnSpc>
              <a:spcBef>
                <a:spcPts val="0"/>
              </a:spcBef>
              <a:spcAft>
                <a:spcPts val="0"/>
              </a:spcAft>
              <a:buSzPts val="2400"/>
              <a:buNone/>
              <a:defRPr sz="3200"/>
            </a:lvl2pPr>
            <a:lvl3pPr lvl="2" algn="l">
              <a:lnSpc>
                <a:spcPct val="100000"/>
              </a:lnSpc>
              <a:spcBef>
                <a:spcPts val="0"/>
              </a:spcBef>
              <a:spcAft>
                <a:spcPts val="0"/>
              </a:spcAft>
              <a:buSzPts val="2400"/>
              <a:buNone/>
              <a:defRPr sz="3200"/>
            </a:lvl3pPr>
            <a:lvl4pPr lvl="3" algn="l">
              <a:lnSpc>
                <a:spcPct val="100000"/>
              </a:lnSpc>
              <a:spcBef>
                <a:spcPts val="0"/>
              </a:spcBef>
              <a:spcAft>
                <a:spcPts val="0"/>
              </a:spcAft>
              <a:buSzPts val="2400"/>
              <a:buNone/>
              <a:defRPr sz="3200"/>
            </a:lvl4pPr>
            <a:lvl5pPr lvl="4" algn="l">
              <a:lnSpc>
                <a:spcPct val="100000"/>
              </a:lnSpc>
              <a:spcBef>
                <a:spcPts val="0"/>
              </a:spcBef>
              <a:spcAft>
                <a:spcPts val="0"/>
              </a:spcAft>
              <a:buSzPts val="2400"/>
              <a:buNone/>
              <a:defRPr sz="3200"/>
            </a:lvl5pPr>
            <a:lvl6pPr lvl="5" algn="l">
              <a:lnSpc>
                <a:spcPct val="100000"/>
              </a:lnSpc>
              <a:spcBef>
                <a:spcPts val="0"/>
              </a:spcBef>
              <a:spcAft>
                <a:spcPts val="0"/>
              </a:spcAft>
              <a:buSzPts val="2400"/>
              <a:buNone/>
              <a:defRPr sz="3200"/>
            </a:lvl6pPr>
            <a:lvl7pPr lvl="6" algn="l">
              <a:lnSpc>
                <a:spcPct val="100000"/>
              </a:lnSpc>
              <a:spcBef>
                <a:spcPts val="0"/>
              </a:spcBef>
              <a:spcAft>
                <a:spcPts val="0"/>
              </a:spcAft>
              <a:buSzPts val="2400"/>
              <a:buNone/>
              <a:defRPr sz="3200"/>
            </a:lvl7pPr>
            <a:lvl8pPr lvl="7" algn="l">
              <a:lnSpc>
                <a:spcPct val="100000"/>
              </a:lnSpc>
              <a:spcBef>
                <a:spcPts val="0"/>
              </a:spcBef>
              <a:spcAft>
                <a:spcPts val="0"/>
              </a:spcAft>
              <a:buSzPts val="2400"/>
              <a:buNone/>
              <a:defRPr sz="3200"/>
            </a:lvl8pPr>
            <a:lvl9pPr lvl="8" algn="l">
              <a:lnSpc>
                <a:spcPct val="100000"/>
              </a:lnSpc>
              <a:spcBef>
                <a:spcPts val="0"/>
              </a:spcBef>
              <a:spcAft>
                <a:spcPts val="0"/>
              </a:spcAft>
              <a:buSzPts val="2400"/>
              <a:buNone/>
              <a:defRPr sz="3200"/>
            </a:lvl9pPr>
          </a:lstStyle>
          <a:p/>
        </p:txBody>
      </p:sp>
      <p:sp>
        <p:nvSpPr>
          <p:cNvPr id="44" name="Google Shape;44;p41"/>
          <p:cNvSpPr txBox="1"/>
          <p:nvPr>
            <p:ph idx="1" type="body"/>
          </p:nvPr>
        </p:nvSpPr>
        <p:spPr>
          <a:xfrm>
            <a:off x="415600" y="1852800"/>
            <a:ext cx="3744000" cy="4239200"/>
          </a:xfrm>
          <a:prstGeom prst="rect">
            <a:avLst/>
          </a:prstGeom>
          <a:noFill/>
          <a:ln>
            <a:noFill/>
          </a:ln>
        </p:spPr>
        <p:txBody>
          <a:bodyPr anchorCtr="0" anchor="t" bIns="91425" lIns="91425" spcFirstLastPara="1" rIns="91425" wrap="square" tIns="91425">
            <a:normAutofit/>
          </a:bodyPr>
          <a:lstStyle>
            <a:lvl1pPr indent="-304800" lvl="0" marL="457200" algn="l">
              <a:lnSpc>
                <a:spcPct val="100000"/>
              </a:lnSpc>
              <a:spcBef>
                <a:spcPts val="0"/>
              </a:spcBef>
              <a:spcAft>
                <a:spcPts val="0"/>
              </a:spcAft>
              <a:buSzPts val="1200"/>
              <a:buChar char="●"/>
              <a:defRPr sz="2000">
                <a:latin typeface="Arial"/>
                <a:ea typeface="Arial"/>
                <a:cs typeface="Arial"/>
                <a:sym typeface="Arial"/>
              </a:defRPr>
            </a:lvl1pPr>
            <a:lvl2pPr indent="-304800" lvl="1" marL="914400" algn="l">
              <a:lnSpc>
                <a:spcPct val="100000"/>
              </a:lnSpc>
              <a:spcBef>
                <a:spcPts val="0"/>
              </a:spcBef>
              <a:spcAft>
                <a:spcPts val="0"/>
              </a:spcAft>
              <a:buSzPts val="1200"/>
              <a:buChar char="○"/>
              <a:defRPr sz="1600"/>
            </a:lvl2pPr>
            <a:lvl3pPr indent="-304800" lvl="2" marL="1371600" algn="l">
              <a:lnSpc>
                <a:spcPct val="100000"/>
              </a:lnSpc>
              <a:spcBef>
                <a:spcPts val="0"/>
              </a:spcBef>
              <a:spcAft>
                <a:spcPts val="0"/>
              </a:spcAft>
              <a:buSzPts val="1200"/>
              <a:buChar char="■"/>
              <a:defRPr sz="1600"/>
            </a:lvl3pPr>
            <a:lvl4pPr indent="-304800" lvl="3" marL="1828800" algn="l">
              <a:lnSpc>
                <a:spcPct val="100000"/>
              </a:lnSpc>
              <a:spcBef>
                <a:spcPts val="0"/>
              </a:spcBef>
              <a:spcAft>
                <a:spcPts val="0"/>
              </a:spcAft>
              <a:buSzPts val="1200"/>
              <a:buChar char="●"/>
              <a:defRPr sz="1600"/>
            </a:lvl4pPr>
            <a:lvl5pPr indent="-304800" lvl="4" marL="2286000" algn="l">
              <a:lnSpc>
                <a:spcPct val="100000"/>
              </a:lnSpc>
              <a:spcBef>
                <a:spcPts val="0"/>
              </a:spcBef>
              <a:spcAft>
                <a:spcPts val="0"/>
              </a:spcAft>
              <a:buSzPts val="1200"/>
              <a:buChar char="○"/>
              <a:defRPr sz="1600"/>
            </a:lvl5pPr>
            <a:lvl6pPr indent="-304800" lvl="5" marL="2743200" algn="l">
              <a:lnSpc>
                <a:spcPct val="100000"/>
              </a:lnSpc>
              <a:spcBef>
                <a:spcPts val="0"/>
              </a:spcBef>
              <a:spcAft>
                <a:spcPts val="0"/>
              </a:spcAft>
              <a:buSzPts val="1200"/>
              <a:buChar char="■"/>
              <a:defRPr sz="1600"/>
            </a:lvl6pPr>
            <a:lvl7pPr indent="-304800" lvl="6" marL="3200400" algn="l">
              <a:lnSpc>
                <a:spcPct val="100000"/>
              </a:lnSpc>
              <a:spcBef>
                <a:spcPts val="0"/>
              </a:spcBef>
              <a:spcAft>
                <a:spcPts val="0"/>
              </a:spcAft>
              <a:buSzPts val="1200"/>
              <a:buChar char="●"/>
              <a:defRPr sz="1600"/>
            </a:lvl7pPr>
            <a:lvl8pPr indent="-304800" lvl="7" marL="3657600" algn="l">
              <a:lnSpc>
                <a:spcPct val="100000"/>
              </a:lnSpc>
              <a:spcBef>
                <a:spcPts val="0"/>
              </a:spcBef>
              <a:spcAft>
                <a:spcPts val="0"/>
              </a:spcAft>
              <a:buSzPts val="1200"/>
              <a:buChar char="○"/>
              <a:defRPr sz="1600"/>
            </a:lvl8pPr>
            <a:lvl9pPr indent="-304800" lvl="8" marL="4114800" algn="l">
              <a:lnSpc>
                <a:spcPct val="100000"/>
              </a:lnSpc>
              <a:spcBef>
                <a:spcPts val="0"/>
              </a:spcBef>
              <a:spcAft>
                <a:spcPts val="0"/>
              </a:spcAft>
              <a:buSzPts val="1200"/>
              <a:buChar char="■"/>
              <a:defRPr sz="1600"/>
            </a:lvl9pPr>
          </a:lstStyle>
          <a:p/>
        </p:txBody>
      </p:sp>
      <p:pic>
        <p:nvPicPr>
          <p:cNvPr id="45" name="Google Shape;45;p41"/>
          <p:cNvPicPr preferRelativeResize="0"/>
          <p:nvPr/>
        </p:nvPicPr>
        <p:blipFill rotWithShape="1">
          <a:blip r:embed="rId2">
            <a:alphaModFix/>
          </a:blip>
          <a:srcRect b="0" l="0" r="0" t="0"/>
          <a:stretch/>
        </p:blipFill>
        <p:spPr>
          <a:xfrm>
            <a:off x="315684" y="6238076"/>
            <a:ext cx="1263952" cy="414411"/>
          </a:xfrm>
          <a:prstGeom prst="rect">
            <a:avLst/>
          </a:prstGeom>
          <a:noFill/>
          <a:ln>
            <a:noFill/>
          </a:ln>
        </p:spPr>
      </p:pic>
      <p:pic>
        <p:nvPicPr>
          <p:cNvPr id="46" name="Google Shape;46;p41"/>
          <p:cNvPicPr preferRelativeResize="0"/>
          <p:nvPr/>
        </p:nvPicPr>
        <p:blipFill rotWithShape="1">
          <a:blip r:embed="rId3">
            <a:alphaModFix/>
          </a:blip>
          <a:srcRect b="0" l="0" r="0" t="0"/>
          <a:stretch/>
        </p:blipFill>
        <p:spPr>
          <a:xfrm>
            <a:off x="1868234" y="6176750"/>
            <a:ext cx="537281" cy="475737"/>
          </a:xfrm>
          <a:prstGeom prst="rect">
            <a:avLst/>
          </a:prstGeom>
          <a:noFill/>
          <a:ln>
            <a:noFill/>
          </a:ln>
        </p:spPr>
      </p:pic>
      <p:cxnSp>
        <p:nvCxnSpPr>
          <p:cNvPr id="47" name="Google Shape;47;p41"/>
          <p:cNvCxnSpPr/>
          <p:nvPr/>
        </p:nvCxnSpPr>
        <p:spPr>
          <a:xfrm>
            <a:off x="609600" y="1186249"/>
            <a:ext cx="10972800" cy="0"/>
          </a:xfrm>
          <a:prstGeom prst="straightConnector1">
            <a:avLst/>
          </a:prstGeom>
          <a:noFill/>
          <a:ln cap="flat" cmpd="sng" w="25400">
            <a:solidFill>
              <a:schemeClr val="accent1"/>
            </a:solidFill>
            <a:prstDash val="solid"/>
            <a:round/>
            <a:headEnd len="sm" w="sm" type="none"/>
            <a:tailEnd len="sm" w="sm" type="none"/>
          </a:ln>
          <a:effectLst>
            <a:outerShdw blurRad="40000" rotWithShape="0" dir="5400000" dist="20000">
              <a:srgbClr val="000000">
                <a:alpha val="37647"/>
              </a:srgbClr>
            </a:outerShdw>
          </a:effectLst>
        </p:spPr>
      </p:cxnSp>
      <p:pic>
        <p:nvPicPr>
          <p:cNvPr id="48" name="Google Shape;48;p41"/>
          <p:cNvPicPr preferRelativeResize="0"/>
          <p:nvPr/>
        </p:nvPicPr>
        <p:blipFill rotWithShape="1">
          <a:blip r:embed="rId4">
            <a:alphaModFix/>
          </a:blip>
          <a:srcRect b="0" l="0" r="0" t="0"/>
          <a:stretch/>
        </p:blipFill>
        <p:spPr>
          <a:xfrm>
            <a:off x="9461131" y="161009"/>
            <a:ext cx="1495792" cy="308558"/>
          </a:xfrm>
          <a:prstGeom prst="rect">
            <a:avLst/>
          </a:prstGeom>
          <a:noFill/>
          <a:ln>
            <a:noFill/>
          </a:ln>
        </p:spPr>
      </p:pic>
      <p:pic>
        <p:nvPicPr>
          <p:cNvPr id="49" name="Google Shape;49;p41"/>
          <p:cNvPicPr preferRelativeResize="0"/>
          <p:nvPr/>
        </p:nvPicPr>
        <p:blipFill rotWithShape="1">
          <a:blip r:embed="rId5">
            <a:alphaModFix/>
          </a:blip>
          <a:srcRect b="0" l="0" r="0" t="0"/>
          <a:stretch/>
        </p:blipFill>
        <p:spPr>
          <a:xfrm>
            <a:off x="11129939" y="-137173"/>
            <a:ext cx="904922" cy="904922"/>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50" name="Shape 50"/>
        <p:cNvGrpSpPr/>
        <p:nvPr/>
      </p:nvGrpSpPr>
      <p:grpSpPr>
        <a:xfrm>
          <a:off x="0" y="0"/>
          <a:ext cx="0" cy="0"/>
          <a:chOff x="0" y="0"/>
          <a:chExt cx="0" cy="0"/>
        </a:xfrm>
      </p:grpSpPr>
      <p:sp>
        <p:nvSpPr>
          <p:cNvPr id="51" name="Google Shape;51;p42"/>
          <p:cNvSpPr txBox="1"/>
          <p:nvPr>
            <p:ph type="title"/>
          </p:nvPr>
        </p:nvSpPr>
        <p:spPr>
          <a:xfrm>
            <a:off x="653667" y="600200"/>
            <a:ext cx="8490400" cy="54544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b="0" i="0" sz="6400">
                <a:latin typeface="Arial"/>
                <a:ea typeface="Arial"/>
                <a:cs typeface="Arial"/>
                <a:sym typeface="Arial"/>
              </a:defRPr>
            </a:lvl1pPr>
            <a:lvl2pPr lvl="1" algn="l">
              <a:lnSpc>
                <a:spcPct val="100000"/>
              </a:lnSpc>
              <a:spcBef>
                <a:spcPts val="0"/>
              </a:spcBef>
              <a:spcAft>
                <a:spcPts val="0"/>
              </a:spcAft>
              <a:buSzPts val="4800"/>
              <a:buNone/>
              <a:defRPr sz="6400"/>
            </a:lvl2pPr>
            <a:lvl3pPr lvl="2" algn="l">
              <a:lnSpc>
                <a:spcPct val="100000"/>
              </a:lnSpc>
              <a:spcBef>
                <a:spcPts val="0"/>
              </a:spcBef>
              <a:spcAft>
                <a:spcPts val="0"/>
              </a:spcAft>
              <a:buSzPts val="4800"/>
              <a:buNone/>
              <a:defRPr sz="6400"/>
            </a:lvl3pPr>
            <a:lvl4pPr lvl="3" algn="l">
              <a:lnSpc>
                <a:spcPct val="100000"/>
              </a:lnSpc>
              <a:spcBef>
                <a:spcPts val="0"/>
              </a:spcBef>
              <a:spcAft>
                <a:spcPts val="0"/>
              </a:spcAft>
              <a:buSzPts val="4800"/>
              <a:buNone/>
              <a:defRPr sz="6400"/>
            </a:lvl4pPr>
            <a:lvl5pPr lvl="4" algn="l">
              <a:lnSpc>
                <a:spcPct val="100000"/>
              </a:lnSpc>
              <a:spcBef>
                <a:spcPts val="0"/>
              </a:spcBef>
              <a:spcAft>
                <a:spcPts val="0"/>
              </a:spcAft>
              <a:buSzPts val="4800"/>
              <a:buNone/>
              <a:defRPr sz="6400"/>
            </a:lvl5pPr>
            <a:lvl6pPr lvl="5" algn="l">
              <a:lnSpc>
                <a:spcPct val="100000"/>
              </a:lnSpc>
              <a:spcBef>
                <a:spcPts val="0"/>
              </a:spcBef>
              <a:spcAft>
                <a:spcPts val="0"/>
              </a:spcAft>
              <a:buSzPts val="4800"/>
              <a:buNone/>
              <a:defRPr sz="6400"/>
            </a:lvl6pPr>
            <a:lvl7pPr lvl="6" algn="l">
              <a:lnSpc>
                <a:spcPct val="100000"/>
              </a:lnSpc>
              <a:spcBef>
                <a:spcPts val="0"/>
              </a:spcBef>
              <a:spcAft>
                <a:spcPts val="0"/>
              </a:spcAft>
              <a:buSzPts val="4800"/>
              <a:buNone/>
              <a:defRPr sz="6400"/>
            </a:lvl7pPr>
            <a:lvl8pPr lvl="7" algn="l">
              <a:lnSpc>
                <a:spcPct val="100000"/>
              </a:lnSpc>
              <a:spcBef>
                <a:spcPts val="0"/>
              </a:spcBef>
              <a:spcAft>
                <a:spcPts val="0"/>
              </a:spcAft>
              <a:buSzPts val="4800"/>
              <a:buNone/>
              <a:defRPr sz="6400"/>
            </a:lvl8pPr>
            <a:lvl9pPr lvl="8" algn="l">
              <a:lnSpc>
                <a:spcPct val="100000"/>
              </a:lnSpc>
              <a:spcBef>
                <a:spcPts val="0"/>
              </a:spcBef>
              <a:spcAft>
                <a:spcPts val="0"/>
              </a:spcAft>
              <a:buSzPts val="4800"/>
              <a:buNone/>
              <a:defRPr sz="6400"/>
            </a:lvl9pPr>
          </a:lstStyle>
          <a:p/>
        </p:txBody>
      </p:sp>
      <p:pic>
        <p:nvPicPr>
          <p:cNvPr id="52" name="Google Shape;52;p42"/>
          <p:cNvPicPr preferRelativeResize="0"/>
          <p:nvPr/>
        </p:nvPicPr>
        <p:blipFill rotWithShape="1">
          <a:blip r:embed="rId2">
            <a:alphaModFix/>
          </a:blip>
          <a:srcRect b="0" l="0" r="0" t="0"/>
          <a:stretch/>
        </p:blipFill>
        <p:spPr>
          <a:xfrm>
            <a:off x="315684" y="6238076"/>
            <a:ext cx="1263952" cy="414411"/>
          </a:xfrm>
          <a:prstGeom prst="rect">
            <a:avLst/>
          </a:prstGeom>
          <a:noFill/>
          <a:ln>
            <a:noFill/>
          </a:ln>
        </p:spPr>
      </p:pic>
      <p:pic>
        <p:nvPicPr>
          <p:cNvPr id="53" name="Google Shape;53;p42"/>
          <p:cNvPicPr preferRelativeResize="0"/>
          <p:nvPr/>
        </p:nvPicPr>
        <p:blipFill rotWithShape="1">
          <a:blip r:embed="rId3">
            <a:alphaModFix/>
          </a:blip>
          <a:srcRect b="0" l="0" r="0" t="0"/>
          <a:stretch/>
        </p:blipFill>
        <p:spPr>
          <a:xfrm>
            <a:off x="1868234" y="6176750"/>
            <a:ext cx="537281" cy="475737"/>
          </a:xfrm>
          <a:prstGeom prst="rect">
            <a:avLst/>
          </a:prstGeom>
          <a:noFill/>
          <a:ln>
            <a:noFill/>
          </a:ln>
        </p:spPr>
      </p:pic>
      <p:cxnSp>
        <p:nvCxnSpPr>
          <p:cNvPr id="54" name="Google Shape;54;p42"/>
          <p:cNvCxnSpPr/>
          <p:nvPr/>
        </p:nvCxnSpPr>
        <p:spPr>
          <a:xfrm>
            <a:off x="609600" y="1186249"/>
            <a:ext cx="10972800" cy="0"/>
          </a:xfrm>
          <a:prstGeom prst="straightConnector1">
            <a:avLst/>
          </a:prstGeom>
          <a:noFill/>
          <a:ln cap="flat" cmpd="sng" w="25400">
            <a:solidFill>
              <a:schemeClr val="accent1"/>
            </a:solidFill>
            <a:prstDash val="solid"/>
            <a:round/>
            <a:headEnd len="sm" w="sm" type="none"/>
            <a:tailEnd len="sm" w="sm" type="none"/>
          </a:ln>
          <a:effectLst>
            <a:outerShdw blurRad="40000" rotWithShape="0" dir="5400000" dist="20000">
              <a:srgbClr val="000000">
                <a:alpha val="37647"/>
              </a:srgbClr>
            </a:outerShdw>
          </a:effectLst>
        </p:spPr>
      </p:cxnSp>
      <p:pic>
        <p:nvPicPr>
          <p:cNvPr id="55" name="Google Shape;55;p42"/>
          <p:cNvPicPr preferRelativeResize="0"/>
          <p:nvPr/>
        </p:nvPicPr>
        <p:blipFill rotWithShape="1">
          <a:blip r:embed="rId4">
            <a:alphaModFix/>
          </a:blip>
          <a:srcRect b="0" l="0" r="0" t="0"/>
          <a:stretch/>
        </p:blipFill>
        <p:spPr>
          <a:xfrm>
            <a:off x="9461131" y="161009"/>
            <a:ext cx="1495792" cy="308558"/>
          </a:xfrm>
          <a:prstGeom prst="rect">
            <a:avLst/>
          </a:prstGeom>
          <a:noFill/>
          <a:ln>
            <a:noFill/>
          </a:ln>
        </p:spPr>
      </p:pic>
      <p:pic>
        <p:nvPicPr>
          <p:cNvPr id="56" name="Google Shape;56;p42"/>
          <p:cNvPicPr preferRelativeResize="0"/>
          <p:nvPr/>
        </p:nvPicPr>
        <p:blipFill rotWithShape="1">
          <a:blip r:embed="rId5">
            <a:alphaModFix/>
          </a:blip>
          <a:srcRect b="0" l="0" r="0" t="0"/>
          <a:stretch/>
        </p:blipFill>
        <p:spPr>
          <a:xfrm>
            <a:off x="11129939" y="-137173"/>
            <a:ext cx="904922" cy="904922"/>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57" name="Shape 57"/>
        <p:cNvGrpSpPr/>
        <p:nvPr/>
      </p:nvGrpSpPr>
      <p:grpSpPr>
        <a:xfrm>
          <a:off x="0" y="0"/>
          <a:ext cx="0" cy="0"/>
          <a:chOff x="0" y="0"/>
          <a:chExt cx="0" cy="0"/>
        </a:xfrm>
      </p:grpSpPr>
      <p:sp>
        <p:nvSpPr>
          <p:cNvPr id="58" name="Google Shape;58;p43"/>
          <p:cNvSpPr/>
          <p:nvPr/>
        </p:nvSpPr>
        <p:spPr>
          <a:xfrm>
            <a:off x="6096000" y="-167"/>
            <a:ext cx="6096000" cy="6858000"/>
          </a:xfrm>
          <a:prstGeom prst="rect">
            <a:avLst/>
          </a:pr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59" name="Google Shape;59;p43"/>
          <p:cNvSpPr txBox="1"/>
          <p:nvPr>
            <p:ph type="title"/>
          </p:nvPr>
        </p:nvSpPr>
        <p:spPr>
          <a:xfrm>
            <a:off x="354000" y="1644233"/>
            <a:ext cx="5393600" cy="19764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b="0" i="0" sz="5600">
                <a:latin typeface="Arial"/>
                <a:ea typeface="Arial"/>
                <a:cs typeface="Arial"/>
                <a:sym typeface="Arial"/>
              </a:defRPr>
            </a:lvl1pPr>
            <a:lvl2pPr lvl="1" algn="ctr">
              <a:lnSpc>
                <a:spcPct val="100000"/>
              </a:lnSpc>
              <a:spcBef>
                <a:spcPts val="0"/>
              </a:spcBef>
              <a:spcAft>
                <a:spcPts val="0"/>
              </a:spcAft>
              <a:buSzPts val="4200"/>
              <a:buNone/>
              <a:defRPr sz="5600"/>
            </a:lvl2pPr>
            <a:lvl3pPr lvl="2" algn="ctr">
              <a:lnSpc>
                <a:spcPct val="100000"/>
              </a:lnSpc>
              <a:spcBef>
                <a:spcPts val="0"/>
              </a:spcBef>
              <a:spcAft>
                <a:spcPts val="0"/>
              </a:spcAft>
              <a:buSzPts val="4200"/>
              <a:buNone/>
              <a:defRPr sz="5600"/>
            </a:lvl3pPr>
            <a:lvl4pPr lvl="3" algn="ctr">
              <a:lnSpc>
                <a:spcPct val="100000"/>
              </a:lnSpc>
              <a:spcBef>
                <a:spcPts val="0"/>
              </a:spcBef>
              <a:spcAft>
                <a:spcPts val="0"/>
              </a:spcAft>
              <a:buSzPts val="4200"/>
              <a:buNone/>
              <a:defRPr sz="5600"/>
            </a:lvl4pPr>
            <a:lvl5pPr lvl="4" algn="ctr">
              <a:lnSpc>
                <a:spcPct val="100000"/>
              </a:lnSpc>
              <a:spcBef>
                <a:spcPts val="0"/>
              </a:spcBef>
              <a:spcAft>
                <a:spcPts val="0"/>
              </a:spcAft>
              <a:buSzPts val="4200"/>
              <a:buNone/>
              <a:defRPr sz="5600"/>
            </a:lvl5pPr>
            <a:lvl6pPr lvl="5" algn="ctr">
              <a:lnSpc>
                <a:spcPct val="100000"/>
              </a:lnSpc>
              <a:spcBef>
                <a:spcPts val="0"/>
              </a:spcBef>
              <a:spcAft>
                <a:spcPts val="0"/>
              </a:spcAft>
              <a:buSzPts val="4200"/>
              <a:buNone/>
              <a:defRPr sz="5600"/>
            </a:lvl6pPr>
            <a:lvl7pPr lvl="6" algn="ctr">
              <a:lnSpc>
                <a:spcPct val="100000"/>
              </a:lnSpc>
              <a:spcBef>
                <a:spcPts val="0"/>
              </a:spcBef>
              <a:spcAft>
                <a:spcPts val="0"/>
              </a:spcAft>
              <a:buSzPts val="4200"/>
              <a:buNone/>
              <a:defRPr sz="5600"/>
            </a:lvl7pPr>
            <a:lvl8pPr lvl="7" algn="ctr">
              <a:lnSpc>
                <a:spcPct val="100000"/>
              </a:lnSpc>
              <a:spcBef>
                <a:spcPts val="0"/>
              </a:spcBef>
              <a:spcAft>
                <a:spcPts val="0"/>
              </a:spcAft>
              <a:buSzPts val="4200"/>
              <a:buNone/>
              <a:defRPr sz="5600"/>
            </a:lvl8pPr>
            <a:lvl9pPr lvl="8" algn="ctr">
              <a:lnSpc>
                <a:spcPct val="100000"/>
              </a:lnSpc>
              <a:spcBef>
                <a:spcPts val="0"/>
              </a:spcBef>
              <a:spcAft>
                <a:spcPts val="0"/>
              </a:spcAft>
              <a:buSzPts val="4200"/>
              <a:buNone/>
              <a:defRPr sz="5600"/>
            </a:lvl9pPr>
          </a:lstStyle>
          <a:p/>
        </p:txBody>
      </p:sp>
      <p:sp>
        <p:nvSpPr>
          <p:cNvPr id="60" name="Google Shape;60;p43"/>
          <p:cNvSpPr txBox="1"/>
          <p:nvPr>
            <p:ph idx="1" type="subTitle"/>
          </p:nvPr>
        </p:nvSpPr>
        <p:spPr>
          <a:xfrm>
            <a:off x="354000" y="3737433"/>
            <a:ext cx="5393600" cy="16468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800">
                <a:latin typeface="Arial"/>
                <a:ea typeface="Arial"/>
                <a:cs typeface="Arial"/>
                <a:sym typeface="Arial"/>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p:txBody>
      </p:sp>
      <p:sp>
        <p:nvSpPr>
          <p:cNvPr id="61" name="Google Shape;61;p43"/>
          <p:cNvSpPr txBox="1"/>
          <p:nvPr>
            <p:ph idx="2" type="body"/>
          </p:nvPr>
        </p:nvSpPr>
        <p:spPr>
          <a:xfrm>
            <a:off x="6586000" y="965433"/>
            <a:ext cx="5116000" cy="4926800"/>
          </a:xfrm>
          <a:prstGeom prst="rect">
            <a:avLst/>
          </a:prstGeom>
          <a:noFill/>
          <a:ln>
            <a:noFill/>
          </a:ln>
        </p:spPr>
        <p:txBody>
          <a:bodyPr anchorCtr="0" anchor="ctr" bIns="91425" lIns="91425" spcFirstLastPara="1" rIns="91425" wrap="square" tIns="91425">
            <a:normAutofit/>
          </a:bodyPr>
          <a:lstStyle>
            <a:lvl1pPr indent="-317500" lvl="0" marL="457200" algn="l">
              <a:lnSpc>
                <a:spcPct val="100000"/>
              </a:lnSpc>
              <a:spcBef>
                <a:spcPts val="0"/>
              </a:spcBef>
              <a:spcAft>
                <a:spcPts val="0"/>
              </a:spcAft>
              <a:buSzPts val="1400"/>
              <a:buChar char="●"/>
              <a:defRPr/>
            </a:lvl1pPr>
            <a:lvl2pPr indent="-317500" lvl="1" marL="914400" algn="l">
              <a:lnSpc>
                <a:spcPct val="100000"/>
              </a:lnSpc>
              <a:spcBef>
                <a:spcPts val="0"/>
              </a:spcBef>
              <a:spcAft>
                <a:spcPts val="0"/>
              </a:spcAft>
              <a:buSzPts val="1400"/>
              <a:buChar char="○"/>
              <a:defRPr/>
            </a:lvl2pPr>
            <a:lvl3pPr indent="-317500" lvl="2" marL="1371600" algn="l">
              <a:lnSpc>
                <a:spcPct val="100000"/>
              </a:lnSpc>
              <a:spcBef>
                <a:spcPts val="0"/>
              </a:spcBef>
              <a:spcAft>
                <a:spcPts val="0"/>
              </a:spcAft>
              <a:buSzPts val="1400"/>
              <a:buChar char="■"/>
              <a:defRPr/>
            </a:lvl3pPr>
            <a:lvl4pPr indent="-317500" lvl="3" marL="1828800" algn="l">
              <a:lnSpc>
                <a:spcPct val="100000"/>
              </a:lnSpc>
              <a:spcBef>
                <a:spcPts val="0"/>
              </a:spcBef>
              <a:spcAft>
                <a:spcPts val="0"/>
              </a:spcAft>
              <a:buSzPts val="1400"/>
              <a:buChar char="●"/>
              <a:defRPr/>
            </a:lvl4pPr>
            <a:lvl5pPr indent="-317500" lvl="4" marL="2286000" algn="l">
              <a:lnSpc>
                <a:spcPct val="100000"/>
              </a:lnSpc>
              <a:spcBef>
                <a:spcPts val="0"/>
              </a:spcBef>
              <a:spcAft>
                <a:spcPts val="0"/>
              </a:spcAft>
              <a:buSzPts val="1400"/>
              <a:buChar char="○"/>
              <a:defRPr/>
            </a:lvl5pPr>
            <a:lvl6pPr indent="-317500" lvl="5" marL="2743200" algn="l">
              <a:lnSpc>
                <a:spcPct val="100000"/>
              </a:lnSpc>
              <a:spcBef>
                <a:spcPts val="0"/>
              </a:spcBef>
              <a:spcAft>
                <a:spcPts val="0"/>
              </a:spcAft>
              <a:buSzPts val="1400"/>
              <a:buChar char="■"/>
              <a:defRPr/>
            </a:lvl6pPr>
            <a:lvl7pPr indent="-317500" lvl="6" marL="3200400" algn="l">
              <a:lnSpc>
                <a:spcPct val="100000"/>
              </a:lnSpc>
              <a:spcBef>
                <a:spcPts val="0"/>
              </a:spcBef>
              <a:spcAft>
                <a:spcPts val="0"/>
              </a:spcAft>
              <a:buSzPts val="1400"/>
              <a:buChar char="●"/>
              <a:defRPr/>
            </a:lvl7pPr>
            <a:lvl8pPr indent="-317500" lvl="7" marL="3657600" algn="l">
              <a:lnSpc>
                <a:spcPct val="100000"/>
              </a:lnSpc>
              <a:spcBef>
                <a:spcPts val="0"/>
              </a:spcBef>
              <a:spcAft>
                <a:spcPts val="0"/>
              </a:spcAft>
              <a:buSzPts val="1400"/>
              <a:buChar char="○"/>
              <a:defRPr/>
            </a:lvl8pPr>
            <a:lvl9pPr indent="-317500" lvl="8" marL="4114800" algn="l">
              <a:lnSpc>
                <a:spcPct val="100000"/>
              </a:lnSpc>
              <a:spcBef>
                <a:spcPts val="0"/>
              </a:spcBef>
              <a:spcAft>
                <a:spcPts val="0"/>
              </a:spcAft>
              <a:buSzPts val="1400"/>
              <a:buChar char="■"/>
              <a:defRPr/>
            </a:lvl9pPr>
          </a:lstStyle>
          <a:p/>
        </p:txBody>
      </p:sp>
      <p:pic>
        <p:nvPicPr>
          <p:cNvPr id="62" name="Google Shape;62;p43"/>
          <p:cNvPicPr preferRelativeResize="0"/>
          <p:nvPr/>
        </p:nvPicPr>
        <p:blipFill rotWithShape="1">
          <a:blip r:embed="rId2">
            <a:alphaModFix/>
          </a:blip>
          <a:srcRect b="0" l="0" r="0" t="0"/>
          <a:stretch/>
        </p:blipFill>
        <p:spPr>
          <a:xfrm>
            <a:off x="315684" y="6238076"/>
            <a:ext cx="1263952" cy="414411"/>
          </a:xfrm>
          <a:prstGeom prst="rect">
            <a:avLst/>
          </a:prstGeom>
          <a:noFill/>
          <a:ln>
            <a:noFill/>
          </a:ln>
        </p:spPr>
      </p:pic>
      <p:pic>
        <p:nvPicPr>
          <p:cNvPr id="63" name="Google Shape;63;p43"/>
          <p:cNvPicPr preferRelativeResize="0"/>
          <p:nvPr/>
        </p:nvPicPr>
        <p:blipFill rotWithShape="1">
          <a:blip r:embed="rId3">
            <a:alphaModFix/>
          </a:blip>
          <a:srcRect b="0" l="0" r="0" t="0"/>
          <a:stretch/>
        </p:blipFill>
        <p:spPr>
          <a:xfrm>
            <a:off x="1868234" y="6176750"/>
            <a:ext cx="537281" cy="475737"/>
          </a:xfrm>
          <a:prstGeom prst="rect">
            <a:avLst/>
          </a:prstGeom>
          <a:noFill/>
          <a:ln>
            <a:noFill/>
          </a:ln>
        </p:spPr>
      </p:pic>
      <p:cxnSp>
        <p:nvCxnSpPr>
          <p:cNvPr id="64" name="Google Shape;64;p43"/>
          <p:cNvCxnSpPr/>
          <p:nvPr/>
        </p:nvCxnSpPr>
        <p:spPr>
          <a:xfrm>
            <a:off x="609600" y="1186249"/>
            <a:ext cx="10972800" cy="0"/>
          </a:xfrm>
          <a:prstGeom prst="straightConnector1">
            <a:avLst/>
          </a:prstGeom>
          <a:noFill/>
          <a:ln cap="flat" cmpd="sng" w="25400">
            <a:solidFill>
              <a:schemeClr val="accent1"/>
            </a:solidFill>
            <a:prstDash val="solid"/>
            <a:round/>
            <a:headEnd len="sm" w="sm" type="none"/>
            <a:tailEnd len="sm" w="sm" type="none"/>
          </a:ln>
          <a:effectLst>
            <a:outerShdw blurRad="40000" rotWithShape="0" dir="5400000" dist="20000">
              <a:srgbClr val="000000">
                <a:alpha val="37647"/>
              </a:srgbClr>
            </a:outerShdw>
          </a:effectLst>
        </p:spPr>
      </p:cxnSp>
      <p:pic>
        <p:nvPicPr>
          <p:cNvPr id="65" name="Google Shape;65;p43"/>
          <p:cNvPicPr preferRelativeResize="0"/>
          <p:nvPr/>
        </p:nvPicPr>
        <p:blipFill rotWithShape="1">
          <a:blip r:embed="rId4">
            <a:alphaModFix/>
          </a:blip>
          <a:srcRect b="0" l="0" r="0" t="0"/>
          <a:stretch/>
        </p:blipFill>
        <p:spPr>
          <a:xfrm>
            <a:off x="9461131" y="161009"/>
            <a:ext cx="1495792" cy="308558"/>
          </a:xfrm>
          <a:prstGeom prst="rect">
            <a:avLst/>
          </a:prstGeom>
          <a:noFill/>
          <a:ln>
            <a:noFill/>
          </a:ln>
        </p:spPr>
      </p:pic>
      <p:pic>
        <p:nvPicPr>
          <p:cNvPr id="66" name="Google Shape;66;p43"/>
          <p:cNvPicPr preferRelativeResize="0"/>
          <p:nvPr/>
        </p:nvPicPr>
        <p:blipFill rotWithShape="1">
          <a:blip r:embed="rId5">
            <a:alphaModFix/>
          </a:blip>
          <a:srcRect b="0" l="0" r="0" t="0"/>
          <a:stretch/>
        </p:blipFill>
        <p:spPr>
          <a:xfrm>
            <a:off x="11129939" y="-137173"/>
            <a:ext cx="904922" cy="904922"/>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7" name="Shape 67"/>
        <p:cNvGrpSpPr/>
        <p:nvPr/>
      </p:nvGrpSpPr>
      <p:grpSpPr>
        <a:xfrm>
          <a:off x="0" y="0"/>
          <a:ext cx="0" cy="0"/>
          <a:chOff x="0" y="0"/>
          <a:chExt cx="0" cy="0"/>
        </a:xfrm>
      </p:grpSpPr>
      <p:sp>
        <p:nvSpPr>
          <p:cNvPr id="68" name="Google Shape;68;p44"/>
          <p:cNvSpPr txBox="1"/>
          <p:nvPr>
            <p:ph idx="1" type="body"/>
          </p:nvPr>
        </p:nvSpPr>
        <p:spPr>
          <a:xfrm>
            <a:off x="428709" y="5247476"/>
            <a:ext cx="7998400" cy="8068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400"/>
              <a:buNone/>
              <a:defRPr sz="2000">
                <a:latin typeface="Arial"/>
                <a:ea typeface="Arial"/>
                <a:cs typeface="Arial"/>
                <a:sym typeface="Arial"/>
              </a:defRPr>
            </a:lvl1pPr>
          </a:lstStyle>
          <a:p/>
        </p:txBody>
      </p:sp>
      <p:pic>
        <p:nvPicPr>
          <p:cNvPr id="69" name="Google Shape;69;p44"/>
          <p:cNvPicPr preferRelativeResize="0"/>
          <p:nvPr/>
        </p:nvPicPr>
        <p:blipFill rotWithShape="1">
          <a:blip r:embed="rId2">
            <a:alphaModFix/>
          </a:blip>
          <a:srcRect b="0" l="0" r="0" t="0"/>
          <a:stretch/>
        </p:blipFill>
        <p:spPr>
          <a:xfrm>
            <a:off x="315684" y="6238076"/>
            <a:ext cx="1263952" cy="414411"/>
          </a:xfrm>
          <a:prstGeom prst="rect">
            <a:avLst/>
          </a:prstGeom>
          <a:noFill/>
          <a:ln>
            <a:noFill/>
          </a:ln>
        </p:spPr>
      </p:pic>
      <p:pic>
        <p:nvPicPr>
          <p:cNvPr id="70" name="Google Shape;70;p44"/>
          <p:cNvPicPr preferRelativeResize="0"/>
          <p:nvPr/>
        </p:nvPicPr>
        <p:blipFill rotWithShape="1">
          <a:blip r:embed="rId3">
            <a:alphaModFix/>
          </a:blip>
          <a:srcRect b="0" l="0" r="0" t="0"/>
          <a:stretch/>
        </p:blipFill>
        <p:spPr>
          <a:xfrm>
            <a:off x="1868234" y="6176750"/>
            <a:ext cx="537281" cy="475737"/>
          </a:xfrm>
          <a:prstGeom prst="rect">
            <a:avLst/>
          </a:prstGeom>
          <a:noFill/>
          <a:ln>
            <a:noFill/>
          </a:ln>
        </p:spPr>
      </p:pic>
      <p:cxnSp>
        <p:nvCxnSpPr>
          <p:cNvPr id="71" name="Google Shape;71;p44"/>
          <p:cNvCxnSpPr/>
          <p:nvPr/>
        </p:nvCxnSpPr>
        <p:spPr>
          <a:xfrm>
            <a:off x="609600" y="1186249"/>
            <a:ext cx="10972800" cy="0"/>
          </a:xfrm>
          <a:prstGeom prst="straightConnector1">
            <a:avLst/>
          </a:prstGeom>
          <a:noFill/>
          <a:ln cap="flat" cmpd="sng" w="25400">
            <a:solidFill>
              <a:schemeClr val="accent1"/>
            </a:solidFill>
            <a:prstDash val="solid"/>
            <a:round/>
            <a:headEnd len="sm" w="sm" type="none"/>
            <a:tailEnd len="sm" w="sm" type="none"/>
          </a:ln>
          <a:effectLst>
            <a:outerShdw blurRad="40000" rotWithShape="0" dir="5400000" dist="20000">
              <a:srgbClr val="000000">
                <a:alpha val="37647"/>
              </a:srgbClr>
            </a:outerShdw>
          </a:effectLst>
        </p:spPr>
      </p:cxnSp>
      <p:pic>
        <p:nvPicPr>
          <p:cNvPr id="72" name="Google Shape;72;p44"/>
          <p:cNvPicPr preferRelativeResize="0"/>
          <p:nvPr/>
        </p:nvPicPr>
        <p:blipFill rotWithShape="1">
          <a:blip r:embed="rId4">
            <a:alphaModFix/>
          </a:blip>
          <a:srcRect b="0" l="0" r="0" t="0"/>
          <a:stretch/>
        </p:blipFill>
        <p:spPr>
          <a:xfrm>
            <a:off x="9461131" y="161009"/>
            <a:ext cx="1495792" cy="308558"/>
          </a:xfrm>
          <a:prstGeom prst="rect">
            <a:avLst/>
          </a:prstGeom>
          <a:noFill/>
          <a:ln>
            <a:noFill/>
          </a:ln>
        </p:spPr>
      </p:pic>
      <p:pic>
        <p:nvPicPr>
          <p:cNvPr id="73" name="Google Shape;73;p44"/>
          <p:cNvPicPr preferRelativeResize="0"/>
          <p:nvPr/>
        </p:nvPicPr>
        <p:blipFill rotWithShape="1">
          <a:blip r:embed="rId5">
            <a:alphaModFix/>
          </a:blip>
          <a:srcRect b="0" l="0" r="0" t="0"/>
          <a:stretch/>
        </p:blipFill>
        <p:spPr>
          <a:xfrm>
            <a:off x="11129939" y="-137173"/>
            <a:ext cx="904922" cy="904922"/>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74" name="Shape 74"/>
        <p:cNvGrpSpPr/>
        <p:nvPr/>
      </p:nvGrpSpPr>
      <p:grpSpPr>
        <a:xfrm>
          <a:off x="0" y="0"/>
          <a:ext cx="0" cy="0"/>
          <a:chOff x="0" y="0"/>
          <a:chExt cx="0" cy="0"/>
        </a:xfrm>
      </p:grpSpPr>
      <p:sp>
        <p:nvSpPr>
          <p:cNvPr id="75" name="Google Shape;75;p45"/>
          <p:cNvSpPr txBox="1"/>
          <p:nvPr>
            <p:ph hasCustomPrompt="1" type="title"/>
          </p:nvPr>
        </p:nvSpPr>
        <p:spPr>
          <a:xfrm>
            <a:off x="415600" y="1474833"/>
            <a:ext cx="11360800" cy="26180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b="0" i="0" sz="16000">
                <a:latin typeface="Arial"/>
                <a:ea typeface="Arial"/>
                <a:cs typeface="Arial"/>
                <a:sym typeface="Arial"/>
              </a:defRPr>
            </a:lvl1pPr>
            <a:lvl2pPr lvl="1" algn="ctr">
              <a:lnSpc>
                <a:spcPct val="100000"/>
              </a:lnSpc>
              <a:spcBef>
                <a:spcPts val="0"/>
              </a:spcBef>
              <a:spcAft>
                <a:spcPts val="0"/>
              </a:spcAft>
              <a:buSzPts val="12000"/>
              <a:buNone/>
              <a:defRPr sz="16000"/>
            </a:lvl2pPr>
            <a:lvl3pPr lvl="2" algn="ctr">
              <a:lnSpc>
                <a:spcPct val="100000"/>
              </a:lnSpc>
              <a:spcBef>
                <a:spcPts val="0"/>
              </a:spcBef>
              <a:spcAft>
                <a:spcPts val="0"/>
              </a:spcAft>
              <a:buSzPts val="12000"/>
              <a:buNone/>
              <a:defRPr sz="16000"/>
            </a:lvl3pPr>
            <a:lvl4pPr lvl="3" algn="ctr">
              <a:lnSpc>
                <a:spcPct val="100000"/>
              </a:lnSpc>
              <a:spcBef>
                <a:spcPts val="0"/>
              </a:spcBef>
              <a:spcAft>
                <a:spcPts val="0"/>
              </a:spcAft>
              <a:buSzPts val="12000"/>
              <a:buNone/>
              <a:defRPr sz="16000"/>
            </a:lvl4pPr>
            <a:lvl5pPr lvl="4" algn="ctr">
              <a:lnSpc>
                <a:spcPct val="100000"/>
              </a:lnSpc>
              <a:spcBef>
                <a:spcPts val="0"/>
              </a:spcBef>
              <a:spcAft>
                <a:spcPts val="0"/>
              </a:spcAft>
              <a:buSzPts val="12000"/>
              <a:buNone/>
              <a:defRPr sz="16000"/>
            </a:lvl5pPr>
            <a:lvl6pPr lvl="5" algn="ctr">
              <a:lnSpc>
                <a:spcPct val="100000"/>
              </a:lnSpc>
              <a:spcBef>
                <a:spcPts val="0"/>
              </a:spcBef>
              <a:spcAft>
                <a:spcPts val="0"/>
              </a:spcAft>
              <a:buSzPts val="12000"/>
              <a:buNone/>
              <a:defRPr sz="16000"/>
            </a:lvl6pPr>
            <a:lvl7pPr lvl="6" algn="ctr">
              <a:lnSpc>
                <a:spcPct val="100000"/>
              </a:lnSpc>
              <a:spcBef>
                <a:spcPts val="0"/>
              </a:spcBef>
              <a:spcAft>
                <a:spcPts val="0"/>
              </a:spcAft>
              <a:buSzPts val="12000"/>
              <a:buNone/>
              <a:defRPr sz="16000"/>
            </a:lvl7pPr>
            <a:lvl8pPr lvl="7" algn="ctr">
              <a:lnSpc>
                <a:spcPct val="100000"/>
              </a:lnSpc>
              <a:spcBef>
                <a:spcPts val="0"/>
              </a:spcBef>
              <a:spcAft>
                <a:spcPts val="0"/>
              </a:spcAft>
              <a:buSzPts val="12000"/>
              <a:buNone/>
              <a:defRPr sz="16000"/>
            </a:lvl8pPr>
            <a:lvl9pPr lvl="8" algn="ctr">
              <a:lnSpc>
                <a:spcPct val="100000"/>
              </a:lnSpc>
              <a:spcBef>
                <a:spcPts val="0"/>
              </a:spcBef>
              <a:spcAft>
                <a:spcPts val="0"/>
              </a:spcAft>
              <a:buSzPts val="12000"/>
              <a:buNone/>
              <a:defRPr sz="16000"/>
            </a:lvl9pPr>
          </a:lstStyle>
          <a:p>
            <a:r>
              <a:t>xx%</a:t>
            </a:r>
          </a:p>
        </p:txBody>
      </p:sp>
      <p:sp>
        <p:nvSpPr>
          <p:cNvPr id="76" name="Google Shape;76;p45"/>
          <p:cNvSpPr txBox="1"/>
          <p:nvPr>
            <p:ph idx="1" type="body"/>
          </p:nvPr>
        </p:nvSpPr>
        <p:spPr>
          <a:xfrm>
            <a:off x="415600" y="4202967"/>
            <a:ext cx="11360800" cy="1734400"/>
          </a:xfrm>
          <a:prstGeom prst="rect">
            <a:avLst/>
          </a:prstGeom>
          <a:noFill/>
          <a:ln>
            <a:noFill/>
          </a:ln>
        </p:spPr>
        <p:txBody>
          <a:bodyPr anchorCtr="0" anchor="t" bIns="91425" lIns="91425" spcFirstLastPara="1" rIns="91425" wrap="square" tIns="91425">
            <a:normAutofit/>
          </a:bodyPr>
          <a:lstStyle>
            <a:lvl1pPr indent="-317500" lvl="0" marL="457200" algn="ctr">
              <a:lnSpc>
                <a:spcPct val="100000"/>
              </a:lnSpc>
              <a:spcBef>
                <a:spcPts val="0"/>
              </a:spcBef>
              <a:spcAft>
                <a:spcPts val="0"/>
              </a:spcAft>
              <a:buSzPts val="1400"/>
              <a:buChar char="●"/>
              <a:defRPr sz="2000">
                <a:latin typeface="Arial"/>
                <a:ea typeface="Arial"/>
                <a:cs typeface="Arial"/>
                <a:sym typeface="Arial"/>
              </a:defRPr>
            </a:lvl1pPr>
            <a:lvl2pPr indent="-317500" lvl="1" marL="914400" algn="ctr">
              <a:lnSpc>
                <a:spcPct val="100000"/>
              </a:lnSpc>
              <a:spcBef>
                <a:spcPts val="0"/>
              </a:spcBef>
              <a:spcAft>
                <a:spcPts val="0"/>
              </a:spcAft>
              <a:buSzPts val="1400"/>
              <a:buChar char="○"/>
              <a:defRPr/>
            </a:lvl2pPr>
            <a:lvl3pPr indent="-317500" lvl="2" marL="1371600" algn="ctr">
              <a:lnSpc>
                <a:spcPct val="100000"/>
              </a:lnSpc>
              <a:spcBef>
                <a:spcPts val="0"/>
              </a:spcBef>
              <a:spcAft>
                <a:spcPts val="0"/>
              </a:spcAft>
              <a:buSzPts val="1400"/>
              <a:buChar char="■"/>
              <a:defRPr/>
            </a:lvl3pPr>
            <a:lvl4pPr indent="-317500" lvl="3" marL="1828800" algn="ctr">
              <a:lnSpc>
                <a:spcPct val="100000"/>
              </a:lnSpc>
              <a:spcBef>
                <a:spcPts val="0"/>
              </a:spcBef>
              <a:spcAft>
                <a:spcPts val="0"/>
              </a:spcAft>
              <a:buSzPts val="1400"/>
              <a:buChar char="●"/>
              <a:defRPr/>
            </a:lvl4pPr>
            <a:lvl5pPr indent="-317500" lvl="4" marL="2286000" algn="ctr">
              <a:lnSpc>
                <a:spcPct val="100000"/>
              </a:lnSpc>
              <a:spcBef>
                <a:spcPts val="0"/>
              </a:spcBef>
              <a:spcAft>
                <a:spcPts val="0"/>
              </a:spcAft>
              <a:buSzPts val="1400"/>
              <a:buChar char="○"/>
              <a:defRPr/>
            </a:lvl5pPr>
            <a:lvl6pPr indent="-317500" lvl="5" marL="2743200" algn="ctr">
              <a:lnSpc>
                <a:spcPct val="100000"/>
              </a:lnSpc>
              <a:spcBef>
                <a:spcPts val="0"/>
              </a:spcBef>
              <a:spcAft>
                <a:spcPts val="0"/>
              </a:spcAft>
              <a:buSzPts val="1400"/>
              <a:buChar char="■"/>
              <a:defRPr/>
            </a:lvl6pPr>
            <a:lvl7pPr indent="-317500" lvl="6" marL="3200400" algn="ctr">
              <a:lnSpc>
                <a:spcPct val="100000"/>
              </a:lnSpc>
              <a:spcBef>
                <a:spcPts val="0"/>
              </a:spcBef>
              <a:spcAft>
                <a:spcPts val="0"/>
              </a:spcAft>
              <a:buSzPts val="1400"/>
              <a:buChar char="●"/>
              <a:defRPr/>
            </a:lvl7pPr>
            <a:lvl8pPr indent="-317500" lvl="7" marL="3657600" algn="ctr">
              <a:lnSpc>
                <a:spcPct val="100000"/>
              </a:lnSpc>
              <a:spcBef>
                <a:spcPts val="0"/>
              </a:spcBef>
              <a:spcAft>
                <a:spcPts val="0"/>
              </a:spcAft>
              <a:buSzPts val="1400"/>
              <a:buChar char="○"/>
              <a:defRPr/>
            </a:lvl8pPr>
            <a:lvl9pPr indent="-317500" lvl="8" marL="4114800" algn="ctr">
              <a:lnSpc>
                <a:spcPct val="100000"/>
              </a:lnSpc>
              <a:spcBef>
                <a:spcPts val="0"/>
              </a:spcBef>
              <a:spcAft>
                <a:spcPts val="0"/>
              </a:spcAft>
              <a:buSzPts val="1400"/>
              <a:buChar char="■"/>
              <a:defRPr/>
            </a:lvl9pPr>
          </a:lstStyle>
          <a:p/>
        </p:txBody>
      </p:sp>
      <p:pic>
        <p:nvPicPr>
          <p:cNvPr id="77" name="Google Shape;77;p45"/>
          <p:cNvPicPr preferRelativeResize="0"/>
          <p:nvPr/>
        </p:nvPicPr>
        <p:blipFill rotWithShape="1">
          <a:blip r:embed="rId2">
            <a:alphaModFix/>
          </a:blip>
          <a:srcRect b="0" l="0" r="0" t="0"/>
          <a:stretch/>
        </p:blipFill>
        <p:spPr>
          <a:xfrm>
            <a:off x="315684" y="6238076"/>
            <a:ext cx="1263952" cy="414411"/>
          </a:xfrm>
          <a:prstGeom prst="rect">
            <a:avLst/>
          </a:prstGeom>
          <a:noFill/>
          <a:ln>
            <a:noFill/>
          </a:ln>
        </p:spPr>
      </p:pic>
      <p:pic>
        <p:nvPicPr>
          <p:cNvPr id="78" name="Google Shape;78;p45"/>
          <p:cNvPicPr preferRelativeResize="0"/>
          <p:nvPr/>
        </p:nvPicPr>
        <p:blipFill rotWithShape="1">
          <a:blip r:embed="rId3">
            <a:alphaModFix/>
          </a:blip>
          <a:srcRect b="0" l="0" r="0" t="0"/>
          <a:stretch/>
        </p:blipFill>
        <p:spPr>
          <a:xfrm>
            <a:off x="1868234" y="6176750"/>
            <a:ext cx="537281" cy="475737"/>
          </a:xfrm>
          <a:prstGeom prst="rect">
            <a:avLst/>
          </a:prstGeom>
          <a:noFill/>
          <a:ln>
            <a:noFill/>
          </a:ln>
        </p:spPr>
      </p:pic>
      <p:cxnSp>
        <p:nvCxnSpPr>
          <p:cNvPr id="79" name="Google Shape;79;p45"/>
          <p:cNvCxnSpPr/>
          <p:nvPr/>
        </p:nvCxnSpPr>
        <p:spPr>
          <a:xfrm>
            <a:off x="609600" y="1186249"/>
            <a:ext cx="10972800" cy="0"/>
          </a:xfrm>
          <a:prstGeom prst="straightConnector1">
            <a:avLst/>
          </a:prstGeom>
          <a:noFill/>
          <a:ln cap="flat" cmpd="sng" w="25400">
            <a:solidFill>
              <a:schemeClr val="accent1"/>
            </a:solidFill>
            <a:prstDash val="solid"/>
            <a:round/>
            <a:headEnd len="sm" w="sm" type="none"/>
            <a:tailEnd len="sm" w="sm" type="none"/>
          </a:ln>
          <a:effectLst>
            <a:outerShdw blurRad="40000" rotWithShape="0" dir="5400000" dist="20000">
              <a:srgbClr val="000000">
                <a:alpha val="37647"/>
              </a:srgbClr>
            </a:outerShdw>
          </a:effectLst>
        </p:spPr>
      </p:cxnSp>
      <p:pic>
        <p:nvPicPr>
          <p:cNvPr id="80" name="Google Shape;80;p45"/>
          <p:cNvPicPr preferRelativeResize="0"/>
          <p:nvPr/>
        </p:nvPicPr>
        <p:blipFill rotWithShape="1">
          <a:blip r:embed="rId4">
            <a:alphaModFix/>
          </a:blip>
          <a:srcRect b="0" l="0" r="0" t="0"/>
          <a:stretch/>
        </p:blipFill>
        <p:spPr>
          <a:xfrm>
            <a:off x="9461131" y="161009"/>
            <a:ext cx="1495792" cy="308558"/>
          </a:xfrm>
          <a:prstGeom prst="rect">
            <a:avLst/>
          </a:prstGeom>
          <a:noFill/>
          <a:ln>
            <a:noFill/>
          </a:ln>
        </p:spPr>
      </p:pic>
      <p:pic>
        <p:nvPicPr>
          <p:cNvPr id="81" name="Google Shape;81;p45"/>
          <p:cNvPicPr preferRelativeResize="0"/>
          <p:nvPr/>
        </p:nvPicPr>
        <p:blipFill rotWithShape="1">
          <a:blip r:embed="rId5">
            <a:alphaModFix/>
          </a:blip>
          <a:srcRect b="0" l="0" r="0" t="0"/>
          <a:stretch/>
        </p:blipFill>
        <p:spPr>
          <a:xfrm>
            <a:off x="11129939" y="-137173"/>
            <a:ext cx="904922" cy="904922"/>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0"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36"/>
          <p:cNvSpPr txBox="1"/>
          <p:nvPr>
            <p:ph type="title"/>
          </p:nvPr>
        </p:nvSpPr>
        <p:spPr>
          <a:xfrm>
            <a:off x="609600" y="548633"/>
            <a:ext cx="10972800" cy="495200"/>
          </a:xfrm>
          <a:prstGeom prst="rect">
            <a:avLst/>
          </a:prstGeom>
          <a:noFill/>
          <a:ln>
            <a:noFill/>
          </a:ln>
        </p:spPr>
        <p:txBody>
          <a:bodyPr anchorCtr="0" anchor="ctr"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1pPr>
            <a:lvl2pPr lvl="1"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2pPr>
            <a:lvl3pPr lvl="2"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3pPr>
            <a:lvl4pPr lvl="3"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4pPr>
            <a:lvl5pPr lvl="4"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5pPr>
            <a:lvl6pPr lvl="5"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6pPr>
            <a:lvl7pPr lvl="6"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7pPr>
            <a:lvl8pPr lvl="7"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8pPr>
            <a:lvl9pPr lvl="8" marR="0" rtl="0" algn="l">
              <a:lnSpc>
                <a:spcPct val="100000"/>
              </a:lnSpc>
              <a:spcBef>
                <a:spcPts val="0"/>
              </a:spcBef>
              <a:spcAft>
                <a:spcPts val="0"/>
              </a:spcAft>
              <a:buClr>
                <a:schemeClr val="dk1"/>
              </a:buClr>
              <a:buSzPts val="2800"/>
              <a:buFont typeface="Fira Sans Extra Condensed"/>
              <a:buNone/>
              <a:defRPr b="1" i="0" sz="2800" u="none" cap="none" strike="noStrike">
                <a:solidFill>
                  <a:schemeClr val="dk1"/>
                </a:solidFill>
                <a:latin typeface="Fira Sans Extra Condensed"/>
                <a:ea typeface="Fira Sans Extra Condensed"/>
                <a:cs typeface="Fira Sans Extra Condensed"/>
                <a:sym typeface="Fira Sans Extra Condensed"/>
              </a:defRPr>
            </a:lvl9pPr>
          </a:lstStyle>
          <a:p/>
        </p:txBody>
      </p:sp>
      <p:sp>
        <p:nvSpPr>
          <p:cNvPr id="7" name="Google Shape;7;p36"/>
          <p:cNvSpPr txBox="1"/>
          <p:nvPr>
            <p:ph idx="1" type="body"/>
          </p:nvPr>
        </p:nvSpPr>
        <p:spPr>
          <a:xfrm>
            <a:off x="609600" y="1536633"/>
            <a:ext cx="10972800" cy="4772800"/>
          </a:xfrm>
          <a:prstGeom prst="rect">
            <a:avLst/>
          </a:prstGeom>
          <a:noFill/>
          <a:ln>
            <a:noFill/>
          </a:ln>
        </p:spPr>
        <p:txBody>
          <a:bodyPr anchorCtr="0" anchor="t" bIns="91425" lIns="91425" spcFirstLastPara="1" rIns="91425" wrap="square" tIns="91425">
            <a:normAutofit/>
          </a:bodyPr>
          <a:lstStyle>
            <a:lvl1pPr indent="-317500" lvl="0" marL="4572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1pPr>
            <a:lvl2pPr indent="-317500" lvl="1" marL="9144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2pPr>
            <a:lvl3pPr indent="-317500" lvl="2" marL="13716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3pPr>
            <a:lvl4pPr indent="-317500" lvl="3" marL="18288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4pPr>
            <a:lvl5pPr indent="-317500" lvl="4" marL="22860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5pPr>
            <a:lvl6pPr indent="-317500" lvl="5" marL="27432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6pPr>
            <a:lvl7pPr indent="-317500" lvl="6" marL="32004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7pPr>
            <a:lvl8pPr indent="-317500" lvl="7" marL="36576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8pPr>
            <a:lvl9pPr indent="-317500" lvl="8" marL="4114800" marR="0" rtl="0" algn="l">
              <a:lnSpc>
                <a:spcPct val="100000"/>
              </a:lnSpc>
              <a:spcBef>
                <a:spcPts val="0"/>
              </a:spcBef>
              <a:spcAft>
                <a:spcPts val="0"/>
              </a:spcAft>
              <a:buClr>
                <a:schemeClr val="dk1"/>
              </a:buClr>
              <a:buSzPts val="1400"/>
              <a:buFont typeface="Roboto"/>
              <a:buChar char="■"/>
              <a:defRPr b="0" i="0" sz="1867" u="none" cap="none" strike="noStrike">
                <a:solidFill>
                  <a:schemeClr val="dk1"/>
                </a:solidFill>
                <a:latin typeface="Roboto"/>
                <a:ea typeface="Roboto"/>
                <a:cs typeface="Roboto"/>
                <a:sym typeface="Roboto"/>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arget="../slideLayouts/slideLayout4.xml" Type="http://schemas.openxmlformats.org/officeDocument/2006/relationships/slideLayout"/><Relationship Id="rId2" Target="../notesSlides/notesSlide11.xml" Type="http://schemas.openxmlformats.org/officeDocument/2006/relationships/notesSlide"/><Relationship Id="rId3" Target="../media/image25.jpeg" Type="http://schemas.openxmlformats.org/officeDocument/2006/relationships/image"/><Relationship Id="rId4" Target="../charts/chart1.xml" Type="http://schemas.openxmlformats.org/officeDocument/2006/relationships/chart"/></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arget="../slideLayouts/slideLayout4.xml" Type="http://schemas.openxmlformats.org/officeDocument/2006/relationships/slideLayout"/><Relationship Id="rId2" Target="../notesSlides/notesSlide14.xml" Type="http://schemas.openxmlformats.org/officeDocument/2006/relationships/notesSlide"/><Relationship Id="rId3" Target="../media/image20.jpeg" Type="http://schemas.openxmlformats.org/officeDocument/2006/relationships/image"/></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arget="../slideLayouts/slideLayout4.xml" Type="http://schemas.openxmlformats.org/officeDocument/2006/relationships/slideLayout"/><Relationship Id="rId2" Target="../notesSlides/notesSlide18.xml" Type="http://schemas.openxmlformats.org/officeDocument/2006/relationships/notesSlide"/><Relationship Id="rId3" Target="../media/image12.jpeg" Type="http://schemas.openxmlformats.org/officeDocument/2006/relationships/image"/></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arget="../slideLayouts/slideLayout2.xml" Type="http://schemas.openxmlformats.org/officeDocument/2006/relationships/slideLayout"/><Relationship Id="rId2" Target="../notesSlides/notesSlide25.xml" Type="http://schemas.openxmlformats.org/officeDocument/2006/relationships/notesSlide"/><Relationship Id="rId3" Target="../media/image13.jpeg" Type="http://schemas.openxmlformats.org/officeDocument/2006/relationships/image"/></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6.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9.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3.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22.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arget="../slideLayouts/slideLayout4.xml" Type="http://schemas.openxmlformats.org/officeDocument/2006/relationships/slideLayout"/><Relationship Id="rId2" Target="../notesSlides/notesSlide5.xml" Type="http://schemas.openxmlformats.org/officeDocument/2006/relationships/notesSlide"/><Relationship Id="rId3" Target="../media/image7.jpeg" Type="http://schemas.openxmlformats.org/officeDocument/2006/relationships/image"/></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18.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17.png"/><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grpSp>
        <p:nvGrpSpPr>
          <p:cNvPr id="86" name="Google Shape;86;p1"/>
          <p:cNvGrpSpPr/>
          <p:nvPr/>
        </p:nvGrpSpPr>
        <p:grpSpPr>
          <a:xfrm>
            <a:off x="6200696" y="1873504"/>
            <a:ext cx="5856514" cy="4773263"/>
            <a:chOff x="1079350" y="238125"/>
            <a:chExt cx="5461275" cy="4525625"/>
          </a:xfrm>
        </p:grpSpPr>
        <p:sp>
          <p:nvSpPr>
            <p:cNvPr id="87" name="Google Shape;87;p1"/>
            <p:cNvSpPr/>
            <p:nvPr/>
          </p:nvSpPr>
          <p:spPr>
            <a:xfrm>
              <a:off x="3238450" y="238125"/>
              <a:ext cx="1049800" cy="434425"/>
            </a:xfrm>
            <a:custGeom>
              <a:rect b="b" l="l" r="r" t="t"/>
              <a:pathLst>
                <a:path extrusionOk="0" h="17377" w="41992">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88" name="Google Shape;88;p1"/>
            <p:cNvSpPr/>
            <p:nvPr/>
          </p:nvSpPr>
          <p:spPr>
            <a:xfrm>
              <a:off x="5313825" y="1163700"/>
              <a:ext cx="1140275" cy="471500"/>
            </a:xfrm>
            <a:custGeom>
              <a:rect b="b" l="l" r="r" t="t"/>
              <a:pathLst>
                <a:path extrusionOk="0" h="18860" w="45611">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89" name="Google Shape;89;p1"/>
            <p:cNvSpPr/>
            <p:nvPr/>
          </p:nvSpPr>
          <p:spPr>
            <a:xfrm>
              <a:off x="2143725" y="778175"/>
              <a:ext cx="909850" cy="375975"/>
            </a:xfrm>
            <a:custGeom>
              <a:rect b="b" l="l" r="r" t="t"/>
              <a:pathLst>
                <a:path extrusionOk="0" h="15039" w="36394">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90" name="Google Shape;90;p1"/>
            <p:cNvSpPr/>
            <p:nvPr/>
          </p:nvSpPr>
          <p:spPr>
            <a:xfrm>
              <a:off x="3816725" y="1513800"/>
              <a:ext cx="673275" cy="1962450"/>
            </a:xfrm>
            <a:custGeom>
              <a:rect b="b" l="l" r="r" t="t"/>
              <a:pathLst>
                <a:path extrusionOk="0" h="78498" w="26931">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91" name="Google Shape;91;p1"/>
            <p:cNvSpPr/>
            <p:nvPr/>
          </p:nvSpPr>
          <p:spPr>
            <a:xfrm>
              <a:off x="4049950" y="1513800"/>
              <a:ext cx="134325" cy="1946725"/>
            </a:xfrm>
            <a:custGeom>
              <a:rect b="b" l="l" r="r" t="t"/>
              <a:pathLst>
                <a:path extrusionOk="0" h="77869" w="5373">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92" name="Google Shape;92;p1"/>
            <p:cNvSpPr/>
            <p:nvPr/>
          </p:nvSpPr>
          <p:spPr>
            <a:xfrm>
              <a:off x="4209550" y="3318875"/>
              <a:ext cx="35975" cy="65200"/>
            </a:xfrm>
            <a:custGeom>
              <a:rect b="b" l="l" r="r" t="t"/>
              <a:pathLst>
                <a:path extrusionOk="0" h="2608" w="1439">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93" name="Google Shape;93;p1"/>
            <p:cNvSpPr/>
            <p:nvPr/>
          </p:nvSpPr>
          <p:spPr>
            <a:xfrm>
              <a:off x="4253375" y="3050250"/>
              <a:ext cx="69700" cy="145000"/>
            </a:xfrm>
            <a:custGeom>
              <a:rect b="b" l="l" r="r" t="t"/>
              <a:pathLst>
                <a:path extrusionOk="0" h="5800" w="2788">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94" name="Google Shape;94;p1"/>
            <p:cNvSpPr/>
            <p:nvPr/>
          </p:nvSpPr>
          <p:spPr>
            <a:xfrm>
              <a:off x="4232575" y="2838950"/>
              <a:ext cx="42750" cy="136575"/>
            </a:xfrm>
            <a:custGeom>
              <a:rect b="b" l="l" r="r" t="t"/>
              <a:pathLst>
                <a:path extrusionOk="0" h="5463" w="171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95" name="Google Shape;95;p1"/>
            <p:cNvSpPr/>
            <p:nvPr/>
          </p:nvSpPr>
          <p:spPr>
            <a:xfrm>
              <a:off x="4251700" y="2623700"/>
              <a:ext cx="30350" cy="30950"/>
            </a:xfrm>
            <a:custGeom>
              <a:rect b="b" l="l" r="r" t="t"/>
              <a:pathLst>
                <a:path extrusionOk="0" h="1238" w="1214">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96" name="Google Shape;96;p1"/>
            <p:cNvSpPr/>
            <p:nvPr/>
          </p:nvSpPr>
          <p:spPr>
            <a:xfrm>
              <a:off x="4323625" y="3024400"/>
              <a:ext cx="45550" cy="147250"/>
            </a:xfrm>
            <a:custGeom>
              <a:rect b="b" l="l" r="r" t="t"/>
              <a:pathLst>
                <a:path extrusionOk="0" h="5890" w="1822">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97" name="Google Shape;97;p1"/>
            <p:cNvSpPr/>
            <p:nvPr/>
          </p:nvSpPr>
          <p:spPr>
            <a:xfrm>
              <a:off x="3876300" y="2329225"/>
              <a:ext cx="35975" cy="74775"/>
            </a:xfrm>
            <a:custGeom>
              <a:rect b="b" l="l" r="r" t="t"/>
              <a:pathLst>
                <a:path extrusionOk="0" h="2991" w="1439">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98" name="Google Shape;98;p1"/>
            <p:cNvSpPr/>
            <p:nvPr/>
          </p:nvSpPr>
          <p:spPr>
            <a:xfrm>
              <a:off x="3902700" y="2663050"/>
              <a:ext cx="44425" cy="205700"/>
            </a:xfrm>
            <a:custGeom>
              <a:rect b="b" l="l" r="r" t="t"/>
              <a:pathLst>
                <a:path extrusionOk="0" h="8228" w="1777">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99" name="Google Shape;99;p1"/>
            <p:cNvSpPr/>
            <p:nvPr/>
          </p:nvSpPr>
          <p:spPr>
            <a:xfrm>
              <a:off x="3952150" y="2546725"/>
              <a:ext cx="30950" cy="94425"/>
            </a:xfrm>
            <a:custGeom>
              <a:rect b="b" l="l" r="r" t="t"/>
              <a:pathLst>
                <a:path extrusionOk="0" h="3777" w="1238">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00" name="Google Shape;100;p1"/>
            <p:cNvSpPr/>
            <p:nvPr/>
          </p:nvSpPr>
          <p:spPr>
            <a:xfrm>
              <a:off x="3987000" y="3076100"/>
              <a:ext cx="33750" cy="123100"/>
            </a:xfrm>
            <a:custGeom>
              <a:rect b="b" l="l" r="r" t="t"/>
              <a:pathLst>
                <a:path extrusionOk="0" h="4924" w="135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01" name="Google Shape;101;p1"/>
            <p:cNvSpPr/>
            <p:nvPr/>
          </p:nvSpPr>
          <p:spPr>
            <a:xfrm>
              <a:off x="4161775" y="2430950"/>
              <a:ext cx="41600" cy="123650"/>
            </a:xfrm>
            <a:custGeom>
              <a:rect b="b" l="l" r="r" t="t"/>
              <a:pathLst>
                <a:path extrusionOk="0" h="4946" w="1664">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02" name="Google Shape;102;p1"/>
            <p:cNvSpPr/>
            <p:nvPr/>
          </p:nvSpPr>
          <p:spPr>
            <a:xfrm>
              <a:off x="4151100" y="3050250"/>
              <a:ext cx="61825" cy="150075"/>
            </a:xfrm>
            <a:custGeom>
              <a:rect b="b" l="l" r="r" t="t"/>
              <a:pathLst>
                <a:path extrusionOk="0" h="6003" w="2473">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03" name="Google Shape;103;p1"/>
            <p:cNvSpPr/>
            <p:nvPr/>
          </p:nvSpPr>
          <p:spPr>
            <a:xfrm>
              <a:off x="3894825" y="2062850"/>
              <a:ext cx="38800" cy="72525"/>
            </a:xfrm>
            <a:custGeom>
              <a:rect b="b" l="l" r="r" t="t"/>
              <a:pathLst>
                <a:path extrusionOk="0" h="2901" w="1552">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04" name="Google Shape;104;p1"/>
            <p:cNvSpPr/>
            <p:nvPr/>
          </p:nvSpPr>
          <p:spPr>
            <a:xfrm>
              <a:off x="3123250" y="1478950"/>
              <a:ext cx="728325" cy="1911875"/>
            </a:xfrm>
            <a:custGeom>
              <a:rect b="b" l="l" r="r" t="t"/>
              <a:pathLst>
                <a:path extrusionOk="0" h="76475" w="29133">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05" name="Google Shape;105;p1"/>
            <p:cNvSpPr/>
            <p:nvPr/>
          </p:nvSpPr>
          <p:spPr>
            <a:xfrm>
              <a:off x="3313750" y="1480075"/>
              <a:ext cx="404075" cy="1910750"/>
            </a:xfrm>
            <a:custGeom>
              <a:rect b="b" l="l" r="r" t="t"/>
              <a:pathLst>
                <a:path extrusionOk="0" h="76430" w="16163">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06" name="Google Shape;106;p1"/>
            <p:cNvSpPr/>
            <p:nvPr/>
          </p:nvSpPr>
          <p:spPr>
            <a:xfrm>
              <a:off x="3393550" y="3268850"/>
              <a:ext cx="33175" cy="66350"/>
            </a:xfrm>
            <a:custGeom>
              <a:rect b="b" l="l" r="r" t="t"/>
              <a:pathLst>
                <a:path extrusionOk="0" h="2654" w="1327">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07" name="Google Shape;107;p1"/>
            <p:cNvSpPr/>
            <p:nvPr/>
          </p:nvSpPr>
          <p:spPr>
            <a:xfrm>
              <a:off x="3500900" y="3017650"/>
              <a:ext cx="42150" cy="150625"/>
            </a:xfrm>
            <a:custGeom>
              <a:rect b="b" l="l" r="r" t="t"/>
              <a:pathLst>
                <a:path extrusionOk="0" h="6025" w="1686">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08" name="Google Shape;108;p1"/>
            <p:cNvSpPr/>
            <p:nvPr/>
          </p:nvSpPr>
          <p:spPr>
            <a:xfrm>
              <a:off x="3516625" y="2806900"/>
              <a:ext cx="43300" cy="136600"/>
            </a:xfrm>
            <a:custGeom>
              <a:rect b="b" l="l" r="r" t="t"/>
              <a:pathLst>
                <a:path extrusionOk="0" h="5464" w="1732">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09" name="Google Shape;109;p1"/>
            <p:cNvSpPr/>
            <p:nvPr/>
          </p:nvSpPr>
          <p:spPr>
            <a:xfrm>
              <a:off x="3596975" y="2601800"/>
              <a:ext cx="29825" cy="30925"/>
            </a:xfrm>
            <a:custGeom>
              <a:rect b="b" l="l" r="r" t="t"/>
              <a:pathLst>
                <a:path extrusionOk="0" h="1237" w="1193">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10" name="Google Shape;110;p1"/>
            <p:cNvSpPr/>
            <p:nvPr/>
          </p:nvSpPr>
          <p:spPr>
            <a:xfrm>
              <a:off x="3563275" y="3008650"/>
              <a:ext cx="42725" cy="146700"/>
            </a:xfrm>
            <a:custGeom>
              <a:rect b="b" l="l" r="r" t="t"/>
              <a:pathLst>
                <a:path extrusionOk="0" h="5868" w="1709">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11" name="Google Shape;111;p1"/>
            <p:cNvSpPr/>
            <p:nvPr/>
          </p:nvSpPr>
          <p:spPr>
            <a:xfrm>
              <a:off x="3294075" y="2229200"/>
              <a:ext cx="36000" cy="75325"/>
            </a:xfrm>
            <a:custGeom>
              <a:rect b="b" l="l" r="r" t="t"/>
              <a:pathLst>
                <a:path extrusionOk="0" h="3013" w="144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12" name="Google Shape;112;p1"/>
            <p:cNvSpPr/>
            <p:nvPr/>
          </p:nvSpPr>
          <p:spPr>
            <a:xfrm>
              <a:off x="3221025" y="2560200"/>
              <a:ext cx="58475" cy="204575"/>
            </a:xfrm>
            <a:custGeom>
              <a:rect b="b" l="l" r="r" t="t"/>
              <a:pathLst>
                <a:path extrusionOk="0" h="8183" w="2339">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13" name="Google Shape;113;p1"/>
            <p:cNvSpPr/>
            <p:nvPr/>
          </p:nvSpPr>
          <p:spPr>
            <a:xfrm>
              <a:off x="3308125" y="2458475"/>
              <a:ext cx="46675" cy="92750"/>
            </a:xfrm>
            <a:custGeom>
              <a:rect b="b" l="l" r="r" t="t"/>
              <a:pathLst>
                <a:path extrusionOk="0" h="3710" w="1867">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14" name="Google Shape;114;p1"/>
            <p:cNvSpPr/>
            <p:nvPr/>
          </p:nvSpPr>
          <p:spPr>
            <a:xfrm>
              <a:off x="3217100" y="2981675"/>
              <a:ext cx="49475" cy="121425"/>
            </a:xfrm>
            <a:custGeom>
              <a:rect b="b" l="l" r="r" t="t"/>
              <a:pathLst>
                <a:path extrusionOk="0" h="4857" w="1979">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15" name="Google Shape;115;p1"/>
            <p:cNvSpPr/>
            <p:nvPr/>
          </p:nvSpPr>
          <p:spPr>
            <a:xfrm>
              <a:off x="3543025" y="2393850"/>
              <a:ext cx="41625" cy="123675"/>
            </a:xfrm>
            <a:custGeom>
              <a:rect b="b" l="l" r="r" t="t"/>
              <a:pathLst>
                <a:path extrusionOk="0" h="4947" w="1665">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16" name="Google Shape;116;p1"/>
            <p:cNvSpPr/>
            <p:nvPr/>
          </p:nvSpPr>
          <p:spPr>
            <a:xfrm>
              <a:off x="3401425" y="2994050"/>
              <a:ext cx="33175" cy="154000"/>
            </a:xfrm>
            <a:custGeom>
              <a:rect b="b" l="l" r="r" t="t"/>
              <a:pathLst>
                <a:path extrusionOk="0" h="6160" w="1327">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17" name="Google Shape;117;p1"/>
            <p:cNvSpPr/>
            <p:nvPr/>
          </p:nvSpPr>
          <p:spPr>
            <a:xfrm>
              <a:off x="3368825" y="1975750"/>
              <a:ext cx="47800" cy="70825"/>
            </a:xfrm>
            <a:custGeom>
              <a:rect b="b" l="l" r="r" t="t"/>
              <a:pathLst>
                <a:path extrusionOk="0" h="2833" w="1912">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18" name="Google Shape;118;p1"/>
            <p:cNvSpPr/>
            <p:nvPr/>
          </p:nvSpPr>
          <p:spPr>
            <a:xfrm>
              <a:off x="4972700" y="756250"/>
              <a:ext cx="1057100" cy="1880400"/>
            </a:xfrm>
            <a:custGeom>
              <a:rect b="b" l="l" r="r" t="t"/>
              <a:pathLst>
                <a:path extrusionOk="0" h="75216" w="42284">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19" name="Google Shape;119;p1"/>
            <p:cNvSpPr/>
            <p:nvPr/>
          </p:nvSpPr>
          <p:spPr>
            <a:xfrm>
              <a:off x="5375075" y="2013950"/>
              <a:ext cx="279325" cy="243375"/>
            </a:xfrm>
            <a:custGeom>
              <a:rect b="b" l="l" r="r" t="t"/>
              <a:pathLst>
                <a:path extrusionOk="0" h="9735" w="11173">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20" name="Google Shape;120;p1"/>
            <p:cNvSpPr/>
            <p:nvPr/>
          </p:nvSpPr>
          <p:spPr>
            <a:xfrm>
              <a:off x="5787000" y="1931350"/>
              <a:ext cx="154575" cy="283825"/>
            </a:xfrm>
            <a:custGeom>
              <a:rect b="b" l="l" r="r" t="t"/>
              <a:pathLst>
                <a:path extrusionOk="0" h="11353" w="6183">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21" name="Google Shape;121;p1"/>
            <p:cNvSpPr/>
            <p:nvPr/>
          </p:nvSpPr>
          <p:spPr>
            <a:xfrm>
              <a:off x="5699900" y="1541325"/>
              <a:ext cx="164675" cy="364750"/>
            </a:xfrm>
            <a:custGeom>
              <a:rect b="b" l="l" r="r" t="t"/>
              <a:pathLst>
                <a:path extrusionOk="0" h="14590" w="6587">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22" name="Google Shape;122;p1"/>
            <p:cNvSpPr/>
            <p:nvPr/>
          </p:nvSpPr>
          <p:spPr>
            <a:xfrm>
              <a:off x="5363275" y="1659350"/>
              <a:ext cx="252350" cy="235500"/>
            </a:xfrm>
            <a:custGeom>
              <a:rect b="b" l="l" r="r" t="t"/>
              <a:pathLst>
                <a:path extrusionOk="0" h="9420" w="10094">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23" name="Google Shape;123;p1"/>
            <p:cNvSpPr/>
            <p:nvPr/>
          </p:nvSpPr>
          <p:spPr>
            <a:xfrm>
              <a:off x="5589200" y="1052975"/>
              <a:ext cx="48900" cy="387800"/>
            </a:xfrm>
            <a:custGeom>
              <a:rect b="b" l="l" r="r" t="t"/>
              <a:pathLst>
                <a:path extrusionOk="0" h="15512" w="1956">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24" name="Google Shape;124;p1"/>
            <p:cNvSpPr/>
            <p:nvPr/>
          </p:nvSpPr>
          <p:spPr>
            <a:xfrm>
              <a:off x="5190750" y="1357575"/>
              <a:ext cx="274275" cy="153450"/>
            </a:xfrm>
            <a:custGeom>
              <a:rect b="b" l="l" r="r" t="t"/>
              <a:pathLst>
                <a:path extrusionOk="0" h="6138" w="10971">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25" name="Google Shape;125;p1"/>
            <p:cNvSpPr/>
            <p:nvPr/>
          </p:nvSpPr>
          <p:spPr>
            <a:xfrm>
              <a:off x="5106450" y="850675"/>
              <a:ext cx="237750" cy="231000"/>
            </a:xfrm>
            <a:custGeom>
              <a:rect b="b" l="l" r="r" t="t"/>
              <a:pathLst>
                <a:path extrusionOk="0" h="9240" w="951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26" name="Google Shape;126;p1"/>
            <p:cNvSpPr/>
            <p:nvPr/>
          </p:nvSpPr>
          <p:spPr>
            <a:xfrm>
              <a:off x="3423900" y="1135025"/>
              <a:ext cx="909850" cy="1657850"/>
            </a:xfrm>
            <a:custGeom>
              <a:rect b="b" l="l" r="r" t="t"/>
              <a:pathLst>
                <a:path extrusionOk="0" h="66314" w="36394">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27" name="Google Shape;127;p1"/>
            <p:cNvSpPr/>
            <p:nvPr/>
          </p:nvSpPr>
          <p:spPr>
            <a:xfrm>
              <a:off x="3899900" y="1456475"/>
              <a:ext cx="77000" cy="155700"/>
            </a:xfrm>
            <a:custGeom>
              <a:rect b="b" l="l" r="r" t="t"/>
              <a:pathLst>
                <a:path extrusionOk="0" h="6228" w="308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28" name="Google Shape;128;p1"/>
            <p:cNvSpPr/>
            <p:nvPr/>
          </p:nvSpPr>
          <p:spPr>
            <a:xfrm>
              <a:off x="3740850" y="1214825"/>
              <a:ext cx="38250" cy="208525"/>
            </a:xfrm>
            <a:custGeom>
              <a:rect b="b" l="l" r="r" t="t"/>
              <a:pathLst>
                <a:path extrusionOk="0" h="8341" w="153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29" name="Google Shape;129;p1"/>
            <p:cNvSpPr/>
            <p:nvPr/>
          </p:nvSpPr>
          <p:spPr>
            <a:xfrm>
              <a:off x="3487400" y="1421075"/>
              <a:ext cx="179300" cy="35425"/>
            </a:xfrm>
            <a:custGeom>
              <a:rect b="b" l="l" r="r" t="t"/>
              <a:pathLst>
                <a:path extrusionOk="0" h="1417" w="7172">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30" name="Google Shape;130;p1"/>
            <p:cNvSpPr/>
            <p:nvPr/>
          </p:nvSpPr>
          <p:spPr>
            <a:xfrm>
              <a:off x="3680150" y="1653725"/>
              <a:ext cx="166375" cy="60175"/>
            </a:xfrm>
            <a:custGeom>
              <a:rect b="b" l="l" r="r" t="t"/>
              <a:pathLst>
                <a:path extrusionOk="0" h="2407" w="6655">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31" name="Google Shape;131;p1"/>
            <p:cNvSpPr/>
            <p:nvPr/>
          </p:nvSpPr>
          <p:spPr>
            <a:xfrm>
              <a:off x="3962275" y="1795925"/>
              <a:ext cx="136575" cy="162425"/>
            </a:xfrm>
            <a:custGeom>
              <a:rect b="b" l="l" r="r" t="t"/>
              <a:pathLst>
                <a:path extrusionOk="0" h="6497" w="5463">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32" name="Google Shape;132;p1"/>
            <p:cNvSpPr/>
            <p:nvPr/>
          </p:nvSpPr>
          <p:spPr>
            <a:xfrm>
              <a:off x="3772875" y="1863350"/>
              <a:ext cx="146150" cy="96125"/>
            </a:xfrm>
            <a:custGeom>
              <a:rect b="b" l="l" r="r" t="t"/>
              <a:pathLst>
                <a:path extrusionOk="0" h="3845" w="5846">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33" name="Google Shape;133;p1"/>
            <p:cNvSpPr/>
            <p:nvPr/>
          </p:nvSpPr>
          <p:spPr>
            <a:xfrm>
              <a:off x="3966200" y="2111750"/>
              <a:ext cx="156250" cy="146700"/>
            </a:xfrm>
            <a:custGeom>
              <a:rect b="b" l="l" r="r" t="t"/>
              <a:pathLst>
                <a:path extrusionOk="0" h="5868" w="625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34" name="Google Shape;134;p1"/>
            <p:cNvSpPr/>
            <p:nvPr/>
          </p:nvSpPr>
          <p:spPr>
            <a:xfrm>
              <a:off x="3755475" y="2212350"/>
              <a:ext cx="168600" cy="78700"/>
            </a:xfrm>
            <a:custGeom>
              <a:rect b="b" l="l" r="r" t="t"/>
              <a:pathLst>
                <a:path extrusionOk="0" h="3148" w="6744">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35" name="Google Shape;135;p1"/>
            <p:cNvSpPr/>
            <p:nvPr/>
          </p:nvSpPr>
          <p:spPr>
            <a:xfrm>
              <a:off x="4111750" y="2389350"/>
              <a:ext cx="57925" cy="184925"/>
            </a:xfrm>
            <a:custGeom>
              <a:rect b="b" l="l" r="r" t="t"/>
              <a:pathLst>
                <a:path extrusionOk="0" h="7397" w="2317">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36" name="Google Shape;136;p1"/>
            <p:cNvSpPr/>
            <p:nvPr/>
          </p:nvSpPr>
          <p:spPr>
            <a:xfrm>
              <a:off x="3835275" y="2523100"/>
              <a:ext cx="179275" cy="39375"/>
            </a:xfrm>
            <a:custGeom>
              <a:rect b="b" l="l" r="r" t="t"/>
              <a:pathLst>
                <a:path extrusionOk="0" h="1575" w="7171">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37" name="Google Shape;137;p1"/>
            <p:cNvSpPr/>
            <p:nvPr/>
          </p:nvSpPr>
          <p:spPr>
            <a:xfrm>
              <a:off x="2031875" y="750625"/>
              <a:ext cx="664850" cy="1753975"/>
            </a:xfrm>
            <a:custGeom>
              <a:rect b="b" l="l" r="r" t="t"/>
              <a:pathLst>
                <a:path extrusionOk="0" h="70159" w="26594">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38" name="Google Shape;138;p1"/>
            <p:cNvSpPr/>
            <p:nvPr/>
          </p:nvSpPr>
          <p:spPr>
            <a:xfrm>
              <a:off x="2135300" y="1121550"/>
              <a:ext cx="114650" cy="135450"/>
            </a:xfrm>
            <a:custGeom>
              <a:rect b="b" l="l" r="r" t="t"/>
              <a:pathLst>
                <a:path extrusionOk="0" h="5418" w="4586">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39" name="Google Shape;139;p1"/>
            <p:cNvSpPr/>
            <p:nvPr/>
          </p:nvSpPr>
          <p:spPr>
            <a:xfrm>
              <a:off x="2252175" y="827075"/>
              <a:ext cx="84325" cy="201200"/>
            </a:xfrm>
            <a:custGeom>
              <a:rect b="b" l="l" r="r" t="t"/>
              <a:pathLst>
                <a:path extrusionOk="0" h="8048" w="3373">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40" name="Google Shape;140;p1"/>
            <p:cNvSpPr/>
            <p:nvPr/>
          </p:nvSpPr>
          <p:spPr>
            <a:xfrm>
              <a:off x="2417400" y="945075"/>
              <a:ext cx="173125" cy="75325"/>
            </a:xfrm>
            <a:custGeom>
              <a:rect b="b" l="l" r="r" t="t"/>
              <a:pathLst>
                <a:path extrusionOk="0" h="3013" w="6925">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41" name="Google Shape;141;p1"/>
            <p:cNvSpPr/>
            <p:nvPr/>
          </p:nvSpPr>
          <p:spPr>
            <a:xfrm>
              <a:off x="2330850" y="1223825"/>
              <a:ext cx="150075" cy="102300"/>
            </a:xfrm>
            <a:custGeom>
              <a:rect b="b" l="l" r="r" t="t"/>
              <a:pathLst>
                <a:path extrusionOk="0" h="4092" w="6003">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42" name="Google Shape;142;p1"/>
            <p:cNvSpPr/>
            <p:nvPr/>
          </p:nvSpPr>
          <p:spPr>
            <a:xfrm>
              <a:off x="2127975" y="1482325"/>
              <a:ext cx="173125" cy="121975"/>
            </a:xfrm>
            <a:custGeom>
              <a:rect b="b" l="l" r="r" t="t"/>
              <a:pathLst>
                <a:path extrusionOk="0" h="4879" w="6925">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43" name="Google Shape;143;p1"/>
            <p:cNvSpPr/>
            <p:nvPr/>
          </p:nvSpPr>
          <p:spPr>
            <a:xfrm>
              <a:off x="2340400" y="1451975"/>
              <a:ext cx="119725" cy="130400"/>
            </a:xfrm>
            <a:custGeom>
              <a:rect b="b" l="l" r="r" t="t"/>
              <a:pathLst>
                <a:path extrusionOk="0" h="5216" w="4789">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44" name="Google Shape;144;p1"/>
            <p:cNvSpPr/>
            <p:nvPr/>
          </p:nvSpPr>
          <p:spPr>
            <a:xfrm>
              <a:off x="2206650" y="1789175"/>
              <a:ext cx="186600" cy="100625"/>
            </a:xfrm>
            <a:custGeom>
              <a:rect b="b" l="l" r="r" t="t"/>
              <a:pathLst>
                <a:path extrusionOk="0" h="4025" w="7464">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45" name="Google Shape;145;p1"/>
            <p:cNvSpPr/>
            <p:nvPr/>
          </p:nvSpPr>
          <p:spPr>
            <a:xfrm>
              <a:off x="2441575" y="1777375"/>
              <a:ext cx="146700" cy="120275"/>
            </a:xfrm>
            <a:custGeom>
              <a:rect b="b" l="l" r="r" t="t"/>
              <a:pathLst>
                <a:path extrusionOk="0" h="4811" w="5868">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46" name="Google Shape;146;p1"/>
            <p:cNvSpPr/>
            <p:nvPr/>
          </p:nvSpPr>
          <p:spPr>
            <a:xfrm>
              <a:off x="2251050" y="2067350"/>
              <a:ext cx="105675" cy="168625"/>
            </a:xfrm>
            <a:custGeom>
              <a:rect b="b" l="l" r="r" t="t"/>
              <a:pathLst>
                <a:path extrusionOk="0" h="6745" w="4227">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47" name="Google Shape;147;p1"/>
            <p:cNvSpPr/>
            <p:nvPr/>
          </p:nvSpPr>
          <p:spPr>
            <a:xfrm>
              <a:off x="2442700" y="2098825"/>
              <a:ext cx="169725" cy="84875"/>
            </a:xfrm>
            <a:custGeom>
              <a:rect b="b" l="l" r="r" t="t"/>
              <a:pathLst>
                <a:path extrusionOk="0" h="3395" w="6789">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48" name="Google Shape;148;p1"/>
            <p:cNvSpPr/>
            <p:nvPr/>
          </p:nvSpPr>
          <p:spPr>
            <a:xfrm>
              <a:off x="2784375" y="1587975"/>
              <a:ext cx="897500" cy="1380800"/>
            </a:xfrm>
            <a:custGeom>
              <a:rect b="b" l="l" r="r" t="t"/>
              <a:pathLst>
                <a:path extrusionOk="0" h="55232" w="3590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49" name="Google Shape;149;p1"/>
            <p:cNvSpPr/>
            <p:nvPr/>
          </p:nvSpPr>
          <p:spPr>
            <a:xfrm>
              <a:off x="2951850" y="1602600"/>
              <a:ext cx="641225" cy="1366175"/>
            </a:xfrm>
            <a:custGeom>
              <a:rect b="b" l="l" r="r" t="t"/>
              <a:pathLst>
                <a:path extrusionOk="0" h="54647" w="25649">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0" name="Google Shape;150;p1"/>
            <p:cNvSpPr/>
            <p:nvPr/>
          </p:nvSpPr>
          <p:spPr>
            <a:xfrm>
              <a:off x="2877100" y="2537150"/>
              <a:ext cx="71400" cy="145600"/>
            </a:xfrm>
            <a:custGeom>
              <a:rect b="b" l="l" r="r" t="t"/>
              <a:pathLst>
                <a:path extrusionOk="0" h="5824" w="2856">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1" name="Google Shape;151;p1"/>
            <p:cNvSpPr/>
            <p:nvPr/>
          </p:nvSpPr>
          <p:spPr>
            <a:xfrm>
              <a:off x="2994550" y="2338225"/>
              <a:ext cx="43300" cy="61275"/>
            </a:xfrm>
            <a:custGeom>
              <a:rect b="b" l="l" r="r" t="t"/>
              <a:pathLst>
                <a:path extrusionOk="0" h="2451" w="1732">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2" name="Google Shape;152;p1"/>
            <p:cNvSpPr/>
            <p:nvPr/>
          </p:nvSpPr>
          <p:spPr>
            <a:xfrm>
              <a:off x="3138975" y="2550650"/>
              <a:ext cx="29800" cy="30925"/>
            </a:xfrm>
            <a:custGeom>
              <a:rect b="b" l="l" r="r" t="t"/>
              <a:pathLst>
                <a:path extrusionOk="0" h="1237" w="1192">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3" name="Google Shape;153;p1"/>
            <p:cNvSpPr/>
            <p:nvPr/>
          </p:nvSpPr>
          <p:spPr>
            <a:xfrm>
              <a:off x="3302500" y="2119600"/>
              <a:ext cx="70850" cy="113000"/>
            </a:xfrm>
            <a:custGeom>
              <a:rect b="b" l="l" r="r" t="t"/>
              <a:pathLst>
                <a:path extrusionOk="0" h="4520" w="2834">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4" name="Google Shape;154;p1"/>
            <p:cNvSpPr/>
            <p:nvPr/>
          </p:nvSpPr>
          <p:spPr>
            <a:xfrm>
              <a:off x="3286225" y="2414650"/>
              <a:ext cx="52850" cy="74775"/>
            </a:xfrm>
            <a:custGeom>
              <a:rect b="b" l="l" r="r" t="t"/>
              <a:pathLst>
                <a:path extrusionOk="0" h="2991" w="2114">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5" name="Google Shape;155;p1"/>
            <p:cNvSpPr/>
            <p:nvPr/>
          </p:nvSpPr>
          <p:spPr>
            <a:xfrm>
              <a:off x="3136175" y="2738900"/>
              <a:ext cx="52275" cy="82075"/>
            </a:xfrm>
            <a:custGeom>
              <a:rect b="b" l="l" r="r" t="t"/>
              <a:pathLst>
                <a:path extrusionOk="0" h="3283" w="2091">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6" name="Google Shape;156;p1"/>
            <p:cNvSpPr/>
            <p:nvPr/>
          </p:nvSpPr>
          <p:spPr>
            <a:xfrm>
              <a:off x="3124375" y="2003275"/>
              <a:ext cx="100600" cy="155700"/>
            </a:xfrm>
            <a:custGeom>
              <a:rect b="b" l="l" r="r" t="t"/>
              <a:pathLst>
                <a:path extrusionOk="0" h="6228" w="4024">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7" name="Google Shape;157;p1"/>
            <p:cNvSpPr/>
            <p:nvPr/>
          </p:nvSpPr>
          <p:spPr>
            <a:xfrm>
              <a:off x="3104700" y="2170750"/>
              <a:ext cx="94425" cy="129275"/>
            </a:xfrm>
            <a:custGeom>
              <a:rect b="b" l="l" r="r" t="t"/>
              <a:pathLst>
                <a:path extrusionOk="0" h="5171" w="3777">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8" name="Google Shape;158;p1"/>
            <p:cNvSpPr/>
            <p:nvPr/>
          </p:nvSpPr>
          <p:spPr>
            <a:xfrm>
              <a:off x="3458750" y="1923475"/>
              <a:ext cx="124200" cy="152900"/>
            </a:xfrm>
            <a:custGeom>
              <a:rect b="b" l="l" r="r" t="t"/>
              <a:pathLst>
                <a:path extrusionOk="0" h="6116" w="4968">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59" name="Google Shape;159;p1"/>
            <p:cNvSpPr/>
            <p:nvPr/>
          </p:nvSpPr>
          <p:spPr>
            <a:xfrm>
              <a:off x="3370500" y="2170750"/>
              <a:ext cx="85450" cy="115800"/>
            </a:xfrm>
            <a:custGeom>
              <a:rect b="b" l="l" r="r" t="t"/>
              <a:pathLst>
                <a:path extrusionOk="0" h="4632" w="3418">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0" name="Google Shape;160;p1"/>
            <p:cNvSpPr/>
            <p:nvPr/>
          </p:nvSpPr>
          <p:spPr>
            <a:xfrm>
              <a:off x="1079350" y="1761075"/>
              <a:ext cx="1100350" cy="1270100"/>
            </a:xfrm>
            <a:custGeom>
              <a:rect b="b" l="l" r="r" t="t"/>
              <a:pathLst>
                <a:path extrusionOk="0" h="50804" w="44014">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1" name="Google Shape;161;p1"/>
            <p:cNvSpPr/>
            <p:nvPr/>
          </p:nvSpPr>
          <p:spPr>
            <a:xfrm>
              <a:off x="1137775" y="1790850"/>
              <a:ext cx="891875" cy="1226825"/>
            </a:xfrm>
            <a:custGeom>
              <a:rect b="b" l="l" r="r" t="t"/>
              <a:pathLst>
                <a:path extrusionOk="0" h="49073" w="35675">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2" name="Google Shape;162;p1"/>
            <p:cNvSpPr/>
            <p:nvPr/>
          </p:nvSpPr>
          <p:spPr>
            <a:xfrm>
              <a:off x="1952075" y="2584375"/>
              <a:ext cx="93325" cy="135450"/>
            </a:xfrm>
            <a:custGeom>
              <a:rect b="b" l="l" r="r" t="t"/>
              <a:pathLst>
                <a:path extrusionOk="0" h="5418" w="3733">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3" name="Google Shape;163;p1"/>
            <p:cNvSpPr/>
            <p:nvPr/>
          </p:nvSpPr>
          <p:spPr>
            <a:xfrm>
              <a:off x="1825650" y="2406225"/>
              <a:ext cx="49475" cy="58475"/>
            </a:xfrm>
            <a:custGeom>
              <a:rect b="b" l="l" r="r" t="t"/>
              <a:pathLst>
                <a:path extrusionOk="0" h="2339" w="1979">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4" name="Google Shape;164;p1"/>
            <p:cNvSpPr/>
            <p:nvPr/>
          </p:nvSpPr>
          <p:spPr>
            <a:xfrm>
              <a:off x="1738525" y="2640575"/>
              <a:ext cx="30375" cy="30925"/>
            </a:xfrm>
            <a:custGeom>
              <a:rect b="b" l="l" r="r" t="t"/>
              <a:pathLst>
                <a:path extrusionOk="0" h="1237" w="1215">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5" name="Google Shape;165;p1"/>
            <p:cNvSpPr/>
            <p:nvPr/>
          </p:nvSpPr>
          <p:spPr>
            <a:xfrm>
              <a:off x="1453625" y="2257300"/>
              <a:ext cx="86550" cy="103975"/>
            </a:xfrm>
            <a:custGeom>
              <a:rect b="b" l="l" r="r" t="t"/>
              <a:pathLst>
                <a:path extrusionOk="0" h="4159" w="3462">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6" name="Google Shape;166;p1"/>
            <p:cNvSpPr/>
            <p:nvPr/>
          </p:nvSpPr>
          <p:spPr>
            <a:xfrm>
              <a:off x="1545225" y="2539975"/>
              <a:ext cx="61275" cy="69700"/>
            </a:xfrm>
            <a:custGeom>
              <a:rect b="b" l="l" r="r" t="t"/>
              <a:pathLst>
                <a:path extrusionOk="0" h="2788" w="2451">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7" name="Google Shape;167;p1"/>
            <p:cNvSpPr/>
            <p:nvPr/>
          </p:nvSpPr>
          <p:spPr>
            <a:xfrm>
              <a:off x="1756525" y="2828825"/>
              <a:ext cx="61825" cy="77025"/>
            </a:xfrm>
            <a:custGeom>
              <a:rect b="b" l="l" r="r" t="t"/>
              <a:pathLst>
                <a:path extrusionOk="0" h="3081" w="2473">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8" name="Google Shape;168;p1"/>
            <p:cNvSpPr/>
            <p:nvPr/>
          </p:nvSpPr>
          <p:spPr>
            <a:xfrm>
              <a:off x="1576675" y="2114550"/>
              <a:ext cx="123675" cy="139400"/>
            </a:xfrm>
            <a:custGeom>
              <a:rect b="b" l="l" r="r" t="t"/>
              <a:pathLst>
                <a:path extrusionOk="0" h="5576" w="4947">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69" name="Google Shape;169;p1"/>
            <p:cNvSpPr/>
            <p:nvPr/>
          </p:nvSpPr>
          <p:spPr>
            <a:xfrm>
              <a:off x="1635125" y="2273025"/>
              <a:ext cx="112425" cy="115800"/>
            </a:xfrm>
            <a:custGeom>
              <a:rect b="b" l="l" r="r" t="t"/>
              <a:pathLst>
                <a:path extrusionOk="0" h="4632" w="4497">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0" name="Google Shape;170;p1"/>
            <p:cNvSpPr/>
            <p:nvPr/>
          </p:nvSpPr>
          <p:spPr>
            <a:xfrm>
              <a:off x="1210275" y="2106125"/>
              <a:ext cx="146150" cy="132100"/>
            </a:xfrm>
            <a:custGeom>
              <a:rect b="b" l="l" r="r" t="t"/>
              <a:pathLst>
                <a:path extrusionOk="0" h="5284" w="5846">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1" name="Google Shape;171;p1"/>
            <p:cNvSpPr/>
            <p:nvPr/>
          </p:nvSpPr>
          <p:spPr>
            <a:xfrm>
              <a:off x="1383375" y="2323600"/>
              <a:ext cx="101175" cy="104000"/>
            </a:xfrm>
            <a:custGeom>
              <a:rect b="b" l="l" r="r" t="t"/>
              <a:pathLst>
                <a:path extrusionOk="0" h="4160" w="4047">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2" name="Google Shape;172;p1"/>
            <p:cNvSpPr/>
            <p:nvPr/>
          </p:nvSpPr>
          <p:spPr>
            <a:xfrm>
              <a:off x="1642425" y="1304750"/>
              <a:ext cx="872775" cy="1755075"/>
            </a:xfrm>
            <a:custGeom>
              <a:rect b="b" l="l" r="r" t="t"/>
              <a:pathLst>
                <a:path extrusionOk="0" h="70203" w="34911">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3" name="Google Shape;173;p1"/>
            <p:cNvSpPr/>
            <p:nvPr/>
          </p:nvSpPr>
          <p:spPr>
            <a:xfrm>
              <a:off x="1730100" y="1305875"/>
              <a:ext cx="571550" cy="1741025"/>
            </a:xfrm>
            <a:custGeom>
              <a:rect b="b" l="l" r="r" t="t"/>
              <a:pathLst>
                <a:path extrusionOk="0" h="69641" w="22862">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4" name="Google Shape;174;p1"/>
            <p:cNvSpPr/>
            <p:nvPr/>
          </p:nvSpPr>
          <p:spPr>
            <a:xfrm>
              <a:off x="2308375" y="2650125"/>
              <a:ext cx="78150" cy="196700"/>
            </a:xfrm>
            <a:custGeom>
              <a:rect b="b" l="l" r="r" t="t"/>
              <a:pathLst>
                <a:path extrusionOk="0" h="7868" w="3126">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5" name="Google Shape;175;p1"/>
            <p:cNvSpPr/>
            <p:nvPr/>
          </p:nvSpPr>
          <p:spPr>
            <a:xfrm>
              <a:off x="2072350" y="2863675"/>
              <a:ext cx="66325" cy="135450"/>
            </a:xfrm>
            <a:custGeom>
              <a:rect b="b" l="l" r="r" t="t"/>
              <a:pathLst>
                <a:path extrusionOk="0" h="5418" w="2653">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6" name="Google Shape;176;p1"/>
            <p:cNvSpPr/>
            <p:nvPr/>
          </p:nvSpPr>
          <p:spPr>
            <a:xfrm>
              <a:off x="2045925" y="2676525"/>
              <a:ext cx="38250" cy="64100"/>
            </a:xfrm>
            <a:custGeom>
              <a:rect b="b" l="l" r="r" t="t"/>
              <a:pathLst>
                <a:path extrusionOk="0" h="2564" w="153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7" name="Google Shape;177;p1"/>
            <p:cNvSpPr/>
            <p:nvPr/>
          </p:nvSpPr>
          <p:spPr>
            <a:xfrm>
              <a:off x="2107200" y="2794550"/>
              <a:ext cx="69700" cy="155125"/>
            </a:xfrm>
            <a:custGeom>
              <a:rect b="b" l="l" r="r" t="t"/>
              <a:pathLst>
                <a:path extrusionOk="0" h="6205" w="2788">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8" name="Google Shape;178;p1"/>
            <p:cNvSpPr/>
            <p:nvPr/>
          </p:nvSpPr>
          <p:spPr>
            <a:xfrm>
              <a:off x="1998725" y="2388225"/>
              <a:ext cx="73075" cy="139975"/>
            </a:xfrm>
            <a:custGeom>
              <a:rect b="b" l="l" r="r" t="t"/>
              <a:pathLst>
                <a:path extrusionOk="0" h="5599" w="2923">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79" name="Google Shape;179;p1"/>
            <p:cNvSpPr/>
            <p:nvPr/>
          </p:nvSpPr>
          <p:spPr>
            <a:xfrm>
              <a:off x="2093150" y="1949900"/>
              <a:ext cx="72500" cy="132650"/>
            </a:xfrm>
            <a:custGeom>
              <a:rect b="b" l="l" r="r" t="t"/>
              <a:pathLst>
                <a:path extrusionOk="0" h="5306" w="290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0" name="Google Shape;180;p1"/>
            <p:cNvSpPr/>
            <p:nvPr/>
          </p:nvSpPr>
          <p:spPr>
            <a:xfrm>
              <a:off x="2247675" y="2439950"/>
              <a:ext cx="61300" cy="110150"/>
            </a:xfrm>
            <a:custGeom>
              <a:rect b="b" l="l" r="r" t="t"/>
              <a:pathLst>
                <a:path extrusionOk="0" h="4406" w="2452">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1" name="Google Shape;181;p1"/>
            <p:cNvSpPr/>
            <p:nvPr/>
          </p:nvSpPr>
          <p:spPr>
            <a:xfrm>
              <a:off x="1976800" y="1572800"/>
              <a:ext cx="92200" cy="186600"/>
            </a:xfrm>
            <a:custGeom>
              <a:rect b="b" l="l" r="r" t="t"/>
              <a:pathLst>
                <a:path extrusionOk="0" h="7464" w="3688">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2" name="Google Shape;182;p1"/>
            <p:cNvSpPr/>
            <p:nvPr/>
          </p:nvSpPr>
          <p:spPr>
            <a:xfrm>
              <a:off x="1786300" y="1759950"/>
              <a:ext cx="66350" cy="155125"/>
            </a:xfrm>
            <a:custGeom>
              <a:rect b="b" l="l" r="r" t="t"/>
              <a:pathLst>
                <a:path extrusionOk="0" h="6205" w="2654">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3" name="Google Shape;183;p1"/>
            <p:cNvSpPr/>
            <p:nvPr/>
          </p:nvSpPr>
          <p:spPr>
            <a:xfrm>
              <a:off x="1848125" y="2117925"/>
              <a:ext cx="46675" cy="82625"/>
            </a:xfrm>
            <a:custGeom>
              <a:rect b="b" l="l" r="r" t="t"/>
              <a:pathLst>
                <a:path extrusionOk="0" h="3305" w="1867">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4" name="Google Shape;184;p1"/>
            <p:cNvSpPr/>
            <p:nvPr/>
          </p:nvSpPr>
          <p:spPr>
            <a:xfrm>
              <a:off x="2242625" y="2311800"/>
              <a:ext cx="62975" cy="104550"/>
            </a:xfrm>
            <a:custGeom>
              <a:rect b="b" l="l" r="r" t="t"/>
              <a:pathLst>
                <a:path extrusionOk="0" h="4182" w="2519">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5" name="Google Shape;185;p1"/>
            <p:cNvSpPr/>
            <p:nvPr/>
          </p:nvSpPr>
          <p:spPr>
            <a:xfrm>
              <a:off x="3990375" y="1153575"/>
              <a:ext cx="807575" cy="1801725"/>
            </a:xfrm>
            <a:custGeom>
              <a:rect b="b" l="l" r="r" t="t"/>
              <a:pathLst>
                <a:path extrusionOk="0" h="72069" w="32303">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6" name="Google Shape;186;p1"/>
            <p:cNvSpPr/>
            <p:nvPr/>
          </p:nvSpPr>
          <p:spPr>
            <a:xfrm>
              <a:off x="4087025" y="1154125"/>
              <a:ext cx="494575" cy="1791625"/>
            </a:xfrm>
            <a:custGeom>
              <a:rect b="b" l="l" r="r" t="t"/>
              <a:pathLst>
                <a:path extrusionOk="0" h="71665" w="19783">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7" name="Google Shape;187;p1"/>
            <p:cNvSpPr/>
            <p:nvPr/>
          </p:nvSpPr>
          <p:spPr>
            <a:xfrm>
              <a:off x="4605175" y="2545025"/>
              <a:ext cx="70275" cy="201775"/>
            </a:xfrm>
            <a:custGeom>
              <a:rect b="b" l="l" r="r" t="t"/>
              <a:pathLst>
                <a:path extrusionOk="0" h="8071" w="2811">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8" name="Google Shape;188;p1"/>
            <p:cNvSpPr/>
            <p:nvPr/>
          </p:nvSpPr>
          <p:spPr>
            <a:xfrm>
              <a:off x="4359575" y="2751275"/>
              <a:ext cx="61300" cy="139400"/>
            </a:xfrm>
            <a:custGeom>
              <a:rect b="b" l="l" r="r" t="t"/>
              <a:pathLst>
                <a:path extrusionOk="0" h="5576" w="2452">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89" name="Google Shape;189;p1"/>
            <p:cNvSpPr/>
            <p:nvPr/>
          </p:nvSpPr>
          <p:spPr>
            <a:xfrm>
              <a:off x="4341050" y="2560200"/>
              <a:ext cx="37100" cy="65775"/>
            </a:xfrm>
            <a:custGeom>
              <a:rect b="b" l="l" r="r" t="t"/>
              <a:pathLst>
                <a:path extrusionOk="0" h="2631" w="1484">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0" name="Google Shape;190;p1"/>
            <p:cNvSpPr/>
            <p:nvPr/>
          </p:nvSpPr>
          <p:spPr>
            <a:xfrm>
              <a:off x="4397250" y="2683275"/>
              <a:ext cx="64650" cy="159075"/>
            </a:xfrm>
            <a:custGeom>
              <a:rect b="b" l="l" r="r" t="t"/>
              <a:pathLst>
                <a:path extrusionOk="0" h="6363" w="2586">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1" name="Google Shape;191;p1"/>
            <p:cNvSpPr/>
            <p:nvPr/>
          </p:nvSpPr>
          <p:spPr>
            <a:xfrm>
              <a:off x="4306750" y="2265175"/>
              <a:ext cx="68600" cy="144450"/>
            </a:xfrm>
            <a:custGeom>
              <a:rect b="b" l="l" r="r" t="t"/>
              <a:pathLst>
                <a:path extrusionOk="0" h="5778" w="2744">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2" name="Google Shape;192;p1"/>
            <p:cNvSpPr/>
            <p:nvPr/>
          </p:nvSpPr>
          <p:spPr>
            <a:xfrm>
              <a:off x="4420275" y="1824000"/>
              <a:ext cx="68600" cy="136025"/>
            </a:xfrm>
            <a:custGeom>
              <a:rect b="b" l="l" r="r" t="t"/>
              <a:pathLst>
                <a:path extrusionOk="0" h="5441" w="2744">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3" name="Google Shape;193;p1"/>
            <p:cNvSpPr/>
            <p:nvPr/>
          </p:nvSpPr>
          <p:spPr>
            <a:xfrm>
              <a:off x="4552900" y="2328675"/>
              <a:ext cx="57925" cy="112975"/>
            </a:xfrm>
            <a:custGeom>
              <a:rect b="b" l="l" r="r" t="t"/>
              <a:pathLst>
                <a:path extrusionOk="0" h="4519" w="2317">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4" name="Google Shape;194;p1"/>
            <p:cNvSpPr/>
            <p:nvPr/>
          </p:nvSpPr>
          <p:spPr>
            <a:xfrm>
              <a:off x="4320800" y="1435675"/>
              <a:ext cx="85450" cy="191675"/>
            </a:xfrm>
            <a:custGeom>
              <a:rect b="b" l="l" r="r" t="t"/>
              <a:pathLst>
                <a:path extrusionOk="0" h="7667" w="3418">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5" name="Google Shape;195;p1"/>
            <p:cNvSpPr/>
            <p:nvPr/>
          </p:nvSpPr>
          <p:spPr>
            <a:xfrm>
              <a:off x="4122425" y="1617775"/>
              <a:ext cx="60725" cy="158500"/>
            </a:xfrm>
            <a:custGeom>
              <a:rect b="b" l="l" r="r" t="t"/>
              <a:pathLst>
                <a:path extrusionOk="0" h="6340" w="2429">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6" name="Google Shape;196;p1"/>
            <p:cNvSpPr/>
            <p:nvPr/>
          </p:nvSpPr>
          <p:spPr>
            <a:xfrm>
              <a:off x="4168525" y="1983625"/>
              <a:ext cx="43850" cy="84875"/>
            </a:xfrm>
            <a:custGeom>
              <a:rect b="b" l="l" r="r" t="t"/>
              <a:pathLst>
                <a:path extrusionOk="0" h="3395" w="1754">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7" name="Google Shape;197;p1"/>
            <p:cNvSpPr/>
            <p:nvPr/>
          </p:nvSpPr>
          <p:spPr>
            <a:xfrm>
              <a:off x="4554025" y="2198300"/>
              <a:ext cx="59025" cy="107925"/>
            </a:xfrm>
            <a:custGeom>
              <a:rect b="b" l="l" r="r" t="t"/>
              <a:pathLst>
                <a:path extrusionOk="0" h="4317" w="2361">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8" name="Google Shape;198;p1"/>
            <p:cNvSpPr/>
            <p:nvPr/>
          </p:nvSpPr>
          <p:spPr>
            <a:xfrm>
              <a:off x="2300500" y="1218200"/>
              <a:ext cx="796925" cy="1893900"/>
            </a:xfrm>
            <a:custGeom>
              <a:rect b="b" l="l" r="r" t="t"/>
              <a:pathLst>
                <a:path extrusionOk="0" h="75756" w="31877">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199" name="Google Shape;199;p1"/>
            <p:cNvSpPr/>
            <p:nvPr/>
          </p:nvSpPr>
          <p:spPr>
            <a:xfrm>
              <a:off x="2480900" y="1219875"/>
              <a:ext cx="497375" cy="1891650"/>
            </a:xfrm>
            <a:custGeom>
              <a:rect b="b" l="l" r="r" t="t"/>
              <a:pathLst>
                <a:path extrusionOk="0" h="75666" w="19895">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0" name="Google Shape;200;p1"/>
            <p:cNvSpPr/>
            <p:nvPr/>
          </p:nvSpPr>
          <p:spPr>
            <a:xfrm>
              <a:off x="2563525" y="2992925"/>
              <a:ext cx="34850" cy="65775"/>
            </a:xfrm>
            <a:custGeom>
              <a:rect b="b" l="l" r="r" t="t"/>
              <a:pathLst>
                <a:path extrusionOk="0" h="2631" w="1394">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1" name="Google Shape;201;p1"/>
            <p:cNvSpPr/>
            <p:nvPr/>
          </p:nvSpPr>
          <p:spPr>
            <a:xfrm>
              <a:off x="2684900" y="2747350"/>
              <a:ext cx="36000" cy="151175"/>
            </a:xfrm>
            <a:custGeom>
              <a:rect b="b" l="l" r="r" t="t"/>
              <a:pathLst>
                <a:path extrusionOk="0" h="6047" w="144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2" name="Google Shape;202;p1"/>
            <p:cNvSpPr/>
            <p:nvPr/>
          </p:nvSpPr>
          <p:spPr>
            <a:xfrm>
              <a:off x="2705700" y="2538275"/>
              <a:ext cx="48350" cy="135475"/>
            </a:xfrm>
            <a:custGeom>
              <a:rect b="b" l="l" r="r" t="t"/>
              <a:pathLst>
                <a:path extrusionOk="0" h="5419" w="1934">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3" name="Google Shape;203;p1"/>
            <p:cNvSpPr/>
            <p:nvPr/>
          </p:nvSpPr>
          <p:spPr>
            <a:xfrm>
              <a:off x="2801800" y="2336525"/>
              <a:ext cx="29800" cy="30950"/>
            </a:xfrm>
            <a:custGeom>
              <a:rect b="b" l="l" r="r" t="t"/>
              <a:pathLst>
                <a:path extrusionOk="0" h="1238" w="1192">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4" name="Google Shape;204;p1"/>
            <p:cNvSpPr/>
            <p:nvPr/>
          </p:nvSpPr>
          <p:spPr>
            <a:xfrm>
              <a:off x="2741650" y="2741725"/>
              <a:ext cx="48925" cy="146125"/>
            </a:xfrm>
            <a:custGeom>
              <a:rect b="b" l="l" r="r" t="t"/>
              <a:pathLst>
                <a:path extrusionOk="0" h="5845" w="1957">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5" name="Google Shape;205;p1"/>
            <p:cNvSpPr/>
            <p:nvPr/>
          </p:nvSpPr>
          <p:spPr>
            <a:xfrm>
              <a:off x="2515175" y="1949900"/>
              <a:ext cx="38250" cy="74750"/>
            </a:xfrm>
            <a:custGeom>
              <a:rect b="b" l="l" r="r" t="t"/>
              <a:pathLst>
                <a:path extrusionOk="0" h="2990" w="153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6" name="Google Shape;206;p1"/>
            <p:cNvSpPr/>
            <p:nvPr/>
          </p:nvSpPr>
          <p:spPr>
            <a:xfrm>
              <a:off x="2419075" y="2277525"/>
              <a:ext cx="66900" cy="202900"/>
            </a:xfrm>
            <a:custGeom>
              <a:rect b="b" l="l" r="r" t="t"/>
              <a:pathLst>
                <a:path extrusionOk="0" h="8116" w="2676">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7" name="Google Shape;207;p1"/>
            <p:cNvSpPr/>
            <p:nvPr/>
          </p:nvSpPr>
          <p:spPr>
            <a:xfrm>
              <a:off x="2517425" y="2179750"/>
              <a:ext cx="48925" cy="91625"/>
            </a:xfrm>
            <a:custGeom>
              <a:rect b="b" l="l" r="r" t="t"/>
              <a:pathLst>
                <a:path extrusionOk="0" h="3665" w="1957">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8" name="Google Shape;208;p1"/>
            <p:cNvSpPr/>
            <p:nvPr/>
          </p:nvSpPr>
          <p:spPr>
            <a:xfrm>
              <a:off x="2398850" y="2697875"/>
              <a:ext cx="53425" cy="120850"/>
            </a:xfrm>
            <a:custGeom>
              <a:rect b="b" l="l" r="r" t="t"/>
              <a:pathLst>
                <a:path extrusionOk="0" h="4834" w="2137">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09" name="Google Shape;209;p1"/>
            <p:cNvSpPr/>
            <p:nvPr/>
          </p:nvSpPr>
          <p:spPr>
            <a:xfrm>
              <a:off x="2753450" y="2126925"/>
              <a:ext cx="46125" cy="122525"/>
            </a:xfrm>
            <a:custGeom>
              <a:rect b="b" l="l" r="r" t="t"/>
              <a:pathLst>
                <a:path extrusionOk="0" h="4901" w="1845">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0" name="Google Shape;210;p1"/>
            <p:cNvSpPr/>
            <p:nvPr/>
          </p:nvSpPr>
          <p:spPr>
            <a:xfrm>
              <a:off x="2583175" y="2718675"/>
              <a:ext cx="34875" cy="154000"/>
            </a:xfrm>
            <a:custGeom>
              <a:rect b="b" l="l" r="r" t="t"/>
              <a:pathLst>
                <a:path extrusionOk="0" h="6160" w="1395">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1" name="Google Shape;211;p1"/>
            <p:cNvSpPr/>
            <p:nvPr/>
          </p:nvSpPr>
          <p:spPr>
            <a:xfrm>
              <a:off x="2602850" y="1700375"/>
              <a:ext cx="49475" cy="70275"/>
            </a:xfrm>
            <a:custGeom>
              <a:rect b="b" l="l" r="r" t="t"/>
              <a:pathLst>
                <a:path extrusionOk="0" h="2811" w="1979">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2" name="Google Shape;212;p1"/>
            <p:cNvSpPr/>
            <p:nvPr/>
          </p:nvSpPr>
          <p:spPr>
            <a:xfrm>
              <a:off x="4618650" y="1496375"/>
              <a:ext cx="604725" cy="1495450"/>
            </a:xfrm>
            <a:custGeom>
              <a:rect b="b" l="l" r="r" t="t"/>
              <a:pathLst>
                <a:path extrusionOk="0" h="59818" w="24189">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3" name="Google Shape;213;p1"/>
            <p:cNvSpPr/>
            <p:nvPr/>
          </p:nvSpPr>
          <p:spPr>
            <a:xfrm>
              <a:off x="4760825" y="1498625"/>
              <a:ext cx="271475" cy="1476350"/>
            </a:xfrm>
            <a:custGeom>
              <a:rect b="b" l="l" r="r" t="t"/>
              <a:pathLst>
                <a:path extrusionOk="0" h="59054" w="10859">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4" name="Google Shape;214;p1"/>
            <p:cNvSpPr/>
            <p:nvPr/>
          </p:nvSpPr>
          <p:spPr>
            <a:xfrm>
              <a:off x="5141850" y="2564700"/>
              <a:ext cx="39925" cy="151750"/>
            </a:xfrm>
            <a:custGeom>
              <a:rect b="b" l="l" r="r" t="t"/>
              <a:pathLst>
                <a:path extrusionOk="0" h="6070" w="1597">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5" name="Google Shape;215;p1"/>
            <p:cNvSpPr/>
            <p:nvPr/>
          </p:nvSpPr>
          <p:spPr>
            <a:xfrm>
              <a:off x="5107025" y="2348900"/>
              <a:ext cx="34850" cy="63525"/>
            </a:xfrm>
            <a:custGeom>
              <a:rect b="b" l="l" r="r" t="t"/>
              <a:pathLst>
                <a:path extrusionOk="0" h="2541" w="1394">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6" name="Google Shape;216;p1"/>
            <p:cNvSpPr/>
            <p:nvPr/>
          </p:nvSpPr>
          <p:spPr>
            <a:xfrm>
              <a:off x="4924925" y="2520300"/>
              <a:ext cx="30375" cy="30925"/>
            </a:xfrm>
            <a:custGeom>
              <a:rect b="b" l="l" r="r" t="t"/>
              <a:pathLst>
                <a:path extrusionOk="0" h="1237" w="1215">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7" name="Google Shape;217;p1"/>
            <p:cNvSpPr/>
            <p:nvPr/>
          </p:nvSpPr>
          <p:spPr>
            <a:xfrm>
              <a:off x="4839525" y="2051050"/>
              <a:ext cx="47225" cy="120300"/>
            </a:xfrm>
            <a:custGeom>
              <a:rect b="b" l="l" r="r" t="t"/>
              <a:pathLst>
                <a:path extrusionOk="0" h="4812" w="1889">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8" name="Google Shape;218;p1"/>
            <p:cNvSpPr/>
            <p:nvPr/>
          </p:nvSpPr>
          <p:spPr>
            <a:xfrm>
              <a:off x="4796250" y="2344975"/>
              <a:ext cx="40475" cy="78700"/>
            </a:xfrm>
            <a:custGeom>
              <a:rect b="b" l="l" r="r" t="t"/>
              <a:pathLst>
                <a:path extrusionOk="0" h="3148" w="1619">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19" name="Google Shape;219;p1"/>
            <p:cNvSpPr/>
            <p:nvPr/>
          </p:nvSpPr>
          <p:spPr>
            <a:xfrm>
              <a:off x="4858050" y="2697325"/>
              <a:ext cx="38250" cy="85450"/>
            </a:xfrm>
            <a:custGeom>
              <a:rect b="b" l="l" r="r" t="t"/>
              <a:pathLst>
                <a:path extrusionOk="0" h="3418" w="153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0" name="Google Shape;220;p1"/>
            <p:cNvSpPr/>
            <p:nvPr/>
          </p:nvSpPr>
          <p:spPr>
            <a:xfrm>
              <a:off x="5012600" y="1977425"/>
              <a:ext cx="66350" cy="168625"/>
            </a:xfrm>
            <a:custGeom>
              <a:rect b="b" l="l" r="r" t="t"/>
              <a:pathLst>
                <a:path extrusionOk="0" h="6745" w="2654">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1" name="Google Shape;221;p1"/>
            <p:cNvSpPr/>
            <p:nvPr/>
          </p:nvSpPr>
          <p:spPr>
            <a:xfrm>
              <a:off x="4994625" y="2145475"/>
              <a:ext cx="66325" cy="142200"/>
            </a:xfrm>
            <a:custGeom>
              <a:rect b="b" l="l" r="r" t="t"/>
              <a:pathLst>
                <a:path extrusionOk="0" h="5688" w="2653">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2" name="Google Shape;222;p1"/>
            <p:cNvSpPr/>
            <p:nvPr/>
          </p:nvSpPr>
          <p:spPr>
            <a:xfrm>
              <a:off x="4686650" y="1807150"/>
              <a:ext cx="89950" cy="172550"/>
            </a:xfrm>
            <a:custGeom>
              <a:rect b="b" l="l" r="r" t="t"/>
              <a:pathLst>
                <a:path extrusionOk="0" h="6902" w="3598">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3" name="Google Shape;223;p1"/>
            <p:cNvSpPr/>
            <p:nvPr/>
          </p:nvSpPr>
          <p:spPr>
            <a:xfrm>
              <a:off x="4746800" y="2079700"/>
              <a:ext cx="61275" cy="126475"/>
            </a:xfrm>
            <a:custGeom>
              <a:rect b="b" l="l" r="r" t="t"/>
              <a:pathLst>
                <a:path extrusionOk="0" h="5059" w="2451">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4" name="Google Shape;224;p1"/>
            <p:cNvSpPr/>
            <p:nvPr/>
          </p:nvSpPr>
          <p:spPr>
            <a:xfrm>
              <a:off x="4924925" y="1280025"/>
              <a:ext cx="872225" cy="1785975"/>
            </a:xfrm>
            <a:custGeom>
              <a:rect b="b" l="l" r="r" t="t"/>
              <a:pathLst>
                <a:path extrusionOk="0" h="71439" w="34889">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5" name="Google Shape;225;p1"/>
            <p:cNvSpPr/>
            <p:nvPr/>
          </p:nvSpPr>
          <p:spPr>
            <a:xfrm>
              <a:off x="5012050" y="1281700"/>
              <a:ext cx="572100" cy="1771375"/>
            </a:xfrm>
            <a:custGeom>
              <a:rect b="b" l="l" r="r" t="t"/>
              <a:pathLst>
                <a:path extrusionOk="0" h="70855" w="22884">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6" name="Google Shape;226;p1"/>
            <p:cNvSpPr/>
            <p:nvPr/>
          </p:nvSpPr>
          <p:spPr>
            <a:xfrm>
              <a:off x="5590875" y="2649000"/>
              <a:ext cx="77575" cy="200075"/>
            </a:xfrm>
            <a:custGeom>
              <a:rect b="b" l="l" r="r" t="t"/>
              <a:pathLst>
                <a:path extrusionOk="0" h="8003" w="3103">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7" name="Google Shape;227;p1"/>
            <p:cNvSpPr/>
            <p:nvPr/>
          </p:nvSpPr>
          <p:spPr>
            <a:xfrm>
              <a:off x="5354275" y="2865925"/>
              <a:ext cx="66350" cy="138275"/>
            </a:xfrm>
            <a:custGeom>
              <a:rect b="b" l="l" r="r" t="t"/>
              <a:pathLst>
                <a:path extrusionOk="0" h="5531" w="2654">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8" name="Google Shape;228;p1"/>
            <p:cNvSpPr/>
            <p:nvPr/>
          </p:nvSpPr>
          <p:spPr>
            <a:xfrm>
              <a:off x="5327875" y="2675975"/>
              <a:ext cx="38225" cy="65200"/>
            </a:xfrm>
            <a:custGeom>
              <a:rect b="b" l="l" r="r" t="t"/>
              <a:pathLst>
                <a:path extrusionOk="0" h="2608" w="1529">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29" name="Google Shape;229;p1"/>
            <p:cNvSpPr/>
            <p:nvPr/>
          </p:nvSpPr>
          <p:spPr>
            <a:xfrm>
              <a:off x="5389675" y="2796225"/>
              <a:ext cx="69725" cy="157950"/>
            </a:xfrm>
            <a:custGeom>
              <a:rect b="b" l="l" r="r" t="t"/>
              <a:pathLst>
                <a:path extrusionOk="0" h="6318" w="2789">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0" name="Google Shape;230;p1"/>
            <p:cNvSpPr/>
            <p:nvPr/>
          </p:nvSpPr>
          <p:spPr>
            <a:xfrm>
              <a:off x="5281225" y="2382625"/>
              <a:ext cx="73075" cy="142750"/>
            </a:xfrm>
            <a:custGeom>
              <a:rect b="b" l="l" r="r" t="t"/>
              <a:pathLst>
                <a:path extrusionOk="0" h="5710" w="2923">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1" name="Google Shape;231;p1"/>
            <p:cNvSpPr/>
            <p:nvPr/>
          </p:nvSpPr>
          <p:spPr>
            <a:xfrm>
              <a:off x="5375075" y="1936975"/>
              <a:ext cx="73075" cy="134325"/>
            </a:xfrm>
            <a:custGeom>
              <a:rect b="b" l="l" r="r" t="t"/>
              <a:pathLst>
                <a:path extrusionOk="0" h="5373" w="2923">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2" name="Google Shape;232;p1"/>
            <p:cNvSpPr/>
            <p:nvPr/>
          </p:nvSpPr>
          <p:spPr>
            <a:xfrm>
              <a:off x="5529625" y="2435450"/>
              <a:ext cx="61825" cy="111850"/>
            </a:xfrm>
            <a:custGeom>
              <a:rect b="b" l="l" r="r" t="t"/>
              <a:pathLst>
                <a:path extrusionOk="0" h="4474" w="2473">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3" name="Google Shape;233;p1"/>
            <p:cNvSpPr/>
            <p:nvPr/>
          </p:nvSpPr>
          <p:spPr>
            <a:xfrm>
              <a:off x="5258750" y="1553150"/>
              <a:ext cx="92175" cy="189400"/>
            </a:xfrm>
            <a:custGeom>
              <a:rect b="b" l="l" r="r" t="t"/>
              <a:pathLst>
                <a:path extrusionOk="0" h="7576" w="3687">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4" name="Google Shape;234;p1"/>
            <p:cNvSpPr/>
            <p:nvPr/>
          </p:nvSpPr>
          <p:spPr>
            <a:xfrm>
              <a:off x="5068800" y="1743650"/>
              <a:ext cx="65775" cy="157375"/>
            </a:xfrm>
            <a:custGeom>
              <a:rect b="b" l="l" r="r" t="t"/>
              <a:pathLst>
                <a:path extrusionOk="0" h="6295" w="2631">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5" name="Google Shape;235;p1"/>
            <p:cNvSpPr/>
            <p:nvPr/>
          </p:nvSpPr>
          <p:spPr>
            <a:xfrm>
              <a:off x="5130050" y="2107250"/>
              <a:ext cx="46675" cy="84325"/>
            </a:xfrm>
            <a:custGeom>
              <a:rect b="b" l="l" r="r" t="t"/>
              <a:pathLst>
                <a:path extrusionOk="0" h="3373" w="1867">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6" name="Google Shape;236;p1"/>
            <p:cNvSpPr/>
            <p:nvPr/>
          </p:nvSpPr>
          <p:spPr>
            <a:xfrm>
              <a:off x="5524550" y="2305075"/>
              <a:ext cx="62975" cy="106225"/>
            </a:xfrm>
            <a:custGeom>
              <a:rect b="b" l="l" r="r" t="t"/>
              <a:pathLst>
                <a:path extrusionOk="0" h="4249" w="2519">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7" name="Google Shape;237;p1"/>
            <p:cNvSpPr/>
            <p:nvPr/>
          </p:nvSpPr>
          <p:spPr>
            <a:xfrm>
              <a:off x="5431275" y="1218750"/>
              <a:ext cx="796900" cy="1894450"/>
            </a:xfrm>
            <a:custGeom>
              <a:rect b="b" l="l" r="r" t="t"/>
              <a:pathLst>
                <a:path extrusionOk="0" h="75778" w="31876">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8" name="Google Shape;238;p1"/>
            <p:cNvSpPr/>
            <p:nvPr/>
          </p:nvSpPr>
          <p:spPr>
            <a:xfrm>
              <a:off x="5611100" y="1220450"/>
              <a:ext cx="497375" cy="1891650"/>
            </a:xfrm>
            <a:custGeom>
              <a:rect b="b" l="l" r="r" t="t"/>
              <a:pathLst>
                <a:path extrusionOk="0" h="75666" w="19895">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39" name="Google Shape;239;p1"/>
            <p:cNvSpPr/>
            <p:nvPr/>
          </p:nvSpPr>
          <p:spPr>
            <a:xfrm>
              <a:off x="5694275" y="2994050"/>
              <a:ext cx="34875" cy="65775"/>
            </a:xfrm>
            <a:custGeom>
              <a:rect b="b" l="l" r="r" t="t"/>
              <a:pathLst>
                <a:path extrusionOk="0" h="2631" w="1395">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0" name="Google Shape;240;p1"/>
            <p:cNvSpPr/>
            <p:nvPr/>
          </p:nvSpPr>
          <p:spPr>
            <a:xfrm>
              <a:off x="5815675" y="2747900"/>
              <a:ext cx="35975" cy="151200"/>
            </a:xfrm>
            <a:custGeom>
              <a:rect b="b" l="l" r="r" t="t"/>
              <a:pathLst>
                <a:path extrusionOk="0" h="6048" w="1439">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1" name="Google Shape;241;p1"/>
            <p:cNvSpPr/>
            <p:nvPr/>
          </p:nvSpPr>
          <p:spPr>
            <a:xfrm>
              <a:off x="5836450" y="2538850"/>
              <a:ext cx="48350" cy="136025"/>
            </a:xfrm>
            <a:custGeom>
              <a:rect b="b" l="l" r="r" t="t"/>
              <a:pathLst>
                <a:path extrusionOk="0" h="5441" w="1934">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2" name="Google Shape;242;p1"/>
            <p:cNvSpPr/>
            <p:nvPr/>
          </p:nvSpPr>
          <p:spPr>
            <a:xfrm>
              <a:off x="5932000" y="2337650"/>
              <a:ext cx="30375" cy="30950"/>
            </a:xfrm>
            <a:custGeom>
              <a:rect b="b" l="l" r="r" t="t"/>
              <a:pathLst>
                <a:path extrusionOk="0" h="1238" w="1215">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3" name="Google Shape;243;p1"/>
            <p:cNvSpPr/>
            <p:nvPr/>
          </p:nvSpPr>
          <p:spPr>
            <a:xfrm>
              <a:off x="5872425" y="2742850"/>
              <a:ext cx="48925" cy="145575"/>
            </a:xfrm>
            <a:custGeom>
              <a:rect b="b" l="l" r="r" t="t"/>
              <a:pathLst>
                <a:path extrusionOk="0" h="5823" w="1957">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4" name="Google Shape;244;p1"/>
            <p:cNvSpPr/>
            <p:nvPr/>
          </p:nvSpPr>
          <p:spPr>
            <a:xfrm>
              <a:off x="5645375" y="1950450"/>
              <a:ext cx="38250" cy="74775"/>
            </a:xfrm>
            <a:custGeom>
              <a:rect b="b" l="l" r="r" t="t"/>
              <a:pathLst>
                <a:path extrusionOk="0" h="2991" w="153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5" name="Google Shape;245;p1"/>
            <p:cNvSpPr/>
            <p:nvPr/>
          </p:nvSpPr>
          <p:spPr>
            <a:xfrm>
              <a:off x="5549850" y="2278650"/>
              <a:ext cx="66900" cy="202900"/>
            </a:xfrm>
            <a:custGeom>
              <a:rect b="b" l="l" r="r" t="t"/>
              <a:pathLst>
                <a:path extrusionOk="0" h="8116" w="2676">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6" name="Google Shape;246;p1"/>
            <p:cNvSpPr/>
            <p:nvPr/>
          </p:nvSpPr>
          <p:spPr>
            <a:xfrm>
              <a:off x="5647625" y="2180875"/>
              <a:ext cx="49500" cy="91625"/>
            </a:xfrm>
            <a:custGeom>
              <a:rect b="b" l="l" r="r" t="t"/>
              <a:pathLst>
                <a:path extrusionOk="0" h="3665" w="198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7" name="Google Shape;247;p1"/>
            <p:cNvSpPr/>
            <p:nvPr/>
          </p:nvSpPr>
          <p:spPr>
            <a:xfrm>
              <a:off x="5529625" y="2699000"/>
              <a:ext cx="53400" cy="120300"/>
            </a:xfrm>
            <a:custGeom>
              <a:rect b="b" l="l" r="r" t="t"/>
              <a:pathLst>
                <a:path extrusionOk="0" h="4812" w="2136">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8" name="Google Shape;248;p1"/>
            <p:cNvSpPr/>
            <p:nvPr/>
          </p:nvSpPr>
          <p:spPr>
            <a:xfrm>
              <a:off x="5883675" y="2127475"/>
              <a:ext cx="46650" cy="123100"/>
            </a:xfrm>
            <a:custGeom>
              <a:rect b="b" l="l" r="r" t="t"/>
              <a:pathLst>
                <a:path extrusionOk="0" h="4924" w="1866">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49" name="Google Shape;249;p1"/>
            <p:cNvSpPr/>
            <p:nvPr/>
          </p:nvSpPr>
          <p:spPr>
            <a:xfrm>
              <a:off x="5713950" y="2719800"/>
              <a:ext cx="34875" cy="153450"/>
            </a:xfrm>
            <a:custGeom>
              <a:rect b="b" l="l" r="r" t="t"/>
              <a:pathLst>
                <a:path extrusionOk="0" h="6138" w="1395">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0" name="Google Shape;250;p1"/>
            <p:cNvSpPr/>
            <p:nvPr/>
          </p:nvSpPr>
          <p:spPr>
            <a:xfrm>
              <a:off x="5733625" y="1701500"/>
              <a:ext cx="49475" cy="69700"/>
            </a:xfrm>
            <a:custGeom>
              <a:rect b="b" l="l" r="r" t="t"/>
              <a:pathLst>
                <a:path extrusionOk="0" h="2788" w="1979">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1" name="Google Shape;251;p1"/>
            <p:cNvSpPr/>
            <p:nvPr/>
          </p:nvSpPr>
          <p:spPr>
            <a:xfrm>
              <a:off x="4243250" y="1428375"/>
              <a:ext cx="925050" cy="1966375"/>
            </a:xfrm>
            <a:custGeom>
              <a:rect b="b" l="l" r="r" t="t"/>
              <a:pathLst>
                <a:path extrusionOk="0" h="78655" w="37002">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2" name="Google Shape;252;p1"/>
            <p:cNvSpPr/>
            <p:nvPr/>
          </p:nvSpPr>
          <p:spPr>
            <a:xfrm>
              <a:off x="4659125" y="2718125"/>
              <a:ext cx="252350" cy="270900"/>
            </a:xfrm>
            <a:custGeom>
              <a:rect b="b" l="l" r="r" t="t"/>
              <a:pathLst>
                <a:path extrusionOk="0" h="10836" w="10094">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3" name="Google Shape;253;p1"/>
            <p:cNvSpPr/>
            <p:nvPr/>
          </p:nvSpPr>
          <p:spPr>
            <a:xfrm>
              <a:off x="4339350" y="2699575"/>
              <a:ext cx="183225" cy="267525"/>
            </a:xfrm>
            <a:custGeom>
              <a:rect b="b" l="l" r="r" t="t"/>
              <a:pathLst>
                <a:path extrusionOk="0" h="10701" w="7329">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4" name="Google Shape;254;p1"/>
            <p:cNvSpPr/>
            <p:nvPr/>
          </p:nvSpPr>
          <p:spPr>
            <a:xfrm>
              <a:off x="4369150" y="2302825"/>
              <a:ext cx="203450" cy="347325"/>
            </a:xfrm>
            <a:custGeom>
              <a:rect b="b" l="l" r="r" t="t"/>
              <a:pathLst>
                <a:path extrusionOk="0" h="13893" w="8138">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5" name="Google Shape;255;p1"/>
            <p:cNvSpPr/>
            <p:nvPr/>
          </p:nvSpPr>
          <p:spPr>
            <a:xfrm>
              <a:off x="4654050" y="2364075"/>
              <a:ext cx="227075" cy="260775"/>
            </a:xfrm>
            <a:custGeom>
              <a:rect b="b" l="l" r="r" t="t"/>
              <a:pathLst>
                <a:path extrusionOk="0" h="10431" w="9083">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6" name="Google Shape;256;p1"/>
            <p:cNvSpPr/>
            <p:nvPr/>
          </p:nvSpPr>
          <p:spPr>
            <a:xfrm>
              <a:off x="4544475" y="1790300"/>
              <a:ext cx="82625" cy="384400"/>
            </a:xfrm>
            <a:custGeom>
              <a:rect b="b" l="l" r="r" t="t"/>
              <a:pathLst>
                <a:path extrusionOk="0" h="15376" w="3305">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7" name="Google Shape;257;p1"/>
            <p:cNvSpPr/>
            <p:nvPr/>
          </p:nvSpPr>
          <p:spPr>
            <a:xfrm>
              <a:off x="4758600" y="2044300"/>
              <a:ext cx="257950" cy="181550"/>
            </a:xfrm>
            <a:custGeom>
              <a:rect b="b" l="l" r="r" t="t"/>
              <a:pathLst>
                <a:path extrusionOk="0" h="7262" w="10318">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8" name="Google Shape;258;p1"/>
            <p:cNvSpPr/>
            <p:nvPr/>
          </p:nvSpPr>
          <p:spPr>
            <a:xfrm>
              <a:off x="4827150" y="1531225"/>
              <a:ext cx="212450" cy="254025"/>
            </a:xfrm>
            <a:custGeom>
              <a:rect b="b" l="l" r="r" t="t"/>
              <a:pathLst>
                <a:path extrusionOk="0" h="10161" w="8498">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59" name="Google Shape;259;p1"/>
            <p:cNvSpPr/>
            <p:nvPr/>
          </p:nvSpPr>
          <p:spPr>
            <a:xfrm>
              <a:off x="2784375" y="1707675"/>
              <a:ext cx="808700" cy="2041700"/>
            </a:xfrm>
            <a:custGeom>
              <a:rect b="b" l="l" r="r" t="t"/>
              <a:pathLst>
                <a:path extrusionOk="0" h="81668" w="32348">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0" name="Google Shape;260;p1"/>
            <p:cNvSpPr/>
            <p:nvPr/>
          </p:nvSpPr>
          <p:spPr>
            <a:xfrm>
              <a:off x="3307575" y="3012025"/>
              <a:ext cx="208500" cy="305175"/>
            </a:xfrm>
            <a:custGeom>
              <a:rect b="b" l="l" r="r" t="t"/>
              <a:pathLst>
                <a:path extrusionOk="0" h="12207" w="834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1" name="Google Shape;261;p1"/>
            <p:cNvSpPr/>
            <p:nvPr/>
          </p:nvSpPr>
          <p:spPr>
            <a:xfrm>
              <a:off x="2948475" y="3085100"/>
              <a:ext cx="220875" cy="238300"/>
            </a:xfrm>
            <a:custGeom>
              <a:rect b="b" l="l" r="r" t="t"/>
              <a:pathLst>
                <a:path extrusionOk="0" h="9532" w="8835">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2" name="Google Shape;262;p1"/>
            <p:cNvSpPr/>
            <p:nvPr/>
          </p:nvSpPr>
          <p:spPr>
            <a:xfrm>
              <a:off x="2911950" y="2688900"/>
              <a:ext cx="253475" cy="313600"/>
            </a:xfrm>
            <a:custGeom>
              <a:rect b="b" l="l" r="r" t="t"/>
              <a:pathLst>
                <a:path extrusionOk="0" h="12544" w="10139">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3" name="Google Shape;263;p1"/>
            <p:cNvSpPr/>
            <p:nvPr/>
          </p:nvSpPr>
          <p:spPr>
            <a:xfrm>
              <a:off x="3241250" y="2668675"/>
              <a:ext cx="186050" cy="289425"/>
            </a:xfrm>
            <a:custGeom>
              <a:rect b="b" l="l" r="r" t="t"/>
              <a:pathLst>
                <a:path extrusionOk="0" h="11577" w="7442">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4" name="Google Shape;264;p1"/>
            <p:cNvSpPr/>
            <p:nvPr/>
          </p:nvSpPr>
          <p:spPr>
            <a:xfrm>
              <a:off x="2997925" y="2153900"/>
              <a:ext cx="142200" cy="370925"/>
            </a:xfrm>
            <a:custGeom>
              <a:rect b="b" l="l" r="r" t="t"/>
              <a:pathLst>
                <a:path extrusionOk="0" h="14837" w="5688">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5" name="Google Shape;265;p1"/>
            <p:cNvSpPr/>
            <p:nvPr/>
          </p:nvSpPr>
          <p:spPr>
            <a:xfrm>
              <a:off x="3277225" y="2330350"/>
              <a:ext cx="229875" cy="217525"/>
            </a:xfrm>
            <a:custGeom>
              <a:rect b="b" l="l" r="r" t="t"/>
              <a:pathLst>
                <a:path extrusionOk="0" h="8701" w="9195">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6" name="Google Shape;266;p1"/>
            <p:cNvSpPr/>
            <p:nvPr/>
          </p:nvSpPr>
          <p:spPr>
            <a:xfrm>
              <a:off x="3271050" y="1820650"/>
              <a:ext cx="172550" cy="281000"/>
            </a:xfrm>
            <a:custGeom>
              <a:rect b="b" l="l" r="r" t="t"/>
              <a:pathLst>
                <a:path extrusionOk="0" h="11240" w="6902">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7" name="Google Shape;267;p1"/>
            <p:cNvSpPr/>
            <p:nvPr/>
          </p:nvSpPr>
          <p:spPr>
            <a:xfrm>
              <a:off x="2112800" y="2659675"/>
              <a:ext cx="161875" cy="261900"/>
            </a:xfrm>
            <a:custGeom>
              <a:rect b="b" l="l" r="r" t="t"/>
              <a:pathLst>
                <a:path extrusionOk="0" h="10476" w="6475">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8" name="Google Shape;268;p1"/>
            <p:cNvSpPr/>
            <p:nvPr/>
          </p:nvSpPr>
          <p:spPr>
            <a:xfrm>
              <a:off x="2284200" y="2534925"/>
              <a:ext cx="206275" cy="386650"/>
            </a:xfrm>
            <a:custGeom>
              <a:rect b="b" l="l" r="r" t="t"/>
              <a:pathLst>
                <a:path extrusionOk="0" h="15466" w="8251">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69" name="Google Shape;269;p1"/>
            <p:cNvSpPr/>
            <p:nvPr/>
          </p:nvSpPr>
          <p:spPr>
            <a:xfrm>
              <a:off x="3574500" y="2647875"/>
              <a:ext cx="161875" cy="261900"/>
            </a:xfrm>
            <a:custGeom>
              <a:rect b="b" l="l" r="r" t="t"/>
              <a:pathLst>
                <a:path extrusionOk="0" h="10476" w="6475">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0" name="Google Shape;270;p1"/>
            <p:cNvSpPr/>
            <p:nvPr/>
          </p:nvSpPr>
          <p:spPr>
            <a:xfrm>
              <a:off x="3745900" y="2523100"/>
              <a:ext cx="205725" cy="386675"/>
            </a:xfrm>
            <a:custGeom>
              <a:rect b="b" l="l" r="r" t="t"/>
              <a:pathLst>
                <a:path extrusionOk="0" h="15467" w="8229">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1" name="Google Shape;271;p1"/>
            <p:cNvSpPr/>
            <p:nvPr/>
          </p:nvSpPr>
          <p:spPr>
            <a:xfrm>
              <a:off x="5221650" y="2644500"/>
              <a:ext cx="161325" cy="261900"/>
            </a:xfrm>
            <a:custGeom>
              <a:rect b="b" l="l" r="r" t="t"/>
              <a:pathLst>
                <a:path extrusionOk="0" h="10476" w="6453">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2" name="Google Shape;272;p1"/>
            <p:cNvSpPr/>
            <p:nvPr/>
          </p:nvSpPr>
          <p:spPr>
            <a:xfrm>
              <a:off x="5005850" y="2519750"/>
              <a:ext cx="206275" cy="386650"/>
            </a:xfrm>
            <a:custGeom>
              <a:rect b="b" l="l" r="r" t="t"/>
              <a:pathLst>
                <a:path extrusionOk="0" h="15466" w="8251">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3" name="Google Shape;273;p1"/>
            <p:cNvSpPr/>
            <p:nvPr/>
          </p:nvSpPr>
          <p:spPr>
            <a:xfrm>
              <a:off x="5986500" y="2661925"/>
              <a:ext cx="161325" cy="261900"/>
            </a:xfrm>
            <a:custGeom>
              <a:rect b="b" l="l" r="r" t="t"/>
              <a:pathLst>
                <a:path extrusionOk="0" h="10476" w="6453">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4" name="Google Shape;274;p1"/>
            <p:cNvSpPr/>
            <p:nvPr/>
          </p:nvSpPr>
          <p:spPr>
            <a:xfrm>
              <a:off x="5770700" y="2537150"/>
              <a:ext cx="206275" cy="386675"/>
            </a:xfrm>
            <a:custGeom>
              <a:rect b="b" l="l" r="r" t="t"/>
              <a:pathLst>
                <a:path extrusionOk="0" h="15467" w="8251">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5" name="Google Shape;275;p1"/>
            <p:cNvSpPr/>
            <p:nvPr/>
          </p:nvSpPr>
          <p:spPr>
            <a:xfrm>
              <a:off x="4385450" y="2661925"/>
              <a:ext cx="161300" cy="261900"/>
            </a:xfrm>
            <a:custGeom>
              <a:rect b="b" l="l" r="r" t="t"/>
              <a:pathLst>
                <a:path extrusionOk="0" h="10476" w="6452">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6" name="Google Shape;276;p1"/>
            <p:cNvSpPr/>
            <p:nvPr/>
          </p:nvSpPr>
          <p:spPr>
            <a:xfrm>
              <a:off x="4169650" y="2537150"/>
              <a:ext cx="206250" cy="386675"/>
            </a:xfrm>
            <a:custGeom>
              <a:rect b="b" l="l" r="r" t="t"/>
              <a:pathLst>
                <a:path extrusionOk="0" h="15467" w="825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7" name="Google Shape;277;p1"/>
            <p:cNvSpPr/>
            <p:nvPr/>
          </p:nvSpPr>
          <p:spPr>
            <a:xfrm>
              <a:off x="3329475" y="2674275"/>
              <a:ext cx="161875" cy="261925"/>
            </a:xfrm>
            <a:custGeom>
              <a:rect b="b" l="l" r="r" t="t"/>
              <a:pathLst>
                <a:path extrusionOk="0" h="10477" w="6475">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8" name="Google Shape;278;p1"/>
            <p:cNvSpPr/>
            <p:nvPr/>
          </p:nvSpPr>
          <p:spPr>
            <a:xfrm>
              <a:off x="3114250" y="2549525"/>
              <a:ext cx="206275" cy="386675"/>
            </a:xfrm>
            <a:custGeom>
              <a:rect b="b" l="l" r="r" t="t"/>
              <a:pathLst>
                <a:path extrusionOk="0" h="15467" w="8251">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79" name="Google Shape;279;p1"/>
            <p:cNvSpPr/>
            <p:nvPr/>
          </p:nvSpPr>
          <p:spPr>
            <a:xfrm>
              <a:off x="2867550" y="2614150"/>
              <a:ext cx="161875" cy="262475"/>
            </a:xfrm>
            <a:custGeom>
              <a:rect b="b" l="l" r="r" t="t"/>
              <a:pathLst>
                <a:path extrusionOk="0" h="10499" w="6475">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0" name="Google Shape;280;p1"/>
            <p:cNvSpPr/>
            <p:nvPr/>
          </p:nvSpPr>
          <p:spPr>
            <a:xfrm>
              <a:off x="2652300" y="2489400"/>
              <a:ext cx="205725" cy="387225"/>
            </a:xfrm>
            <a:custGeom>
              <a:rect b="b" l="l" r="r" t="t"/>
              <a:pathLst>
                <a:path extrusionOk="0" h="15489" w="8229">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1" name="Google Shape;281;p1"/>
            <p:cNvSpPr/>
            <p:nvPr/>
          </p:nvSpPr>
          <p:spPr>
            <a:xfrm>
              <a:off x="1844750" y="2669775"/>
              <a:ext cx="161300" cy="261925"/>
            </a:xfrm>
            <a:custGeom>
              <a:rect b="b" l="l" r="r" t="t"/>
              <a:pathLst>
                <a:path extrusionOk="0" h="10477" w="6452">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2" name="Google Shape;282;p1"/>
            <p:cNvSpPr/>
            <p:nvPr/>
          </p:nvSpPr>
          <p:spPr>
            <a:xfrm>
              <a:off x="1628950" y="2545025"/>
              <a:ext cx="206275" cy="386675"/>
            </a:xfrm>
            <a:custGeom>
              <a:rect b="b" l="l" r="r" t="t"/>
              <a:pathLst>
                <a:path extrusionOk="0" h="15467" w="8251">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3" name="Google Shape;283;p1"/>
            <p:cNvSpPr/>
            <p:nvPr/>
          </p:nvSpPr>
          <p:spPr>
            <a:xfrm>
              <a:off x="2014475" y="1441875"/>
              <a:ext cx="100600" cy="538950"/>
            </a:xfrm>
            <a:custGeom>
              <a:rect b="b" l="l" r="r" t="t"/>
              <a:pathLst>
                <a:path extrusionOk="0" h="21558" w="4024">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4" name="Google Shape;284;p1"/>
            <p:cNvSpPr/>
            <p:nvPr/>
          </p:nvSpPr>
          <p:spPr>
            <a:xfrm>
              <a:off x="1603650" y="1980800"/>
              <a:ext cx="460850" cy="278775"/>
            </a:xfrm>
            <a:custGeom>
              <a:rect b="b" l="l" r="r" t="t"/>
              <a:pathLst>
                <a:path extrusionOk="0" h="11151" w="18434">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5" name="Google Shape;285;p1"/>
            <p:cNvSpPr/>
            <p:nvPr/>
          </p:nvSpPr>
          <p:spPr>
            <a:xfrm>
              <a:off x="2064475" y="1980800"/>
              <a:ext cx="461400" cy="278775"/>
            </a:xfrm>
            <a:custGeom>
              <a:rect b="b" l="l" r="r" t="t"/>
              <a:pathLst>
                <a:path extrusionOk="0" h="11151" w="18456">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6" name="Google Shape;286;p1"/>
            <p:cNvSpPr/>
            <p:nvPr/>
          </p:nvSpPr>
          <p:spPr>
            <a:xfrm>
              <a:off x="1998175" y="1914500"/>
              <a:ext cx="133200" cy="133200"/>
            </a:xfrm>
            <a:custGeom>
              <a:rect b="b" l="l" r="r" t="t"/>
              <a:pathLst>
                <a:path extrusionOk="0" h="5328" w="5328">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7" name="Google Shape;287;p1"/>
            <p:cNvSpPr/>
            <p:nvPr/>
          </p:nvSpPr>
          <p:spPr>
            <a:xfrm>
              <a:off x="1992550" y="2033625"/>
              <a:ext cx="143900" cy="832875"/>
            </a:xfrm>
            <a:custGeom>
              <a:rect b="b" l="l" r="r" t="t"/>
              <a:pathLst>
                <a:path extrusionOk="0" h="33315" w="5756">
                  <a:moveTo>
                    <a:pt x="1821" y="1"/>
                  </a:moveTo>
                  <a:lnTo>
                    <a:pt x="0" y="33315"/>
                  </a:lnTo>
                  <a:lnTo>
                    <a:pt x="5755" y="33315"/>
                  </a:lnTo>
                  <a:lnTo>
                    <a:pt x="395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8" name="Google Shape;288;p1"/>
            <p:cNvSpPr/>
            <p:nvPr/>
          </p:nvSpPr>
          <p:spPr>
            <a:xfrm>
              <a:off x="4341600" y="1431200"/>
              <a:ext cx="100050" cy="538950"/>
            </a:xfrm>
            <a:custGeom>
              <a:rect b="b" l="l" r="r" t="t"/>
              <a:pathLst>
                <a:path extrusionOk="0" h="21558" w="4002">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89" name="Google Shape;289;p1"/>
            <p:cNvSpPr/>
            <p:nvPr/>
          </p:nvSpPr>
          <p:spPr>
            <a:xfrm>
              <a:off x="3930250" y="1970125"/>
              <a:ext cx="461400" cy="278775"/>
            </a:xfrm>
            <a:custGeom>
              <a:rect b="b" l="l" r="r" t="t"/>
              <a:pathLst>
                <a:path extrusionOk="0" h="11151" w="18456">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0" name="Google Shape;290;p1"/>
            <p:cNvSpPr/>
            <p:nvPr/>
          </p:nvSpPr>
          <p:spPr>
            <a:xfrm>
              <a:off x="4391625" y="1970125"/>
              <a:ext cx="461400" cy="278775"/>
            </a:xfrm>
            <a:custGeom>
              <a:rect b="b" l="l" r="r" t="t"/>
              <a:pathLst>
                <a:path extrusionOk="0" h="11151" w="18456">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1" name="Google Shape;291;p1"/>
            <p:cNvSpPr/>
            <p:nvPr/>
          </p:nvSpPr>
          <p:spPr>
            <a:xfrm>
              <a:off x="4324750" y="1903250"/>
              <a:ext cx="133200" cy="133225"/>
            </a:xfrm>
            <a:custGeom>
              <a:rect b="b" l="l" r="r" t="t"/>
              <a:pathLst>
                <a:path extrusionOk="0" h="5329" w="5328">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2" name="Google Shape;292;p1"/>
            <p:cNvSpPr/>
            <p:nvPr/>
          </p:nvSpPr>
          <p:spPr>
            <a:xfrm>
              <a:off x="4319675" y="2022950"/>
              <a:ext cx="143900" cy="832875"/>
            </a:xfrm>
            <a:custGeom>
              <a:rect b="b" l="l" r="r" t="t"/>
              <a:pathLst>
                <a:path extrusionOk="0" h="33315" w="5756">
                  <a:moveTo>
                    <a:pt x="1799" y="1"/>
                  </a:moveTo>
                  <a:lnTo>
                    <a:pt x="1" y="33315"/>
                  </a:lnTo>
                  <a:lnTo>
                    <a:pt x="5756" y="33315"/>
                  </a:lnTo>
                  <a:lnTo>
                    <a:pt x="395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3" name="Google Shape;293;p1"/>
            <p:cNvSpPr/>
            <p:nvPr/>
          </p:nvSpPr>
          <p:spPr>
            <a:xfrm>
              <a:off x="5262125" y="2486025"/>
              <a:ext cx="201775" cy="369800"/>
            </a:xfrm>
            <a:custGeom>
              <a:rect b="b" l="l" r="r" t="t"/>
              <a:pathLst>
                <a:path extrusionOk="0" h="14792" w="8071">
                  <a:moveTo>
                    <a:pt x="922" y="0"/>
                  </a:moveTo>
                  <a:lnTo>
                    <a:pt x="0" y="14792"/>
                  </a:lnTo>
                  <a:lnTo>
                    <a:pt x="8070" y="14792"/>
                  </a:lnTo>
                  <a:lnTo>
                    <a:pt x="7149"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4" name="Google Shape;294;p1"/>
            <p:cNvSpPr/>
            <p:nvPr/>
          </p:nvSpPr>
          <p:spPr>
            <a:xfrm>
              <a:off x="4910875" y="2003275"/>
              <a:ext cx="903700" cy="577750"/>
            </a:xfrm>
            <a:custGeom>
              <a:rect b="b" l="l" r="r" t="t"/>
              <a:pathLst>
                <a:path extrusionOk="0" h="23110" w="36148">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5" name="Google Shape;295;p1"/>
            <p:cNvSpPr/>
            <p:nvPr/>
          </p:nvSpPr>
          <p:spPr>
            <a:xfrm>
              <a:off x="4964275" y="2048800"/>
              <a:ext cx="796900" cy="486700"/>
            </a:xfrm>
            <a:custGeom>
              <a:rect b="b" l="l" r="r" t="t"/>
              <a:pathLst>
                <a:path extrusionOk="0" h="19468" w="31876">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6" name="Google Shape;296;p1"/>
            <p:cNvSpPr/>
            <p:nvPr/>
          </p:nvSpPr>
          <p:spPr>
            <a:xfrm>
              <a:off x="4996300" y="2167375"/>
              <a:ext cx="733400" cy="26450"/>
            </a:xfrm>
            <a:custGeom>
              <a:rect b="b" l="l" r="r" t="t"/>
              <a:pathLst>
                <a:path extrusionOk="0" h="1058" w="29336">
                  <a:moveTo>
                    <a:pt x="136" y="1"/>
                  </a:moveTo>
                  <a:lnTo>
                    <a:pt x="1" y="1057"/>
                  </a:lnTo>
                  <a:lnTo>
                    <a:pt x="29336" y="1057"/>
                  </a:lnTo>
                  <a:lnTo>
                    <a:pt x="29201"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7" name="Google Shape;297;p1"/>
            <p:cNvSpPr/>
            <p:nvPr/>
          </p:nvSpPr>
          <p:spPr>
            <a:xfrm>
              <a:off x="4970450" y="2376425"/>
              <a:ext cx="785100" cy="26450"/>
            </a:xfrm>
            <a:custGeom>
              <a:rect b="b" l="l" r="r" t="t"/>
              <a:pathLst>
                <a:path extrusionOk="0" h="1058" w="31404">
                  <a:moveTo>
                    <a:pt x="136" y="1"/>
                  </a:moveTo>
                  <a:lnTo>
                    <a:pt x="1" y="1057"/>
                  </a:lnTo>
                  <a:lnTo>
                    <a:pt x="31404" y="1057"/>
                  </a:lnTo>
                  <a:lnTo>
                    <a:pt x="31269"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8" name="Google Shape;298;p1"/>
            <p:cNvSpPr/>
            <p:nvPr/>
          </p:nvSpPr>
          <p:spPr>
            <a:xfrm>
              <a:off x="5489725" y="2048800"/>
              <a:ext cx="30925" cy="486700"/>
            </a:xfrm>
            <a:custGeom>
              <a:rect b="b" l="l" r="r" t="t"/>
              <a:pathLst>
                <a:path extrusionOk="0" h="19468" w="1237">
                  <a:moveTo>
                    <a:pt x="0" y="1"/>
                  </a:moveTo>
                  <a:lnTo>
                    <a:pt x="0" y="19467"/>
                  </a:lnTo>
                  <a:lnTo>
                    <a:pt x="1237" y="19467"/>
                  </a:lnTo>
                  <a:lnTo>
                    <a:pt x="123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299" name="Google Shape;299;p1"/>
            <p:cNvSpPr/>
            <p:nvPr/>
          </p:nvSpPr>
          <p:spPr>
            <a:xfrm>
              <a:off x="5177250" y="2048800"/>
              <a:ext cx="31500" cy="486700"/>
            </a:xfrm>
            <a:custGeom>
              <a:rect b="b" l="l" r="r" t="t"/>
              <a:pathLst>
                <a:path extrusionOk="0" h="19468" w="1260">
                  <a:moveTo>
                    <a:pt x="1" y="1"/>
                  </a:moveTo>
                  <a:lnTo>
                    <a:pt x="1" y="19467"/>
                  </a:lnTo>
                  <a:lnTo>
                    <a:pt x="1260" y="19467"/>
                  </a:lnTo>
                  <a:lnTo>
                    <a:pt x="126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0" name="Google Shape;300;p1"/>
            <p:cNvSpPr/>
            <p:nvPr/>
          </p:nvSpPr>
          <p:spPr>
            <a:xfrm>
              <a:off x="3144025" y="2486025"/>
              <a:ext cx="201225" cy="369800"/>
            </a:xfrm>
            <a:custGeom>
              <a:rect b="b" l="l" r="r" t="t"/>
              <a:pathLst>
                <a:path extrusionOk="0" h="14792" w="8049">
                  <a:moveTo>
                    <a:pt x="900" y="0"/>
                  </a:moveTo>
                  <a:lnTo>
                    <a:pt x="1" y="14792"/>
                  </a:lnTo>
                  <a:lnTo>
                    <a:pt x="8048" y="14792"/>
                  </a:lnTo>
                  <a:lnTo>
                    <a:pt x="7149"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1" name="Google Shape;301;p1"/>
            <p:cNvSpPr/>
            <p:nvPr/>
          </p:nvSpPr>
          <p:spPr>
            <a:xfrm>
              <a:off x="2792800" y="2003275"/>
              <a:ext cx="903675" cy="577750"/>
            </a:xfrm>
            <a:custGeom>
              <a:rect b="b" l="l" r="r" t="t"/>
              <a:pathLst>
                <a:path extrusionOk="0" h="23110" w="36147">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2" name="Google Shape;302;p1"/>
            <p:cNvSpPr/>
            <p:nvPr/>
          </p:nvSpPr>
          <p:spPr>
            <a:xfrm>
              <a:off x="2846200" y="2048800"/>
              <a:ext cx="796900" cy="486700"/>
            </a:xfrm>
            <a:custGeom>
              <a:rect b="b" l="l" r="r" t="t"/>
              <a:pathLst>
                <a:path extrusionOk="0" h="19468" w="31876">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3" name="Google Shape;303;p1"/>
            <p:cNvSpPr/>
            <p:nvPr/>
          </p:nvSpPr>
          <p:spPr>
            <a:xfrm>
              <a:off x="2877650" y="2167375"/>
              <a:ext cx="733400" cy="26450"/>
            </a:xfrm>
            <a:custGeom>
              <a:rect b="b" l="l" r="r" t="t"/>
              <a:pathLst>
                <a:path extrusionOk="0" h="1058" w="29336">
                  <a:moveTo>
                    <a:pt x="136" y="1"/>
                  </a:moveTo>
                  <a:lnTo>
                    <a:pt x="1" y="1057"/>
                  </a:lnTo>
                  <a:lnTo>
                    <a:pt x="29336" y="1057"/>
                  </a:lnTo>
                  <a:lnTo>
                    <a:pt x="29201"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4" name="Google Shape;304;p1"/>
            <p:cNvSpPr/>
            <p:nvPr/>
          </p:nvSpPr>
          <p:spPr>
            <a:xfrm>
              <a:off x="2851800" y="2376425"/>
              <a:ext cx="785100" cy="26450"/>
            </a:xfrm>
            <a:custGeom>
              <a:rect b="b" l="l" r="r" t="t"/>
              <a:pathLst>
                <a:path extrusionOk="0" h="1058" w="31404">
                  <a:moveTo>
                    <a:pt x="136" y="1"/>
                  </a:moveTo>
                  <a:lnTo>
                    <a:pt x="1" y="1057"/>
                  </a:lnTo>
                  <a:lnTo>
                    <a:pt x="31404" y="1057"/>
                  </a:lnTo>
                  <a:lnTo>
                    <a:pt x="31269"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5" name="Google Shape;305;p1"/>
            <p:cNvSpPr/>
            <p:nvPr/>
          </p:nvSpPr>
          <p:spPr>
            <a:xfrm>
              <a:off x="3371075" y="2048800"/>
              <a:ext cx="31500" cy="486700"/>
            </a:xfrm>
            <a:custGeom>
              <a:rect b="b" l="l" r="r" t="t"/>
              <a:pathLst>
                <a:path extrusionOk="0" h="19468" w="1260">
                  <a:moveTo>
                    <a:pt x="0" y="1"/>
                  </a:moveTo>
                  <a:lnTo>
                    <a:pt x="0" y="19467"/>
                  </a:lnTo>
                  <a:lnTo>
                    <a:pt x="1259" y="19467"/>
                  </a:lnTo>
                  <a:lnTo>
                    <a:pt x="1259"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6" name="Google Shape;306;p1"/>
            <p:cNvSpPr/>
            <p:nvPr/>
          </p:nvSpPr>
          <p:spPr>
            <a:xfrm>
              <a:off x="3059175" y="2048800"/>
              <a:ext cx="30925" cy="486700"/>
            </a:xfrm>
            <a:custGeom>
              <a:rect b="b" l="l" r="r" t="t"/>
              <a:pathLst>
                <a:path extrusionOk="0" h="19468" w="1237">
                  <a:moveTo>
                    <a:pt x="1" y="1"/>
                  </a:moveTo>
                  <a:lnTo>
                    <a:pt x="1" y="19467"/>
                  </a:lnTo>
                  <a:lnTo>
                    <a:pt x="1237" y="19467"/>
                  </a:lnTo>
                  <a:lnTo>
                    <a:pt x="123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7" name="Google Shape;307;p1"/>
            <p:cNvSpPr/>
            <p:nvPr/>
          </p:nvSpPr>
          <p:spPr>
            <a:xfrm>
              <a:off x="3993750" y="264525"/>
              <a:ext cx="739575" cy="739025"/>
            </a:xfrm>
            <a:custGeom>
              <a:rect b="b" l="l" r="r" t="t"/>
              <a:pathLst>
                <a:path extrusionOk="0" h="29561" w="29583">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8" name="Google Shape;308;p1"/>
            <p:cNvSpPr/>
            <p:nvPr/>
          </p:nvSpPr>
          <p:spPr>
            <a:xfrm>
              <a:off x="1669975" y="2854675"/>
              <a:ext cx="4427275" cy="1909075"/>
            </a:xfrm>
            <a:custGeom>
              <a:rect b="b" l="l" r="r" t="t"/>
              <a:pathLst>
                <a:path extrusionOk="0" h="76363" w="177091">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09" name="Google Shape;309;p1"/>
            <p:cNvSpPr/>
            <p:nvPr/>
          </p:nvSpPr>
          <p:spPr>
            <a:xfrm>
              <a:off x="1669975" y="2854675"/>
              <a:ext cx="4427275" cy="1909075"/>
            </a:xfrm>
            <a:custGeom>
              <a:rect b="b" l="l" r="r" t="t"/>
              <a:pathLst>
                <a:path extrusionOk="0" h="76363" w="177091">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0" name="Google Shape;310;p1"/>
            <p:cNvSpPr/>
            <p:nvPr/>
          </p:nvSpPr>
          <p:spPr>
            <a:xfrm>
              <a:off x="1669975" y="2854675"/>
              <a:ext cx="4427275" cy="1909075"/>
            </a:xfrm>
            <a:custGeom>
              <a:rect b="b" l="l" r="r" t="t"/>
              <a:pathLst>
                <a:path extrusionOk="0" h="76363" w="177091">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1" name="Google Shape;311;p1"/>
            <p:cNvSpPr/>
            <p:nvPr/>
          </p:nvSpPr>
          <p:spPr>
            <a:xfrm>
              <a:off x="5336300" y="2854675"/>
              <a:ext cx="760950" cy="1107125"/>
            </a:xfrm>
            <a:custGeom>
              <a:rect b="b" l="l" r="r" t="t"/>
              <a:pathLst>
                <a:path extrusionOk="0" h="44285" w="30438">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2" name="Google Shape;312;p1"/>
            <p:cNvSpPr/>
            <p:nvPr/>
          </p:nvSpPr>
          <p:spPr>
            <a:xfrm>
              <a:off x="2057725" y="2854675"/>
              <a:ext cx="971700" cy="1190850"/>
            </a:xfrm>
            <a:custGeom>
              <a:rect b="b" l="l" r="r" t="t"/>
              <a:pathLst>
                <a:path extrusionOk="0" h="47634" w="38868">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3" name="Google Shape;313;p1"/>
            <p:cNvSpPr/>
            <p:nvPr/>
          </p:nvSpPr>
          <p:spPr>
            <a:xfrm>
              <a:off x="4343850" y="2854675"/>
              <a:ext cx="1753400" cy="1107125"/>
            </a:xfrm>
            <a:custGeom>
              <a:rect b="b" l="l" r="r" t="t"/>
              <a:pathLst>
                <a:path extrusionOk="0" h="44285" w="70136">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4" name="Google Shape;314;p1"/>
            <p:cNvSpPr/>
            <p:nvPr/>
          </p:nvSpPr>
          <p:spPr>
            <a:xfrm>
              <a:off x="3340725" y="2854675"/>
              <a:ext cx="1164450" cy="1444300"/>
            </a:xfrm>
            <a:custGeom>
              <a:rect b="b" l="l" r="r" t="t"/>
              <a:pathLst>
                <a:path extrusionOk="0" h="57772" w="46578">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5" name="Google Shape;315;p1"/>
            <p:cNvSpPr/>
            <p:nvPr/>
          </p:nvSpPr>
          <p:spPr>
            <a:xfrm>
              <a:off x="5336300" y="2854675"/>
              <a:ext cx="760375" cy="1107125"/>
            </a:xfrm>
            <a:custGeom>
              <a:rect b="b" l="l" r="r" t="t"/>
              <a:pathLst>
                <a:path extrusionOk="0" h="44285" w="30415">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6" name="Google Shape;316;p1"/>
            <p:cNvSpPr/>
            <p:nvPr/>
          </p:nvSpPr>
          <p:spPr>
            <a:xfrm>
              <a:off x="2057725" y="2854675"/>
              <a:ext cx="971700" cy="1190850"/>
            </a:xfrm>
            <a:custGeom>
              <a:rect b="b" l="l" r="r" t="t"/>
              <a:pathLst>
                <a:path extrusionOk="0" h="47634" w="38868">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7" name="Google Shape;317;p1"/>
            <p:cNvSpPr/>
            <p:nvPr/>
          </p:nvSpPr>
          <p:spPr>
            <a:xfrm>
              <a:off x="2642750" y="3394175"/>
              <a:ext cx="30925" cy="53425"/>
            </a:xfrm>
            <a:custGeom>
              <a:rect b="b" l="l" r="r" t="t"/>
              <a:pathLst>
                <a:path extrusionOk="0" h="2137" w="1237">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8" name="Google Shape;318;p1"/>
            <p:cNvSpPr/>
            <p:nvPr/>
          </p:nvSpPr>
          <p:spPr>
            <a:xfrm>
              <a:off x="2438750" y="3131175"/>
              <a:ext cx="33750" cy="102300"/>
            </a:xfrm>
            <a:custGeom>
              <a:rect b="b" l="l" r="r" t="t"/>
              <a:pathLst>
                <a:path extrusionOk="0" h="4092" w="135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19" name="Google Shape;319;p1"/>
            <p:cNvSpPr/>
            <p:nvPr/>
          </p:nvSpPr>
          <p:spPr>
            <a:xfrm>
              <a:off x="5918500" y="2940650"/>
              <a:ext cx="41050" cy="125350"/>
            </a:xfrm>
            <a:custGeom>
              <a:rect b="b" l="l" r="r" t="t"/>
              <a:pathLst>
                <a:path extrusionOk="0" h="5014" w="1642">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0" name="Google Shape;320;p1"/>
            <p:cNvSpPr/>
            <p:nvPr/>
          </p:nvSpPr>
          <p:spPr>
            <a:xfrm>
              <a:off x="1876225" y="3139050"/>
              <a:ext cx="141625" cy="311900"/>
            </a:xfrm>
            <a:custGeom>
              <a:rect b="b" l="l" r="r" t="t"/>
              <a:pathLst>
                <a:path extrusionOk="0" h="12476" w="5665">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1" name="Google Shape;321;p1"/>
            <p:cNvSpPr/>
            <p:nvPr/>
          </p:nvSpPr>
          <p:spPr>
            <a:xfrm>
              <a:off x="2016150" y="3491950"/>
              <a:ext cx="78700" cy="116925"/>
            </a:xfrm>
            <a:custGeom>
              <a:rect b="b" l="l" r="r" t="t"/>
              <a:pathLst>
                <a:path extrusionOk="0" h="4677" w="3148">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2" name="Google Shape;322;p1"/>
            <p:cNvSpPr/>
            <p:nvPr/>
          </p:nvSpPr>
          <p:spPr>
            <a:xfrm>
              <a:off x="2467425" y="4046625"/>
              <a:ext cx="117475" cy="111875"/>
            </a:xfrm>
            <a:custGeom>
              <a:rect b="b" l="l" r="r" t="t"/>
              <a:pathLst>
                <a:path extrusionOk="0" h="4475" w="4699">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3" name="Google Shape;323;p1"/>
            <p:cNvSpPr/>
            <p:nvPr/>
          </p:nvSpPr>
          <p:spPr>
            <a:xfrm>
              <a:off x="2487650" y="3958400"/>
              <a:ext cx="98375" cy="100625"/>
            </a:xfrm>
            <a:custGeom>
              <a:rect b="b" l="l" r="r" t="t"/>
              <a:pathLst>
                <a:path extrusionOk="0" h="4025" w="3935">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4" name="Google Shape;324;p1"/>
            <p:cNvSpPr/>
            <p:nvPr/>
          </p:nvSpPr>
          <p:spPr>
            <a:xfrm>
              <a:off x="2511250" y="3849950"/>
              <a:ext cx="50600" cy="55100"/>
            </a:xfrm>
            <a:custGeom>
              <a:rect b="b" l="l" r="r" t="t"/>
              <a:pathLst>
                <a:path extrusionOk="0" h="2204" w="2024">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5" name="Google Shape;325;p1"/>
            <p:cNvSpPr/>
            <p:nvPr/>
          </p:nvSpPr>
          <p:spPr>
            <a:xfrm>
              <a:off x="2877100" y="4188800"/>
              <a:ext cx="211875" cy="200650"/>
            </a:xfrm>
            <a:custGeom>
              <a:rect b="b" l="l" r="r" t="t"/>
              <a:pathLst>
                <a:path extrusionOk="0" h="8026" w="8475">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6" name="Google Shape;326;p1"/>
            <p:cNvSpPr/>
            <p:nvPr/>
          </p:nvSpPr>
          <p:spPr>
            <a:xfrm>
              <a:off x="2813025" y="3819025"/>
              <a:ext cx="185475" cy="188850"/>
            </a:xfrm>
            <a:custGeom>
              <a:rect b="b" l="l" r="r" t="t"/>
              <a:pathLst>
                <a:path extrusionOk="0" h="7554" w="7419">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7" name="Google Shape;327;p1"/>
            <p:cNvSpPr/>
            <p:nvPr/>
          </p:nvSpPr>
          <p:spPr>
            <a:xfrm>
              <a:off x="2785500" y="3975825"/>
              <a:ext cx="110725" cy="90500"/>
            </a:xfrm>
            <a:custGeom>
              <a:rect b="b" l="l" r="r" t="t"/>
              <a:pathLst>
                <a:path extrusionOk="0" h="3620" w="4429">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8" name="Google Shape;328;p1"/>
            <p:cNvSpPr/>
            <p:nvPr/>
          </p:nvSpPr>
          <p:spPr>
            <a:xfrm>
              <a:off x="1990300" y="2973825"/>
              <a:ext cx="45550" cy="128150"/>
            </a:xfrm>
            <a:custGeom>
              <a:rect b="b" l="l" r="r" t="t"/>
              <a:pathLst>
                <a:path extrusionOk="0" h="5126" w="1822">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29" name="Google Shape;329;p1"/>
            <p:cNvSpPr/>
            <p:nvPr/>
          </p:nvSpPr>
          <p:spPr>
            <a:xfrm>
              <a:off x="3149650" y="3907825"/>
              <a:ext cx="50050" cy="148375"/>
            </a:xfrm>
            <a:custGeom>
              <a:rect b="b" l="l" r="r" t="t"/>
              <a:pathLst>
                <a:path extrusionOk="0" h="5935" w="2002">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0" name="Google Shape;330;p1"/>
            <p:cNvSpPr/>
            <p:nvPr/>
          </p:nvSpPr>
          <p:spPr>
            <a:xfrm>
              <a:off x="3259250" y="4490025"/>
              <a:ext cx="141625" cy="100625"/>
            </a:xfrm>
            <a:custGeom>
              <a:rect b="b" l="l" r="r" t="t"/>
              <a:pathLst>
                <a:path extrusionOk="0" h="4025" w="5665">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1" name="Google Shape;331;p1"/>
            <p:cNvSpPr/>
            <p:nvPr/>
          </p:nvSpPr>
          <p:spPr>
            <a:xfrm>
              <a:off x="4554025" y="4431575"/>
              <a:ext cx="217525" cy="148400"/>
            </a:xfrm>
            <a:custGeom>
              <a:rect b="b" l="l" r="r" t="t"/>
              <a:pathLst>
                <a:path extrusionOk="0" h="5936" w="8701">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2" name="Google Shape;332;p1"/>
            <p:cNvSpPr/>
            <p:nvPr/>
          </p:nvSpPr>
          <p:spPr>
            <a:xfrm>
              <a:off x="4778250" y="4103400"/>
              <a:ext cx="115800" cy="159625"/>
            </a:xfrm>
            <a:custGeom>
              <a:rect b="b" l="l" r="r" t="t"/>
              <a:pathLst>
                <a:path extrusionOk="0" h="6385" w="4632">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3" name="Google Shape;333;p1"/>
            <p:cNvSpPr/>
            <p:nvPr/>
          </p:nvSpPr>
          <p:spPr>
            <a:xfrm>
              <a:off x="5139600" y="3721250"/>
              <a:ext cx="113000" cy="100625"/>
            </a:xfrm>
            <a:custGeom>
              <a:rect b="b" l="l" r="r" t="t"/>
              <a:pathLst>
                <a:path extrusionOk="0" h="4025" w="452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4" name="Google Shape;334;p1"/>
            <p:cNvSpPr/>
            <p:nvPr/>
          </p:nvSpPr>
          <p:spPr>
            <a:xfrm>
              <a:off x="5173325" y="3908950"/>
              <a:ext cx="220325" cy="212450"/>
            </a:xfrm>
            <a:custGeom>
              <a:rect b="b" l="l" r="r" t="t"/>
              <a:pathLst>
                <a:path extrusionOk="0" h="8498" w="8813">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5" name="Google Shape;335;p1"/>
            <p:cNvSpPr/>
            <p:nvPr/>
          </p:nvSpPr>
          <p:spPr>
            <a:xfrm>
              <a:off x="5271100" y="4113500"/>
              <a:ext cx="64100" cy="64650"/>
            </a:xfrm>
            <a:custGeom>
              <a:rect b="b" l="l" r="r" t="t"/>
              <a:pathLst>
                <a:path extrusionOk="0" h="2586" w="2564">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6" name="Google Shape;336;p1"/>
            <p:cNvSpPr/>
            <p:nvPr/>
          </p:nvSpPr>
          <p:spPr>
            <a:xfrm>
              <a:off x="3300275" y="3453750"/>
              <a:ext cx="62400" cy="547950"/>
            </a:xfrm>
            <a:custGeom>
              <a:rect b="b" l="l" r="r" t="t"/>
              <a:pathLst>
                <a:path extrusionOk="0" h="21918" w="2496">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7" name="Google Shape;337;p1"/>
            <p:cNvSpPr/>
            <p:nvPr/>
          </p:nvSpPr>
          <p:spPr>
            <a:xfrm>
              <a:off x="3354225" y="4119700"/>
              <a:ext cx="114100" cy="173675"/>
            </a:xfrm>
            <a:custGeom>
              <a:rect b="b" l="l" r="r" t="t"/>
              <a:pathLst>
                <a:path extrusionOk="0" h="6947" w="4564">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8" name="Google Shape;338;p1"/>
            <p:cNvSpPr/>
            <p:nvPr/>
          </p:nvSpPr>
          <p:spPr>
            <a:xfrm>
              <a:off x="3393550" y="3912325"/>
              <a:ext cx="87125" cy="250100"/>
            </a:xfrm>
            <a:custGeom>
              <a:rect b="b" l="l" r="r" t="t"/>
              <a:pathLst>
                <a:path extrusionOk="0" h="10004" w="3485">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39" name="Google Shape;339;p1"/>
            <p:cNvSpPr/>
            <p:nvPr/>
          </p:nvSpPr>
          <p:spPr>
            <a:xfrm>
              <a:off x="4260125" y="4324250"/>
              <a:ext cx="310800" cy="150625"/>
            </a:xfrm>
            <a:custGeom>
              <a:rect b="b" l="l" r="r" t="t"/>
              <a:pathLst>
                <a:path extrusionOk="0" h="6025" w="12432">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0" name="Google Shape;340;p1"/>
            <p:cNvSpPr/>
            <p:nvPr/>
          </p:nvSpPr>
          <p:spPr>
            <a:xfrm>
              <a:off x="4607975" y="3992125"/>
              <a:ext cx="188300" cy="257975"/>
            </a:xfrm>
            <a:custGeom>
              <a:rect b="b" l="l" r="r" t="t"/>
              <a:pathLst>
                <a:path extrusionOk="0" h="10319" w="7532">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1" name="Google Shape;341;p1"/>
            <p:cNvSpPr/>
            <p:nvPr/>
          </p:nvSpPr>
          <p:spPr>
            <a:xfrm>
              <a:off x="4618100" y="3745400"/>
              <a:ext cx="230425" cy="338900"/>
            </a:xfrm>
            <a:custGeom>
              <a:rect b="b" l="l" r="r" t="t"/>
              <a:pathLst>
                <a:path extrusionOk="0" h="13556" w="9217">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2" name="Google Shape;342;p1"/>
            <p:cNvSpPr/>
            <p:nvPr/>
          </p:nvSpPr>
          <p:spPr>
            <a:xfrm>
              <a:off x="4914825" y="3558275"/>
              <a:ext cx="359675" cy="150075"/>
            </a:xfrm>
            <a:custGeom>
              <a:rect b="b" l="l" r="r" t="t"/>
              <a:pathLst>
                <a:path extrusionOk="0" h="6003" w="14387">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3" name="Google Shape;343;p1"/>
            <p:cNvSpPr/>
            <p:nvPr/>
          </p:nvSpPr>
          <p:spPr>
            <a:xfrm>
              <a:off x="2915875" y="3032825"/>
              <a:ext cx="332700" cy="250100"/>
            </a:xfrm>
            <a:custGeom>
              <a:rect b="b" l="l" r="r" t="t"/>
              <a:pathLst>
                <a:path extrusionOk="0" h="10004" w="13308">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4" name="Google Shape;344;p1"/>
            <p:cNvSpPr/>
            <p:nvPr/>
          </p:nvSpPr>
          <p:spPr>
            <a:xfrm>
              <a:off x="4749600" y="3463850"/>
              <a:ext cx="51725" cy="114675"/>
            </a:xfrm>
            <a:custGeom>
              <a:rect b="b" l="l" r="r" t="t"/>
              <a:pathLst>
                <a:path extrusionOk="0" h="4587" w="2069">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5" name="Google Shape;345;p1"/>
            <p:cNvSpPr/>
            <p:nvPr/>
          </p:nvSpPr>
          <p:spPr>
            <a:xfrm>
              <a:off x="5567825" y="3169950"/>
              <a:ext cx="136600" cy="273150"/>
            </a:xfrm>
            <a:custGeom>
              <a:rect b="b" l="l" r="r" t="t"/>
              <a:pathLst>
                <a:path extrusionOk="0" h="10926" w="5464">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6" name="Google Shape;346;p1"/>
            <p:cNvSpPr/>
            <p:nvPr/>
          </p:nvSpPr>
          <p:spPr>
            <a:xfrm>
              <a:off x="4272475" y="3574575"/>
              <a:ext cx="64650" cy="64075"/>
            </a:xfrm>
            <a:custGeom>
              <a:rect b="b" l="l" r="r" t="t"/>
              <a:pathLst>
                <a:path extrusionOk="0" h="2563" w="2586">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7" name="Google Shape;347;p1"/>
            <p:cNvSpPr/>
            <p:nvPr/>
          </p:nvSpPr>
          <p:spPr>
            <a:xfrm>
              <a:off x="4102200" y="3789250"/>
              <a:ext cx="42175" cy="44975"/>
            </a:xfrm>
            <a:custGeom>
              <a:rect b="b" l="l" r="r" t="t"/>
              <a:pathLst>
                <a:path extrusionOk="0" h="1799" w="1687">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8" name="Google Shape;348;p1"/>
            <p:cNvSpPr/>
            <p:nvPr/>
          </p:nvSpPr>
          <p:spPr>
            <a:xfrm>
              <a:off x="3996550" y="3753275"/>
              <a:ext cx="33750" cy="37125"/>
            </a:xfrm>
            <a:custGeom>
              <a:rect b="b" l="l" r="r" t="t"/>
              <a:pathLst>
                <a:path extrusionOk="0" h="1485" w="135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49" name="Google Shape;349;p1"/>
            <p:cNvSpPr/>
            <p:nvPr/>
          </p:nvSpPr>
          <p:spPr>
            <a:xfrm>
              <a:off x="3885850" y="3430150"/>
              <a:ext cx="41050" cy="79250"/>
            </a:xfrm>
            <a:custGeom>
              <a:rect b="b" l="l" r="r" t="t"/>
              <a:pathLst>
                <a:path extrusionOk="0" h="3170" w="1642">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0" name="Google Shape;350;p1"/>
            <p:cNvSpPr/>
            <p:nvPr/>
          </p:nvSpPr>
          <p:spPr>
            <a:xfrm>
              <a:off x="3783000" y="4078100"/>
              <a:ext cx="36000" cy="86575"/>
            </a:xfrm>
            <a:custGeom>
              <a:rect b="b" l="l" r="r" t="t"/>
              <a:pathLst>
                <a:path extrusionOk="0" h="3463" w="144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1" name="Google Shape;351;p1"/>
            <p:cNvSpPr/>
            <p:nvPr/>
          </p:nvSpPr>
          <p:spPr>
            <a:xfrm>
              <a:off x="5433525" y="3264350"/>
              <a:ext cx="136025" cy="191675"/>
            </a:xfrm>
            <a:custGeom>
              <a:rect b="b" l="l" r="r" t="t"/>
              <a:pathLst>
                <a:path extrusionOk="0" h="7667" w="5441">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2" name="Google Shape;352;p1"/>
            <p:cNvSpPr/>
            <p:nvPr/>
          </p:nvSpPr>
          <p:spPr>
            <a:xfrm>
              <a:off x="5765650" y="3260425"/>
              <a:ext cx="54525" cy="132100"/>
            </a:xfrm>
            <a:custGeom>
              <a:rect b="b" l="l" r="r" t="t"/>
              <a:pathLst>
                <a:path extrusionOk="0" h="5284" w="2181">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3" name="Google Shape;353;p1"/>
            <p:cNvSpPr/>
            <p:nvPr/>
          </p:nvSpPr>
          <p:spPr>
            <a:xfrm>
              <a:off x="4749600" y="3046300"/>
              <a:ext cx="31500" cy="47800"/>
            </a:xfrm>
            <a:custGeom>
              <a:rect b="b" l="l" r="r" t="t"/>
              <a:pathLst>
                <a:path extrusionOk="0" h="1912" w="126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4" name="Google Shape;354;p1"/>
            <p:cNvSpPr/>
            <p:nvPr/>
          </p:nvSpPr>
          <p:spPr>
            <a:xfrm>
              <a:off x="4564700" y="2963150"/>
              <a:ext cx="37675" cy="46650"/>
            </a:xfrm>
            <a:custGeom>
              <a:rect b="b" l="l" r="r" t="t"/>
              <a:pathLst>
                <a:path extrusionOk="0" h="1866" w="1507">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5" name="Google Shape;355;p1"/>
            <p:cNvSpPr/>
            <p:nvPr/>
          </p:nvSpPr>
          <p:spPr>
            <a:xfrm>
              <a:off x="5074975" y="3028325"/>
              <a:ext cx="38800" cy="55675"/>
            </a:xfrm>
            <a:custGeom>
              <a:rect b="b" l="l" r="r" t="t"/>
              <a:pathLst>
                <a:path extrusionOk="0" h="2227" w="1552">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6" name="Google Shape;356;p1"/>
            <p:cNvSpPr/>
            <p:nvPr/>
          </p:nvSpPr>
          <p:spPr>
            <a:xfrm>
              <a:off x="5307075" y="3009775"/>
              <a:ext cx="33750" cy="51175"/>
            </a:xfrm>
            <a:custGeom>
              <a:rect b="b" l="l" r="r" t="t"/>
              <a:pathLst>
                <a:path extrusionOk="0" h="2047" w="135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7" name="Google Shape;357;p1"/>
            <p:cNvSpPr/>
            <p:nvPr/>
          </p:nvSpPr>
          <p:spPr>
            <a:xfrm>
              <a:off x="5036200" y="3283475"/>
              <a:ext cx="46675" cy="77000"/>
            </a:xfrm>
            <a:custGeom>
              <a:rect b="b" l="l" r="r" t="t"/>
              <a:pathLst>
                <a:path extrusionOk="0" h="3080" w="1867">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8" name="Google Shape;358;p1"/>
            <p:cNvSpPr/>
            <p:nvPr/>
          </p:nvSpPr>
          <p:spPr>
            <a:xfrm>
              <a:off x="3611600" y="3056425"/>
              <a:ext cx="42725" cy="45550"/>
            </a:xfrm>
            <a:custGeom>
              <a:rect b="b" l="l" r="r" t="t"/>
              <a:pathLst>
                <a:path extrusionOk="0" h="1822" w="1709">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59" name="Google Shape;359;p1"/>
            <p:cNvSpPr/>
            <p:nvPr/>
          </p:nvSpPr>
          <p:spPr>
            <a:xfrm>
              <a:off x="3806600" y="3055875"/>
              <a:ext cx="29825" cy="30925"/>
            </a:xfrm>
            <a:custGeom>
              <a:rect b="b" l="l" r="r" t="t"/>
              <a:pathLst>
                <a:path extrusionOk="0" h="1237" w="1193">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0" name="Google Shape;360;p1"/>
            <p:cNvSpPr/>
            <p:nvPr/>
          </p:nvSpPr>
          <p:spPr>
            <a:xfrm>
              <a:off x="2299375" y="3337425"/>
              <a:ext cx="36000" cy="105100"/>
            </a:xfrm>
            <a:custGeom>
              <a:rect b="b" l="l" r="r" t="t"/>
              <a:pathLst>
                <a:path extrusionOk="0" h="4204" w="144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1" name="Google Shape;361;p1"/>
            <p:cNvSpPr/>
            <p:nvPr/>
          </p:nvSpPr>
          <p:spPr>
            <a:xfrm>
              <a:off x="2235325" y="3677975"/>
              <a:ext cx="43300" cy="120850"/>
            </a:xfrm>
            <a:custGeom>
              <a:rect b="b" l="l" r="r" t="t"/>
              <a:pathLst>
                <a:path extrusionOk="0" h="4834" w="1732">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2" name="Google Shape;362;p1"/>
            <p:cNvSpPr/>
            <p:nvPr/>
          </p:nvSpPr>
          <p:spPr>
            <a:xfrm>
              <a:off x="1644125" y="859650"/>
              <a:ext cx="102875" cy="157400"/>
            </a:xfrm>
            <a:custGeom>
              <a:rect b="b" l="l" r="r" t="t"/>
              <a:pathLst>
                <a:path extrusionOk="0" h="6296" w="4115">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3" name="Google Shape;363;p1"/>
            <p:cNvSpPr/>
            <p:nvPr/>
          </p:nvSpPr>
          <p:spPr>
            <a:xfrm>
              <a:off x="1601425" y="989475"/>
              <a:ext cx="90500" cy="68575"/>
            </a:xfrm>
            <a:custGeom>
              <a:rect b="b" l="l" r="r" t="t"/>
              <a:pathLst>
                <a:path extrusionOk="0" h="2743" w="362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4" name="Google Shape;364;p1"/>
            <p:cNvSpPr/>
            <p:nvPr/>
          </p:nvSpPr>
          <p:spPr>
            <a:xfrm>
              <a:off x="1691900" y="873150"/>
              <a:ext cx="44400" cy="44975"/>
            </a:xfrm>
            <a:custGeom>
              <a:rect b="b" l="l" r="r" t="t"/>
              <a:pathLst>
                <a:path extrusionOk="0" h="1799" w="1776">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5" name="Google Shape;365;p1"/>
            <p:cNvSpPr/>
            <p:nvPr/>
          </p:nvSpPr>
          <p:spPr>
            <a:xfrm>
              <a:off x="1617150" y="1008575"/>
              <a:ext cx="22500" cy="22500"/>
            </a:xfrm>
            <a:custGeom>
              <a:rect b="b" l="l" r="r" t="t"/>
              <a:pathLst>
                <a:path extrusionOk="0" h="900" w="90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6" name="Google Shape;366;p1"/>
            <p:cNvSpPr/>
            <p:nvPr/>
          </p:nvSpPr>
          <p:spPr>
            <a:xfrm>
              <a:off x="1699200" y="954625"/>
              <a:ext cx="153450" cy="106250"/>
            </a:xfrm>
            <a:custGeom>
              <a:rect b="b" l="l" r="r" t="t"/>
              <a:pathLst>
                <a:path extrusionOk="0" h="4250" w="6138">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7" name="Google Shape;367;p1"/>
            <p:cNvSpPr/>
            <p:nvPr/>
          </p:nvSpPr>
          <p:spPr>
            <a:xfrm>
              <a:off x="1664925" y="1022625"/>
              <a:ext cx="68575" cy="91075"/>
            </a:xfrm>
            <a:custGeom>
              <a:rect b="b" l="l" r="r" t="t"/>
              <a:pathLst>
                <a:path extrusionOk="0" h="3643" w="2743">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8" name="Google Shape;368;p1"/>
            <p:cNvSpPr/>
            <p:nvPr/>
          </p:nvSpPr>
          <p:spPr>
            <a:xfrm>
              <a:off x="1794725" y="965300"/>
              <a:ext cx="44425" cy="44425"/>
            </a:xfrm>
            <a:custGeom>
              <a:rect b="b" l="l" r="r" t="t"/>
              <a:pathLst>
                <a:path extrusionOk="0" h="1777" w="1777">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69" name="Google Shape;369;p1"/>
            <p:cNvSpPr/>
            <p:nvPr/>
          </p:nvSpPr>
          <p:spPr>
            <a:xfrm>
              <a:off x="1691325" y="1074900"/>
              <a:ext cx="23075" cy="23050"/>
            </a:xfrm>
            <a:custGeom>
              <a:rect b="b" l="l" r="r" t="t"/>
              <a:pathLst>
                <a:path extrusionOk="0" h="922" w="923">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0" name="Google Shape;370;p1"/>
            <p:cNvSpPr/>
            <p:nvPr/>
          </p:nvSpPr>
          <p:spPr>
            <a:xfrm>
              <a:off x="1655925" y="904625"/>
              <a:ext cx="148375" cy="160750"/>
            </a:xfrm>
            <a:custGeom>
              <a:rect b="b" l="l" r="r" t="t"/>
              <a:pathLst>
                <a:path extrusionOk="0" h="6430" w="5935">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1" name="Google Shape;371;p1"/>
            <p:cNvSpPr/>
            <p:nvPr/>
          </p:nvSpPr>
          <p:spPr>
            <a:xfrm>
              <a:off x="5685850" y="1699825"/>
              <a:ext cx="149500" cy="110150"/>
            </a:xfrm>
            <a:custGeom>
              <a:rect b="b" l="l" r="r" t="t"/>
              <a:pathLst>
                <a:path extrusionOk="0" h="4406" w="598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2" name="Google Shape;372;p1"/>
            <p:cNvSpPr/>
            <p:nvPr/>
          </p:nvSpPr>
          <p:spPr>
            <a:xfrm>
              <a:off x="5794300" y="1780175"/>
              <a:ext cx="68025" cy="91075"/>
            </a:xfrm>
            <a:custGeom>
              <a:rect b="b" l="l" r="r" t="t"/>
              <a:pathLst>
                <a:path extrusionOk="0" h="3643" w="2721">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3" name="Google Shape;373;p1"/>
            <p:cNvSpPr/>
            <p:nvPr/>
          </p:nvSpPr>
          <p:spPr>
            <a:xfrm>
              <a:off x="5699325" y="1711050"/>
              <a:ext cx="45000" cy="44425"/>
            </a:xfrm>
            <a:custGeom>
              <a:rect b="b" l="l" r="r" t="t"/>
              <a:pathLst>
                <a:path extrusionOk="0" h="1777" w="180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4" name="Google Shape;374;p1"/>
            <p:cNvSpPr/>
            <p:nvPr/>
          </p:nvSpPr>
          <p:spPr>
            <a:xfrm>
              <a:off x="5813425" y="1831875"/>
              <a:ext cx="23050" cy="23075"/>
            </a:xfrm>
            <a:custGeom>
              <a:rect b="b" l="l" r="r" t="t"/>
              <a:pathLst>
                <a:path extrusionOk="0" h="923" w="922">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5" name="Google Shape;375;p1"/>
            <p:cNvSpPr/>
            <p:nvPr/>
          </p:nvSpPr>
          <p:spPr>
            <a:xfrm>
              <a:off x="5799925" y="1615525"/>
              <a:ext cx="100050" cy="160175"/>
            </a:xfrm>
            <a:custGeom>
              <a:rect b="b" l="l" r="r" t="t"/>
              <a:pathLst>
                <a:path extrusionOk="0" h="6407" w="4002">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6" name="Google Shape;376;p1"/>
            <p:cNvSpPr/>
            <p:nvPr/>
          </p:nvSpPr>
          <p:spPr>
            <a:xfrm>
              <a:off x="5843775" y="1754900"/>
              <a:ext cx="89375" cy="68025"/>
            </a:xfrm>
            <a:custGeom>
              <a:rect b="b" l="l" r="r" t="t"/>
              <a:pathLst>
                <a:path extrusionOk="0" h="2721" w="3575">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7" name="Google Shape;377;p1"/>
            <p:cNvSpPr/>
            <p:nvPr/>
          </p:nvSpPr>
          <p:spPr>
            <a:xfrm>
              <a:off x="5811725" y="1630125"/>
              <a:ext cx="44425" cy="44425"/>
            </a:xfrm>
            <a:custGeom>
              <a:rect b="b" l="l" r="r" t="t"/>
              <a:pathLst>
                <a:path extrusionOk="0" h="1777" w="1777">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8" name="Google Shape;378;p1"/>
            <p:cNvSpPr/>
            <p:nvPr/>
          </p:nvSpPr>
          <p:spPr>
            <a:xfrm>
              <a:off x="5894900" y="1773425"/>
              <a:ext cx="22500" cy="22525"/>
            </a:xfrm>
            <a:custGeom>
              <a:rect b="b" l="l" r="r" t="t"/>
              <a:pathLst>
                <a:path extrusionOk="0" h="901" w="90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79" name="Google Shape;379;p1"/>
            <p:cNvSpPr/>
            <p:nvPr/>
          </p:nvSpPr>
          <p:spPr>
            <a:xfrm>
              <a:off x="5741475" y="1653725"/>
              <a:ext cx="134900" cy="172000"/>
            </a:xfrm>
            <a:custGeom>
              <a:rect b="b" l="l" r="r" t="t"/>
              <a:pathLst>
                <a:path extrusionOk="0" h="6880" w="5396">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0" name="Google Shape;380;p1"/>
            <p:cNvSpPr/>
            <p:nvPr/>
          </p:nvSpPr>
          <p:spPr>
            <a:xfrm>
              <a:off x="4498400" y="1242375"/>
              <a:ext cx="100050" cy="73625"/>
            </a:xfrm>
            <a:custGeom>
              <a:rect b="b" l="l" r="r" t="t"/>
              <a:pathLst>
                <a:path extrusionOk="0" h="2945" w="4002">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1" name="Google Shape;381;p1"/>
            <p:cNvSpPr/>
            <p:nvPr/>
          </p:nvSpPr>
          <p:spPr>
            <a:xfrm>
              <a:off x="4570900" y="1295750"/>
              <a:ext cx="45525" cy="61275"/>
            </a:xfrm>
            <a:custGeom>
              <a:rect b="b" l="l" r="r" t="t"/>
              <a:pathLst>
                <a:path extrusionOk="0" h="2451" w="1821">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2" name="Google Shape;382;p1"/>
            <p:cNvSpPr/>
            <p:nvPr/>
          </p:nvSpPr>
          <p:spPr>
            <a:xfrm>
              <a:off x="4507375" y="1249675"/>
              <a:ext cx="29825" cy="29800"/>
            </a:xfrm>
            <a:custGeom>
              <a:rect b="b" l="l" r="r" t="t"/>
              <a:pathLst>
                <a:path extrusionOk="0" h="1192" w="1193">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3" name="Google Shape;383;p1"/>
            <p:cNvSpPr/>
            <p:nvPr/>
          </p:nvSpPr>
          <p:spPr>
            <a:xfrm>
              <a:off x="4583825" y="1331150"/>
              <a:ext cx="15200" cy="14650"/>
            </a:xfrm>
            <a:custGeom>
              <a:rect b="b" l="l" r="r" t="t"/>
              <a:pathLst>
                <a:path extrusionOk="0" h="586" w="608">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4" name="Google Shape;384;p1"/>
            <p:cNvSpPr/>
            <p:nvPr/>
          </p:nvSpPr>
          <p:spPr>
            <a:xfrm>
              <a:off x="4574825" y="1186175"/>
              <a:ext cx="66900" cy="106800"/>
            </a:xfrm>
            <a:custGeom>
              <a:rect b="b" l="l" r="r" t="t"/>
              <a:pathLst>
                <a:path extrusionOk="0" h="4272" w="2676">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5" name="Google Shape;385;p1"/>
            <p:cNvSpPr/>
            <p:nvPr/>
          </p:nvSpPr>
          <p:spPr>
            <a:xfrm>
              <a:off x="4604050" y="1278900"/>
              <a:ext cx="60150" cy="46100"/>
            </a:xfrm>
            <a:custGeom>
              <a:rect b="b" l="l" r="r" t="t"/>
              <a:pathLst>
                <a:path extrusionOk="0" h="1844" w="2406">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6" name="Google Shape;386;p1"/>
            <p:cNvSpPr/>
            <p:nvPr/>
          </p:nvSpPr>
          <p:spPr>
            <a:xfrm>
              <a:off x="4582700" y="1195725"/>
              <a:ext cx="29800" cy="29800"/>
            </a:xfrm>
            <a:custGeom>
              <a:rect b="b" l="l" r="r" t="t"/>
              <a:pathLst>
                <a:path extrusionOk="0" h="1192" w="1192">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7" name="Google Shape;387;p1"/>
            <p:cNvSpPr/>
            <p:nvPr/>
          </p:nvSpPr>
          <p:spPr>
            <a:xfrm>
              <a:off x="4638325" y="1291825"/>
              <a:ext cx="15200" cy="14625"/>
            </a:xfrm>
            <a:custGeom>
              <a:rect b="b" l="l" r="r" t="t"/>
              <a:pathLst>
                <a:path extrusionOk="0" h="585" w="608">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8" name="Google Shape;388;p1"/>
            <p:cNvSpPr/>
            <p:nvPr/>
          </p:nvSpPr>
          <p:spPr>
            <a:xfrm>
              <a:off x="4536050" y="1211450"/>
              <a:ext cx="89950" cy="115225"/>
            </a:xfrm>
            <a:custGeom>
              <a:rect b="b" l="l" r="r" t="t"/>
              <a:pathLst>
                <a:path extrusionOk="0" h="4609" w="3598">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89" name="Google Shape;389;p1"/>
            <p:cNvSpPr/>
            <p:nvPr/>
          </p:nvSpPr>
          <p:spPr>
            <a:xfrm>
              <a:off x="2887200" y="1794225"/>
              <a:ext cx="74225" cy="99500"/>
            </a:xfrm>
            <a:custGeom>
              <a:rect b="b" l="l" r="r" t="t"/>
              <a:pathLst>
                <a:path extrusionOk="0" h="3980" w="2969">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0" name="Google Shape;390;p1"/>
            <p:cNvSpPr/>
            <p:nvPr/>
          </p:nvSpPr>
          <p:spPr>
            <a:xfrm>
              <a:off x="2846200" y="1866725"/>
              <a:ext cx="61275" cy="45550"/>
            </a:xfrm>
            <a:custGeom>
              <a:rect b="b" l="l" r="r" t="t"/>
              <a:pathLst>
                <a:path extrusionOk="0" h="1822" w="2451">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1" name="Google Shape;391;p1"/>
            <p:cNvSpPr/>
            <p:nvPr/>
          </p:nvSpPr>
          <p:spPr>
            <a:xfrm>
              <a:off x="2923750" y="1803225"/>
              <a:ext cx="29800" cy="29800"/>
            </a:xfrm>
            <a:custGeom>
              <a:rect b="b" l="l" r="r" t="t"/>
              <a:pathLst>
                <a:path extrusionOk="0" h="1192" w="1192">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2" name="Google Shape;392;p1"/>
            <p:cNvSpPr/>
            <p:nvPr/>
          </p:nvSpPr>
          <p:spPr>
            <a:xfrm>
              <a:off x="2857425" y="1879650"/>
              <a:ext cx="15200" cy="15200"/>
            </a:xfrm>
            <a:custGeom>
              <a:rect b="b" l="l" r="r" t="t"/>
              <a:pathLst>
                <a:path extrusionOk="0" h="608" w="608">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3" name="Google Shape;393;p1"/>
            <p:cNvSpPr/>
            <p:nvPr/>
          </p:nvSpPr>
          <p:spPr>
            <a:xfrm>
              <a:off x="2910250" y="1870100"/>
              <a:ext cx="107375" cy="67450"/>
            </a:xfrm>
            <a:custGeom>
              <a:rect b="b" l="l" r="r" t="t"/>
              <a:pathLst>
                <a:path extrusionOk="0" h="2698" w="4295">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4" name="Google Shape;394;p1"/>
            <p:cNvSpPr/>
            <p:nvPr/>
          </p:nvSpPr>
          <p:spPr>
            <a:xfrm>
              <a:off x="2878775" y="1899325"/>
              <a:ext cx="45550" cy="60700"/>
            </a:xfrm>
            <a:custGeom>
              <a:rect b="b" l="l" r="r" t="t"/>
              <a:pathLst>
                <a:path extrusionOk="0" h="2428" w="1822">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5" name="Google Shape;395;p1"/>
            <p:cNvSpPr/>
            <p:nvPr/>
          </p:nvSpPr>
          <p:spPr>
            <a:xfrm>
              <a:off x="2978250" y="1877950"/>
              <a:ext cx="29800" cy="29825"/>
            </a:xfrm>
            <a:custGeom>
              <a:rect b="b" l="l" r="r" t="t"/>
              <a:pathLst>
                <a:path extrusionOk="0" h="1193" w="1192">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6" name="Google Shape;396;p1"/>
            <p:cNvSpPr/>
            <p:nvPr/>
          </p:nvSpPr>
          <p:spPr>
            <a:xfrm>
              <a:off x="2896775" y="1934150"/>
              <a:ext cx="15200" cy="14650"/>
            </a:xfrm>
            <a:custGeom>
              <a:rect b="b" l="l" r="r" t="t"/>
              <a:pathLst>
                <a:path extrusionOk="0" h="586" w="608">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7" name="Google Shape;397;p1"/>
            <p:cNvSpPr/>
            <p:nvPr/>
          </p:nvSpPr>
          <p:spPr>
            <a:xfrm>
              <a:off x="2877100" y="1831325"/>
              <a:ext cx="115225" cy="90500"/>
            </a:xfrm>
            <a:custGeom>
              <a:rect b="b" l="l" r="r" t="t"/>
              <a:pathLst>
                <a:path extrusionOk="0" h="3620" w="4609">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8" name="Google Shape;398;p1"/>
            <p:cNvSpPr/>
            <p:nvPr/>
          </p:nvSpPr>
          <p:spPr>
            <a:xfrm>
              <a:off x="1125975" y="1399725"/>
              <a:ext cx="837925" cy="346750"/>
            </a:xfrm>
            <a:custGeom>
              <a:rect b="b" l="l" r="r" t="t"/>
              <a:pathLst>
                <a:path extrusionOk="0" h="13870" w="33517">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399" name="Google Shape;399;p1"/>
            <p:cNvSpPr/>
            <p:nvPr/>
          </p:nvSpPr>
          <p:spPr>
            <a:xfrm>
              <a:off x="5924700" y="1924050"/>
              <a:ext cx="615925" cy="255150"/>
            </a:xfrm>
            <a:custGeom>
              <a:rect b="b" l="l" r="r" t="t"/>
              <a:pathLst>
                <a:path extrusionOk="0" h="10206" w="24637">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00" name="Google Shape;400;p1"/>
            <p:cNvSpPr/>
            <p:nvPr/>
          </p:nvSpPr>
          <p:spPr>
            <a:xfrm>
              <a:off x="4132550" y="455025"/>
              <a:ext cx="1414525" cy="585625"/>
            </a:xfrm>
            <a:custGeom>
              <a:rect b="b" l="l" r="r" t="t"/>
              <a:pathLst>
                <a:path extrusionOk="0" h="23425" w="56581">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sp>
          <p:nvSpPr>
            <p:cNvPr id="401" name="Google Shape;401;p1"/>
            <p:cNvSpPr/>
            <p:nvPr/>
          </p:nvSpPr>
          <p:spPr>
            <a:xfrm>
              <a:off x="2436500" y="800650"/>
              <a:ext cx="1158825" cy="479400"/>
            </a:xfrm>
            <a:custGeom>
              <a:rect b="b" l="l" r="r" t="t"/>
              <a:pathLst>
                <a:path extrusionOk="0" h="19176" w="46353">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2489"/>
                <a:buFont typeface="Arial"/>
                <a:buNone/>
              </a:pPr>
              <a:r>
                <a:t/>
              </a:r>
              <a:endParaRPr b="0" i="0" sz="2489" u="none" cap="none" strike="noStrike">
                <a:solidFill>
                  <a:srgbClr val="000000"/>
                </a:solidFill>
                <a:latin typeface="Arial"/>
                <a:ea typeface="Arial"/>
                <a:cs typeface="Arial"/>
                <a:sym typeface="Arial"/>
              </a:endParaRPr>
            </a:p>
          </p:txBody>
        </p:sp>
      </p:grpSp>
      <p:sp>
        <p:nvSpPr>
          <p:cNvPr id="402" name="Google Shape;402;p1"/>
          <p:cNvSpPr txBox="1"/>
          <p:nvPr>
            <p:ph type="ctrTitle"/>
          </p:nvPr>
        </p:nvSpPr>
        <p:spPr>
          <a:xfrm>
            <a:off x="661958" y="483428"/>
            <a:ext cx="9789157" cy="2323600"/>
          </a:xfrm>
          <a:prstGeom prst="rect">
            <a:avLst/>
          </a:prstGeom>
          <a:noFill/>
          <a:ln>
            <a:noFill/>
          </a:ln>
        </p:spPr>
        <p:txBody>
          <a:bodyPr anchorCtr="0" anchor="ctr" bIns="121900" lIns="121900" spcFirstLastPara="1" rIns="121900" wrap="square" tIns="121900">
            <a:noAutofit/>
          </a:bodyPr>
          <a:lstStyle/>
          <a:p>
            <a:pPr indent="0" lvl="0" marL="0" rtl="0" algn="l">
              <a:lnSpc>
                <a:spcPct val="100000"/>
              </a:lnSpc>
              <a:spcBef>
                <a:spcPts val="0"/>
              </a:spcBef>
              <a:spcAft>
                <a:spcPts val="0"/>
              </a:spcAft>
              <a:buSzPts val="5200"/>
              <a:buNone/>
            </a:pPr>
            <a:r>
              <a:rPr b="1" lang="en-US" sz="4400">
                <a:solidFill>
                  <a:srgbClr val="327176"/>
                </a:solidFill>
              </a:rPr>
              <a:t>CHƯƠNG TRÌNH TẬP HUẤN CHO </a:t>
            </a:r>
            <a:br>
              <a:rPr b="1" lang="en-US" sz="4400">
                <a:solidFill>
                  <a:srgbClr val="327176"/>
                </a:solidFill>
              </a:rPr>
            </a:br>
            <a:r>
              <a:rPr b="1" lang="en-US" sz="4400">
                <a:solidFill>
                  <a:srgbClr val="327176"/>
                </a:solidFill>
              </a:rPr>
              <a:t>DOANH NGHIỆP CÔNG NGHIỆP</a:t>
            </a:r>
            <a:endParaRPr b="1" sz="4400">
              <a:solidFill>
                <a:srgbClr val="327176"/>
              </a:solidFill>
            </a:endParaRPr>
          </a:p>
        </p:txBody>
      </p:sp>
      <p:sp>
        <p:nvSpPr>
          <p:cNvPr id="403" name="Google Shape;403;p1"/>
          <p:cNvSpPr txBox="1"/>
          <p:nvPr/>
        </p:nvSpPr>
        <p:spPr>
          <a:xfrm>
            <a:off x="661958" y="2833456"/>
            <a:ext cx="5383324" cy="400110"/>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rgbClr val="0070C0"/>
                </a:solidFill>
                <a:latin typeface="Arial"/>
                <a:ea typeface="Arial"/>
                <a:cs typeface="Arial"/>
                <a:sym typeface="Arial"/>
              </a:rPr>
              <a:t>Quản lý Doanh nghiệp</a:t>
            </a:r>
            <a:endParaRPr b="1" i="0" sz="2000" u="none" cap="none" strike="noStrike">
              <a:solidFill>
                <a:srgbClr val="0070C0"/>
              </a:solidFill>
              <a:latin typeface="Arial"/>
              <a:ea typeface="Arial"/>
              <a:cs typeface="Arial"/>
              <a:sym typeface="Arial"/>
            </a:endParaRPr>
          </a:p>
        </p:txBody>
      </p:sp>
      <p:sp>
        <p:nvSpPr>
          <p:cNvPr id="404" name="Google Shape;404;p1"/>
          <p:cNvSpPr txBox="1"/>
          <p:nvPr>
            <p:ph idx="1" type="subTitle"/>
          </p:nvPr>
        </p:nvSpPr>
        <p:spPr>
          <a:xfrm>
            <a:off x="597346" y="3801520"/>
            <a:ext cx="6699951" cy="2323600"/>
          </a:xfrm>
          <a:prstGeom prst="rect">
            <a:avLst/>
          </a:prstGeom>
          <a:noFill/>
          <a:ln>
            <a:noFill/>
          </a:ln>
        </p:spPr>
        <p:txBody>
          <a:bodyPr anchorCtr="0" anchor="ctr" bIns="91425" lIns="91425" spcFirstLastPara="1" rIns="91425" wrap="square" tIns="91425">
            <a:normAutofit/>
          </a:bodyPr>
          <a:lstStyle/>
          <a:p>
            <a:pPr indent="-317500" lvl="0" marL="457200" rtl="0" algn="l">
              <a:lnSpc>
                <a:spcPct val="100000"/>
              </a:lnSpc>
              <a:spcBef>
                <a:spcPts val="0"/>
              </a:spcBef>
              <a:spcAft>
                <a:spcPts val="0"/>
              </a:spcAft>
              <a:buClr>
                <a:srgbClr val="327176"/>
              </a:buClr>
              <a:buSzPts val="2800"/>
              <a:buNone/>
            </a:pPr>
            <a:r>
              <a:rPr b="1" lang="en-US" sz="2000" u="sng">
                <a:solidFill>
                  <a:srgbClr val="327176"/>
                </a:solidFill>
              </a:rPr>
              <a:t>Module 4.3:</a:t>
            </a:r>
            <a:r>
              <a:rPr lang="en-US" sz="2000">
                <a:solidFill>
                  <a:srgbClr val="327176"/>
                </a:solidFill>
              </a:rPr>
              <a:t> </a:t>
            </a:r>
            <a:endParaRPr/>
          </a:p>
          <a:p>
            <a:pPr indent="-39687" lvl="0" marL="179388" rtl="0" algn="l">
              <a:lnSpc>
                <a:spcPct val="100000"/>
              </a:lnSpc>
              <a:spcBef>
                <a:spcPts val="0"/>
              </a:spcBef>
              <a:spcAft>
                <a:spcPts val="0"/>
              </a:spcAft>
              <a:buClr>
                <a:srgbClr val="327176"/>
              </a:buClr>
              <a:buSzPts val="2800"/>
              <a:buNone/>
            </a:pPr>
            <a:r>
              <a:rPr lang="en-US" sz="2000">
                <a:solidFill>
                  <a:srgbClr val="327176"/>
                </a:solidFill>
              </a:rPr>
              <a:t>Thực trạng, tiềm năng TKNL trong ngành  công      nghiệp đồ uống ở Việt Nam.</a:t>
            </a:r>
            <a:endParaRPr/>
          </a:p>
          <a:p>
            <a:pPr indent="-317500" lvl="0" marL="457200" rtl="0" algn="l">
              <a:lnSpc>
                <a:spcPct val="100000"/>
              </a:lnSpc>
              <a:spcBef>
                <a:spcPts val="0"/>
              </a:spcBef>
              <a:spcAft>
                <a:spcPts val="0"/>
              </a:spcAft>
              <a:buClr>
                <a:srgbClr val="327176"/>
              </a:buClr>
              <a:buSzPts val="2800"/>
              <a:buNone/>
            </a:pPr>
            <a:r>
              <a:t/>
            </a:r>
            <a:endParaRPr sz="2000">
              <a:solidFill>
                <a:srgbClr val="327176"/>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pic>
        <p:nvPicPr>
          <p:cNvPr descr="A graph of orange and black bars&#10;&#10;AI-generated content may be incorrect." id="501" name="Google Shape;501;p11"/>
          <p:cNvPicPr preferRelativeResize="0"/>
          <p:nvPr/>
        </p:nvPicPr>
        <p:blipFill rotWithShape="1">
          <a:blip r:embed="rId3">
            <a:alphaModFix/>
          </a:blip>
          <a:srcRect b="0" l="0" r="0" t="0"/>
          <a:stretch/>
        </p:blipFill>
        <p:spPr>
          <a:xfrm>
            <a:off x="2844206" y="1566402"/>
            <a:ext cx="7007699" cy="4178416"/>
          </a:xfrm>
          <a:prstGeom prst="rect">
            <a:avLst/>
          </a:prstGeom>
          <a:noFill/>
          <a:ln>
            <a:noFill/>
          </a:ln>
        </p:spPr>
      </p:pic>
      <p:sp>
        <p:nvSpPr>
          <p:cNvPr id="502" name="Google Shape;502;p11"/>
          <p:cNvSpPr txBox="1"/>
          <p:nvPr>
            <p:ph type="title"/>
          </p:nvPr>
        </p:nvSpPr>
        <p:spPr>
          <a:xfrm>
            <a:off x="609600" y="585531"/>
            <a:ext cx="10972800" cy="590491"/>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3200">
                <a:solidFill>
                  <a:srgbClr val="327176"/>
                </a:solidFill>
                <a:latin typeface="Arial"/>
                <a:ea typeface="Arial"/>
                <a:cs typeface="Arial"/>
                <a:sym typeface="Arial"/>
              </a:rPr>
              <a:t>THỰC TRẠNG SỬ DỤNG NĂNG LƯỢNG TẠI VIỆT NAM</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6" name="Shape 506"/>
        <p:cNvGrpSpPr/>
        <p:nvPr/>
      </p:nvGrpSpPr>
      <p:grpSpPr>
        <a:xfrm>
          <a:off x="0" y="0"/>
          <a:ext cx="0" cy="0"/>
          <a:chOff x="0" y="0"/>
          <a:chExt cx="0" cy="0"/>
        </a:xfrm>
      </p:grpSpPr>
      <p:sp>
        <p:nvSpPr>
          <p:cNvPr id="507" name="Google Shape;507;p12"/>
          <p:cNvSpPr txBox="1"/>
          <p:nvPr>
            <p:ph type="title"/>
          </p:nvPr>
        </p:nvSpPr>
        <p:spPr>
          <a:xfrm>
            <a:off x="0" y="473530"/>
            <a:ext cx="12192000" cy="713029"/>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2400">
                <a:solidFill>
                  <a:srgbClr val="327176"/>
                </a:solidFill>
              </a:rPr>
              <a:t>Bảng so sánh giá điện của Việt Nam với một số quốc gia trên thế giới </a:t>
            </a:r>
            <a:br>
              <a:rPr lang="en-US" sz="2400">
                <a:solidFill>
                  <a:srgbClr val="327176"/>
                </a:solidFill>
              </a:rPr>
            </a:br>
            <a:r>
              <a:rPr lang="en-US" sz="2400">
                <a:solidFill>
                  <a:srgbClr val="327176"/>
                </a:solidFill>
              </a:rPr>
              <a:t>(nguồn EVN)</a:t>
            </a:r>
            <a:endParaRPr sz="2400">
              <a:solidFill>
                <a:srgbClr val="327176"/>
              </a:solidFill>
              <a:latin typeface="Arial"/>
              <a:ea typeface="Arial"/>
              <a:cs typeface="Arial"/>
              <a:sym typeface="Arial"/>
            </a:endParaRPr>
          </a:p>
        </p:txBody>
      </p:sp>
      <p:pic>
        <p:nvPicPr>
          <p:cNvPr id="508" name="Google Shape;508;p12"/>
          <p:cNvPicPr preferRelativeResize="0"/>
          <p:nvPr/>
        </p:nvPicPr>
        <p:blipFill rotWithShape="1">
          <a:blip r:embed="rId3">
            <a:alphaModFix/>
          </a:blip>
          <a:srcRect b="0" l="0" r="0" t="0"/>
          <a:stretch/>
        </p:blipFill>
        <p:spPr>
          <a:xfrm>
            <a:off x="6004056" y="1327075"/>
            <a:ext cx="5865219" cy="5006500"/>
          </a:xfrm>
          <a:prstGeom prst="rect">
            <a:avLst/>
          </a:prstGeom>
          <a:noFill/>
          <a:ln>
            <a:noFill/>
          </a:ln>
        </p:spPr>
      </p:pic>
      <p:sp>
        <p:nvSpPr>
          <p:cNvPr id="509" name="Google Shape;509;p12"/>
          <p:cNvSpPr txBox="1"/>
          <p:nvPr/>
        </p:nvSpPr>
        <p:spPr>
          <a:xfrm>
            <a:off x="4472839" y="6441496"/>
            <a:ext cx="7910944"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US" sz="1400" u="none" cap="none" strike="noStrike">
                <a:solidFill>
                  <a:schemeClr val="dk1"/>
                </a:solidFill>
                <a:latin typeface="Arial"/>
                <a:ea typeface="Arial"/>
                <a:cs typeface="Arial"/>
                <a:sym typeface="Arial"/>
              </a:rPr>
              <a:t>Bảng so sánh giá điện của Việt Nam với một số nước trên thế giới (Nguồn: EVN 2022)</a:t>
            </a:r>
            <a:endParaRPr b="0" i="0" sz="1400" u="none" cap="none" strike="noStrike">
              <a:solidFill>
                <a:schemeClr val="dk1"/>
              </a:solidFill>
              <a:latin typeface="Arial"/>
              <a:ea typeface="Arial"/>
              <a:cs typeface="Arial"/>
              <a:sym typeface="Arial"/>
            </a:endParaRPr>
          </a:p>
        </p:txBody>
      </p:sp>
      <p:graphicFrame>
        <p:nvGraphicFramePr>
          <p:cNvPr id="510" name="Google Shape;510;p12"/>
          <p:cNvGraphicFramePr/>
          <p:nvPr/>
        </p:nvGraphicFramePr>
        <p:xfrm>
          <a:off x="134755" y="1767695"/>
          <a:ext cx="5865219" cy="3910092"/>
        </p:xfrm>
        <a:graphic>
          <a:graphicData uri="http://schemas.openxmlformats.org/drawingml/2006/chart">
            <c:chart r:id="rId4"/>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13"/>
          <p:cNvSpPr txBox="1"/>
          <p:nvPr>
            <p:ph type="title"/>
          </p:nvPr>
        </p:nvSpPr>
        <p:spPr>
          <a:xfrm>
            <a:off x="0" y="548633"/>
            <a:ext cx="12192000" cy="495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2400">
                <a:solidFill>
                  <a:srgbClr val="327176"/>
                </a:solidFill>
              </a:rPr>
              <a:t>TIÊU THỤ NĂNG LƯỢNG CỤ THỂ VÀ TIỀM NĂNG TIẾT KIỆM NĂNG LƯỢNG</a:t>
            </a:r>
            <a:endParaRPr sz="2400">
              <a:solidFill>
                <a:srgbClr val="327176"/>
              </a:solidFill>
            </a:endParaRPr>
          </a:p>
        </p:txBody>
      </p:sp>
      <p:sp>
        <p:nvSpPr>
          <p:cNvPr id="516" name="Google Shape;516;p13"/>
          <p:cNvSpPr txBox="1"/>
          <p:nvPr/>
        </p:nvSpPr>
        <p:spPr>
          <a:xfrm>
            <a:off x="4784271" y="6364393"/>
            <a:ext cx="7089075"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400" u="none" cap="none" strike="noStrike">
                <a:solidFill>
                  <a:srgbClr val="000000"/>
                </a:solidFill>
                <a:latin typeface="Arial"/>
                <a:ea typeface="Arial"/>
                <a:cs typeface="Arial"/>
                <a:sym typeface="Arial"/>
              </a:rPr>
              <a:t>Kịch bản hiệu quả năng lượng C3 của báo cáo Triển vọng năng lượng Việt Nam 2019</a:t>
            </a:r>
            <a:endParaRPr b="0" i="0" sz="1400" u="none" cap="none" strike="noStrike">
              <a:solidFill>
                <a:srgbClr val="000000"/>
              </a:solidFill>
              <a:latin typeface="Arial"/>
              <a:ea typeface="Arial"/>
              <a:cs typeface="Arial"/>
              <a:sym typeface="Arial"/>
            </a:endParaRPr>
          </a:p>
        </p:txBody>
      </p:sp>
      <p:graphicFrame>
        <p:nvGraphicFramePr>
          <p:cNvPr id="517" name="Google Shape;517;p13"/>
          <p:cNvGraphicFramePr/>
          <p:nvPr/>
        </p:nvGraphicFramePr>
        <p:xfrm>
          <a:off x="609600" y="1242853"/>
          <a:ext cx="3000000" cy="3000000"/>
        </p:xfrm>
        <a:graphic>
          <a:graphicData uri="http://schemas.openxmlformats.org/drawingml/2006/table">
            <a:tbl>
              <a:tblPr bandRow="1" firstRow="1">
                <a:noFill/>
                <a:tableStyleId>{2BB3FB55-32D0-473E-8409-69362F26124C}</a:tableStyleId>
              </a:tblPr>
              <a:tblGrid>
                <a:gridCol w="3661225"/>
                <a:gridCol w="3661225"/>
                <a:gridCol w="3661225"/>
              </a:tblGrid>
              <a:tr h="167100">
                <a:tc>
                  <a:txBody>
                    <a:bodyPr/>
                    <a:lstStyle/>
                    <a:p>
                      <a:pPr indent="0" lvl="0" marL="0" marR="0" rtl="0" algn="ctr">
                        <a:lnSpc>
                          <a:spcPct val="100000"/>
                        </a:lnSpc>
                        <a:spcBef>
                          <a:spcPts val="0"/>
                        </a:spcBef>
                        <a:spcAft>
                          <a:spcPts val="0"/>
                        </a:spcAft>
                        <a:buNone/>
                      </a:pPr>
                      <a:r>
                        <a:rPr b="1" lang="en-US" sz="1100" u="none" cap="none" strike="noStrike"/>
                        <a:t>Ngành</a:t>
                      </a:r>
                      <a:endParaRPr/>
                    </a:p>
                  </a:txBody>
                  <a:tcPr marT="45725" marB="45725" marR="91450" marL="91450"/>
                </a:tc>
                <a:tc>
                  <a:txBody>
                    <a:bodyPr/>
                    <a:lstStyle/>
                    <a:p>
                      <a:pPr indent="0" lvl="0" marL="0" marR="0" rtl="0" algn="ctr">
                        <a:lnSpc>
                          <a:spcPct val="100000"/>
                        </a:lnSpc>
                        <a:spcBef>
                          <a:spcPts val="0"/>
                        </a:spcBef>
                        <a:spcAft>
                          <a:spcPts val="0"/>
                        </a:spcAft>
                        <a:buNone/>
                      </a:pPr>
                      <a:r>
                        <a:rPr b="1" lang="en-US" sz="1100" u="none" cap="none" strike="noStrike"/>
                        <a:t>Sản phẩm</a:t>
                      </a:r>
                      <a:endParaRPr b="1" sz="1100" u="none" cap="none" strike="noStrike"/>
                    </a:p>
                  </a:txBody>
                  <a:tcPr marT="45725" marB="45725" marR="91450" marL="91450"/>
                </a:tc>
                <a:tc>
                  <a:txBody>
                    <a:bodyPr/>
                    <a:lstStyle/>
                    <a:p>
                      <a:pPr indent="0" lvl="0" marL="0" marR="0" rtl="0" algn="ctr">
                        <a:lnSpc>
                          <a:spcPct val="100000"/>
                        </a:lnSpc>
                        <a:spcBef>
                          <a:spcPts val="0"/>
                        </a:spcBef>
                        <a:spcAft>
                          <a:spcPts val="0"/>
                        </a:spcAft>
                        <a:buNone/>
                      </a:pPr>
                      <a:r>
                        <a:rPr b="1" lang="en-US" sz="1100" u="none" cap="none" strike="noStrike"/>
                        <a:t>Tiềm năng tiết kiệm (%)</a:t>
                      </a:r>
                      <a:endParaRPr b="1" sz="1100" u="none" cap="none" strike="noStrike"/>
                    </a:p>
                  </a:txBody>
                  <a:tcPr marT="45725" marB="45725" marR="91450" marL="91450"/>
                </a:tc>
              </a:tr>
              <a:tr h="167100">
                <a:tc rowSpan="2">
                  <a:txBody>
                    <a:bodyPr/>
                    <a:lstStyle/>
                    <a:p>
                      <a:pPr indent="0" lvl="0" marL="0" marR="0" rtl="0" algn="l">
                        <a:lnSpc>
                          <a:spcPct val="100000"/>
                        </a:lnSpc>
                        <a:spcBef>
                          <a:spcPts val="0"/>
                        </a:spcBef>
                        <a:spcAft>
                          <a:spcPts val="0"/>
                        </a:spcAft>
                        <a:buNone/>
                      </a:pPr>
                      <a:r>
                        <a:rPr b="1" lang="en-US" sz="1100" u="none" cap="none" strike="noStrike"/>
                        <a:t>Đồ uống</a:t>
                      </a:r>
                      <a:endParaRPr b="1" sz="1100" u="none" cap="none" strike="noStrike"/>
                    </a:p>
                  </a:txBody>
                  <a:tcPr marT="45725" marB="45725" marR="91450" marL="91450"/>
                </a:tc>
                <a:tc>
                  <a:txBody>
                    <a:bodyPr/>
                    <a:lstStyle/>
                    <a:p>
                      <a:pPr indent="0" lvl="0" marL="0" marR="0" rtl="0" algn="l">
                        <a:lnSpc>
                          <a:spcPct val="100000"/>
                        </a:lnSpc>
                        <a:spcBef>
                          <a:spcPts val="0"/>
                        </a:spcBef>
                        <a:spcAft>
                          <a:spcPts val="0"/>
                        </a:spcAft>
                        <a:buNone/>
                      </a:pPr>
                      <a:r>
                        <a:rPr b="1" lang="en-US" sz="1100" u="none" cap="none" strike="noStrike"/>
                        <a:t>Bia</a:t>
                      </a:r>
                      <a:endParaRPr/>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9 - 12</a:t>
                      </a:r>
                      <a:endParaRPr/>
                    </a:p>
                  </a:txBody>
                  <a:tcPr marT="45725" marB="45725" marR="91450" marL="91450"/>
                </a:tc>
              </a:tr>
              <a:tr h="167100">
                <a:tc vMerge="1"/>
                <a:tc>
                  <a:txBody>
                    <a:bodyPr/>
                    <a:lstStyle/>
                    <a:p>
                      <a:pPr indent="0" lvl="0" marL="0" marR="0" rtl="0" algn="l">
                        <a:lnSpc>
                          <a:spcPct val="100000"/>
                        </a:lnSpc>
                        <a:spcBef>
                          <a:spcPts val="0"/>
                        </a:spcBef>
                        <a:spcAft>
                          <a:spcPts val="0"/>
                        </a:spcAft>
                        <a:buNone/>
                      </a:pPr>
                      <a:r>
                        <a:rPr b="1" lang="en-US" sz="1100" u="none" cap="none" strike="noStrike"/>
                        <a:t>Đồ</a:t>
                      </a:r>
                      <a:r>
                        <a:rPr b="1" lang="en-US" sz="1100" u="none" cap="none" strike="noStrike"/>
                        <a:t> uống không có cồn</a:t>
                      </a:r>
                      <a:endParaRPr b="1" sz="1100" u="none" cap="none" strike="noStrike"/>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4 - 9</a:t>
                      </a:r>
                      <a:endParaRPr/>
                    </a:p>
                  </a:txBody>
                  <a:tcPr marT="45725" marB="45725" marR="91450" marL="91450"/>
                </a:tc>
              </a:tr>
              <a:tr h="167100">
                <a:tc rowSpan="5">
                  <a:txBody>
                    <a:bodyPr/>
                    <a:lstStyle/>
                    <a:p>
                      <a:pPr indent="0" lvl="0" marL="0" marR="0" rtl="0" algn="l">
                        <a:lnSpc>
                          <a:spcPct val="100000"/>
                        </a:lnSpc>
                        <a:spcBef>
                          <a:spcPts val="0"/>
                        </a:spcBef>
                        <a:spcAft>
                          <a:spcPts val="0"/>
                        </a:spcAft>
                        <a:buNone/>
                      </a:pPr>
                      <a:r>
                        <a:rPr lang="en-US" sz="1100" u="none" cap="none" strike="noStrike"/>
                        <a:t>Nhựa</a:t>
                      </a:r>
                      <a:endParaRPr/>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Nhựa</a:t>
                      </a:r>
                      <a:r>
                        <a:rPr lang="en-US" sz="1100" u="none" cap="none" strike="noStrike"/>
                        <a:t> tiêu dùng</a:t>
                      </a:r>
                      <a:endParaRPr sz="1100" u="none" cap="none" strike="noStrike"/>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9 -</a:t>
                      </a:r>
                      <a:r>
                        <a:rPr lang="en-US" sz="1100" u="none" cap="none" strike="noStrike"/>
                        <a:t> </a:t>
                      </a:r>
                      <a:r>
                        <a:rPr lang="en-US" sz="1100" u="none" cap="none" strike="noStrike"/>
                        <a:t>13</a:t>
                      </a:r>
                      <a:endParaRPr/>
                    </a:p>
                  </a:txBody>
                  <a:tcPr marT="45725" marB="45725" marR="91450" marL="91450"/>
                </a:tc>
              </a:tr>
              <a:tr h="167100">
                <a:tc vMerge="1"/>
                <a:tc>
                  <a:txBody>
                    <a:bodyPr/>
                    <a:lstStyle/>
                    <a:p>
                      <a:pPr indent="0" lvl="0" marL="0" marR="0" rtl="0" algn="l">
                        <a:lnSpc>
                          <a:spcPct val="100000"/>
                        </a:lnSpc>
                        <a:spcBef>
                          <a:spcPts val="0"/>
                        </a:spcBef>
                        <a:spcAft>
                          <a:spcPts val="0"/>
                        </a:spcAft>
                        <a:buNone/>
                      </a:pPr>
                      <a:r>
                        <a:rPr lang="en-US" sz="1100" u="none" cap="none" strike="noStrike"/>
                        <a:t>Nhựa</a:t>
                      </a:r>
                      <a:r>
                        <a:rPr lang="en-US" sz="1100" u="none" cap="none" strike="noStrike"/>
                        <a:t> xây dựng</a:t>
                      </a:r>
                      <a:endParaRPr sz="1100" u="none" cap="none" strike="noStrike"/>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5 - 14</a:t>
                      </a:r>
                      <a:endParaRPr/>
                    </a:p>
                  </a:txBody>
                  <a:tcPr marT="45725" marB="45725" marR="91450" marL="91450"/>
                </a:tc>
              </a:tr>
              <a:tr h="167100">
                <a:tc vMerge="1"/>
                <a:tc>
                  <a:txBody>
                    <a:bodyPr/>
                    <a:lstStyle/>
                    <a:p>
                      <a:pPr indent="0" lvl="0" marL="0" marR="0" rtl="0" algn="l">
                        <a:lnSpc>
                          <a:spcPct val="100000"/>
                        </a:lnSpc>
                        <a:spcBef>
                          <a:spcPts val="0"/>
                        </a:spcBef>
                        <a:spcAft>
                          <a:spcPts val="0"/>
                        </a:spcAft>
                        <a:buNone/>
                      </a:pPr>
                      <a:r>
                        <a:rPr lang="en-US" sz="1100" u="none" cap="none" strike="noStrike"/>
                        <a:t>Bao bì</a:t>
                      </a:r>
                      <a:endParaRPr/>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4 - 12</a:t>
                      </a:r>
                      <a:endParaRPr/>
                    </a:p>
                  </a:txBody>
                  <a:tcPr marT="45725" marB="45725" marR="91450" marL="91450"/>
                </a:tc>
              </a:tr>
              <a:tr h="167100">
                <a:tc vMerge="1"/>
                <a:tc>
                  <a:txBody>
                    <a:bodyPr/>
                    <a:lstStyle/>
                    <a:p>
                      <a:pPr indent="0" lvl="0" marL="0" marR="0" rtl="0" algn="l">
                        <a:lnSpc>
                          <a:spcPct val="100000"/>
                        </a:lnSpc>
                        <a:spcBef>
                          <a:spcPts val="0"/>
                        </a:spcBef>
                        <a:spcAft>
                          <a:spcPts val="0"/>
                        </a:spcAft>
                        <a:buNone/>
                      </a:pPr>
                      <a:r>
                        <a:rPr lang="en-US" sz="1100" u="none" cap="none" strike="noStrike"/>
                        <a:t>Chai nhựa</a:t>
                      </a:r>
                      <a:endParaRPr/>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5 - 14.5</a:t>
                      </a:r>
                      <a:endParaRPr/>
                    </a:p>
                  </a:txBody>
                  <a:tcPr marT="45725" marB="45725" marR="91450" marL="91450"/>
                </a:tc>
              </a:tr>
              <a:tr h="167100">
                <a:tc vMerge="1"/>
                <a:tc>
                  <a:txBody>
                    <a:bodyPr/>
                    <a:lstStyle/>
                    <a:p>
                      <a:pPr indent="0" lvl="0" marL="0" marR="0" rtl="0" algn="l">
                        <a:lnSpc>
                          <a:spcPct val="100000"/>
                        </a:lnSpc>
                        <a:spcBef>
                          <a:spcPts val="0"/>
                        </a:spcBef>
                        <a:spcAft>
                          <a:spcPts val="0"/>
                        </a:spcAft>
                        <a:buNone/>
                      </a:pPr>
                      <a:r>
                        <a:rPr lang="en-US" sz="1100" u="none" cap="none" strike="noStrike"/>
                        <a:t>Túi</a:t>
                      </a:r>
                      <a:r>
                        <a:rPr lang="en-US" sz="1100" u="none" cap="none" strike="noStrike"/>
                        <a:t> nhựa</a:t>
                      </a:r>
                      <a:endParaRPr sz="1100" u="none" cap="none" strike="noStrike"/>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11 - 17</a:t>
                      </a:r>
                      <a:endParaRPr/>
                    </a:p>
                  </a:txBody>
                  <a:tcPr marT="45725" marB="45725" marR="91450" marL="91450"/>
                </a:tc>
              </a:tr>
              <a:tr h="167100">
                <a:tc rowSpan="4">
                  <a:txBody>
                    <a:bodyPr/>
                    <a:lstStyle/>
                    <a:p>
                      <a:pPr indent="0" lvl="0" marL="0" marR="0" rtl="0" algn="l">
                        <a:lnSpc>
                          <a:spcPct val="100000"/>
                        </a:lnSpc>
                        <a:spcBef>
                          <a:spcPts val="0"/>
                        </a:spcBef>
                        <a:spcAft>
                          <a:spcPts val="0"/>
                        </a:spcAft>
                        <a:buNone/>
                      </a:pPr>
                      <a:r>
                        <a:rPr lang="en-US" sz="1100" u="none" cap="none" strike="noStrike"/>
                        <a:t>Giấy</a:t>
                      </a:r>
                      <a:endParaRPr/>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Bột</a:t>
                      </a:r>
                      <a:r>
                        <a:rPr lang="en-US" sz="1100" u="none" cap="none" strike="noStrike"/>
                        <a:t> giấy</a:t>
                      </a:r>
                      <a:endParaRPr sz="1100" u="none" cap="none" strike="noStrike"/>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6.8</a:t>
                      </a:r>
                      <a:endParaRPr/>
                    </a:p>
                  </a:txBody>
                  <a:tcPr marT="45725" marB="45725" marR="91450" marL="91450"/>
                </a:tc>
              </a:tr>
              <a:tr h="167100">
                <a:tc vMerge="1"/>
                <a:tc>
                  <a:txBody>
                    <a:bodyPr/>
                    <a:lstStyle/>
                    <a:p>
                      <a:pPr indent="0" lvl="0" marL="0" marR="0" rtl="0" algn="l">
                        <a:lnSpc>
                          <a:spcPct val="100000"/>
                        </a:lnSpc>
                        <a:spcBef>
                          <a:spcPts val="0"/>
                        </a:spcBef>
                        <a:spcAft>
                          <a:spcPts val="0"/>
                        </a:spcAft>
                        <a:buNone/>
                      </a:pPr>
                      <a:r>
                        <a:rPr lang="en-US" sz="1100" u="none" cap="none" strike="noStrike"/>
                        <a:t>Bao bì</a:t>
                      </a:r>
                      <a:endParaRPr/>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3.8</a:t>
                      </a:r>
                      <a:endParaRPr/>
                    </a:p>
                  </a:txBody>
                  <a:tcPr marT="45725" marB="45725" marR="91450" marL="91450"/>
                </a:tc>
              </a:tr>
              <a:tr h="167100">
                <a:tc vMerge="1"/>
                <a:tc>
                  <a:txBody>
                    <a:bodyPr/>
                    <a:lstStyle/>
                    <a:p>
                      <a:pPr indent="0" lvl="0" marL="0" marR="0" rtl="0" algn="l">
                        <a:lnSpc>
                          <a:spcPct val="100000"/>
                        </a:lnSpc>
                        <a:spcBef>
                          <a:spcPts val="0"/>
                        </a:spcBef>
                        <a:spcAft>
                          <a:spcPts val="0"/>
                        </a:spcAft>
                        <a:buNone/>
                      </a:pPr>
                      <a:r>
                        <a:rPr lang="en-US" sz="1100" u="none" cap="none" strike="noStrike"/>
                        <a:t>Giấy in</a:t>
                      </a:r>
                      <a:endParaRPr/>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4.4</a:t>
                      </a:r>
                      <a:endParaRPr/>
                    </a:p>
                  </a:txBody>
                  <a:tcPr marT="45725" marB="45725" marR="91450" marL="91450"/>
                </a:tc>
              </a:tr>
              <a:tr h="167100">
                <a:tc vMerge="1"/>
                <a:tc>
                  <a:txBody>
                    <a:bodyPr/>
                    <a:lstStyle/>
                    <a:p>
                      <a:pPr indent="0" lvl="0" marL="0" marR="0" rtl="0" algn="l">
                        <a:lnSpc>
                          <a:spcPct val="100000"/>
                        </a:lnSpc>
                        <a:spcBef>
                          <a:spcPts val="0"/>
                        </a:spcBef>
                        <a:spcAft>
                          <a:spcPts val="0"/>
                        </a:spcAft>
                        <a:buNone/>
                      </a:pPr>
                      <a:r>
                        <a:rPr lang="en-US" sz="1100" u="none" cap="none" strike="noStrike"/>
                        <a:t>Giấy vệ</a:t>
                      </a:r>
                      <a:r>
                        <a:rPr lang="en-US" sz="1100" u="none" cap="none" strike="noStrike"/>
                        <a:t> sinh</a:t>
                      </a:r>
                      <a:endParaRPr sz="1100" u="none" cap="none" strike="noStrike"/>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3.8</a:t>
                      </a:r>
                      <a:endParaRPr/>
                    </a:p>
                  </a:txBody>
                  <a:tcPr marT="45725" marB="45725" marR="91450" marL="91450"/>
                </a:tc>
              </a:tr>
              <a:tr h="167100">
                <a:tc rowSpan="4">
                  <a:txBody>
                    <a:bodyPr/>
                    <a:lstStyle/>
                    <a:p>
                      <a:pPr indent="0" lvl="0" marL="0" marR="0" rtl="0" algn="l">
                        <a:lnSpc>
                          <a:spcPct val="100000"/>
                        </a:lnSpc>
                        <a:spcBef>
                          <a:spcPts val="0"/>
                        </a:spcBef>
                        <a:spcAft>
                          <a:spcPts val="0"/>
                        </a:spcAft>
                        <a:buNone/>
                      </a:pPr>
                      <a:r>
                        <a:rPr lang="en-US" sz="1100" u="none" cap="none" strike="noStrike"/>
                        <a:t>Hóa</a:t>
                      </a:r>
                      <a:r>
                        <a:rPr lang="en-US" sz="1100" u="none" cap="none" strike="noStrike"/>
                        <a:t> chất</a:t>
                      </a:r>
                      <a:endParaRPr sz="1100" u="none" cap="none" strike="noStrike"/>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Cao su SVR 10CV, 20CV</a:t>
                      </a:r>
                      <a:endParaRPr/>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9.4 - 32.7</a:t>
                      </a:r>
                      <a:endParaRPr/>
                    </a:p>
                  </a:txBody>
                  <a:tcPr marT="45725" marB="45725" marR="91450" marL="91450"/>
                </a:tc>
              </a:tr>
              <a:tr h="167100">
                <a:tc vMerge="1"/>
                <a:tc>
                  <a:txBody>
                    <a:bodyPr/>
                    <a:lstStyle/>
                    <a:p>
                      <a:pPr indent="0" lvl="0" marL="0" marR="0" rtl="0" algn="l">
                        <a:lnSpc>
                          <a:spcPct val="100000"/>
                        </a:lnSpc>
                        <a:spcBef>
                          <a:spcPts val="0"/>
                        </a:spcBef>
                        <a:spcAft>
                          <a:spcPts val="0"/>
                        </a:spcAft>
                        <a:buNone/>
                      </a:pPr>
                      <a:r>
                        <a:rPr lang="en-US" sz="1100" u="none" cap="none" strike="noStrike"/>
                        <a:t>Cao</a:t>
                      </a:r>
                      <a:r>
                        <a:rPr lang="en-US" sz="1100" u="none" cap="none" strike="noStrike"/>
                        <a:t> su SSVR 10, 20</a:t>
                      </a:r>
                      <a:endParaRPr sz="1100" u="none" cap="none" strike="noStrike"/>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9.8 - 32.7</a:t>
                      </a:r>
                      <a:endParaRPr/>
                    </a:p>
                  </a:txBody>
                  <a:tcPr marT="45725" marB="45725" marR="91450" marL="91450"/>
                </a:tc>
              </a:tr>
              <a:tr h="167100">
                <a:tc vMerge="1"/>
                <a:tc>
                  <a:txBody>
                    <a:bodyPr/>
                    <a:lstStyle/>
                    <a:p>
                      <a:pPr indent="0" lvl="0" marL="0" marR="0" rtl="0" algn="l">
                        <a:lnSpc>
                          <a:spcPct val="100000"/>
                        </a:lnSpc>
                        <a:spcBef>
                          <a:spcPts val="0"/>
                        </a:spcBef>
                        <a:spcAft>
                          <a:spcPts val="0"/>
                        </a:spcAft>
                        <a:buNone/>
                      </a:pPr>
                      <a:r>
                        <a:rPr lang="en-US" sz="1100" u="none" cap="none" strike="noStrike"/>
                        <a:t>Phân</a:t>
                      </a:r>
                      <a:r>
                        <a:rPr lang="en-US" sz="1100" u="none" cap="none" strike="noStrike"/>
                        <a:t> bón</a:t>
                      </a:r>
                      <a:endParaRPr sz="1100" u="none" cap="none" strike="noStrike"/>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1.4 - 5.4</a:t>
                      </a:r>
                      <a:endParaRPr/>
                    </a:p>
                  </a:txBody>
                  <a:tcPr marT="45725" marB="45725" marR="91450" marL="91450"/>
                </a:tc>
              </a:tr>
              <a:tr h="167100">
                <a:tc vMerge="1"/>
                <a:tc>
                  <a:txBody>
                    <a:bodyPr/>
                    <a:lstStyle/>
                    <a:p>
                      <a:pPr indent="0" lvl="0" marL="0" marR="0" rtl="0" algn="l">
                        <a:lnSpc>
                          <a:spcPct val="100000"/>
                        </a:lnSpc>
                        <a:spcBef>
                          <a:spcPts val="0"/>
                        </a:spcBef>
                        <a:spcAft>
                          <a:spcPts val="0"/>
                        </a:spcAft>
                        <a:buNone/>
                      </a:pPr>
                      <a:r>
                        <a:rPr lang="en-US" sz="1100" u="none" cap="none" strike="noStrike"/>
                        <a:t>Sơn</a:t>
                      </a:r>
                      <a:r>
                        <a:rPr lang="en-US" sz="1100" u="none" cap="none" strike="noStrike"/>
                        <a:t> nước</a:t>
                      </a:r>
                      <a:endParaRPr sz="1100" u="none" cap="none" strike="noStrike"/>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20 - 30</a:t>
                      </a:r>
                      <a:endParaRPr/>
                    </a:p>
                  </a:txBody>
                  <a:tcPr marT="45725" marB="45725" marR="91450" marL="91450"/>
                </a:tc>
              </a:tr>
              <a:tr h="167100">
                <a:tc rowSpan="3">
                  <a:txBody>
                    <a:bodyPr/>
                    <a:lstStyle/>
                    <a:p>
                      <a:pPr indent="0" lvl="0" marL="0" marR="0" rtl="0" algn="l">
                        <a:lnSpc>
                          <a:spcPct val="100000"/>
                        </a:lnSpc>
                        <a:spcBef>
                          <a:spcPts val="0"/>
                        </a:spcBef>
                        <a:spcAft>
                          <a:spcPts val="0"/>
                        </a:spcAft>
                        <a:buNone/>
                      </a:pPr>
                      <a:r>
                        <a:rPr lang="en-US" sz="1100" u="none" cap="none" strike="noStrike"/>
                        <a:t>Sản</a:t>
                      </a:r>
                      <a:r>
                        <a:rPr lang="en-US" sz="1100" u="none" cap="none" strike="noStrike"/>
                        <a:t> phẩm ngành c</a:t>
                      </a:r>
                      <a:r>
                        <a:rPr lang="en-US" sz="1100" u="none" cap="none" strike="noStrike"/>
                        <a:t>ông</a:t>
                      </a:r>
                      <a:r>
                        <a:rPr lang="en-US" sz="1100" u="none" cap="none" strike="noStrike"/>
                        <a:t> nghiệp nặng</a:t>
                      </a:r>
                      <a:endParaRPr sz="1100" u="none" cap="none" strike="noStrike"/>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Thép</a:t>
                      </a:r>
                      <a:r>
                        <a:rPr lang="en-US" sz="1100" u="none" cap="none" strike="noStrike"/>
                        <a:t> thành phẩm</a:t>
                      </a:r>
                      <a:endParaRPr sz="1100" u="none" cap="none" strike="noStrike"/>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13</a:t>
                      </a:r>
                      <a:endParaRPr/>
                    </a:p>
                  </a:txBody>
                  <a:tcPr marT="45725" marB="45725" marR="91450" marL="91450"/>
                </a:tc>
              </a:tr>
              <a:tr h="167100">
                <a:tc vMerge="1"/>
                <a:tc>
                  <a:txBody>
                    <a:bodyPr/>
                    <a:lstStyle/>
                    <a:p>
                      <a:pPr indent="0" lvl="0" marL="0" marR="0" rtl="0" algn="l">
                        <a:lnSpc>
                          <a:spcPct val="100000"/>
                        </a:lnSpc>
                        <a:spcBef>
                          <a:spcPts val="0"/>
                        </a:spcBef>
                        <a:spcAft>
                          <a:spcPts val="0"/>
                        </a:spcAft>
                        <a:buNone/>
                      </a:pPr>
                      <a:r>
                        <a:rPr lang="en-US" sz="1100" u="none" cap="none" strike="noStrike"/>
                        <a:t>Xi măng</a:t>
                      </a:r>
                      <a:endParaRPr/>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14</a:t>
                      </a:r>
                      <a:endParaRPr/>
                    </a:p>
                  </a:txBody>
                  <a:tcPr marT="45725" marB="45725" marR="91450" marL="91450"/>
                </a:tc>
              </a:tr>
              <a:tr h="167100">
                <a:tc vMerge="1"/>
                <a:tc>
                  <a:txBody>
                    <a:bodyPr/>
                    <a:lstStyle/>
                    <a:p>
                      <a:pPr indent="0" lvl="0" marL="0" marR="0" rtl="0" algn="l">
                        <a:lnSpc>
                          <a:spcPct val="100000"/>
                        </a:lnSpc>
                        <a:spcBef>
                          <a:spcPts val="0"/>
                        </a:spcBef>
                        <a:spcAft>
                          <a:spcPts val="0"/>
                        </a:spcAft>
                        <a:buNone/>
                      </a:pPr>
                      <a:r>
                        <a:rPr lang="en-US" sz="1100" u="none" cap="none" strike="noStrike"/>
                        <a:t>Sợi</a:t>
                      </a:r>
                      <a:r>
                        <a:rPr lang="en-US" sz="1100" u="none" cap="none" strike="noStrike"/>
                        <a:t> dệt</a:t>
                      </a:r>
                      <a:endParaRPr sz="1100" u="none" cap="none" strike="noStrike"/>
                    </a:p>
                  </a:txBody>
                  <a:tcPr marT="45725" marB="45725" marR="91450" marL="91450"/>
                </a:tc>
                <a:tc>
                  <a:txBody>
                    <a:bodyPr/>
                    <a:lstStyle/>
                    <a:p>
                      <a:pPr indent="0" lvl="0" marL="0" marR="0" rtl="0" algn="l">
                        <a:lnSpc>
                          <a:spcPct val="100000"/>
                        </a:lnSpc>
                        <a:spcBef>
                          <a:spcPts val="0"/>
                        </a:spcBef>
                        <a:spcAft>
                          <a:spcPts val="0"/>
                        </a:spcAft>
                        <a:buNone/>
                      </a:pPr>
                      <a:r>
                        <a:rPr lang="en-US" sz="1100" u="none" cap="none" strike="noStrike"/>
                        <a:t>14</a:t>
                      </a:r>
                      <a:endParaRPr/>
                    </a:p>
                  </a:txBody>
                  <a:tcPr marT="45725" marB="45725" marR="91450" marL="91450"/>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14"/>
          <p:cNvSpPr txBox="1"/>
          <p:nvPr>
            <p:ph type="title"/>
          </p:nvPr>
        </p:nvSpPr>
        <p:spPr>
          <a:xfrm>
            <a:off x="0" y="581291"/>
            <a:ext cx="12192000" cy="495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rgbClr val="327176"/>
                </a:solidFill>
                <a:latin typeface="Arial"/>
                <a:ea typeface="Arial"/>
                <a:cs typeface="Arial"/>
                <a:sym typeface="Arial"/>
              </a:rPr>
              <a:t>THỰC TRẠNG SỬ DỤNG NĂNG LƯỢNG TRONG CÔNG NGHIỆP</a:t>
            </a:r>
            <a:endParaRPr>
              <a:solidFill>
                <a:srgbClr val="327176"/>
              </a:solidFill>
            </a:endParaRPr>
          </a:p>
        </p:txBody>
      </p:sp>
      <p:sp>
        <p:nvSpPr>
          <p:cNvPr id="523" name="Google Shape;523;p14"/>
          <p:cNvSpPr txBox="1"/>
          <p:nvPr>
            <p:ph idx="1" type="body"/>
          </p:nvPr>
        </p:nvSpPr>
        <p:spPr>
          <a:xfrm>
            <a:off x="609600" y="1461080"/>
            <a:ext cx="10972800" cy="4380686"/>
          </a:xfrm>
          <a:prstGeom prst="rect">
            <a:avLst/>
          </a:prstGeom>
          <a:noFill/>
          <a:ln>
            <a:noFill/>
          </a:ln>
        </p:spPr>
        <p:txBody>
          <a:bodyPr anchorCtr="0" anchor="ctr" bIns="60950" lIns="121900" spcFirstLastPara="1" rIns="121900" wrap="square" tIns="60950">
            <a:spAutoFit/>
          </a:bodyPr>
          <a:lstStyle/>
          <a:p>
            <a:pPr indent="-380990" lvl="0" marL="380990" rtl="0" algn="just">
              <a:lnSpc>
                <a:spcPct val="150000"/>
              </a:lnSpc>
              <a:spcBef>
                <a:spcPts val="800"/>
              </a:spcBef>
              <a:spcAft>
                <a:spcPts val="0"/>
              </a:spcAft>
              <a:buClr>
                <a:schemeClr val="dk1"/>
              </a:buClr>
              <a:buSzPts val="2000"/>
              <a:buFont typeface="Noto Sans Symbols"/>
              <a:buChar char="❖"/>
            </a:pPr>
            <a:r>
              <a:rPr b="1" lang="en-US">
                <a:solidFill>
                  <a:schemeClr val="dk1"/>
                </a:solidFill>
                <a:latin typeface="Arial"/>
                <a:ea typeface="Arial"/>
                <a:cs typeface="Arial"/>
                <a:sym typeface="Arial"/>
              </a:rPr>
              <a:t>Tỷ trọng tiêu thụ năng lượng</a:t>
            </a:r>
            <a:r>
              <a:rPr lang="en-US">
                <a:solidFill>
                  <a:schemeClr val="dk1"/>
                </a:solidFill>
                <a:latin typeface="Arial"/>
                <a:ea typeface="Arial"/>
                <a:cs typeface="Arial"/>
                <a:sym typeface="Arial"/>
              </a:rPr>
              <a:t>: Ngành công nghiệp chiếm khoảng 47% tổng tiêu thụ năng lượng cả nước.</a:t>
            </a:r>
            <a:endParaRPr/>
          </a:p>
          <a:p>
            <a:pPr indent="-380990" lvl="0" marL="380990" rtl="0" algn="just">
              <a:lnSpc>
                <a:spcPct val="150000"/>
              </a:lnSpc>
              <a:spcBef>
                <a:spcPts val="1600"/>
              </a:spcBef>
              <a:spcAft>
                <a:spcPts val="0"/>
              </a:spcAft>
              <a:buClr>
                <a:schemeClr val="dk1"/>
              </a:buClr>
              <a:buSzPts val="2000"/>
              <a:buFont typeface="Noto Sans Symbols"/>
              <a:buChar char="❖"/>
            </a:pPr>
            <a:r>
              <a:rPr b="1" lang="en-US">
                <a:solidFill>
                  <a:schemeClr val="dk1"/>
                </a:solidFill>
                <a:latin typeface="Arial"/>
                <a:ea typeface="Arial"/>
                <a:cs typeface="Arial"/>
                <a:sym typeface="Arial"/>
              </a:rPr>
              <a:t>Các ngành công nghiệp tiêu thụ nhiều năng lượng:</a:t>
            </a:r>
            <a:endParaRPr/>
          </a:p>
          <a:p>
            <a:pPr indent="-380990" lvl="1" marL="990575" rtl="0" algn="just">
              <a:lnSpc>
                <a:spcPct val="150000"/>
              </a:lnSpc>
              <a:spcBef>
                <a:spcPts val="1600"/>
              </a:spcBef>
              <a:spcAft>
                <a:spcPts val="0"/>
              </a:spcAft>
              <a:buClr>
                <a:schemeClr val="dk1"/>
              </a:buClr>
              <a:buSzPts val="2000"/>
              <a:buFont typeface="Arial"/>
              <a:buChar char="•"/>
            </a:pPr>
            <a:r>
              <a:rPr lang="en-US" sz="2000">
                <a:solidFill>
                  <a:schemeClr val="dk1"/>
                </a:solidFill>
                <a:latin typeface="Arial"/>
                <a:ea typeface="Arial"/>
                <a:cs typeface="Arial"/>
                <a:sym typeface="Arial"/>
              </a:rPr>
              <a:t>Ngành sản xuất thép, xi măng, dệt may, chế biến gỗ, hóa chất.</a:t>
            </a:r>
            <a:endParaRPr/>
          </a:p>
          <a:p>
            <a:pPr indent="-380990" lvl="1" marL="990575" rtl="0" algn="just">
              <a:lnSpc>
                <a:spcPct val="150000"/>
              </a:lnSpc>
              <a:spcBef>
                <a:spcPts val="1600"/>
              </a:spcBef>
              <a:spcAft>
                <a:spcPts val="0"/>
              </a:spcAft>
              <a:buClr>
                <a:schemeClr val="dk1"/>
              </a:buClr>
              <a:buSzPts val="2000"/>
              <a:buFont typeface="Arial"/>
              <a:buChar char="•"/>
            </a:pPr>
            <a:r>
              <a:rPr lang="en-US" sz="2000">
                <a:solidFill>
                  <a:schemeClr val="dk1"/>
                </a:solidFill>
                <a:latin typeface="Arial"/>
                <a:ea typeface="Arial"/>
                <a:cs typeface="Arial"/>
                <a:sym typeface="Arial"/>
              </a:rPr>
              <a:t>Các ngành này tiêu thụ khoảng 70% năng lượng của toàn ngành công nghiệp.</a:t>
            </a:r>
            <a:endParaRPr/>
          </a:p>
          <a:p>
            <a:pPr indent="-380990" lvl="0" marL="380990" rtl="0" algn="just">
              <a:lnSpc>
                <a:spcPct val="150000"/>
              </a:lnSpc>
              <a:spcBef>
                <a:spcPts val="1600"/>
              </a:spcBef>
              <a:spcAft>
                <a:spcPts val="800"/>
              </a:spcAft>
              <a:buClr>
                <a:schemeClr val="dk1"/>
              </a:buClr>
              <a:buSzPts val="2000"/>
              <a:buFont typeface="Noto Sans Symbols"/>
              <a:buChar char="❖"/>
            </a:pPr>
            <a:r>
              <a:rPr b="1" lang="en-US">
                <a:solidFill>
                  <a:schemeClr val="dk1"/>
                </a:solidFill>
                <a:latin typeface="Arial"/>
                <a:ea typeface="Arial"/>
                <a:cs typeface="Arial"/>
                <a:sym typeface="Arial"/>
              </a:rPr>
              <a:t>Hiệu quả sử dụng năng lượng: </a:t>
            </a:r>
            <a:r>
              <a:rPr lang="en-US">
                <a:solidFill>
                  <a:schemeClr val="dk1"/>
                </a:solidFill>
                <a:latin typeface="Arial"/>
                <a:ea typeface="Arial"/>
                <a:cs typeface="Arial"/>
                <a:sym typeface="Arial"/>
              </a:rPr>
              <a:t>Hiệu suất tiêu thụ năng lượng vẫn chưa cao, có sự lãng phí đáng kể do công nghệ lạc hậu và quản lý kém hiệu quả.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sp>
        <p:nvSpPr>
          <p:cNvPr id="528" name="Google Shape;528;p15"/>
          <p:cNvSpPr txBox="1"/>
          <p:nvPr>
            <p:ph type="title"/>
          </p:nvPr>
        </p:nvSpPr>
        <p:spPr>
          <a:xfrm>
            <a:off x="0" y="511975"/>
            <a:ext cx="12192000" cy="580845"/>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3200">
                <a:solidFill>
                  <a:srgbClr val="327176"/>
                </a:solidFill>
                <a:latin typeface="Arial"/>
                <a:ea typeface="Arial"/>
                <a:cs typeface="Arial"/>
                <a:sym typeface="Arial"/>
              </a:rPr>
              <a:t>CẤU TRÚC TIÊU THỤ NL TRONG NGÀNH CÔNG NGHIỆP</a:t>
            </a:r>
            <a:endParaRPr sz="3200">
              <a:solidFill>
                <a:srgbClr val="327176"/>
              </a:solidFill>
            </a:endParaRPr>
          </a:p>
        </p:txBody>
      </p:sp>
      <p:sp>
        <p:nvSpPr>
          <p:cNvPr id="529" name="Google Shape;529;p15"/>
          <p:cNvSpPr txBox="1"/>
          <p:nvPr>
            <p:ph idx="1" type="body"/>
          </p:nvPr>
        </p:nvSpPr>
        <p:spPr>
          <a:xfrm>
            <a:off x="609601" y="1225116"/>
            <a:ext cx="4942114" cy="5068054"/>
          </a:xfrm>
          <a:prstGeom prst="rect">
            <a:avLst/>
          </a:prstGeom>
          <a:noFill/>
          <a:ln>
            <a:noFill/>
          </a:ln>
        </p:spPr>
        <p:txBody>
          <a:bodyPr anchorCtr="0" anchor="ctr" bIns="60950" lIns="121900" spcFirstLastPara="1" rIns="121900" wrap="square" tIns="60950">
            <a:spAutoFit/>
          </a:bodyPr>
          <a:lstStyle/>
          <a:p>
            <a:pPr indent="0" lvl="0" marL="0" rtl="0" algn="just">
              <a:lnSpc>
                <a:spcPct val="100000"/>
              </a:lnSpc>
              <a:spcBef>
                <a:spcPts val="800"/>
              </a:spcBef>
              <a:spcAft>
                <a:spcPts val="0"/>
              </a:spcAft>
              <a:buClr>
                <a:schemeClr val="dk1"/>
              </a:buClr>
              <a:buSzPts val="1600"/>
              <a:buNone/>
            </a:pPr>
            <a:r>
              <a:rPr b="1" lang="en-US" sz="1600">
                <a:solidFill>
                  <a:schemeClr val="dk1"/>
                </a:solidFill>
                <a:latin typeface="Arial"/>
                <a:ea typeface="Arial"/>
                <a:cs typeface="Arial"/>
                <a:sym typeface="Arial"/>
              </a:rPr>
              <a:t>Tỷ lệ tiêu thụ năng lượng theo loại ngành:</a:t>
            </a:r>
            <a:endParaRPr/>
          </a:p>
          <a:p>
            <a:pPr indent="-380990" lvl="1" marL="990575" rtl="0" algn="just">
              <a:lnSpc>
                <a:spcPct val="100000"/>
              </a:lnSpc>
              <a:spcBef>
                <a:spcPts val="1600"/>
              </a:spcBef>
              <a:spcAft>
                <a:spcPts val="0"/>
              </a:spcAft>
              <a:buClr>
                <a:schemeClr val="dk1"/>
              </a:buClr>
              <a:buSzPts val="1600"/>
              <a:buFont typeface="Noto Sans Symbols"/>
              <a:buChar char="❖"/>
            </a:pPr>
            <a:r>
              <a:rPr lang="en-US" sz="1600">
                <a:solidFill>
                  <a:schemeClr val="dk1"/>
                </a:solidFill>
                <a:latin typeface="Arial"/>
                <a:ea typeface="Arial"/>
                <a:cs typeface="Arial"/>
                <a:sym typeface="Arial"/>
              </a:rPr>
              <a:t>Ngành sản xuất: 60%</a:t>
            </a:r>
            <a:endParaRPr/>
          </a:p>
          <a:p>
            <a:pPr indent="-380990" lvl="1" marL="990575" rtl="0" algn="just">
              <a:lnSpc>
                <a:spcPct val="100000"/>
              </a:lnSpc>
              <a:spcBef>
                <a:spcPts val="1600"/>
              </a:spcBef>
              <a:spcAft>
                <a:spcPts val="0"/>
              </a:spcAft>
              <a:buClr>
                <a:schemeClr val="dk1"/>
              </a:buClr>
              <a:buSzPts val="1600"/>
              <a:buFont typeface="Noto Sans Symbols"/>
              <a:buChar char="❖"/>
            </a:pPr>
            <a:r>
              <a:rPr lang="en-US" sz="1600">
                <a:solidFill>
                  <a:schemeClr val="dk1"/>
                </a:solidFill>
                <a:latin typeface="Arial"/>
                <a:ea typeface="Arial"/>
                <a:cs typeface="Arial"/>
                <a:sym typeface="Arial"/>
              </a:rPr>
              <a:t>Ngành xây dựng: 15%</a:t>
            </a:r>
            <a:endParaRPr/>
          </a:p>
          <a:p>
            <a:pPr indent="-380990" lvl="1" marL="990575" rtl="0" algn="just">
              <a:lnSpc>
                <a:spcPct val="100000"/>
              </a:lnSpc>
              <a:spcBef>
                <a:spcPts val="1600"/>
              </a:spcBef>
              <a:spcAft>
                <a:spcPts val="0"/>
              </a:spcAft>
              <a:buClr>
                <a:schemeClr val="dk1"/>
              </a:buClr>
              <a:buSzPts val="1600"/>
              <a:buFont typeface="Noto Sans Symbols"/>
              <a:buChar char="❖"/>
            </a:pPr>
            <a:r>
              <a:rPr lang="en-US" sz="1600">
                <a:solidFill>
                  <a:schemeClr val="dk1"/>
                </a:solidFill>
                <a:latin typeface="Arial"/>
                <a:ea typeface="Arial"/>
                <a:cs typeface="Arial"/>
                <a:sym typeface="Arial"/>
              </a:rPr>
              <a:t>Ngành khai khoáng: 10%</a:t>
            </a:r>
            <a:endParaRPr/>
          </a:p>
          <a:p>
            <a:pPr indent="-380990" lvl="1" marL="990575" rtl="0" algn="just">
              <a:lnSpc>
                <a:spcPct val="100000"/>
              </a:lnSpc>
              <a:spcBef>
                <a:spcPts val="1600"/>
              </a:spcBef>
              <a:spcAft>
                <a:spcPts val="0"/>
              </a:spcAft>
              <a:buClr>
                <a:schemeClr val="dk1"/>
              </a:buClr>
              <a:buSzPts val="1600"/>
              <a:buFont typeface="Noto Sans Symbols"/>
              <a:buChar char="❖"/>
            </a:pPr>
            <a:r>
              <a:rPr lang="en-US" sz="1600">
                <a:solidFill>
                  <a:schemeClr val="dk1"/>
                </a:solidFill>
                <a:latin typeface="Arial"/>
                <a:ea typeface="Arial"/>
                <a:cs typeface="Arial"/>
                <a:sym typeface="Arial"/>
              </a:rPr>
              <a:t>Ngành vận tải và logistics: 5%</a:t>
            </a:r>
            <a:endParaRPr/>
          </a:p>
          <a:p>
            <a:pPr indent="0" lvl="0" marL="0" rtl="0" algn="just">
              <a:lnSpc>
                <a:spcPct val="100000"/>
              </a:lnSpc>
              <a:spcBef>
                <a:spcPts val="1600"/>
              </a:spcBef>
              <a:spcAft>
                <a:spcPts val="0"/>
              </a:spcAft>
              <a:buClr>
                <a:schemeClr val="dk1"/>
              </a:buClr>
              <a:buSzPts val="1600"/>
              <a:buNone/>
            </a:pPr>
            <a:r>
              <a:rPr b="1" lang="en-US" sz="1600">
                <a:solidFill>
                  <a:schemeClr val="dk1"/>
                </a:solidFill>
                <a:latin typeface="Arial"/>
                <a:ea typeface="Arial"/>
                <a:cs typeface="Arial"/>
                <a:sym typeface="Arial"/>
              </a:rPr>
              <a:t>Các loại năng lượng chính được sử dụng:</a:t>
            </a:r>
            <a:endParaRPr/>
          </a:p>
          <a:p>
            <a:pPr indent="-380990" lvl="1" marL="990575" rtl="0" algn="just">
              <a:lnSpc>
                <a:spcPct val="100000"/>
              </a:lnSpc>
              <a:spcBef>
                <a:spcPts val="1600"/>
              </a:spcBef>
              <a:spcAft>
                <a:spcPts val="0"/>
              </a:spcAft>
              <a:buClr>
                <a:schemeClr val="dk1"/>
              </a:buClr>
              <a:buSzPts val="1600"/>
              <a:buFont typeface="Noto Sans Symbols"/>
              <a:buChar char="❖"/>
            </a:pPr>
            <a:r>
              <a:rPr lang="en-US" sz="1600">
                <a:solidFill>
                  <a:schemeClr val="dk1"/>
                </a:solidFill>
                <a:latin typeface="Arial"/>
                <a:ea typeface="Arial"/>
                <a:cs typeface="Arial"/>
                <a:sym typeface="Arial"/>
              </a:rPr>
              <a:t>Điện: Chiếm tỷ lệ lớn nhất trong cơ cấu năng lượng sử dụng của ngành công nghiệp.</a:t>
            </a:r>
            <a:endParaRPr/>
          </a:p>
          <a:p>
            <a:pPr indent="-380990" lvl="1" marL="990575" rtl="0" algn="just">
              <a:lnSpc>
                <a:spcPct val="100000"/>
              </a:lnSpc>
              <a:spcBef>
                <a:spcPts val="1200"/>
              </a:spcBef>
              <a:spcAft>
                <a:spcPts val="0"/>
              </a:spcAft>
              <a:buClr>
                <a:schemeClr val="dk1"/>
              </a:buClr>
              <a:buSzPts val="1600"/>
              <a:buFont typeface="Noto Sans Symbols"/>
              <a:buChar char="❖"/>
            </a:pPr>
            <a:r>
              <a:rPr lang="en-US" sz="1600">
                <a:solidFill>
                  <a:schemeClr val="dk1"/>
                </a:solidFill>
                <a:latin typeface="Arial"/>
                <a:ea typeface="Arial"/>
                <a:cs typeface="Arial"/>
                <a:sym typeface="Arial"/>
              </a:rPr>
              <a:t>Than: Chủ yếu sử dụng trong ngành xi măng và luyện kim.</a:t>
            </a:r>
            <a:endParaRPr/>
          </a:p>
          <a:p>
            <a:pPr indent="-380990" lvl="1" marL="990575" rtl="0" algn="just">
              <a:lnSpc>
                <a:spcPct val="100000"/>
              </a:lnSpc>
              <a:spcBef>
                <a:spcPts val="1200"/>
              </a:spcBef>
              <a:spcAft>
                <a:spcPts val="800"/>
              </a:spcAft>
              <a:buClr>
                <a:schemeClr val="dk1"/>
              </a:buClr>
              <a:buSzPts val="1600"/>
              <a:buFont typeface="Noto Sans Symbols"/>
              <a:buChar char="❖"/>
            </a:pPr>
            <a:r>
              <a:rPr lang="en-US" sz="1600">
                <a:solidFill>
                  <a:schemeClr val="dk1"/>
                </a:solidFill>
                <a:latin typeface="Arial"/>
                <a:ea typeface="Arial"/>
                <a:cs typeface="Arial"/>
                <a:sym typeface="Arial"/>
              </a:rPr>
              <a:t>Dầu và khí tự nhiên: Được sử dụng trong các ngành sản xuất và hóa chất.</a:t>
            </a:r>
            <a:endParaRPr/>
          </a:p>
        </p:txBody>
      </p:sp>
      <p:pic>
        <p:nvPicPr>
          <p:cNvPr id="530" name="Google Shape;530;p15"/>
          <p:cNvPicPr preferRelativeResize="0"/>
          <p:nvPr/>
        </p:nvPicPr>
        <p:blipFill rotWithShape="1">
          <a:blip r:embed="rId3">
            <a:alphaModFix/>
          </a:blip>
          <a:srcRect b="0" l="0" r="0" t="0"/>
          <a:stretch/>
        </p:blipFill>
        <p:spPr>
          <a:xfrm>
            <a:off x="5830958" y="2204124"/>
            <a:ext cx="5751442" cy="320801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4" name="Shape 534"/>
        <p:cNvGrpSpPr/>
        <p:nvPr/>
      </p:nvGrpSpPr>
      <p:grpSpPr>
        <a:xfrm>
          <a:off x="0" y="0"/>
          <a:ext cx="0" cy="0"/>
          <a:chOff x="0" y="0"/>
          <a:chExt cx="0" cy="0"/>
        </a:xfrm>
      </p:grpSpPr>
      <p:sp>
        <p:nvSpPr>
          <p:cNvPr id="535" name="Google Shape;535;p16"/>
          <p:cNvSpPr txBox="1"/>
          <p:nvPr>
            <p:ph type="title"/>
          </p:nvPr>
        </p:nvSpPr>
        <p:spPr>
          <a:xfrm>
            <a:off x="609600" y="548633"/>
            <a:ext cx="10972800" cy="495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3200">
                <a:solidFill>
                  <a:srgbClr val="327176"/>
                </a:solidFill>
                <a:latin typeface="Arial"/>
                <a:ea typeface="Arial"/>
                <a:cs typeface="Arial"/>
                <a:sym typeface="Arial"/>
              </a:rPr>
              <a:t>NGUYÊN NHÂN TIÊU THỤ NĂNG LƯỢNG CAO</a:t>
            </a:r>
            <a:endParaRPr sz="3200">
              <a:solidFill>
                <a:srgbClr val="327176"/>
              </a:solidFill>
            </a:endParaRPr>
          </a:p>
        </p:txBody>
      </p:sp>
      <p:sp>
        <p:nvSpPr>
          <p:cNvPr id="536" name="Google Shape;536;p16"/>
          <p:cNvSpPr txBox="1"/>
          <p:nvPr>
            <p:ph idx="1" type="body"/>
          </p:nvPr>
        </p:nvSpPr>
        <p:spPr>
          <a:xfrm>
            <a:off x="609600" y="1530269"/>
            <a:ext cx="10972800" cy="4175502"/>
          </a:xfrm>
          <a:prstGeom prst="rect">
            <a:avLst/>
          </a:prstGeom>
          <a:noFill/>
          <a:ln>
            <a:noFill/>
          </a:ln>
        </p:spPr>
        <p:txBody>
          <a:bodyPr anchorCtr="0" anchor="ctr" bIns="60950" lIns="121900" spcFirstLastPara="1" rIns="121900" wrap="square" tIns="60950">
            <a:spAutoFit/>
          </a:bodyPr>
          <a:lstStyle/>
          <a:p>
            <a:pPr indent="-380990" lvl="0" marL="380990" rtl="0" algn="just">
              <a:lnSpc>
                <a:spcPct val="150000"/>
              </a:lnSpc>
              <a:spcBef>
                <a:spcPts val="800"/>
              </a:spcBef>
              <a:spcAft>
                <a:spcPts val="0"/>
              </a:spcAft>
              <a:buClr>
                <a:schemeClr val="dk1"/>
              </a:buClr>
              <a:buSzPts val="2000"/>
              <a:buFont typeface="Noto Sans Symbols"/>
              <a:buChar char="❖"/>
            </a:pPr>
            <a:r>
              <a:rPr b="1" lang="en-US">
                <a:solidFill>
                  <a:schemeClr val="dk1"/>
                </a:solidFill>
                <a:latin typeface="Arial"/>
                <a:ea typeface="Arial"/>
                <a:cs typeface="Arial"/>
                <a:sym typeface="Arial"/>
              </a:rPr>
              <a:t>Công nghệ lạc hậu</a:t>
            </a:r>
            <a:r>
              <a:rPr lang="en-US">
                <a:solidFill>
                  <a:schemeClr val="dk1"/>
                </a:solidFill>
                <a:latin typeface="Arial"/>
                <a:ea typeface="Arial"/>
                <a:cs typeface="Arial"/>
                <a:sym typeface="Arial"/>
              </a:rPr>
              <a:t>: Nhiều doanh nghiệp vẫn sử dụng công nghệ cũ, tiêu thụ năng lượng cao và gây ô nhiễm môi trường.</a:t>
            </a:r>
            <a:endParaRPr>
              <a:solidFill>
                <a:schemeClr val="dk1"/>
              </a:solidFill>
              <a:latin typeface="Arial"/>
              <a:ea typeface="Arial"/>
              <a:cs typeface="Arial"/>
              <a:sym typeface="Arial"/>
            </a:endParaRPr>
          </a:p>
          <a:p>
            <a:pPr indent="-380990" lvl="0" marL="380990" rtl="0" algn="just">
              <a:lnSpc>
                <a:spcPct val="150000"/>
              </a:lnSpc>
              <a:spcBef>
                <a:spcPts val="1600"/>
              </a:spcBef>
              <a:spcAft>
                <a:spcPts val="0"/>
              </a:spcAft>
              <a:buClr>
                <a:schemeClr val="dk1"/>
              </a:buClr>
              <a:buSzPts val="2000"/>
              <a:buFont typeface="Noto Sans Symbols"/>
              <a:buChar char="❖"/>
            </a:pPr>
            <a:r>
              <a:rPr b="1" lang="en-US">
                <a:solidFill>
                  <a:schemeClr val="dk1"/>
                </a:solidFill>
                <a:latin typeface="Arial"/>
                <a:ea typeface="Arial"/>
                <a:cs typeface="Arial"/>
                <a:sym typeface="Arial"/>
              </a:rPr>
              <a:t>Thiếu đầu tư vào đổi mới</a:t>
            </a:r>
            <a:r>
              <a:rPr lang="en-US">
                <a:solidFill>
                  <a:schemeClr val="dk1"/>
                </a:solidFill>
                <a:latin typeface="Arial"/>
                <a:ea typeface="Arial"/>
                <a:cs typeface="Arial"/>
                <a:sym typeface="Arial"/>
              </a:rPr>
              <a:t>: Thiếu nguồn vốn và động lực đầu tư vào các thiết bị, công nghệ tiết kiệm năng lượng.</a:t>
            </a:r>
            <a:endParaRPr>
              <a:solidFill>
                <a:schemeClr val="dk1"/>
              </a:solidFill>
              <a:latin typeface="Arial"/>
              <a:ea typeface="Arial"/>
              <a:cs typeface="Arial"/>
              <a:sym typeface="Arial"/>
            </a:endParaRPr>
          </a:p>
          <a:p>
            <a:pPr indent="-380990" lvl="0" marL="380990" rtl="0" algn="just">
              <a:lnSpc>
                <a:spcPct val="150000"/>
              </a:lnSpc>
              <a:spcBef>
                <a:spcPts val="1600"/>
              </a:spcBef>
              <a:spcAft>
                <a:spcPts val="0"/>
              </a:spcAft>
              <a:buClr>
                <a:schemeClr val="dk1"/>
              </a:buClr>
              <a:buSzPts val="2000"/>
              <a:buFont typeface="Noto Sans Symbols"/>
              <a:buChar char="❖"/>
            </a:pPr>
            <a:r>
              <a:rPr b="1" lang="en-US">
                <a:solidFill>
                  <a:schemeClr val="dk1"/>
                </a:solidFill>
                <a:latin typeface="Arial"/>
                <a:ea typeface="Arial"/>
                <a:cs typeface="Arial"/>
                <a:sym typeface="Arial"/>
              </a:rPr>
              <a:t>Nhận thức thấp về tiết kiệm năng lượng:</a:t>
            </a:r>
            <a:r>
              <a:rPr lang="en-US">
                <a:solidFill>
                  <a:schemeClr val="dk1"/>
                </a:solidFill>
                <a:latin typeface="Arial"/>
                <a:ea typeface="Arial"/>
                <a:cs typeface="Arial"/>
                <a:sym typeface="Arial"/>
              </a:rPr>
              <a:t> Một số doanh nghiệp chưa chú trọng đến các giải pháp tiết kiệm năng lượng trong quy trình sản xuất. </a:t>
            </a:r>
            <a:endParaRPr>
              <a:solidFill>
                <a:schemeClr val="dk1"/>
              </a:solidFill>
              <a:latin typeface="Arial"/>
              <a:ea typeface="Arial"/>
              <a:cs typeface="Arial"/>
              <a:sym typeface="Arial"/>
            </a:endParaRPr>
          </a:p>
          <a:p>
            <a:pPr indent="-253990" lvl="0" marL="380990" rtl="0" algn="just">
              <a:lnSpc>
                <a:spcPct val="150000"/>
              </a:lnSpc>
              <a:spcBef>
                <a:spcPts val="1600"/>
              </a:spcBef>
              <a:spcAft>
                <a:spcPts val="800"/>
              </a:spcAft>
              <a:buClr>
                <a:schemeClr val="dk1"/>
              </a:buClr>
              <a:buSzPts val="2000"/>
              <a:buFont typeface="Noto Sans Symbols"/>
              <a:buNone/>
            </a:pPr>
            <a:r>
              <a:t/>
            </a:r>
            <a:endParaRPr>
              <a:solidFill>
                <a:schemeClr val="dk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0" name="Shape 540"/>
        <p:cNvGrpSpPr/>
        <p:nvPr/>
      </p:nvGrpSpPr>
      <p:grpSpPr>
        <a:xfrm>
          <a:off x="0" y="0"/>
          <a:ext cx="0" cy="0"/>
          <a:chOff x="0" y="0"/>
          <a:chExt cx="0" cy="0"/>
        </a:xfrm>
      </p:grpSpPr>
      <p:sp>
        <p:nvSpPr>
          <p:cNvPr id="541" name="Google Shape;541;p17"/>
          <p:cNvSpPr txBox="1"/>
          <p:nvPr>
            <p:ph type="title"/>
          </p:nvPr>
        </p:nvSpPr>
        <p:spPr>
          <a:xfrm>
            <a:off x="609600" y="581291"/>
            <a:ext cx="10972800" cy="495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3200">
                <a:solidFill>
                  <a:srgbClr val="327176"/>
                </a:solidFill>
                <a:latin typeface="Arial"/>
                <a:ea typeface="Arial"/>
                <a:cs typeface="Arial"/>
                <a:sym typeface="Arial"/>
              </a:rPr>
              <a:t>NHỮNG THÁCH THỨC TRONG QUẢN LÝ VÀ SDNL</a:t>
            </a:r>
            <a:endParaRPr sz="3200">
              <a:solidFill>
                <a:srgbClr val="327176"/>
              </a:solidFill>
            </a:endParaRPr>
          </a:p>
        </p:txBody>
      </p:sp>
      <p:sp>
        <p:nvSpPr>
          <p:cNvPr id="542" name="Google Shape;542;p17"/>
          <p:cNvSpPr txBox="1"/>
          <p:nvPr>
            <p:ph idx="1" type="body"/>
          </p:nvPr>
        </p:nvSpPr>
        <p:spPr>
          <a:xfrm>
            <a:off x="609601" y="1443842"/>
            <a:ext cx="10972800" cy="3970318"/>
          </a:xfrm>
          <a:prstGeom prst="rect">
            <a:avLst/>
          </a:prstGeom>
          <a:noFill/>
          <a:ln>
            <a:noFill/>
          </a:ln>
        </p:spPr>
        <p:txBody>
          <a:bodyPr anchorCtr="0" anchor="ctr" bIns="60950" lIns="121900" spcFirstLastPara="1" rIns="121900" wrap="square" tIns="60950">
            <a:spAutoFit/>
          </a:bodyPr>
          <a:lstStyle/>
          <a:p>
            <a:pPr indent="-380990" lvl="0" marL="380990" rtl="0" algn="just">
              <a:lnSpc>
                <a:spcPct val="150000"/>
              </a:lnSpc>
              <a:spcBef>
                <a:spcPts val="800"/>
              </a:spcBef>
              <a:spcAft>
                <a:spcPts val="0"/>
              </a:spcAft>
              <a:buClr>
                <a:schemeClr val="dk1"/>
              </a:buClr>
              <a:buSzPts val="2000"/>
              <a:buFont typeface="Noto Sans Symbols"/>
              <a:buChar char="❖"/>
            </a:pPr>
            <a:r>
              <a:rPr b="1" lang="en-US">
                <a:solidFill>
                  <a:schemeClr val="dk1"/>
                </a:solidFill>
                <a:latin typeface="Arial"/>
                <a:ea typeface="Arial"/>
                <a:cs typeface="Arial"/>
                <a:sym typeface="Arial"/>
              </a:rPr>
              <a:t>Thách thức về công nghệ: </a:t>
            </a:r>
            <a:r>
              <a:rPr lang="en-US">
                <a:solidFill>
                  <a:schemeClr val="dk1"/>
                </a:solidFill>
                <a:latin typeface="Arial"/>
                <a:ea typeface="Arial"/>
                <a:cs typeface="Arial"/>
                <a:sym typeface="Arial"/>
              </a:rPr>
              <a:t>Nhiều doanh nghiệp sử dụng công nghệ cũ, gây ra hiệu suất năng lượng thấp và ô nhiễm môi trường.</a:t>
            </a:r>
            <a:endParaRPr/>
          </a:p>
          <a:p>
            <a:pPr indent="-380990" lvl="0" marL="380990" rtl="0" algn="just">
              <a:lnSpc>
                <a:spcPct val="150000"/>
              </a:lnSpc>
              <a:spcBef>
                <a:spcPts val="1600"/>
              </a:spcBef>
              <a:spcAft>
                <a:spcPts val="0"/>
              </a:spcAft>
              <a:buClr>
                <a:schemeClr val="dk1"/>
              </a:buClr>
              <a:buSzPts val="2000"/>
              <a:buFont typeface="Noto Sans Symbols"/>
              <a:buChar char="❖"/>
            </a:pPr>
            <a:r>
              <a:rPr b="1" lang="en-US">
                <a:solidFill>
                  <a:schemeClr val="dk1"/>
                </a:solidFill>
                <a:latin typeface="Arial"/>
                <a:ea typeface="Arial"/>
                <a:cs typeface="Arial"/>
                <a:sym typeface="Arial"/>
              </a:rPr>
              <a:t>Thách thức về chi phí: </a:t>
            </a:r>
            <a:r>
              <a:rPr lang="en-US">
                <a:solidFill>
                  <a:schemeClr val="dk1"/>
                </a:solidFill>
                <a:latin typeface="Arial"/>
                <a:ea typeface="Arial"/>
                <a:cs typeface="Arial"/>
                <a:sym typeface="Arial"/>
              </a:rPr>
              <a:t>Chi phí đầu tư ban đầu cho các công nghệ tiết kiệm năng lượng cao, khiến nhiều doanh nghiệp ngần ngại thay đổi.</a:t>
            </a:r>
            <a:endParaRPr/>
          </a:p>
          <a:p>
            <a:pPr indent="-380990" lvl="0" marL="380990" rtl="0" algn="just">
              <a:lnSpc>
                <a:spcPct val="150000"/>
              </a:lnSpc>
              <a:spcBef>
                <a:spcPts val="1600"/>
              </a:spcBef>
              <a:spcAft>
                <a:spcPts val="800"/>
              </a:spcAft>
              <a:buClr>
                <a:schemeClr val="dk1"/>
              </a:buClr>
              <a:buSzPts val="2000"/>
              <a:buFont typeface="Noto Sans Symbols"/>
              <a:buChar char="❖"/>
            </a:pPr>
            <a:r>
              <a:rPr b="1" lang="en-US">
                <a:solidFill>
                  <a:schemeClr val="dk1"/>
                </a:solidFill>
                <a:latin typeface="Arial"/>
                <a:ea typeface="Arial"/>
                <a:cs typeface="Arial"/>
                <a:sym typeface="Arial"/>
              </a:rPr>
              <a:t>Thiếu chính sách hỗ trợ đủ mạnh: </a:t>
            </a:r>
            <a:r>
              <a:rPr lang="en-US">
                <a:solidFill>
                  <a:schemeClr val="dk1"/>
                </a:solidFill>
                <a:latin typeface="Arial"/>
                <a:ea typeface="Arial"/>
                <a:cs typeface="Arial"/>
                <a:sym typeface="Arial"/>
              </a:rPr>
              <a:t>Mặc dù có các chính sách khuyến khích, nhưng vẫn chưa đủ hiệu quả để thúc đẩy doanh nghiệp áp dụng các giải pháp tiết kiệm năng lượng rộng rãi.</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18"/>
          <p:cNvSpPr txBox="1"/>
          <p:nvPr>
            <p:ph type="title"/>
          </p:nvPr>
        </p:nvSpPr>
        <p:spPr>
          <a:xfrm>
            <a:off x="0" y="564962"/>
            <a:ext cx="12192000" cy="495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rgbClr val="327176"/>
                </a:solidFill>
                <a:latin typeface="Arial"/>
                <a:ea typeface="Arial"/>
                <a:cs typeface="Arial"/>
                <a:sym typeface="Arial"/>
              </a:rPr>
              <a:t>XU HƯỚNG PHÁT TRIỂN BỀN VỮNG TRONG CÔNG NGHIỆP</a:t>
            </a:r>
            <a:endParaRPr>
              <a:solidFill>
                <a:srgbClr val="327176"/>
              </a:solidFill>
            </a:endParaRPr>
          </a:p>
        </p:txBody>
      </p:sp>
      <p:sp>
        <p:nvSpPr>
          <p:cNvPr id="548" name="Google Shape;548;p18"/>
          <p:cNvSpPr txBox="1"/>
          <p:nvPr>
            <p:ph idx="1" type="body"/>
          </p:nvPr>
        </p:nvSpPr>
        <p:spPr>
          <a:xfrm>
            <a:off x="609600" y="1417012"/>
            <a:ext cx="10861481" cy="4683333"/>
          </a:xfrm>
          <a:prstGeom prst="rect">
            <a:avLst/>
          </a:prstGeom>
          <a:noFill/>
          <a:ln>
            <a:noFill/>
          </a:ln>
        </p:spPr>
        <p:txBody>
          <a:bodyPr anchorCtr="0" anchor="ctr" bIns="60950" lIns="121900" spcFirstLastPara="1" rIns="121900" wrap="square" tIns="60950">
            <a:spAutoFit/>
          </a:bodyPr>
          <a:lstStyle/>
          <a:p>
            <a:pPr indent="-380990" lvl="0" marL="380990" rtl="0" algn="just">
              <a:lnSpc>
                <a:spcPct val="150000"/>
              </a:lnSpc>
              <a:spcBef>
                <a:spcPts val="800"/>
              </a:spcBef>
              <a:spcAft>
                <a:spcPts val="0"/>
              </a:spcAft>
              <a:buClr>
                <a:schemeClr val="dk1"/>
              </a:buClr>
              <a:buSzPts val="1800"/>
              <a:buFont typeface="Noto Sans Symbols"/>
              <a:buChar char="❖"/>
            </a:pPr>
            <a:r>
              <a:rPr b="1" lang="en-US" sz="1800">
                <a:solidFill>
                  <a:schemeClr val="dk1"/>
                </a:solidFill>
                <a:latin typeface="Arial"/>
                <a:ea typeface="Arial"/>
                <a:cs typeface="Arial"/>
                <a:sym typeface="Arial"/>
              </a:rPr>
              <a:t>Công nghiệp xanh: </a:t>
            </a:r>
            <a:r>
              <a:rPr lang="en-US" sz="1800">
                <a:solidFill>
                  <a:schemeClr val="dk1"/>
                </a:solidFill>
                <a:latin typeface="Arial"/>
                <a:ea typeface="Arial"/>
                <a:cs typeface="Arial"/>
                <a:sym typeface="Arial"/>
              </a:rPr>
              <a:t>Các doanh nghiệp đang dần quan tâm hơn đến việc sử dụng năng lượng tái tạo và phát triển sản xuất bền vững.</a:t>
            </a:r>
            <a:endParaRPr/>
          </a:p>
          <a:p>
            <a:pPr indent="-380990" lvl="0" marL="380990" rtl="0" algn="just">
              <a:lnSpc>
                <a:spcPct val="150000"/>
              </a:lnSpc>
              <a:spcBef>
                <a:spcPts val="1600"/>
              </a:spcBef>
              <a:spcAft>
                <a:spcPts val="0"/>
              </a:spcAft>
              <a:buClr>
                <a:schemeClr val="dk1"/>
              </a:buClr>
              <a:buSzPts val="1800"/>
              <a:buFont typeface="Noto Sans Symbols"/>
              <a:buChar char="❖"/>
            </a:pPr>
            <a:r>
              <a:rPr b="1" lang="en-US" sz="1800">
                <a:solidFill>
                  <a:schemeClr val="dk1"/>
                </a:solidFill>
                <a:latin typeface="Arial"/>
                <a:ea typeface="Arial"/>
                <a:cs typeface="Arial"/>
                <a:sym typeface="Arial"/>
              </a:rPr>
              <a:t>Xu hướng quốc tế</a:t>
            </a:r>
            <a:r>
              <a:rPr lang="en-US" sz="1800">
                <a:solidFill>
                  <a:schemeClr val="dk1"/>
                </a:solidFill>
                <a:latin typeface="Arial"/>
                <a:ea typeface="Arial"/>
                <a:cs typeface="Arial"/>
                <a:sym typeface="Arial"/>
              </a:rPr>
              <a:t>: Các tập đoàn đa quốc gia đòi hỏi cao hơn về tiêu chuẩn năng lượng và môi trường khi hợp tác, đặc biệt trong các ngành như dệt may, điện tử.</a:t>
            </a:r>
            <a:endParaRPr/>
          </a:p>
          <a:p>
            <a:pPr indent="-380990" lvl="0" marL="380990" rtl="0" algn="just">
              <a:lnSpc>
                <a:spcPct val="150000"/>
              </a:lnSpc>
              <a:spcBef>
                <a:spcPts val="1600"/>
              </a:spcBef>
              <a:spcAft>
                <a:spcPts val="0"/>
              </a:spcAft>
              <a:buClr>
                <a:schemeClr val="dk1"/>
              </a:buClr>
              <a:buSzPts val="1800"/>
              <a:buFont typeface="Noto Sans Symbols"/>
              <a:buChar char="❖"/>
            </a:pPr>
            <a:r>
              <a:rPr b="1" lang="en-US" sz="1800">
                <a:solidFill>
                  <a:schemeClr val="dk1"/>
                </a:solidFill>
                <a:latin typeface="Arial"/>
                <a:ea typeface="Arial"/>
                <a:cs typeface="Arial"/>
                <a:sym typeface="Arial"/>
              </a:rPr>
              <a:t>Chuyển đổi số và tối ưu hóa năng lượng: </a:t>
            </a:r>
            <a:r>
              <a:rPr lang="en-US" sz="1800">
                <a:solidFill>
                  <a:schemeClr val="dk1"/>
                </a:solidFill>
                <a:latin typeface="Arial"/>
                <a:ea typeface="Arial"/>
                <a:cs typeface="Arial"/>
                <a:sym typeface="Arial"/>
              </a:rPr>
              <a:t>Ứng dụng công nghệ số vào giám sát và tối ưu hóa việc sử dụng năng lượng trong sản xuất. </a:t>
            </a:r>
            <a:endParaRPr sz="1800">
              <a:solidFill>
                <a:schemeClr val="dk1"/>
              </a:solidFill>
              <a:latin typeface="Arial"/>
              <a:ea typeface="Arial"/>
              <a:cs typeface="Arial"/>
              <a:sym typeface="Arial"/>
            </a:endParaRPr>
          </a:p>
          <a:p>
            <a:pPr indent="-380990" lvl="0" marL="380990" rtl="0" algn="just">
              <a:lnSpc>
                <a:spcPct val="150000"/>
              </a:lnSpc>
              <a:spcBef>
                <a:spcPts val="1600"/>
              </a:spcBef>
              <a:spcAft>
                <a:spcPts val="800"/>
              </a:spcAft>
              <a:buClr>
                <a:schemeClr val="dk1"/>
              </a:buClr>
              <a:buSzPts val="1800"/>
              <a:buFont typeface="Noto Sans Symbols"/>
              <a:buChar char="❖"/>
            </a:pPr>
            <a:r>
              <a:rPr lang="en-US" sz="1800">
                <a:solidFill>
                  <a:schemeClr val="dk1"/>
                </a:solidFill>
                <a:latin typeface="Arial"/>
                <a:ea typeface="Arial"/>
                <a:cs typeface="Arial"/>
                <a:sym typeface="Arial"/>
              </a:rPr>
              <a:t>Các xu hướng mới đều có những chú trọng nhất định đến việc giảm phát thải khí nhà kính trong sản xuất và trở thành tiêu chí hợp tác đối với nhiều tập đoàn quốc tế lớn. Vấn đề này đang ngày càng trở nên quan trọng và thách thức trong sự phát triển công nghiệp của Việt Nam</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2" name="Shape 552"/>
        <p:cNvGrpSpPr/>
        <p:nvPr/>
      </p:nvGrpSpPr>
      <p:grpSpPr>
        <a:xfrm>
          <a:off x="0" y="0"/>
          <a:ext cx="0" cy="0"/>
          <a:chOff x="0" y="0"/>
          <a:chExt cx="0" cy="0"/>
        </a:xfrm>
      </p:grpSpPr>
      <p:sp>
        <p:nvSpPr>
          <p:cNvPr id="553" name="Google Shape;553;p19"/>
          <p:cNvSpPr txBox="1"/>
          <p:nvPr/>
        </p:nvSpPr>
        <p:spPr>
          <a:xfrm>
            <a:off x="0" y="519914"/>
            <a:ext cx="12192000" cy="558006"/>
          </a:xfrm>
          <a:prstGeom prst="rect">
            <a:avLst/>
          </a:prstGeom>
          <a:solidFill>
            <a:schemeClr val="lt1"/>
          </a:solidFill>
          <a:ln>
            <a:noFill/>
          </a:ln>
        </p:spPr>
        <p:txBody>
          <a:bodyPr anchorCtr="0" anchor="t" bIns="91425" lIns="91425" spcFirstLastPara="1" rIns="91425" wrap="square" tIns="91425">
            <a:noAutofit/>
          </a:bodyPr>
          <a:lstStyle/>
          <a:p>
            <a:pPr indent="0" lvl="0" marL="53975" marR="0" rtl="0" algn="ctr">
              <a:lnSpc>
                <a:spcPct val="100000"/>
              </a:lnSpc>
              <a:spcBef>
                <a:spcPts val="0"/>
              </a:spcBef>
              <a:spcAft>
                <a:spcPts val="0"/>
              </a:spcAft>
              <a:buClr>
                <a:schemeClr val="dk1"/>
              </a:buClr>
              <a:buSzPts val="1400"/>
              <a:buFont typeface="Roboto"/>
              <a:buNone/>
            </a:pPr>
            <a:r>
              <a:rPr b="1" i="0" lang="en-US" sz="3200" u="none" cap="none" strike="noStrike">
                <a:solidFill>
                  <a:srgbClr val="327176"/>
                </a:solidFill>
                <a:latin typeface="Arial"/>
                <a:ea typeface="Arial"/>
                <a:cs typeface="Arial"/>
                <a:sym typeface="Arial"/>
              </a:rPr>
              <a:t>TIỀM NĂNG TIẾT KIỆM NĂNG LƯỢNG NGÀNH ĐỒ UỐNG</a:t>
            </a:r>
            <a:endParaRPr b="1" i="0" sz="3200" u="none" cap="none" strike="noStrike">
              <a:solidFill>
                <a:srgbClr val="327176"/>
              </a:solidFill>
              <a:latin typeface="Arial"/>
              <a:ea typeface="Arial"/>
              <a:cs typeface="Arial"/>
              <a:sym typeface="Arial"/>
            </a:endParaRPr>
          </a:p>
        </p:txBody>
      </p:sp>
      <p:pic>
        <p:nvPicPr>
          <p:cNvPr descr="Công nghệ xử lý nước RO trong sản xuất bia rượu hiệu quả" id="554" name="Google Shape;554;p19"/>
          <p:cNvPicPr preferRelativeResize="0"/>
          <p:nvPr/>
        </p:nvPicPr>
        <p:blipFill rotWithShape="1">
          <a:blip r:embed="rId3">
            <a:alphaModFix/>
          </a:blip>
          <a:srcRect b="0" l="0" r="0" t="0"/>
          <a:stretch/>
        </p:blipFill>
        <p:spPr>
          <a:xfrm>
            <a:off x="1386448" y="1268964"/>
            <a:ext cx="9375773" cy="4687887"/>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8" name="Shape 558"/>
        <p:cNvGrpSpPr/>
        <p:nvPr/>
      </p:nvGrpSpPr>
      <p:grpSpPr>
        <a:xfrm>
          <a:off x="0" y="0"/>
          <a:ext cx="0" cy="0"/>
          <a:chOff x="0" y="0"/>
          <a:chExt cx="0" cy="0"/>
        </a:xfrm>
      </p:grpSpPr>
      <p:sp>
        <p:nvSpPr>
          <p:cNvPr id="559" name="Google Shape;559;p20"/>
          <p:cNvSpPr txBox="1"/>
          <p:nvPr>
            <p:ph type="title"/>
          </p:nvPr>
        </p:nvSpPr>
        <p:spPr>
          <a:xfrm>
            <a:off x="0" y="521452"/>
            <a:ext cx="12192000" cy="495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2400">
                <a:solidFill>
                  <a:srgbClr val="327176"/>
                </a:solidFill>
              </a:rPr>
              <a:t>Cường độ năng lượng trong các ngành công nghiệp trọng điểm ở việt nam</a:t>
            </a:r>
            <a:endParaRPr sz="2400">
              <a:solidFill>
                <a:srgbClr val="327176"/>
              </a:solidFill>
            </a:endParaRPr>
          </a:p>
        </p:txBody>
      </p:sp>
      <p:pic>
        <p:nvPicPr>
          <p:cNvPr descr="A graph of energy efficiency&#10;&#10;AI-generated content may be incorrect." id="560" name="Google Shape;560;p20"/>
          <p:cNvPicPr preferRelativeResize="0"/>
          <p:nvPr/>
        </p:nvPicPr>
        <p:blipFill rotWithShape="1">
          <a:blip r:embed="rId3">
            <a:alphaModFix/>
          </a:blip>
          <a:srcRect b="0" l="0" r="0" t="0"/>
          <a:stretch/>
        </p:blipFill>
        <p:spPr>
          <a:xfrm>
            <a:off x="2466518" y="1264252"/>
            <a:ext cx="7974508" cy="4754886"/>
          </a:xfrm>
          <a:prstGeom prst="rect">
            <a:avLst/>
          </a:prstGeom>
          <a:noFill/>
          <a:ln>
            <a:noFill/>
          </a:ln>
        </p:spPr>
      </p:pic>
      <p:sp>
        <p:nvSpPr>
          <p:cNvPr id="561" name="Google Shape;561;p20"/>
          <p:cNvSpPr txBox="1"/>
          <p:nvPr/>
        </p:nvSpPr>
        <p:spPr>
          <a:xfrm>
            <a:off x="3225248" y="6019139"/>
            <a:ext cx="7588526" cy="6669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867" u="none" cap="none" strike="noStrike">
                <a:solidFill>
                  <a:srgbClr val="000000"/>
                </a:solidFill>
                <a:latin typeface="Arial"/>
                <a:ea typeface="Arial"/>
                <a:cs typeface="Arial"/>
                <a:sym typeface="Arial"/>
              </a:rPr>
              <a:t>Source: Overview of Energy Use and Energy Savings in Vietnam's Industrial Sector (2017–2022)</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sp>
        <p:nvSpPr>
          <p:cNvPr id="409" name="Google Shape;409;p2"/>
          <p:cNvSpPr txBox="1"/>
          <p:nvPr>
            <p:ph type="title"/>
          </p:nvPr>
        </p:nvSpPr>
        <p:spPr>
          <a:xfrm>
            <a:off x="0" y="544392"/>
            <a:ext cx="12192000" cy="65405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3200">
                <a:solidFill>
                  <a:srgbClr val="327176"/>
                </a:solidFill>
              </a:rPr>
              <a:t>CHIA NHÓM VÀ THẢO LUẬN</a:t>
            </a:r>
            <a:endParaRPr sz="3200">
              <a:solidFill>
                <a:srgbClr val="327176"/>
              </a:solidFill>
            </a:endParaRPr>
          </a:p>
        </p:txBody>
      </p:sp>
      <p:sp>
        <p:nvSpPr>
          <p:cNvPr id="410" name="Google Shape;410;p2"/>
          <p:cNvSpPr txBox="1"/>
          <p:nvPr>
            <p:ph idx="1" type="body"/>
          </p:nvPr>
        </p:nvSpPr>
        <p:spPr>
          <a:xfrm>
            <a:off x="609600" y="1536633"/>
            <a:ext cx="10972800" cy="4772800"/>
          </a:xfrm>
          <a:prstGeom prst="rect">
            <a:avLst/>
          </a:prstGeom>
          <a:noFill/>
          <a:ln>
            <a:noFill/>
          </a:ln>
        </p:spPr>
        <p:txBody>
          <a:bodyPr anchorCtr="0" anchor="t" bIns="91425" lIns="91425" spcFirstLastPara="1" rIns="91425" wrap="square" tIns="91425">
            <a:normAutofit/>
          </a:bodyPr>
          <a:lstStyle/>
          <a:p>
            <a:pPr indent="0" lvl="0" marL="139700" rtl="0" algn="l">
              <a:lnSpc>
                <a:spcPct val="100000"/>
              </a:lnSpc>
              <a:spcBef>
                <a:spcPts val="0"/>
              </a:spcBef>
              <a:spcAft>
                <a:spcPts val="0"/>
              </a:spcAft>
              <a:buSzPts val="1400"/>
              <a:buNone/>
            </a:pPr>
            <a:r>
              <a:rPr b="1" lang="en-US"/>
              <a:t>Chia lớp thành 4 nhóm</a:t>
            </a:r>
            <a:endParaRPr b="1"/>
          </a:p>
          <a:p>
            <a:pPr indent="0" lvl="0" marL="139700" rtl="0" algn="l">
              <a:lnSpc>
                <a:spcPct val="100000"/>
              </a:lnSpc>
              <a:spcBef>
                <a:spcPts val="0"/>
              </a:spcBef>
              <a:spcAft>
                <a:spcPts val="0"/>
              </a:spcAft>
              <a:buSzPts val="1400"/>
              <a:buNone/>
            </a:pPr>
            <a:r>
              <a:t/>
            </a:r>
            <a:endParaRPr/>
          </a:p>
          <a:p>
            <a:pPr indent="0" lvl="0" marL="139700" rtl="0" algn="l">
              <a:lnSpc>
                <a:spcPct val="100000"/>
              </a:lnSpc>
              <a:spcBef>
                <a:spcPts val="0"/>
              </a:spcBef>
              <a:spcAft>
                <a:spcPts val="0"/>
              </a:spcAft>
              <a:buSzPts val="1400"/>
              <a:buNone/>
            </a:pPr>
            <a:r>
              <a:rPr b="1" lang="en-US"/>
              <a:t>Thảo luận trong 15 phút</a:t>
            </a:r>
            <a:endParaRPr b="1"/>
          </a:p>
          <a:p>
            <a:pPr indent="0" lvl="0" marL="139700" rtl="0" algn="l">
              <a:lnSpc>
                <a:spcPct val="100000"/>
              </a:lnSpc>
              <a:spcBef>
                <a:spcPts val="0"/>
              </a:spcBef>
              <a:spcAft>
                <a:spcPts val="0"/>
              </a:spcAft>
              <a:buSzPts val="1400"/>
              <a:buNone/>
            </a:pPr>
            <a:r>
              <a:t/>
            </a:r>
            <a:endParaRPr b="1"/>
          </a:p>
          <a:p>
            <a:pPr indent="-317500" lvl="0" marL="457200" rtl="0" algn="l">
              <a:lnSpc>
                <a:spcPct val="100000"/>
              </a:lnSpc>
              <a:spcBef>
                <a:spcPts val="0"/>
              </a:spcBef>
              <a:spcAft>
                <a:spcPts val="0"/>
              </a:spcAft>
              <a:buSzPts val="1400"/>
              <a:buChar char="●"/>
            </a:pPr>
            <a:r>
              <a:rPr lang="en-US"/>
              <a:t>Theo bạn, ngành nào sử dụng nhiều năng lượng nhất tại Việt Nam?</a:t>
            </a:r>
            <a:endParaRPr/>
          </a:p>
          <a:p>
            <a:pPr indent="-228600" lvl="0" marL="457200" rtl="0" algn="l">
              <a:lnSpc>
                <a:spcPct val="100000"/>
              </a:lnSpc>
              <a:spcBef>
                <a:spcPts val="0"/>
              </a:spcBef>
              <a:spcAft>
                <a:spcPts val="0"/>
              </a:spcAft>
              <a:buSzPts val="1400"/>
              <a:buNone/>
            </a:pPr>
            <a:r>
              <a:t/>
            </a:r>
            <a:endParaRPr/>
          </a:p>
          <a:p>
            <a:pPr indent="-317500" lvl="0" marL="457200" rtl="0" algn="l">
              <a:lnSpc>
                <a:spcPct val="100000"/>
              </a:lnSpc>
              <a:spcBef>
                <a:spcPts val="0"/>
              </a:spcBef>
              <a:spcAft>
                <a:spcPts val="0"/>
              </a:spcAft>
              <a:buSzPts val="1400"/>
              <a:buChar char="●"/>
            </a:pPr>
            <a:r>
              <a:rPr lang="en-US"/>
              <a:t>Xác định những người sử dụng năng lượng được chỉ định trong ngành Đồ uống?</a:t>
            </a:r>
            <a:endParaRPr/>
          </a:p>
          <a:p>
            <a:pPr indent="-228600" lvl="0" marL="457200" rtl="0" algn="l">
              <a:lnSpc>
                <a:spcPct val="100000"/>
              </a:lnSpc>
              <a:spcBef>
                <a:spcPts val="0"/>
              </a:spcBef>
              <a:spcAft>
                <a:spcPts val="0"/>
              </a:spcAft>
              <a:buSzPts val="1400"/>
              <a:buNone/>
            </a:pPr>
            <a:r>
              <a:t/>
            </a:r>
            <a:endParaRPr/>
          </a:p>
          <a:p>
            <a:pPr indent="-317500" lvl="0" marL="457200" rtl="0" algn="l">
              <a:lnSpc>
                <a:spcPct val="100000"/>
              </a:lnSpc>
              <a:spcBef>
                <a:spcPts val="0"/>
              </a:spcBef>
              <a:spcAft>
                <a:spcPts val="0"/>
              </a:spcAft>
              <a:buSzPts val="1400"/>
              <a:buChar char="●"/>
            </a:pPr>
            <a:r>
              <a:rPr lang="en-US"/>
              <a:t>Công ty của bạn chủ yếu sử dụng nguồn năng lượng nào?</a:t>
            </a:r>
            <a:endParaRPr/>
          </a:p>
          <a:p>
            <a:pPr indent="-228600" lvl="0" marL="457200" rtl="0" algn="l">
              <a:lnSpc>
                <a:spcPct val="100000"/>
              </a:lnSpc>
              <a:spcBef>
                <a:spcPts val="0"/>
              </a:spcBef>
              <a:spcAft>
                <a:spcPts val="0"/>
              </a:spcAft>
              <a:buSzPts val="1400"/>
              <a:buNone/>
            </a:pPr>
            <a:r>
              <a:t/>
            </a:r>
            <a:endParaRPr/>
          </a:p>
          <a:p>
            <a:pPr indent="-317500" lvl="0" marL="457200" rtl="0" algn="l">
              <a:lnSpc>
                <a:spcPct val="100000"/>
              </a:lnSpc>
              <a:spcBef>
                <a:spcPts val="0"/>
              </a:spcBef>
              <a:spcAft>
                <a:spcPts val="0"/>
              </a:spcAft>
              <a:buSzPts val="1400"/>
              <a:buChar char="●"/>
            </a:pPr>
            <a:r>
              <a:rPr lang="en-US"/>
              <a:t>Tiềm năng TKNL trong công ty của bạn là gì?</a:t>
            </a:r>
            <a:endParaRPr/>
          </a:p>
          <a:p>
            <a:pPr indent="0" lvl="0" marL="139700" rtl="0" algn="l">
              <a:lnSpc>
                <a:spcPct val="100000"/>
              </a:lnSpc>
              <a:spcBef>
                <a:spcPts val="0"/>
              </a:spcBef>
              <a:spcAft>
                <a:spcPts val="0"/>
              </a:spcAft>
              <a:buSzPts val="1400"/>
              <a:buNone/>
            </a:pPr>
            <a:r>
              <a:t/>
            </a:r>
            <a:endParaRPr/>
          </a:p>
          <a:p>
            <a:pPr indent="0" lvl="0" marL="139700" rtl="0" algn="l">
              <a:lnSpc>
                <a:spcPct val="100000"/>
              </a:lnSpc>
              <a:spcBef>
                <a:spcPts val="0"/>
              </a:spcBef>
              <a:spcAft>
                <a:spcPts val="0"/>
              </a:spcAft>
              <a:buSzPts val="1400"/>
              <a:buNone/>
            </a:pPr>
            <a:r>
              <a:rPr b="1" lang="en-US"/>
              <a:t>Trình bày trong 5 phút</a:t>
            </a:r>
            <a:endParaRPr b="1"/>
          </a:p>
          <a:p>
            <a:pPr indent="-228600" lvl="0" marL="457200" rtl="0" algn="l">
              <a:lnSpc>
                <a:spcPct val="100000"/>
              </a:lnSpc>
              <a:spcBef>
                <a:spcPts val="0"/>
              </a:spcBef>
              <a:spcAft>
                <a:spcPts val="0"/>
              </a:spcAft>
              <a:buSzPts val="1400"/>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21"/>
          <p:cNvSpPr txBox="1"/>
          <p:nvPr>
            <p:ph type="title"/>
          </p:nvPr>
        </p:nvSpPr>
        <p:spPr>
          <a:xfrm>
            <a:off x="609600" y="548633"/>
            <a:ext cx="10972800" cy="495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3200">
                <a:solidFill>
                  <a:srgbClr val="327176"/>
                </a:solidFill>
                <a:latin typeface="Arial"/>
                <a:ea typeface="Arial"/>
                <a:cs typeface="Arial"/>
                <a:sym typeface="Arial"/>
              </a:rPr>
              <a:t>ĐỊNH MỨC TIÊU HAO NĂNG LƯỢNG CHO NGÀNH BIA</a:t>
            </a:r>
            <a:endParaRPr sz="3200">
              <a:solidFill>
                <a:srgbClr val="327176"/>
              </a:solidFill>
              <a:latin typeface="Arial"/>
              <a:ea typeface="Arial"/>
              <a:cs typeface="Arial"/>
              <a:sym typeface="Arial"/>
            </a:endParaRPr>
          </a:p>
        </p:txBody>
      </p:sp>
      <p:sp>
        <p:nvSpPr>
          <p:cNvPr id="567" name="Google Shape;567;p21"/>
          <p:cNvSpPr txBox="1"/>
          <p:nvPr>
            <p:ph idx="1" type="body"/>
          </p:nvPr>
        </p:nvSpPr>
        <p:spPr>
          <a:xfrm>
            <a:off x="609600" y="1409599"/>
            <a:ext cx="10972800" cy="4899767"/>
          </a:xfrm>
          <a:prstGeom prst="rect">
            <a:avLst/>
          </a:prstGeom>
          <a:noFill/>
          <a:ln>
            <a:noFill/>
          </a:ln>
        </p:spPr>
        <p:txBody>
          <a:bodyPr anchorCtr="0" anchor="t" bIns="91425" lIns="91425" spcFirstLastPara="1" rIns="91425" wrap="square" tIns="91425">
            <a:normAutofit/>
          </a:bodyPr>
          <a:lstStyle/>
          <a:p>
            <a:pPr indent="0" lvl="0" marL="186262" rtl="0" algn="l">
              <a:lnSpc>
                <a:spcPct val="100000"/>
              </a:lnSpc>
              <a:spcBef>
                <a:spcPts val="0"/>
              </a:spcBef>
              <a:spcAft>
                <a:spcPts val="0"/>
              </a:spcAft>
              <a:buSzPts val="1400"/>
              <a:buNone/>
            </a:pPr>
            <a:r>
              <a:rPr lang="en-US"/>
              <a:t>Theo quy định tại điều 5 </a:t>
            </a:r>
            <a:r>
              <a:rPr b="1" lang="en-US">
                <a:solidFill>
                  <a:srgbClr val="327176"/>
                </a:solidFill>
              </a:rPr>
              <a:t>Thông tư 28/2024/TT-BCT</a:t>
            </a:r>
            <a:r>
              <a:rPr lang="en-US"/>
              <a:t>, định mức tiêu hao năng lượng (ĐMTHNL) áp dụng cho sản phẩm bia các loại như sau:</a:t>
            </a:r>
            <a:endParaRPr/>
          </a:p>
        </p:txBody>
      </p:sp>
      <p:graphicFrame>
        <p:nvGraphicFramePr>
          <p:cNvPr id="568" name="Google Shape;568;p21"/>
          <p:cNvGraphicFramePr/>
          <p:nvPr/>
        </p:nvGraphicFramePr>
        <p:xfrm>
          <a:off x="609600" y="2258541"/>
          <a:ext cx="3000000" cy="3000000"/>
        </p:xfrm>
        <a:graphic>
          <a:graphicData uri="http://schemas.openxmlformats.org/drawingml/2006/table">
            <a:tbl>
              <a:tblPr bandRow="1" firstCol="1" firstRow="1">
                <a:noFill/>
                <a:tableStyleId>{2BB3FB55-32D0-473E-8409-69362F26124C}</a:tableStyleId>
              </a:tblPr>
              <a:tblGrid>
                <a:gridCol w="2947450"/>
                <a:gridCol w="2823350"/>
                <a:gridCol w="5202000"/>
              </a:tblGrid>
              <a:tr h="287625">
                <a:tc>
                  <a:txBody>
                    <a:bodyPr/>
                    <a:lstStyle/>
                    <a:p>
                      <a:pPr indent="0" lvl="0" marL="0" marR="0" rtl="0" algn="ctr">
                        <a:lnSpc>
                          <a:spcPct val="125000"/>
                        </a:lnSpc>
                        <a:spcBef>
                          <a:spcPts val="0"/>
                        </a:spcBef>
                        <a:spcAft>
                          <a:spcPts val="0"/>
                        </a:spcAft>
                        <a:buNone/>
                      </a:pPr>
                      <a:r>
                        <a:rPr lang="en-US" sz="2000" u="none" cap="none" strike="noStrike">
                          <a:latin typeface="Arial"/>
                          <a:ea typeface="Arial"/>
                          <a:cs typeface="Arial"/>
                          <a:sym typeface="Arial"/>
                        </a:rPr>
                        <a:t>Quy mô (triệu lít/năm)</a:t>
                      </a:r>
                      <a:endParaRPr/>
                    </a:p>
                  </a:txBody>
                  <a:tcPr marT="0" marB="0" marR="43525" marL="43525" anchor="ctr">
                    <a:solidFill>
                      <a:srgbClr val="327176"/>
                    </a:solidFill>
                  </a:tcPr>
                </a:tc>
                <a:tc>
                  <a:txBody>
                    <a:bodyPr/>
                    <a:lstStyle/>
                    <a:p>
                      <a:pPr indent="0" lvl="0" marL="0" marR="0" rtl="0" algn="ctr">
                        <a:lnSpc>
                          <a:spcPct val="125000"/>
                        </a:lnSpc>
                        <a:spcBef>
                          <a:spcPts val="0"/>
                        </a:spcBef>
                        <a:spcAft>
                          <a:spcPts val="0"/>
                        </a:spcAft>
                        <a:buNone/>
                      </a:pPr>
                      <a:r>
                        <a:rPr lang="en-US" sz="2000" u="none" cap="none" strike="noStrike">
                          <a:latin typeface="Arial"/>
                          <a:ea typeface="Arial"/>
                          <a:cs typeface="Arial"/>
                          <a:sym typeface="Arial"/>
                        </a:rPr>
                        <a:t>ĐMTHNL (MJ/1000 lít)</a:t>
                      </a:r>
                      <a:endParaRPr/>
                    </a:p>
                  </a:txBody>
                  <a:tcPr marT="0" marB="0" marR="43525" marL="43525" anchor="ctr">
                    <a:solidFill>
                      <a:srgbClr val="327176"/>
                    </a:solidFill>
                  </a:tcPr>
                </a:tc>
                <a:tc>
                  <a:txBody>
                    <a:bodyPr/>
                    <a:lstStyle/>
                    <a:p>
                      <a:pPr indent="0" lvl="0" marL="0" marR="0" rtl="0" algn="ctr">
                        <a:lnSpc>
                          <a:spcPct val="125000"/>
                        </a:lnSpc>
                        <a:spcBef>
                          <a:spcPts val="0"/>
                        </a:spcBef>
                        <a:spcAft>
                          <a:spcPts val="0"/>
                        </a:spcAft>
                        <a:buNone/>
                      </a:pPr>
                      <a:r>
                        <a:rPr b="1" lang="en-US" sz="2000" u="none" cap="none" strike="noStrike">
                          <a:solidFill>
                            <a:srgbClr val="FFFFFF"/>
                          </a:solidFill>
                          <a:latin typeface="Arial"/>
                          <a:ea typeface="Arial"/>
                          <a:cs typeface="Arial"/>
                          <a:sym typeface="Arial"/>
                        </a:rPr>
                        <a:t>Các yêu cầu liên quan khác</a:t>
                      </a:r>
                      <a:endParaRPr sz="2000" u="none" cap="none" strike="noStrike">
                        <a:latin typeface="Arial"/>
                        <a:ea typeface="Arial"/>
                        <a:cs typeface="Arial"/>
                        <a:sym typeface="Arial"/>
                      </a:endParaRPr>
                    </a:p>
                  </a:txBody>
                  <a:tcPr marT="0" marB="0" marR="43525" marL="43525" anchor="ctr">
                    <a:solidFill>
                      <a:srgbClr val="327176"/>
                    </a:solidFill>
                  </a:tcPr>
                </a:tc>
              </a:tr>
              <a:tr h="603600">
                <a:tc>
                  <a:txBody>
                    <a:bodyPr/>
                    <a:lstStyle/>
                    <a:p>
                      <a:pPr indent="0" lvl="0" marL="0" marR="0" rtl="0" algn="ctr">
                        <a:lnSpc>
                          <a:spcPct val="100000"/>
                        </a:lnSpc>
                        <a:spcBef>
                          <a:spcPts val="0"/>
                        </a:spcBef>
                        <a:spcAft>
                          <a:spcPts val="0"/>
                        </a:spcAft>
                        <a:buNone/>
                      </a:pPr>
                      <a:r>
                        <a:rPr b="0" lang="en-US" sz="1800" u="none" cap="none" strike="noStrike">
                          <a:latin typeface="Arial"/>
                          <a:ea typeface="Arial"/>
                          <a:cs typeface="Arial"/>
                          <a:sym typeface="Arial"/>
                        </a:rPr>
                        <a:t>&gt; 200</a:t>
                      </a:r>
                      <a:endParaRPr/>
                    </a:p>
                  </a:txBody>
                  <a:tcPr marT="0" marB="0" marR="0" marL="0" anchor="ctr"/>
                </a:tc>
                <a:tc>
                  <a:txBody>
                    <a:bodyPr/>
                    <a:lstStyle/>
                    <a:p>
                      <a:pPr indent="0" lvl="0" marL="0" marR="0" rtl="0" algn="ctr">
                        <a:lnSpc>
                          <a:spcPct val="100000"/>
                        </a:lnSpc>
                        <a:spcBef>
                          <a:spcPts val="0"/>
                        </a:spcBef>
                        <a:spcAft>
                          <a:spcPts val="0"/>
                        </a:spcAft>
                        <a:buNone/>
                      </a:pPr>
                      <a:r>
                        <a:rPr b="0" lang="en-US" sz="1800" u="none" cap="none" strike="noStrike">
                          <a:latin typeface="Arial"/>
                          <a:ea typeface="Arial"/>
                          <a:cs typeface="Arial"/>
                          <a:sym typeface="Arial"/>
                        </a:rPr>
                        <a:t>≤ 822</a:t>
                      </a:r>
                      <a:endParaRPr/>
                    </a:p>
                  </a:txBody>
                  <a:tcPr marT="0" marB="0" marR="0" marL="0" anchor="ctr"/>
                </a:tc>
                <a:tc rowSpan="5">
                  <a:txBody>
                    <a:bodyPr/>
                    <a:lstStyle/>
                    <a:p>
                      <a:pPr indent="0" lvl="0" marL="0" marR="0" rtl="0" algn="just">
                        <a:lnSpc>
                          <a:spcPct val="125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Quản lý, giám sát quá trình sản xuất để xác định lượng năng lượng đã tiêu thụ</a:t>
                      </a:r>
                      <a:endParaRPr b="0" i="0" sz="1800" u="none" cap="none" strike="noStrike">
                        <a:solidFill>
                          <a:srgbClr val="000000"/>
                        </a:solidFill>
                        <a:latin typeface="Arial"/>
                        <a:ea typeface="Arial"/>
                        <a:cs typeface="Arial"/>
                        <a:sym typeface="Arial"/>
                      </a:endParaRPr>
                    </a:p>
                    <a:p>
                      <a:pPr indent="0" lvl="0" marL="0" marR="0" rtl="0" algn="just">
                        <a:lnSpc>
                          <a:spcPct val="125000"/>
                        </a:lnSpc>
                        <a:spcBef>
                          <a:spcPts val="120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Cơ sở có SEC cao hơn ĐMTHNL: Phải báo cáo giải trình với cơ quan chức năng nguyên nhân và kế hoạch thực hiện để đáp ứng định mức trên cơ sở báo cáo kiểm toán năng lượng.</a:t>
                      </a:r>
                      <a:endParaRPr/>
                    </a:p>
                    <a:p>
                      <a:pPr indent="0" lvl="0" marL="0" marR="0" rtl="0" algn="just">
                        <a:lnSpc>
                          <a:spcPct val="125000"/>
                        </a:lnSpc>
                        <a:spcBef>
                          <a:spcPts val="120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 Báo cáo SCT địa phương trước ngày 31 tháng 01 hằng năm về tình hình thực hiện ĐMTHNL của đơn vị. (cụ thể tại Điều 5 của Thông tư)</a:t>
                      </a:r>
                      <a:endParaRPr b="0" i="0" sz="1800" u="none" cap="none" strike="noStrike">
                        <a:solidFill>
                          <a:srgbClr val="000000"/>
                        </a:solidFill>
                        <a:latin typeface="Arial"/>
                        <a:ea typeface="Arial"/>
                        <a:cs typeface="Arial"/>
                        <a:sym typeface="Arial"/>
                      </a:endParaRPr>
                    </a:p>
                  </a:txBody>
                  <a:tcPr marT="0" marB="0" marR="43525" marL="43525" anchor="ctr"/>
                </a:tc>
              </a:tr>
              <a:tr h="603600">
                <a:tc>
                  <a:txBody>
                    <a:bodyPr/>
                    <a:lstStyle/>
                    <a:p>
                      <a:pPr indent="0" lvl="0" marL="0" marR="0" rtl="0" algn="ctr">
                        <a:lnSpc>
                          <a:spcPct val="100000"/>
                        </a:lnSpc>
                        <a:spcBef>
                          <a:spcPts val="0"/>
                        </a:spcBef>
                        <a:spcAft>
                          <a:spcPts val="0"/>
                        </a:spcAft>
                        <a:buNone/>
                      </a:pPr>
                      <a:r>
                        <a:rPr b="0" lang="en-US" sz="1800" u="none" cap="none" strike="noStrike">
                          <a:latin typeface="Arial"/>
                          <a:ea typeface="Arial"/>
                          <a:cs typeface="Arial"/>
                          <a:sym typeface="Arial"/>
                        </a:rPr>
                        <a:t>&gt;100 đến ≤ 200</a:t>
                      </a:r>
                      <a:endParaRPr/>
                    </a:p>
                  </a:txBody>
                  <a:tcPr marT="0" marB="0" marR="0" marL="0" anchor="ctr"/>
                </a:tc>
                <a:tc>
                  <a:txBody>
                    <a:bodyPr/>
                    <a:lstStyle/>
                    <a:p>
                      <a:pPr indent="0" lvl="0" marL="0" marR="0" rtl="0" algn="ctr">
                        <a:lnSpc>
                          <a:spcPct val="100000"/>
                        </a:lnSpc>
                        <a:spcBef>
                          <a:spcPts val="0"/>
                        </a:spcBef>
                        <a:spcAft>
                          <a:spcPts val="0"/>
                        </a:spcAft>
                        <a:buNone/>
                      </a:pPr>
                      <a:r>
                        <a:rPr b="0" lang="en-US" sz="1800" u="none" cap="none" strike="noStrike">
                          <a:latin typeface="Arial"/>
                          <a:ea typeface="Arial"/>
                          <a:cs typeface="Arial"/>
                          <a:sym typeface="Arial"/>
                        </a:rPr>
                        <a:t>≤ 1299</a:t>
                      </a:r>
                      <a:endParaRPr/>
                    </a:p>
                  </a:txBody>
                  <a:tcPr marT="0" marB="0" marR="0" marL="0" anchor="ctr"/>
                </a:tc>
                <a:tc vMerge="1"/>
              </a:tr>
              <a:tr h="603600">
                <a:tc>
                  <a:txBody>
                    <a:bodyPr/>
                    <a:lstStyle/>
                    <a:p>
                      <a:pPr indent="0" lvl="0" marL="0" marR="0" rtl="0" algn="ctr">
                        <a:lnSpc>
                          <a:spcPct val="100000"/>
                        </a:lnSpc>
                        <a:spcBef>
                          <a:spcPts val="0"/>
                        </a:spcBef>
                        <a:spcAft>
                          <a:spcPts val="0"/>
                        </a:spcAft>
                        <a:buNone/>
                      </a:pPr>
                      <a:r>
                        <a:rPr b="0" lang="en-US" sz="1800" u="none" cap="none" strike="noStrike">
                          <a:latin typeface="Arial"/>
                          <a:ea typeface="Arial"/>
                          <a:cs typeface="Arial"/>
                          <a:sym typeface="Arial"/>
                        </a:rPr>
                        <a:t>&gt; 50 đến ≤ 100</a:t>
                      </a:r>
                      <a:endParaRPr/>
                    </a:p>
                  </a:txBody>
                  <a:tcPr marT="0" marB="0" marR="0" marL="0" anchor="ctr"/>
                </a:tc>
                <a:tc>
                  <a:txBody>
                    <a:bodyPr/>
                    <a:lstStyle/>
                    <a:p>
                      <a:pPr indent="0" lvl="0" marL="0" marR="0" rtl="0" algn="ctr">
                        <a:lnSpc>
                          <a:spcPct val="100000"/>
                        </a:lnSpc>
                        <a:spcBef>
                          <a:spcPts val="0"/>
                        </a:spcBef>
                        <a:spcAft>
                          <a:spcPts val="0"/>
                        </a:spcAft>
                        <a:buNone/>
                      </a:pPr>
                      <a:r>
                        <a:rPr b="0" lang="en-US" sz="1800" u="none" cap="none" strike="noStrike">
                          <a:latin typeface="Arial"/>
                          <a:ea typeface="Arial"/>
                          <a:cs typeface="Arial"/>
                          <a:sym typeface="Arial"/>
                        </a:rPr>
                        <a:t>≤ 1486</a:t>
                      </a:r>
                      <a:endParaRPr/>
                    </a:p>
                  </a:txBody>
                  <a:tcPr marT="0" marB="0" marR="0" marL="0" anchor="ctr"/>
                </a:tc>
                <a:tc vMerge="1"/>
              </a:tr>
              <a:tr h="603600">
                <a:tc>
                  <a:txBody>
                    <a:bodyPr/>
                    <a:lstStyle/>
                    <a:p>
                      <a:pPr indent="0" lvl="0" marL="0" marR="0" rtl="0" algn="ctr">
                        <a:lnSpc>
                          <a:spcPct val="100000"/>
                        </a:lnSpc>
                        <a:spcBef>
                          <a:spcPts val="0"/>
                        </a:spcBef>
                        <a:spcAft>
                          <a:spcPts val="0"/>
                        </a:spcAft>
                        <a:buNone/>
                      </a:pPr>
                      <a:r>
                        <a:rPr b="0" lang="en-US" sz="1800" u="none" cap="none" strike="noStrike">
                          <a:latin typeface="Arial"/>
                          <a:ea typeface="Arial"/>
                          <a:cs typeface="Arial"/>
                          <a:sym typeface="Arial"/>
                        </a:rPr>
                        <a:t>&gt; 25 đến ≤ 50</a:t>
                      </a:r>
                      <a:endParaRPr/>
                    </a:p>
                  </a:txBody>
                  <a:tcPr marT="0" marB="0" marR="0" marL="0" anchor="ctr"/>
                </a:tc>
                <a:tc>
                  <a:txBody>
                    <a:bodyPr/>
                    <a:lstStyle/>
                    <a:p>
                      <a:pPr indent="0" lvl="0" marL="0" marR="0" rtl="0" algn="ctr">
                        <a:lnSpc>
                          <a:spcPct val="100000"/>
                        </a:lnSpc>
                        <a:spcBef>
                          <a:spcPts val="0"/>
                        </a:spcBef>
                        <a:spcAft>
                          <a:spcPts val="0"/>
                        </a:spcAft>
                        <a:buNone/>
                      </a:pPr>
                      <a:r>
                        <a:rPr b="0" lang="en-US" sz="1800" u="none" cap="none" strike="noStrike">
                          <a:latin typeface="Arial"/>
                          <a:ea typeface="Arial"/>
                          <a:cs typeface="Arial"/>
                          <a:sym typeface="Arial"/>
                        </a:rPr>
                        <a:t>≤ 1711</a:t>
                      </a:r>
                      <a:endParaRPr/>
                    </a:p>
                  </a:txBody>
                  <a:tcPr marT="0" marB="0" marR="0" marL="0" anchor="ctr"/>
                </a:tc>
                <a:tc vMerge="1"/>
              </a:tr>
              <a:tr h="603600">
                <a:tc>
                  <a:txBody>
                    <a:bodyPr/>
                    <a:lstStyle/>
                    <a:p>
                      <a:pPr indent="0" lvl="0" marL="0" marR="0" rtl="0" algn="ctr">
                        <a:lnSpc>
                          <a:spcPct val="100000"/>
                        </a:lnSpc>
                        <a:spcBef>
                          <a:spcPts val="0"/>
                        </a:spcBef>
                        <a:spcAft>
                          <a:spcPts val="0"/>
                        </a:spcAft>
                        <a:buNone/>
                      </a:pPr>
                      <a:r>
                        <a:rPr b="0" lang="en-US" sz="1800" u="none" cap="none" strike="noStrike">
                          <a:latin typeface="Arial"/>
                          <a:ea typeface="Arial"/>
                          <a:cs typeface="Arial"/>
                          <a:sym typeface="Arial"/>
                        </a:rPr>
                        <a:t>&gt;5 đến ≤ 25</a:t>
                      </a:r>
                      <a:endParaRPr/>
                    </a:p>
                  </a:txBody>
                  <a:tcPr marT="0" marB="0" marR="0" marL="0" anchor="ctr"/>
                </a:tc>
                <a:tc>
                  <a:txBody>
                    <a:bodyPr/>
                    <a:lstStyle/>
                    <a:p>
                      <a:pPr indent="0" lvl="0" marL="0" marR="0" rtl="0" algn="ctr">
                        <a:lnSpc>
                          <a:spcPct val="100000"/>
                        </a:lnSpc>
                        <a:spcBef>
                          <a:spcPts val="0"/>
                        </a:spcBef>
                        <a:spcAft>
                          <a:spcPts val="0"/>
                        </a:spcAft>
                        <a:buNone/>
                      </a:pPr>
                      <a:r>
                        <a:rPr b="0" lang="en-US" sz="1800" u="none" cap="none" strike="noStrike">
                          <a:latin typeface="Arial"/>
                          <a:ea typeface="Arial"/>
                          <a:cs typeface="Arial"/>
                          <a:sym typeface="Arial"/>
                        </a:rPr>
                        <a:t>≤ 2543</a:t>
                      </a:r>
                      <a:endParaRPr/>
                    </a:p>
                  </a:txBody>
                  <a:tcPr marT="0" marB="0" marR="0" marL="0" anchor="ctr"/>
                </a:tc>
                <a:tc vMerge="1"/>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22"/>
          <p:cNvSpPr txBox="1"/>
          <p:nvPr>
            <p:ph type="title"/>
          </p:nvPr>
        </p:nvSpPr>
        <p:spPr>
          <a:xfrm>
            <a:off x="0" y="548633"/>
            <a:ext cx="12192000" cy="495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rgbClr val="327176"/>
                </a:solidFill>
                <a:latin typeface="Arial"/>
                <a:ea typeface="Arial"/>
                <a:cs typeface="Arial"/>
                <a:sym typeface="Arial"/>
              </a:rPr>
              <a:t>ĐỊNH MỨC TIÊU HAO NĂNG LƯỢNG CHO ĐỒ UỐNG KHÔNG CỒN</a:t>
            </a:r>
            <a:endParaRPr>
              <a:solidFill>
                <a:srgbClr val="327176"/>
              </a:solidFill>
              <a:latin typeface="Arial"/>
              <a:ea typeface="Arial"/>
              <a:cs typeface="Arial"/>
              <a:sym typeface="Arial"/>
            </a:endParaRPr>
          </a:p>
        </p:txBody>
      </p:sp>
      <p:sp>
        <p:nvSpPr>
          <p:cNvPr id="574" name="Google Shape;574;p22"/>
          <p:cNvSpPr txBox="1"/>
          <p:nvPr>
            <p:ph idx="1" type="body"/>
          </p:nvPr>
        </p:nvSpPr>
        <p:spPr>
          <a:xfrm>
            <a:off x="609600" y="1513807"/>
            <a:ext cx="10972800" cy="4038800"/>
          </a:xfrm>
          <a:prstGeom prst="rect">
            <a:avLst/>
          </a:prstGeom>
          <a:noFill/>
          <a:ln>
            <a:noFill/>
          </a:ln>
        </p:spPr>
        <p:txBody>
          <a:bodyPr anchorCtr="0" anchor="t" bIns="91425" lIns="91425" spcFirstLastPara="1" rIns="91425" wrap="square" tIns="91425">
            <a:normAutofit/>
          </a:bodyPr>
          <a:lstStyle/>
          <a:p>
            <a:pPr indent="0" lvl="0" marL="186262" rtl="0" algn="just">
              <a:lnSpc>
                <a:spcPct val="100000"/>
              </a:lnSpc>
              <a:spcBef>
                <a:spcPts val="0"/>
              </a:spcBef>
              <a:spcAft>
                <a:spcPts val="0"/>
              </a:spcAft>
              <a:buSzPts val="1400"/>
              <a:buNone/>
            </a:pPr>
            <a:r>
              <a:rPr lang="en-US" sz="2200"/>
              <a:t>Theo quy định tại điều 5 </a:t>
            </a:r>
            <a:r>
              <a:rPr b="1" lang="en-US" sz="2200">
                <a:solidFill>
                  <a:srgbClr val="327176"/>
                </a:solidFill>
              </a:rPr>
              <a:t>Thông tư 28/2024/TT-BCT</a:t>
            </a:r>
            <a:r>
              <a:rPr lang="en-US" sz="2200"/>
              <a:t>, định mức tiêu hao năng lượng (ĐMTHNL) áp dụng cho sản phẩm đồ uống không cồn như sau:</a:t>
            </a:r>
            <a:endParaRPr/>
          </a:p>
          <a:p>
            <a:pPr indent="0" lvl="0" marL="186262" rtl="0" algn="just">
              <a:lnSpc>
                <a:spcPct val="100000"/>
              </a:lnSpc>
              <a:spcBef>
                <a:spcPts val="0"/>
              </a:spcBef>
              <a:spcAft>
                <a:spcPts val="0"/>
              </a:spcAft>
              <a:buSzPts val="1400"/>
              <a:buNone/>
            </a:pPr>
            <a:r>
              <a:t/>
            </a:r>
            <a:endParaRPr sz="2200"/>
          </a:p>
        </p:txBody>
      </p:sp>
      <p:graphicFrame>
        <p:nvGraphicFramePr>
          <p:cNvPr id="575" name="Google Shape;575;p22"/>
          <p:cNvGraphicFramePr/>
          <p:nvPr/>
        </p:nvGraphicFramePr>
        <p:xfrm>
          <a:off x="762398" y="2481907"/>
          <a:ext cx="3000000" cy="3000000"/>
        </p:xfrm>
        <a:graphic>
          <a:graphicData uri="http://schemas.openxmlformats.org/drawingml/2006/table">
            <a:tbl>
              <a:tblPr bandRow="1" firstCol="1" firstRow="1">
                <a:noFill/>
                <a:tableStyleId>{2BB3FB55-32D0-473E-8409-69362F26124C}</a:tableStyleId>
              </a:tblPr>
              <a:tblGrid>
                <a:gridCol w="2536700"/>
                <a:gridCol w="1575325"/>
                <a:gridCol w="1606425"/>
                <a:gridCol w="5101550"/>
              </a:tblGrid>
              <a:tr h="604200">
                <a:tc>
                  <a:txBody>
                    <a:bodyPr/>
                    <a:lstStyle/>
                    <a:p>
                      <a:pPr indent="0" lvl="0" marL="0" marR="0" rtl="0" algn="ctr">
                        <a:lnSpc>
                          <a:spcPct val="125000"/>
                        </a:lnSpc>
                        <a:spcBef>
                          <a:spcPts val="0"/>
                        </a:spcBef>
                        <a:spcAft>
                          <a:spcPts val="0"/>
                        </a:spcAft>
                        <a:buNone/>
                      </a:pPr>
                      <a:r>
                        <a:rPr lang="en-US" sz="1600" u="none" cap="none" strike="noStrike">
                          <a:solidFill>
                            <a:schemeClr val="lt1"/>
                          </a:solidFill>
                          <a:latin typeface="Arial"/>
                          <a:ea typeface="Arial"/>
                          <a:cs typeface="Arial"/>
                          <a:sym typeface="Arial"/>
                        </a:rPr>
                        <a:t>Loại hình sản xuất</a:t>
                      </a:r>
                      <a:endParaRPr/>
                    </a:p>
                  </a:txBody>
                  <a:tcPr marT="0" marB="0" marR="43525" marL="43525" anchor="ctr">
                    <a:solidFill>
                      <a:srgbClr val="327176"/>
                    </a:solidFill>
                  </a:tcPr>
                </a:tc>
                <a:tc>
                  <a:txBody>
                    <a:bodyPr/>
                    <a:lstStyle/>
                    <a:p>
                      <a:pPr indent="0" lvl="0" marL="0" marR="0" rtl="0" algn="ctr">
                        <a:lnSpc>
                          <a:spcPct val="125000"/>
                        </a:lnSpc>
                        <a:spcBef>
                          <a:spcPts val="0"/>
                        </a:spcBef>
                        <a:spcAft>
                          <a:spcPts val="0"/>
                        </a:spcAft>
                        <a:buNone/>
                      </a:pPr>
                      <a:r>
                        <a:rPr lang="en-US" sz="1600" u="none" cap="none" strike="noStrike">
                          <a:solidFill>
                            <a:schemeClr val="lt1"/>
                          </a:solidFill>
                          <a:latin typeface="Arial"/>
                          <a:ea typeface="Arial"/>
                          <a:cs typeface="Arial"/>
                          <a:sym typeface="Arial"/>
                        </a:rPr>
                        <a:t>Quy mô (triệu lít/năm)</a:t>
                      </a:r>
                      <a:endParaRPr/>
                    </a:p>
                  </a:txBody>
                  <a:tcPr marT="0" marB="0" marR="43525" marL="43525" anchor="ctr">
                    <a:solidFill>
                      <a:srgbClr val="327176"/>
                    </a:solidFill>
                  </a:tcPr>
                </a:tc>
                <a:tc>
                  <a:txBody>
                    <a:bodyPr/>
                    <a:lstStyle/>
                    <a:p>
                      <a:pPr indent="0" lvl="0" marL="0" marR="0" rtl="0" algn="ctr">
                        <a:lnSpc>
                          <a:spcPct val="125000"/>
                        </a:lnSpc>
                        <a:spcBef>
                          <a:spcPts val="0"/>
                        </a:spcBef>
                        <a:spcAft>
                          <a:spcPts val="0"/>
                        </a:spcAft>
                        <a:buNone/>
                      </a:pPr>
                      <a:r>
                        <a:rPr lang="en-US" sz="1600" u="none" cap="none" strike="noStrike">
                          <a:solidFill>
                            <a:schemeClr val="lt1"/>
                          </a:solidFill>
                          <a:latin typeface="Arial"/>
                          <a:ea typeface="Arial"/>
                          <a:cs typeface="Arial"/>
                          <a:sym typeface="Arial"/>
                        </a:rPr>
                        <a:t>ĐMTHNL (MJ/1000 lít)</a:t>
                      </a:r>
                      <a:endParaRPr/>
                    </a:p>
                  </a:txBody>
                  <a:tcPr marT="0" marB="0" marR="43525" marL="43525" anchor="ctr">
                    <a:solidFill>
                      <a:srgbClr val="327176"/>
                    </a:solidFill>
                  </a:tcPr>
                </a:tc>
                <a:tc>
                  <a:txBody>
                    <a:bodyPr/>
                    <a:lstStyle/>
                    <a:p>
                      <a:pPr indent="0" lvl="0" marL="0" marR="0" rtl="0" algn="ctr">
                        <a:lnSpc>
                          <a:spcPct val="125000"/>
                        </a:lnSpc>
                        <a:spcBef>
                          <a:spcPts val="0"/>
                        </a:spcBef>
                        <a:spcAft>
                          <a:spcPts val="0"/>
                        </a:spcAft>
                        <a:buNone/>
                      </a:pPr>
                      <a:r>
                        <a:rPr b="1" lang="en-US" sz="1600" u="none" cap="none" strike="noStrike">
                          <a:solidFill>
                            <a:schemeClr val="lt1"/>
                          </a:solidFill>
                          <a:latin typeface="Arial"/>
                          <a:ea typeface="Arial"/>
                          <a:cs typeface="Arial"/>
                          <a:sym typeface="Arial"/>
                        </a:rPr>
                        <a:t>Các yêu cầu liên quan khác</a:t>
                      </a:r>
                      <a:endParaRPr sz="1600" u="none" cap="none" strike="noStrike">
                        <a:solidFill>
                          <a:schemeClr val="lt1"/>
                        </a:solidFill>
                        <a:latin typeface="Arial"/>
                        <a:ea typeface="Arial"/>
                        <a:cs typeface="Arial"/>
                        <a:sym typeface="Arial"/>
                      </a:endParaRPr>
                    </a:p>
                  </a:txBody>
                  <a:tcPr marT="0" marB="0" marR="43525" marL="43525" anchor="ctr">
                    <a:solidFill>
                      <a:srgbClr val="327176"/>
                    </a:solidFill>
                  </a:tcPr>
                </a:tc>
              </a:tr>
              <a:tr h="1480500">
                <a:tc>
                  <a:txBody>
                    <a:bodyPr/>
                    <a:lstStyle/>
                    <a:p>
                      <a:pPr indent="0" lvl="0" marL="0" marR="0" rtl="0" algn="just">
                        <a:lnSpc>
                          <a:spcPct val="125000"/>
                        </a:lnSpc>
                        <a:spcBef>
                          <a:spcPts val="0"/>
                        </a:spcBef>
                        <a:spcAft>
                          <a:spcPts val="0"/>
                        </a:spcAft>
                        <a:buNone/>
                      </a:pPr>
                      <a:r>
                        <a:rPr b="0" i="0" lang="en-US" sz="1600" u="none" cap="none" strike="noStrike">
                          <a:solidFill>
                            <a:schemeClr val="dk1"/>
                          </a:solidFill>
                          <a:latin typeface="Arial"/>
                          <a:ea typeface="Arial"/>
                          <a:cs typeface="Arial"/>
                          <a:sym typeface="Arial"/>
                        </a:rPr>
                        <a:t>Sản xuất đồ uống không cồn có ga hoặc cả hai loại có ga và không có ga</a:t>
                      </a:r>
                      <a:endParaRPr b="0" sz="1600" u="none" cap="none" strike="noStrike">
                        <a:solidFill>
                          <a:schemeClr val="dk1"/>
                        </a:solidFill>
                        <a:latin typeface="Arial"/>
                        <a:ea typeface="Arial"/>
                        <a:cs typeface="Arial"/>
                        <a:sym typeface="Arial"/>
                      </a:endParaRPr>
                    </a:p>
                  </a:txBody>
                  <a:tcPr marT="0" marB="0" marR="68575" marL="68575" anchor="ctr"/>
                </a:tc>
                <a:tc>
                  <a:txBody>
                    <a:bodyPr/>
                    <a:lstStyle/>
                    <a:p>
                      <a:pPr indent="0" lvl="0" marL="0" marR="0" rtl="0" algn="ctr">
                        <a:lnSpc>
                          <a:spcPct val="125000"/>
                        </a:lnSpc>
                        <a:spcBef>
                          <a:spcPts val="0"/>
                        </a:spcBef>
                        <a:spcAft>
                          <a:spcPts val="0"/>
                        </a:spcAft>
                        <a:buNone/>
                      </a:pPr>
                      <a:r>
                        <a:rPr b="0" lang="en-US" sz="1600" u="none" cap="none" strike="noStrike">
                          <a:solidFill>
                            <a:schemeClr val="dk1"/>
                          </a:solidFill>
                          <a:latin typeface="Arial"/>
                          <a:ea typeface="Arial"/>
                          <a:cs typeface="Arial"/>
                          <a:sym typeface="Arial"/>
                        </a:rPr>
                        <a:t>&gt; 20</a:t>
                      </a:r>
                      <a:endParaRPr/>
                    </a:p>
                  </a:txBody>
                  <a:tcPr marT="0" marB="0" marR="68575" marL="68575" anchor="ctr"/>
                </a:tc>
                <a:tc>
                  <a:txBody>
                    <a:bodyPr/>
                    <a:lstStyle/>
                    <a:p>
                      <a:pPr indent="0" lvl="0" marL="0" marR="0" rtl="0" algn="ctr">
                        <a:lnSpc>
                          <a:spcPct val="125000"/>
                        </a:lnSpc>
                        <a:spcBef>
                          <a:spcPts val="0"/>
                        </a:spcBef>
                        <a:spcAft>
                          <a:spcPts val="0"/>
                        </a:spcAft>
                        <a:buNone/>
                      </a:pPr>
                      <a:r>
                        <a:rPr b="0" lang="en-US" sz="1600" u="none" cap="none" strike="noStrike">
                          <a:solidFill>
                            <a:schemeClr val="dk1"/>
                          </a:solidFill>
                          <a:latin typeface="Arial"/>
                          <a:ea typeface="Arial"/>
                          <a:cs typeface="Arial"/>
                          <a:sym typeface="Arial"/>
                        </a:rPr>
                        <a:t>≤ 550</a:t>
                      </a:r>
                      <a:endParaRPr/>
                    </a:p>
                  </a:txBody>
                  <a:tcPr marT="0" marB="0" marR="68575" marL="68575" anchor="ctr"/>
                </a:tc>
                <a:tc rowSpan="2">
                  <a:txBody>
                    <a:bodyPr/>
                    <a:lstStyle/>
                    <a:p>
                      <a:pPr indent="0" lvl="0" marL="0" marR="0" rtl="0" algn="just">
                        <a:lnSpc>
                          <a:spcPct val="125000"/>
                        </a:lnSpc>
                        <a:spcBef>
                          <a:spcPts val="0"/>
                        </a:spcBef>
                        <a:spcAft>
                          <a:spcPts val="0"/>
                        </a:spcAft>
                        <a:buClr>
                          <a:srgbClr val="000000"/>
                        </a:buClr>
                        <a:buSzPts val="1600"/>
                        <a:buFont typeface="Arial"/>
                        <a:buNone/>
                      </a:pPr>
                      <a:r>
                        <a:rPr b="0" i="0" lang="en-US" sz="1600" u="none" cap="none" strike="noStrike">
                          <a:solidFill>
                            <a:schemeClr val="dk1"/>
                          </a:solidFill>
                          <a:latin typeface="Arial"/>
                          <a:ea typeface="Arial"/>
                          <a:cs typeface="Arial"/>
                          <a:sym typeface="Arial"/>
                        </a:rPr>
                        <a:t>- Quản lý, giám sát quá trình sản xuất để xác định lượng năng lượng đã tiêu thụ</a:t>
                      </a:r>
                      <a:endParaRPr b="0" i="0" sz="1600" u="none" cap="none" strike="noStrike">
                        <a:solidFill>
                          <a:schemeClr val="dk1"/>
                        </a:solidFill>
                        <a:latin typeface="Arial"/>
                        <a:ea typeface="Arial"/>
                        <a:cs typeface="Arial"/>
                        <a:sym typeface="Arial"/>
                      </a:endParaRPr>
                    </a:p>
                    <a:p>
                      <a:pPr indent="0" lvl="0" marL="0" marR="0" rtl="0" algn="just">
                        <a:lnSpc>
                          <a:spcPct val="125000"/>
                        </a:lnSpc>
                        <a:spcBef>
                          <a:spcPts val="1200"/>
                        </a:spcBef>
                        <a:spcAft>
                          <a:spcPts val="0"/>
                        </a:spcAft>
                        <a:buClr>
                          <a:srgbClr val="000000"/>
                        </a:buClr>
                        <a:buSzPts val="1600"/>
                        <a:buFont typeface="Arial"/>
                        <a:buNone/>
                      </a:pPr>
                      <a:r>
                        <a:rPr b="0" i="0" lang="en-US" sz="1600" u="none" cap="none" strike="noStrike">
                          <a:solidFill>
                            <a:schemeClr val="dk1"/>
                          </a:solidFill>
                          <a:latin typeface="Arial"/>
                          <a:ea typeface="Arial"/>
                          <a:cs typeface="Arial"/>
                          <a:sym typeface="Arial"/>
                        </a:rPr>
                        <a:t>- Cơ sở có SEC cao hơn ĐMTHNL: Phải báo cáo giải trình với cơ quan chức năng nguyên nhân và kế hoạch thực hiện để đáp ứng định mức trên cơ sở báo cáo kiểm toán năng lượng.</a:t>
                      </a:r>
                      <a:endParaRPr/>
                    </a:p>
                    <a:p>
                      <a:pPr indent="0" lvl="0" marL="0" marR="0" rtl="0" algn="just">
                        <a:lnSpc>
                          <a:spcPct val="125000"/>
                        </a:lnSpc>
                        <a:spcBef>
                          <a:spcPts val="1200"/>
                        </a:spcBef>
                        <a:spcAft>
                          <a:spcPts val="0"/>
                        </a:spcAft>
                        <a:buClr>
                          <a:srgbClr val="000000"/>
                        </a:buClr>
                        <a:buSzPts val="1600"/>
                        <a:buFont typeface="Arial"/>
                        <a:buNone/>
                      </a:pPr>
                      <a:r>
                        <a:rPr b="0" i="0" lang="en-US" sz="1600" u="none" cap="none" strike="noStrike">
                          <a:solidFill>
                            <a:schemeClr val="dk1"/>
                          </a:solidFill>
                          <a:latin typeface="Arial"/>
                          <a:ea typeface="Arial"/>
                          <a:cs typeface="Arial"/>
                          <a:sym typeface="Arial"/>
                        </a:rPr>
                        <a:t>- Báo cáo SCT địa phương trước ngày 31 tháng 01 hằng năm về tình hình thực hiện ĐMTHNL của đơn vị. (cụ thể tại Điều 5 của Thông tư)</a:t>
                      </a:r>
                      <a:endParaRPr b="0" i="0" sz="1600" u="none" cap="none" strike="noStrike">
                        <a:solidFill>
                          <a:schemeClr val="dk1"/>
                        </a:solidFill>
                        <a:latin typeface="Arial"/>
                        <a:ea typeface="Arial"/>
                        <a:cs typeface="Arial"/>
                        <a:sym typeface="Arial"/>
                      </a:endParaRPr>
                    </a:p>
                  </a:txBody>
                  <a:tcPr marT="0" marB="0" marR="43525" marL="43525" anchor="ctr"/>
                </a:tc>
              </a:tr>
              <a:tr h="1313475">
                <a:tc>
                  <a:txBody>
                    <a:bodyPr/>
                    <a:lstStyle/>
                    <a:p>
                      <a:pPr indent="0" lvl="0" marL="0" marR="0" rtl="0" algn="just">
                        <a:lnSpc>
                          <a:spcPct val="125000"/>
                        </a:lnSpc>
                        <a:spcBef>
                          <a:spcPts val="0"/>
                        </a:spcBef>
                        <a:spcAft>
                          <a:spcPts val="0"/>
                        </a:spcAft>
                        <a:buNone/>
                      </a:pPr>
                      <a:r>
                        <a:rPr b="0" i="0" lang="en-US" sz="1600" u="none" cap="none" strike="noStrike">
                          <a:solidFill>
                            <a:schemeClr val="dk1"/>
                          </a:solidFill>
                          <a:latin typeface="Arial"/>
                          <a:ea typeface="Arial"/>
                          <a:cs typeface="Arial"/>
                          <a:sym typeface="Arial"/>
                        </a:rPr>
                        <a:t>Sản xuất đồ uống không cồn không có ga</a:t>
                      </a:r>
                      <a:endParaRPr b="0" sz="1600" u="none" cap="none" strike="noStrike">
                        <a:solidFill>
                          <a:schemeClr val="dk1"/>
                        </a:solidFill>
                        <a:latin typeface="Arial"/>
                        <a:ea typeface="Arial"/>
                        <a:cs typeface="Arial"/>
                        <a:sym typeface="Arial"/>
                      </a:endParaRPr>
                    </a:p>
                  </a:txBody>
                  <a:tcPr marT="0" marB="0" marR="68575" marL="68575" anchor="ctr"/>
                </a:tc>
                <a:tc>
                  <a:txBody>
                    <a:bodyPr/>
                    <a:lstStyle/>
                    <a:p>
                      <a:pPr indent="0" lvl="0" marL="0" marR="0" rtl="0" algn="ctr">
                        <a:lnSpc>
                          <a:spcPct val="125000"/>
                        </a:lnSpc>
                        <a:spcBef>
                          <a:spcPts val="0"/>
                        </a:spcBef>
                        <a:spcAft>
                          <a:spcPts val="0"/>
                        </a:spcAft>
                        <a:buNone/>
                      </a:pPr>
                      <a:r>
                        <a:rPr b="0" lang="en-US" sz="1600" u="none" cap="none" strike="noStrike">
                          <a:solidFill>
                            <a:schemeClr val="dk1"/>
                          </a:solidFill>
                          <a:latin typeface="Arial"/>
                          <a:ea typeface="Arial"/>
                          <a:cs typeface="Arial"/>
                          <a:sym typeface="Arial"/>
                        </a:rPr>
                        <a:t>&gt;10</a:t>
                      </a:r>
                      <a:endParaRPr/>
                    </a:p>
                  </a:txBody>
                  <a:tcPr marT="0" marB="0" marR="68575" marL="68575" anchor="ctr"/>
                </a:tc>
                <a:tc>
                  <a:txBody>
                    <a:bodyPr/>
                    <a:lstStyle/>
                    <a:p>
                      <a:pPr indent="0" lvl="0" marL="0" marR="0" rtl="0" algn="ctr">
                        <a:lnSpc>
                          <a:spcPct val="125000"/>
                        </a:lnSpc>
                        <a:spcBef>
                          <a:spcPts val="0"/>
                        </a:spcBef>
                        <a:spcAft>
                          <a:spcPts val="0"/>
                        </a:spcAft>
                        <a:buNone/>
                      </a:pPr>
                      <a:r>
                        <a:rPr b="0" lang="en-US" sz="1600" u="none" cap="none" strike="noStrike">
                          <a:solidFill>
                            <a:schemeClr val="dk1"/>
                          </a:solidFill>
                          <a:latin typeface="Arial"/>
                          <a:ea typeface="Arial"/>
                          <a:cs typeface="Arial"/>
                          <a:sym typeface="Arial"/>
                        </a:rPr>
                        <a:t>≤ 1068</a:t>
                      </a:r>
                      <a:endParaRPr/>
                    </a:p>
                  </a:txBody>
                  <a:tcPr marT="0" marB="0" marR="68575" marL="68575" anchor="ctr"/>
                </a:tc>
                <a:tc vMerge="1"/>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9" name="Shape 579"/>
        <p:cNvGrpSpPr/>
        <p:nvPr/>
      </p:nvGrpSpPr>
      <p:grpSpPr>
        <a:xfrm>
          <a:off x="0" y="0"/>
          <a:ext cx="0" cy="0"/>
          <a:chOff x="0" y="0"/>
          <a:chExt cx="0" cy="0"/>
        </a:xfrm>
      </p:grpSpPr>
      <p:sp>
        <p:nvSpPr>
          <p:cNvPr id="580" name="Google Shape;580;p23"/>
          <p:cNvSpPr txBox="1"/>
          <p:nvPr>
            <p:ph type="title"/>
          </p:nvPr>
        </p:nvSpPr>
        <p:spPr>
          <a:xfrm>
            <a:off x="1" y="451499"/>
            <a:ext cx="12192000" cy="65405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rgbClr val="327176"/>
                </a:solidFill>
                <a:latin typeface="Arial"/>
                <a:ea typeface="Arial"/>
                <a:cs typeface="Arial"/>
                <a:sym typeface="Arial"/>
              </a:rPr>
              <a:t>GIẢI PHÁP TIẾT KIỆM NĂNG LƯỢNG TRONG NGÀNH ĐỒ UỐNG</a:t>
            </a:r>
            <a:endParaRPr>
              <a:solidFill>
                <a:srgbClr val="327176"/>
              </a:solidFill>
              <a:latin typeface="Arial"/>
              <a:ea typeface="Arial"/>
              <a:cs typeface="Arial"/>
              <a:sym typeface="Arial"/>
            </a:endParaRPr>
          </a:p>
        </p:txBody>
      </p:sp>
      <p:sp>
        <p:nvSpPr>
          <p:cNvPr id="581" name="Google Shape;581;p23"/>
          <p:cNvSpPr txBox="1"/>
          <p:nvPr>
            <p:ph idx="1" type="body"/>
          </p:nvPr>
        </p:nvSpPr>
        <p:spPr>
          <a:xfrm>
            <a:off x="609600" y="1536633"/>
            <a:ext cx="10972800" cy="4772800"/>
          </a:xfrm>
          <a:prstGeom prst="rect">
            <a:avLst/>
          </a:prstGeom>
          <a:noFill/>
          <a:ln>
            <a:noFill/>
          </a:ln>
        </p:spPr>
        <p:txBody>
          <a:bodyPr anchorCtr="0" anchor="t" bIns="91425" lIns="91425" spcFirstLastPara="1" rIns="91425" wrap="square" tIns="91425">
            <a:normAutofit/>
          </a:bodyPr>
          <a:lstStyle/>
          <a:p>
            <a:pPr indent="0" lvl="0" marL="139700" rtl="0" algn="l">
              <a:lnSpc>
                <a:spcPct val="150000"/>
              </a:lnSpc>
              <a:spcBef>
                <a:spcPts val="800"/>
              </a:spcBef>
              <a:spcAft>
                <a:spcPts val="0"/>
              </a:spcAft>
              <a:buSzPts val="1400"/>
              <a:buNone/>
            </a:pPr>
            <a:r>
              <a:rPr b="1" lang="en-US"/>
              <a:t>Sử dụng biến tần trong hệ thống động cơ</a:t>
            </a:r>
            <a:endParaRPr b="1"/>
          </a:p>
          <a:p>
            <a:pPr indent="-317500" lvl="0" marL="1219170" rtl="0" algn="l">
              <a:lnSpc>
                <a:spcPct val="150000"/>
              </a:lnSpc>
              <a:spcBef>
                <a:spcPts val="800"/>
              </a:spcBef>
              <a:spcAft>
                <a:spcPts val="0"/>
              </a:spcAft>
              <a:buSzPts val="1400"/>
              <a:buFont typeface="Noto Sans Symbols"/>
              <a:buChar char="⮚"/>
            </a:pPr>
            <a:r>
              <a:rPr lang="en-US"/>
              <a:t>Lắp đặt biến tần để điều chỉnh tốc độ động cơ theo nhu cầu thực tế.</a:t>
            </a:r>
            <a:endParaRPr/>
          </a:p>
          <a:p>
            <a:pPr indent="-317500" lvl="0" marL="1219170" rtl="0" algn="l">
              <a:lnSpc>
                <a:spcPct val="150000"/>
              </a:lnSpc>
              <a:spcBef>
                <a:spcPts val="800"/>
              </a:spcBef>
              <a:spcAft>
                <a:spcPts val="0"/>
              </a:spcAft>
              <a:buSzPts val="1400"/>
              <a:buFont typeface="Noto Sans Symbols"/>
              <a:buChar char="⮚"/>
            </a:pPr>
            <a:r>
              <a:rPr lang="en-US"/>
              <a:t>Ứng dụng biến tần trong các thiết bị như bơm, quạt và máy nén khí.</a:t>
            </a:r>
            <a:endParaRPr/>
          </a:p>
          <a:p>
            <a:pPr indent="0" lvl="0" marL="186262" rtl="0" algn="l">
              <a:lnSpc>
                <a:spcPct val="150000"/>
              </a:lnSpc>
              <a:spcBef>
                <a:spcPts val="800"/>
              </a:spcBef>
              <a:spcAft>
                <a:spcPts val="0"/>
              </a:spcAft>
              <a:buSzPts val="1400"/>
              <a:buNone/>
            </a:pPr>
            <a:r>
              <a:rPr b="1" lang="en-US"/>
              <a:t>Hiệu quả:</a:t>
            </a:r>
            <a:endParaRPr/>
          </a:p>
          <a:p>
            <a:pPr indent="-342900" lvl="0" marL="1244570" rtl="0" algn="l">
              <a:lnSpc>
                <a:spcPct val="150000"/>
              </a:lnSpc>
              <a:spcBef>
                <a:spcPts val="800"/>
              </a:spcBef>
              <a:spcAft>
                <a:spcPts val="0"/>
              </a:spcAft>
              <a:buSzPts val="1400"/>
              <a:buFont typeface="Noto Sans Symbols"/>
              <a:buChar char="⮚"/>
            </a:pPr>
            <a:r>
              <a:rPr lang="en-US"/>
              <a:t>Giảm tiêu thụ điện năng từ 20-30%.</a:t>
            </a:r>
            <a:endParaRPr/>
          </a:p>
          <a:p>
            <a:pPr indent="-342900" lvl="0" marL="1244570" rtl="0" algn="l">
              <a:lnSpc>
                <a:spcPct val="150000"/>
              </a:lnSpc>
              <a:spcBef>
                <a:spcPts val="800"/>
              </a:spcBef>
              <a:spcAft>
                <a:spcPts val="0"/>
              </a:spcAft>
              <a:buSzPts val="1400"/>
              <a:buFont typeface="Noto Sans Symbols"/>
              <a:buChar char="⮚"/>
            </a:pPr>
            <a:r>
              <a:rPr lang="en-US"/>
              <a:t>Tăng tuổi thọ thiết bị, giảm chi phí bảo trì.</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5" name="Shape 585"/>
        <p:cNvGrpSpPr/>
        <p:nvPr/>
      </p:nvGrpSpPr>
      <p:grpSpPr>
        <a:xfrm>
          <a:off x="0" y="0"/>
          <a:ext cx="0" cy="0"/>
          <a:chOff x="0" y="0"/>
          <a:chExt cx="0" cy="0"/>
        </a:xfrm>
      </p:grpSpPr>
      <p:sp>
        <p:nvSpPr>
          <p:cNvPr id="586" name="Google Shape;586;p24"/>
          <p:cNvSpPr txBox="1"/>
          <p:nvPr>
            <p:ph idx="1" type="body"/>
          </p:nvPr>
        </p:nvSpPr>
        <p:spPr>
          <a:xfrm>
            <a:off x="571501" y="1454990"/>
            <a:ext cx="11315700" cy="4772800"/>
          </a:xfrm>
          <a:prstGeom prst="rect">
            <a:avLst/>
          </a:prstGeom>
          <a:noFill/>
          <a:ln>
            <a:noFill/>
          </a:ln>
        </p:spPr>
        <p:txBody>
          <a:bodyPr anchorCtr="0" anchor="t" bIns="91425" lIns="91425" spcFirstLastPara="1" rIns="91425" wrap="square" tIns="91425">
            <a:normAutofit/>
          </a:bodyPr>
          <a:lstStyle/>
          <a:p>
            <a:pPr indent="0" lvl="0" marL="139700" rtl="0" algn="l">
              <a:lnSpc>
                <a:spcPct val="150000"/>
              </a:lnSpc>
              <a:spcBef>
                <a:spcPts val="800"/>
              </a:spcBef>
              <a:spcAft>
                <a:spcPts val="0"/>
              </a:spcAft>
              <a:buSzPts val="1400"/>
              <a:buNone/>
            </a:pPr>
            <a:r>
              <a:rPr b="1" lang="en-US"/>
              <a:t>Tối ưu hóa hệ thống lạnh và điều hòa không khí:</a:t>
            </a:r>
            <a:endParaRPr b="1"/>
          </a:p>
          <a:p>
            <a:pPr indent="-317500" lvl="0" marL="1219170" rtl="0" algn="l">
              <a:lnSpc>
                <a:spcPct val="150000"/>
              </a:lnSpc>
              <a:spcBef>
                <a:spcPts val="800"/>
              </a:spcBef>
              <a:spcAft>
                <a:spcPts val="0"/>
              </a:spcAft>
              <a:buSzPts val="1400"/>
              <a:buFont typeface="Noto Sans Symbols"/>
              <a:buChar char="⮚"/>
            </a:pPr>
            <a:r>
              <a:rPr lang="en-US"/>
              <a:t>Thực hiện bảo trì định kỳ để đảm bảo hiệu suất tối ưu.</a:t>
            </a:r>
            <a:endParaRPr/>
          </a:p>
          <a:p>
            <a:pPr indent="-317500" lvl="0" marL="1219170" rtl="0" algn="l">
              <a:lnSpc>
                <a:spcPct val="150000"/>
              </a:lnSpc>
              <a:spcBef>
                <a:spcPts val="800"/>
              </a:spcBef>
              <a:spcAft>
                <a:spcPts val="0"/>
              </a:spcAft>
              <a:buSzPts val="1400"/>
              <a:buFont typeface="Noto Sans Symbols"/>
              <a:buChar char="⮚"/>
            </a:pPr>
            <a:r>
              <a:rPr lang="en-US"/>
              <a:t>Điều chỉnh nhiệt độ và độ ẩm phù hợp với yêu cầu sản xuất và bảo quản.</a:t>
            </a:r>
            <a:endParaRPr/>
          </a:p>
          <a:p>
            <a:pPr indent="-317500" lvl="0" marL="1219170" rtl="0" algn="l">
              <a:lnSpc>
                <a:spcPct val="150000"/>
              </a:lnSpc>
              <a:spcBef>
                <a:spcPts val="800"/>
              </a:spcBef>
              <a:spcAft>
                <a:spcPts val="0"/>
              </a:spcAft>
              <a:buSzPts val="1400"/>
              <a:buFont typeface="Noto Sans Symbols"/>
              <a:buChar char="⮚"/>
            </a:pPr>
            <a:r>
              <a:rPr lang="en-US"/>
              <a:t>Thay thế thiết bị cũ bằng hệ thống lạnh hiệu suất cao.</a:t>
            </a:r>
            <a:endParaRPr/>
          </a:p>
          <a:p>
            <a:pPr indent="0" lvl="0" marL="186262" rtl="0" algn="l">
              <a:lnSpc>
                <a:spcPct val="150000"/>
              </a:lnSpc>
              <a:spcBef>
                <a:spcPts val="800"/>
              </a:spcBef>
              <a:spcAft>
                <a:spcPts val="0"/>
              </a:spcAft>
              <a:buSzPts val="1400"/>
              <a:buNone/>
            </a:pPr>
            <a:r>
              <a:rPr b="1" lang="en-US"/>
              <a:t>Hiệu quả:</a:t>
            </a:r>
            <a:endParaRPr/>
          </a:p>
          <a:p>
            <a:pPr indent="-342900" lvl="0" marL="1244570" rtl="0" algn="l">
              <a:lnSpc>
                <a:spcPct val="150000"/>
              </a:lnSpc>
              <a:spcBef>
                <a:spcPts val="800"/>
              </a:spcBef>
              <a:spcAft>
                <a:spcPts val="0"/>
              </a:spcAft>
              <a:buSzPts val="1400"/>
              <a:buFont typeface="Noto Sans Symbols"/>
              <a:buChar char="⮚"/>
            </a:pPr>
            <a:r>
              <a:rPr lang="en-US"/>
              <a:t>Giảm chi phí điện năng từ 15-20%.</a:t>
            </a:r>
            <a:endParaRPr/>
          </a:p>
          <a:p>
            <a:pPr indent="-342900" lvl="0" marL="1244570" rtl="0" algn="l">
              <a:lnSpc>
                <a:spcPct val="150000"/>
              </a:lnSpc>
              <a:spcBef>
                <a:spcPts val="800"/>
              </a:spcBef>
              <a:spcAft>
                <a:spcPts val="0"/>
              </a:spcAft>
              <a:buSzPts val="1400"/>
              <a:buFont typeface="Noto Sans Symbols"/>
              <a:buChar char="⮚"/>
            </a:pPr>
            <a:r>
              <a:rPr lang="en-US"/>
              <a:t>Duy trì chất lượng sản phẩm, giảm phát thải carbon.</a:t>
            </a:r>
            <a:endParaRPr/>
          </a:p>
        </p:txBody>
      </p:sp>
      <p:sp>
        <p:nvSpPr>
          <p:cNvPr id="587" name="Google Shape;587;p24"/>
          <p:cNvSpPr txBox="1"/>
          <p:nvPr>
            <p:ph type="title"/>
          </p:nvPr>
        </p:nvSpPr>
        <p:spPr>
          <a:xfrm>
            <a:off x="1" y="451499"/>
            <a:ext cx="12192000" cy="65405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rgbClr val="327176"/>
                </a:solidFill>
                <a:latin typeface="Arial"/>
                <a:ea typeface="Arial"/>
                <a:cs typeface="Arial"/>
                <a:sym typeface="Arial"/>
              </a:rPr>
              <a:t>GIẢI PHÁP TIẾT KIỆM NĂNG LƯỢNG TRONG NGÀNH ĐỒ UỐNG</a:t>
            </a:r>
            <a:endParaRPr>
              <a:solidFill>
                <a:srgbClr val="327176"/>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1" name="Shape 591"/>
        <p:cNvGrpSpPr/>
        <p:nvPr/>
      </p:nvGrpSpPr>
      <p:grpSpPr>
        <a:xfrm>
          <a:off x="0" y="0"/>
          <a:ext cx="0" cy="0"/>
          <a:chOff x="0" y="0"/>
          <a:chExt cx="0" cy="0"/>
        </a:xfrm>
      </p:grpSpPr>
      <p:sp>
        <p:nvSpPr>
          <p:cNvPr id="592" name="Google Shape;592;p25"/>
          <p:cNvSpPr txBox="1"/>
          <p:nvPr>
            <p:ph idx="1" type="body"/>
          </p:nvPr>
        </p:nvSpPr>
        <p:spPr>
          <a:xfrm>
            <a:off x="609600" y="1536633"/>
            <a:ext cx="10972800" cy="4772800"/>
          </a:xfrm>
          <a:prstGeom prst="rect">
            <a:avLst/>
          </a:prstGeom>
          <a:noFill/>
          <a:ln>
            <a:noFill/>
          </a:ln>
        </p:spPr>
        <p:txBody>
          <a:bodyPr anchorCtr="0" anchor="t" bIns="91425" lIns="91425" spcFirstLastPara="1" rIns="91425" wrap="square" tIns="91425">
            <a:normAutofit/>
          </a:bodyPr>
          <a:lstStyle/>
          <a:p>
            <a:pPr indent="0" lvl="0" marL="139700" rtl="0" algn="l">
              <a:lnSpc>
                <a:spcPct val="150000"/>
              </a:lnSpc>
              <a:spcBef>
                <a:spcPts val="800"/>
              </a:spcBef>
              <a:spcAft>
                <a:spcPts val="0"/>
              </a:spcAft>
              <a:buSzPts val="1400"/>
              <a:buNone/>
            </a:pPr>
            <a:r>
              <a:rPr b="1" lang="en-US"/>
              <a:t>Thu hồi nhiệt thải trong quá trình sản xuất</a:t>
            </a:r>
            <a:endParaRPr b="1"/>
          </a:p>
          <a:p>
            <a:pPr indent="-317500" lvl="0" marL="1219170" rtl="0" algn="l">
              <a:lnSpc>
                <a:spcPct val="150000"/>
              </a:lnSpc>
              <a:spcBef>
                <a:spcPts val="800"/>
              </a:spcBef>
              <a:spcAft>
                <a:spcPts val="0"/>
              </a:spcAft>
              <a:buSzPts val="1400"/>
              <a:buFont typeface="Noto Sans Symbols"/>
              <a:buChar char="⮚"/>
            </a:pPr>
            <a:r>
              <a:rPr lang="en-US"/>
              <a:t>Lắp đặt thiết bị trao đổi nhiệt để thu hồi nhiệt từ khí xả hoặc nước thải.</a:t>
            </a:r>
            <a:endParaRPr/>
          </a:p>
          <a:p>
            <a:pPr indent="-317500" lvl="0" marL="1219170" rtl="0" algn="l">
              <a:lnSpc>
                <a:spcPct val="150000"/>
              </a:lnSpc>
              <a:spcBef>
                <a:spcPts val="800"/>
              </a:spcBef>
              <a:spcAft>
                <a:spcPts val="0"/>
              </a:spcAft>
              <a:buSzPts val="1400"/>
              <a:buFont typeface="Noto Sans Symbols"/>
              <a:buChar char="⮚"/>
            </a:pPr>
            <a:r>
              <a:rPr lang="en-US"/>
              <a:t>Sử dụng nhiệt thải thu hồi để đun nước nóng hoặc tiền gia nhiệt.</a:t>
            </a:r>
            <a:endParaRPr/>
          </a:p>
          <a:p>
            <a:pPr indent="0" lvl="0" marL="186262" rtl="0" algn="l">
              <a:lnSpc>
                <a:spcPct val="150000"/>
              </a:lnSpc>
              <a:spcBef>
                <a:spcPts val="800"/>
              </a:spcBef>
              <a:spcAft>
                <a:spcPts val="0"/>
              </a:spcAft>
              <a:buSzPts val="1400"/>
              <a:buNone/>
            </a:pPr>
            <a:r>
              <a:rPr b="1" lang="en-US"/>
              <a:t>Hiệu quả:</a:t>
            </a:r>
            <a:endParaRPr/>
          </a:p>
          <a:p>
            <a:pPr indent="-317500" lvl="0" marL="1219170" rtl="0" algn="l">
              <a:lnSpc>
                <a:spcPct val="150000"/>
              </a:lnSpc>
              <a:spcBef>
                <a:spcPts val="800"/>
              </a:spcBef>
              <a:spcAft>
                <a:spcPts val="0"/>
              </a:spcAft>
              <a:buSzPts val="1400"/>
              <a:buFont typeface="Noto Sans Symbols"/>
              <a:buChar char="⮚"/>
            </a:pPr>
            <a:r>
              <a:rPr lang="en-US"/>
              <a:t>Tiết kiệm năng lượng từ 10-25%.</a:t>
            </a:r>
            <a:endParaRPr/>
          </a:p>
          <a:p>
            <a:pPr indent="-317500" lvl="0" marL="1219170" rtl="0" algn="l">
              <a:lnSpc>
                <a:spcPct val="150000"/>
              </a:lnSpc>
              <a:spcBef>
                <a:spcPts val="800"/>
              </a:spcBef>
              <a:spcAft>
                <a:spcPts val="0"/>
              </a:spcAft>
              <a:buSzPts val="1400"/>
              <a:buFont typeface="Noto Sans Symbols"/>
              <a:buChar char="⮚"/>
            </a:pPr>
            <a:r>
              <a:rPr lang="en-US"/>
              <a:t>Giảm chi phí nhiên liệu, nâng cao hiệu quả tổng thể.</a:t>
            </a:r>
            <a:endParaRPr/>
          </a:p>
        </p:txBody>
      </p:sp>
      <p:sp>
        <p:nvSpPr>
          <p:cNvPr id="593" name="Google Shape;593;p25"/>
          <p:cNvSpPr txBox="1"/>
          <p:nvPr>
            <p:ph type="title"/>
          </p:nvPr>
        </p:nvSpPr>
        <p:spPr>
          <a:xfrm>
            <a:off x="1" y="451499"/>
            <a:ext cx="12192000" cy="65405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rgbClr val="327176"/>
                </a:solidFill>
                <a:latin typeface="Arial"/>
                <a:ea typeface="Arial"/>
                <a:cs typeface="Arial"/>
                <a:sym typeface="Arial"/>
              </a:rPr>
              <a:t>GIẢI PHÁP TIẾT KIỆM NĂNG LƯỢNG TRONG NGÀNH ĐỒ UỐNG</a:t>
            </a:r>
            <a:endParaRPr>
              <a:solidFill>
                <a:srgbClr val="327176"/>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7" name="Shape 597"/>
        <p:cNvGrpSpPr/>
        <p:nvPr/>
      </p:nvGrpSpPr>
      <p:grpSpPr>
        <a:xfrm>
          <a:off x="0" y="0"/>
          <a:ext cx="0" cy="0"/>
          <a:chOff x="0" y="0"/>
          <a:chExt cx="0" cy="0"/>
        </a:xfrm>
      </p:grpSpPr>
      <p:sp>
        <p:nvSpPr>
          <p:cNvPr id="598" name="Google Shape;598;p26"/>
          <p:cNvSpPr txBox="1"/>
          <p:nvPr>
            <p:ph idx="1" type="body"/>
          </p:nvPr>
        </p:nvSpPr>
        <p:spPr>
          <a:xfrm>
            <a:off x="609600" y="1454990"/>
            <a:ext cx="5415643" cy="4772800"/>
          </a:xfrm>
          <a:prstGeom prst="rect">
            <a:avLst/>
          </a:prstGeom>
          <a:noFill/>
          <a:ln>
            <a:noFill/>
          </a:ln>
        </p:spPr>
        <p:txBody>
          <a:bodyPr anchorCtr="0" anchor="t" bIns="91425" lIns="91425" spcFirstLastPara="1" rIns="91425" wrap="square" tIns="91425">
            <a:noAutofit/>
          </a:bodyPr>
          <a:lstStyle/>
          <a:p>
            <a:pPr indent="0" lvl="0" marL="139700" rtl="0" algn="just">
              <a:lnSpc>
                <a:spcPct val="150000"/>
              </a:lnSpc>
              <a:spcBef>
                <a:spcPts val="800"/>
              </a:spcBef>
              <a:spcAft>
                <a:spcPts val="0"/>
              </a:spcAft>
              <a:buSzPts val="1400"/>
              <a:buNone/>
            </a:pPr>
            <a:r>
              <a:rPr b="1" lang="en-US" sz="1800"/>
              <a:t>Áp dụng công nghệ chiết rót vô trùng</a:t>
            </a:r>
            <a:endParaRPr b="1" sz="1800"/>
          </a:p>
          <a:p>
            <a:pPr indent="-228600" lvl="0" marL="636588" rtl="0" algn="just">
              <a:lnSpc>
                <a:spcPct val="150000"/>
              </a:lnSpc>
              <a:spcBef>
                <a:spcPts val="800"/>
              </a:spcBef>
              <a:spcAft>
                <a:spcPts val="0"/>
              </a:spcAft>
              <a:buSzPts val="1400"/>
              <a:buFont typeface="Noto Sans Symbols"/>
              <a:buChar char="⮚"/>
            </a:pPr>
            <a:r>
              <a:rPr lang="en-US" sz="1800"/>
              <a:t>Sử dụng công nghệ chiết rót vô trùng giúp giảm nhu cầu sử dụng nhiệt và hóa chất.</a:t>
            </a:r>
            <a:endParaRPr/>
          </a:p>
          <a:p>
            <a:pPr indent="-228600" lvl="0" marL="636588" rtl="0" algn="just">
              <a:lnSpc>
                <a:spcPct val="150000"/>
              </a:lnSpc>
              <a:spcBef>
                <a:spcPts val="800"/>
              </a:spcBef>
              <a:spcAft>
                <a:spcPts val="0"/>
              </a:spcAft>
              <a:buSzPts val="1400"/>
              <a:buFont typeface="Noto Sans Symbols"/>
              <a:buChar char="⮚"/>
            </a:pPr>
            <a:r>
              <a:rPr lang="en-US" sz="1800"/>
              <a:t>Loại bỏ nhu cầu tiệt trùng sau khi đóng gói.</a:t>
            </a:r>
            <a:endParaRPr/>
          </a:p>
          <a:p>
            <a:pPr indent="0" lvl="0" marL="186262" rtl="0" algn="just">
              <a:lnSpc>
                <a:spcPct val="150000"/>
              </a:lnSpc>
              <a:spcBef>
                <a:spcPts val="800"/>
              </a:spcBef>
              <a:spcAft>
                <a:spcPts val="0"/>
              </a:spcAft>
              <a:buSzPts val="1400"/>
              <a:buNone/>
            </a:pPr>
            <a:r>
              <a:rPr b="1" lang="en-US" sz="1800"/>
              <a:t>Hiệu quả:</a:t>
            </a:r>
            <a:endParaRPr/>
          </a:p>
          <a:p>
            <a:pPr indent="-228600" lvl="0" marL="636588" rtl="0" algn="just">
              <a:lnSpc>
                <a:spcPct val="150000"/>
              </a:lnSpc>
              <a:spcBef>
                <a:spcPts val="800"/>
              </a:spcBef>
              <a:spcAft>
                <a:spcPts val="0"/>
              </a:spcAft>
              <a:buSzPts val="1400"/>
              <a:buFont typeface="Noto Sans Symbols"/>
              <a:buChar char="⮚"/>
            </a:pPr>
            <a:r>
              <a:rPr lang="en-US" sz="1800"/>
              <a:t>Giảm tiêu thụ năng lượng lên đến 30%.</a:t>
            </a:r>
            <a:endParaRPr/>
          </a:p>
          <a:p>
            <a:pPr indent="-228600" lvl="0" marL="636588" rtl="0" algn="just">
              <a:lnSpc>
                <a:spcPct val="150000"/>
              </a:lnSpc>
              <a:spcBef>
                <a:spcPts val="800"/>
              </a:spcBef>
              <a:spcAft>
                <a:spcPts val="0"/>
              </a:spcAft>
              <a:buSzPts val="1400"/>
              <a:buFont typeface="Noto Sans Symbols"/>
              <a:buChar char="⮚"/>
            </a:pPr>
            <a:r>
              <a:rPr lang="en-US" sz="1800"/>
              <a:t>Nâng cao chất lượng sản phẩm, kéo dài thời gian bảo quản.</a:t>
            </a:r>
            <a:endParaRPr/>
          </a:p>
        </p:txBody>
      </p:sp>
      <p:pic>
        <p:nvPicPr>
          <p:cNvPr descr="Business Details | Aseptic Systems Co., Ltd." id="599" name="Google Shape;599;p26"/>
          <p:cNvPicPr preferRelativeResize="0"/>
          <p:nvPr/>
        </p:nvPicPr>
        <p:blipFill rotWithShape="1">
          <a:blip r:embed="rId3">
            <a:alphaModFix/>
          </a:blip>
          <a:srcRect b="0" l="0" r="0" t="0"/>
          <a:stretch/>
        </p:blipFill>
        <p:spPr>
          <a:xfrm>
            <a:off x="6025243" y="1863598"/>
            <a:ext cx="5557157" cy="3688563"/>
          </a:xfrm>
          <a:prstGeom prst="rect">
            <a:avLst/>
          </a:prstGeom>
          <a:noFill/>
          <a:ln>
            <a:noFill/>
          </a:ln>
        </p:spPr>
      </p:pic>
      <p:sp>
        <p:nvSpPr>
          <p:cNvPr id="600" name="Google Shape;600;p26"/>
          <p:cNvSpPr/>
          <p:nvPr/>
        </p:nvSpPr>
        <p:spPr>
          <a:xfrm>
            <a:off x="6202680" y="2065020"/>
            <a:ext cx="1569720" cy="38862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US" sz="900" u="none" cap="none" strike="noStrike">
                <a:solidFill>
                  <a:srgbClr val="0070C0"/>
                </a:solidFill>
                <a:latin typeface="Arial"/>
                <a:ea typeface="Arial"/>
                <a:cs typeface="Arial"/>
                <a:sym typeface="Arial"/>
              </a:rPr>
              <a:t>Hệ thống chiết rót vô trùng cho chai nhựa PET</a:t>
            </a:r>
            <a:endParaRPr/>
          </a:p>
        </p:txBody>
      </p:sp>
      <p:sp>
        <p:nvSpPr>
          <p:cNvPr id="601" name="Google Shape;601;p26"/>
          <p:cNvSpPr/>
          <p:nvPr/>
        </p:nvSpPr>
        <p:spPr>
          <a:xfrm>
            <a:off x="8018961" y="2065020"/>
            <a:ext cx="1569720" cy="38862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US" sz="900" u="none" cap="none" strike="noStrike">
                <a:solidFill>
                  <a:srgbClr val="0070C0"/>
                </a:solidFill>
                <a:latin typeface="Arial"/>
                <a:ea typeface="Arial"/>
                <a:cs typeface="Arial"/>
                <a:sym typeface="Arial"/>
              </a:rPr>
              <a:t>Hệ thống làm đầy chất lỏng cho hộp đựng giấy</a:t>
            </a:r>
            <a:endParaRPr/>
          </a:p>
        </p:txBody>
      </p:sp>
      <p:sp>
        <p:nvSpPr>
          <p:cNvPr id="602" name="Google Shape;602;p26"/>
          <p:cNvSpPr/>
          <p:nvPr/>
        </p:nvSpPr>
        <p:spPr>
          <a:xfrm>
            <a:off x="9800680" y="2071364"/>
            <a:ext cx="1569720" cy="38862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0" lang="en-US" sz="900" u="none" cap="none" strike="noStrike">
                <a:solidFill>
                  <a:srgbClr val="0070C0"/>
                </a:solidFill>
                <a:latin typeface="Arial"/>
                <a:ea typeface="Arial"/>
                <a:cs typeface="Arial"/>
                <a:sym typeface="Arial"/>
              </a:rPr>
              <a:t>Hệ thống đóng túi trong hộp</a:t>
            </a:r>
            <a:endParaRPr/>
          </a:p>
        </p:txBody>
      </p:sp>
      <p:sp>
        <p:nvSpPr>
          <p:cNvPr id="603" name="Google Shape;603;p26"/>
          <p:cNvSpPr txBox="1"/>
          <p:nvPr>
            <p:ph type="title"/>
          </p:nvPr>
        </p:nvSpPr>
        <p:spPr>
          <a:xfrm>
            <a:off x="1" y="451499"/>
            <a:ext cx="12192000" cy="65405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rgbClr val="327176"/>
                </a:solidFill>
                <a:latin typeface="Arial"/>
                <a:ea typeface="Arial"/>
                <a:cs typeface="Arial"/>
                <a:sym typeface="Arial"/>
              </a:rPr>
              <a:t>GIẢI PHÁP TIẾT KIỆM NĂNG LƯỢNG TRONG NGÀNH ĐỒ UỐNG</a:t>
            </a:r>
            <a:endParaRPr>
              <a:solidFill>
                <a:srgbClr val="327176"/>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7" name="Shape 607"/>
        <p:cNvGrpSpPr/>
        <p:nvPr/>
      </p:nvGrpSpPr>
      <p:grpSpPr>
        <a:xfrm>
          <a:off x="0" y="0"/>
          <a:ext cx="0" cy="0"/>
          <a:chOff x="0" y="0"/>
          <a:chExt cx="0" cy="0"/>
        </a:xfrm>
      </p:grpSpPr>
      <p:sp>
        <p:nvSpPr>
          <p:cNvPr id="608" name="Google Shape;608;p27"/>
          <p:cNvSpPr txBox="1"/>
          <p:nvPr>
            <p:ph idx="1" type="body"/>
          </p:nvPr>
        </p:nvSpPr>
        <p:spPr>
          <a:xfrm>
            <a:off x="587829" y="1246347"/>
            <a:ext cx="5617028" cy="4772800"/>
          </a:xfrm>
          <a:prstGeom prst="rect">
            <a:avLst/>
          </a:prstGeom>
          <a:noFill/>
          <a:ln>
            <a:noFill/>
          </a:ln>
        </p:spPr>
        <p:txBody>
          <a:bodyPr anchorCtr="0" anchor="t" bIns="91425" lIns="91425" spcFirstLastPara="1" rIns="91425" wrap="square" tIns="91425">
            <a:noAutofit/>
          </a:bodyPr>
          <a:lstStyle/>
          <a:p>
            <a:pPr indent="0" lvl="0" marL="139700" rtl="0" algn="just">
              <a:lnSpc>
                <a:spcPct val="130000"/>
              </a:lnSpc>
              <a:spcBef>
                <a:spcPts val="800"/>
              </a:spcBef>
              <a:spcAft>
                <a:spcPts val="0"/>
              </a:spcAft>
              <a:buSzPts val="1400"/>
              <a:buNone/>
            </a:pPr>
            <a:r>
              <a:rPr b="1" lang="en-US"/>
              <a:t>Sử dụng năng lượng mặt trời</a:t>
            </a:r>
            <a:endParaRPr b="1"/>
          </a:p>
          <a:p>
            <a:pPr indent="-317500" lvl="0" marL="1219170" rtl="0" algn="just">
              <a:lnSpc>
                <a:spcPct val="130000"/>
              </a:lnSpc>
              <a:spcBef>
                <a:spcPts val="800"/>
              </a:spcBef>
              <a:spcAft>
                <a:spcPts val="0"/>
              </a:spcAft>
              <a:buSzPts val="1400"/>
              <a:buFont typeface="Noto Sans Symbols"/>
              <a:buChar char="⮚"/>
            </a:pPr>
            <a:r>
              <a:rPr lang="en-US"/>
              <a:t>Lắp đặt hệ thống năng lượng mặt trời trên mái nhà máy.</a:t>
            </a:r>
            <a:endParaRPr/>
          </a:p>
          <a:p>
            <a:pPr indent="-317500" lvl="0" marL="1219170" rtl="0" algn="just">
              <a:lnSpc>
                <a:spcPct val="130000"/>
              </a:lnSpc>
              <a:spcBef>
                <a:spcPts val="800"/>
              </a:spcBef>
              <a:spcAft>
                <a:spcPts val="0"/>
              </a:spcAft>
              <a:buSzPts val="1400"/>
              <a:buFont typeface="Noto Sans Symbols"/>
              <a:buChar char="⮚"/>
            </a:pPr>
            <a:r>
              <a:rPr lang="en-US"/>
              <a:t>Sử dụng năng lượng mặt trời cho các ứng dụng như chiếu sáng, đun nước nóng.</a:t>
            </a:r>
            <a:endParaRPr/>
          </a:p>
          <a:p>
            <a:pPr indent="0" lvl="0" marL="186262" rtl="0" algn="just">
              <a:lnSpc>
                <a:spcPct val="130000"/>
              </a:lnSpc>
              <a:spcBef>
                <a:spcPts val="800"/>
              </a:spcBef>
              <a:spcAft>
                <a:spcPts val="0"/>
              </a:spcAft>
              <a:buSzPts val="1400"/>
              <a:buNone/>
            </a:pPr>
            <a:r>
              <a:rPr b="1" lang="en-US"/>
              <a:t>Hiệu quả:</a:t>
            </a:r>
            <a:endParaRPr/>
          </a:p>
          <a:p>
            <a:pPr indent="-342900" lvl="0" marL="1244570" rtl="0" algn="just">
              <a:lnSpc>
                <a:spcPct val="130000"/>
              </a:lnSpc>
              <a:spcBef>
                <a:spcPts val="800"/>
              </a:spcBef>
              <a:spcAft>
                <a:spcPts val="0"/>
              </a:spcAft>
              <a:buSzPts val="1400"/>
              <a:buFont typeface="Noto Sans Symbols"/>
              <a:buChar char="⮚"/>
            </a:pPr>
            <a:r>
              <a:rPr lang="en-US"/>
              <a:t>Giảm chi phí điện năng đến 20-30%.</a:t>
            </a:r>
            <a:endParaRPr/>
          </a:p>
          <a:p>
            <a:pPr indent="-342900" lvl="0" marL="1244570" rtl="0" algn="just">
              <a:lnSpc>
                <a:spcPct val="130000"/>
              </a:lnSpc>
              <a:spcBef>
                <a:spcPts val="800"/>
              </a:spcBef>
              <a:spcAft>
                <a:spcPts val="0"/>
              </a:spcAft>
              <a:buSzPts val="1400"/>
              <a:buFont typeface="Noto Sans Symbols"/>
              <a:buChar char="⮚"/>
            </a:pPr>
            <a:r>
              <a:rPr lang="en-US"/>
              <a:t>Giảm phát thải khí nhà kính, cải thiện hình ảnh doanh nghiệp xanh.</a:t>
            </a:r>
            <a:endParaRPr/>
          </a:p>
        </p:txBody>
      </p:sp>
      <p:pic>
        <p:nvPicPr>
          <p:cNvPr descr="Despite SolarWorld's near collapse, Oregon's solar industry booms -  Portland Business Journal" id="609" name="Google Shape;609;p27"/>
          <p:cNvPicPr preferRelativeResize="0"/>
          <p:nvPr/>
        </p:nvPicPr>
        <p:blipFill rotWithShape="1">
          <a:blip r:embed="rId3">
            <a:alphaModFix/>
          </a:blip>
          <a:srcRect b="0" l="0" r="0" t="0"/>
          <a:stretch/>
        </p:blipFill>
        <p:spPr>
          <a:xfrm>
            <a:off x="6429829" y="2765629"/>
            <a:ext cx="5242560" cy="2947484"/>
          </a:xfrm>
          <a:prstGeom prst="rect">
            <a:avLst/>
          </a:prstGeom>
          <a:noFill/>
          <a:ln>
            <a:noFill/>
          </a:ln>
        </p:spPr>
      </p:pic>
      <p:sp>
        <p:nvSpPr>
          <p:cNvPr id="610" name="Google Shape;610;p27"/>
          <p:cNvSpPr txBox="1"/>
          <p:nvPr>
            <p:ph type="title"/>
          </p:nvPr>
        </p:nvSpPr>
        <p:spPr>
          <a:xfrm>
            <a:off x="1" y="451499"/>
            <a:ext cx="12192000" cy="65405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rgbClr val="327176"/>
                </a:solidFill>
                <a:latin typeface="Arial"/>
                <a:ea typeface="Arial"/>
                <a:cs typeface="Arial"/>
                <a:sym typeface="Arial"/>
              </a:rPr>
              <a:t>GIẢI PHÁP TIẾT KIỆM NĂNG LƯỢNG TRONG NGÀNH ĐỒ UỐNG</a:t>
            </a:r>
            <a:endParaRPr>
              <a:solidFill>
                <a:srgbClr val="327176"/>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4" name="Shape 614"/>
        <p:cNvGrpSpPr/>
        <p:nvPr/>
      </p:nvGrpSpPr>
      <p:grpSpPr>
        <a:xfrm>
          <a:off x="0" y="0"/>
          <a:ext cx="0" cy="0"/>
          <a:chOff x="0" y="0"/>
          <a:chExt cx="0" cy="0"/>
        </a:xfrm>
      </p:grpSpPr>
      <p:sp>
        <p:nvSpPr>
          <p:cNvPr id="615" name="Google Shape;615;p28"/>
          <p:cNvSpPr txBox="1"/>
          <p:nvPr>
            <p:ph idx="1" type="body"/>
          </p:nvPr>
        </p:nvSpPr>
        <p:spPr>
          <a:xfrm>
            <a:off x="609601" y="1362461"/>
            <a:ext cx="6934924" cy="4772800"/>
          </a:xfrm>
          <a:prstGeom prst="rect">
            <a:avLst/>
          </a:prstGeom>
          <a:noFill/>
          <a:ln>
            <a:noFill/>
          </a:ln>
        </p:spPr>
        <p:txBody>
          <a:bodyPr anchorCtr="0" anchor="t" bIns="91425" lIns="91425" spcFirstLastPara="1" rIns="91425" wrap="square" tIns="91425">
            <a:noAutofit/>
          </a:bodyPr>
          <a:lstStyle/>
          <a:p>
            <a:pPr indent="0" lvl="0" marL="139700" rtl="0" algn="just">
              <a:lnSpc>
                <a:spcPct val="150000"/>
              </a:lnSpc>
              <a:spcBef>
                <a:spcPts val="800"/>
              </a:spcBef>
              <a:spcAft>
                <a:spcPts val="0"/>
              </a:spcAft>
              <a:buSzPts val="1400"/>
              <a:buNone/>
            </a:pPr>
            <a:r>
              <a:rPr b="1" lang="en-US"/>
              <a:t>Sử dụng hệ thống quản lý năng lượng theo ISO 50001</a:t>
            </a:r>
            <a:endParaRPr/>
          </a:p>
          <a:p>
            <a:pPr indent="-317500" lvl="0" marL="1219170" rtl="0" algn="just">
              <a:lnSpc>
                <a:spcPct val="150000"/>
              </a:lnSpc>
              <a:spcBef>
                <a:spcPts val="800"/>
              </a:spcBef>
              <a:spcAft>
                <a:spcPts val="0"/>
              </a:spcAft>
              <a:buSzPts val="1400"/>
              <a:buFont typeface="Noto Sans Symbols"/>
              <a:buChar char="⮚"/>
            </a:pPr>
            <a:r>
              <a:rPr lang="en-US"/>
              <a:t>Triển khai hệ thống quản lý năng lượng để giám sát và tối ưu hóa việc sử dụng năng lượng.</a:t>
            </a:r>
            <a:endParaRPr/>
          </a:p>
          <a:p>
            <a:pPr indent="-317500" lvl="0" marL="1219170" rtl="0" algn="just">
              <a:lnSpc>
                <a:spcPct val="150000"/>
              </a:lnSpc>
              <a:spcBef>
                <a:spcPts val="800"/>
              </a:spcBef>
              <a:spcAft>
                <a:spcPts val="0"/>
              </a:spcAft>
              <a:buSzPts val="1400"/>
              <a:buFont typeface="Noto Sans Symbols"/>
              <a:buChar char="⮚"/>
            </a:pPr>
            <a:r>
              <a:rPr lang="en-US"/>
              <a:t>Lập kế hoạch và đào tạo nhân viên về quản lý năng lượng hiệu quả.</a:t>
            </a:r>
            <a:endParaRPr/>
          </a:p>
          <a:p>
            <a:pPr indent="0" lvl="0" marL="186262" rtl="0" algn="just">
              <a:lnSpc>
                <a:spcPct val="150000"/>
              </a:lnSpc>
              <a:spcBef>
                <a:spcPts val="800"/>
              </a:spcBef>
              <a:spcAft>
                <a:spcPts val="0"/>
              </a:spcAft>
              <a:buSzPts val="1400"/>
              <a:buNone/>
            </a:pPr>
            <a:r>
              <a:rPr b="1" lang="en-US"/>
              <a:t>Hiệu quả:</a:t>
            </a:r>
            <a:endParaRPr/>
          </a:p>
          <a:p>
            <a:pPr indent="-342900" lvl="0" marL="1244570" rtl="0" algn="just">
              <a:lnSpc>
                <a:spcPct val="150000"/>
              </a:lnSpc>
              <a:spcBef>
                <a:spcPts val="800"/>
              </a:spcBef>
              <a:spcAft>
                <a:spcPts val="0"/>
              </a:spcAft>
              <a:buSzPts val="1400"/>
              <a:buFont typeface="Noto Sans Symbols"/>
              <a:buChar char="⮚"/>
            </a:pPr>
            <a:r>
              <a:rPr lang="en-US"/>
              <a:t>Giảm tiêu thụ năng lượng từ 5-20%.</a:t>
            </a:r>
            <a:endParaRPr/>
          </a:p>
          <a:p>
            <a:pPr indent="-342900" lvl="0" marL="1244570" rtl="0" algn="just">
              <a:lnSpc>
                <a:spcPct val="150000"/>
              </a:lnSpc>
              <a:spcBef>
                <a:spcPts val="800"/>
              </a:spcBef>
              <a:spcAft>
                <a:spcPts val="0"/>
              </a:spcAft>
              <a:buSzPts val="1400"/>
              <a:buFont typeface="Noto Sans Symbols"/>
              <a:buChar char="⮚"/>
            </a:pPr>
            <a:r>
              <a:rPr lang="en-US"/>
              <a:t>Nâng cao hiệu quả sản xuất và tuân thủ các quy định về môi trường.</a:t>
            </a:r>
            <a:endParaRPr/>
          </a:p>
        </p:txBody>
      </p:sp>
      <p:pic>
        <p:nvPicPr>
          <p:cNvPr descr="Chỉ số hiệu suất năng lượng quản lý tốt hơn nhờ ISO 50001" id="616" name="Google Shape;616;p28"/>
          <p:cNvPicPr preferRelativeResize="0"/>
          <p:nvPr/>
        </p:nvPicPr>
        <p:blipFill rotWithShape="1">
          <a:blip r:embed="rId3">
            <a:alphaModFix/>
          </a:blip>
          <a:srcRect b="0" l="0" r="0" t="0"/>
          <a:stretch/>
        </p:blipFill>
        <p:spPr>
          <a:xfrm>
            <a:off x="7544525" y="2956857"/>
            <a:ext cx="4023360" cy="2016647"/>
          </a:xfrm>
          <a:prstGeom prst="rect">
            <a:avLst/>
          </a:prstGeom>
          <a:noFill/>
          <a:ln>
            <a:noFill/>
          </a:ln>
        </p:spPr>
      </p:pic>
      <p:sp>
        <p:nvSpPr>
          <p:cNvPr id="617" name="Google Shape;617;p28"/>
          <p:cNvSpPr txBox="1"/>
          <p:nvPr>
            <p:ph type="title"/>
          </p:nvPr>
        </p:nvSpPr>
        <p:spPr>
          <a:xfrm>
            <a:off x="1" y="451499"/>
            <a:ext cx="12192000" cy="65405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rgbClr val="327176"/>
                </a:solidFill>
                <a:latin typeface="Arial"/>
                <a:ea typeface="Arial"/>
                <a:cs typeface="Arial"/>
                <a:sym typeface="Arial"/>
              </a:rPr>
              <a:t>GIẢI PHÁP TIẾT KIỆM NĂNG LƯỢNG TRONG NGÀNH ĐỒ UỐNG</a:t>
            </a:r>
            <a:endParaRPr>
              <a:solidFill>
                <a:srgbClr val="327176"/>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1" name="Shape 621"/>
        <p:cNvGrpSpPr/>
        <p:nvPr/>
      </p:nvGrpSpPr>
      <p:grpSpPr>
        <a:xfrm>
          <a:off x="0" y="0"/>
          <a:ext cx="0" cy="0"/>
          <a:chOff x="0" y="0"/>
          <a:chExt cx="0" cy="0"/>
        </a:xfrm>
      </p:grpSpPr>
      <p:sp>
        <p:nvSpPr>
          <p:cNvPr id="622" name="Google Shape;622;p29"/>
          <p:cNvSpPr txBox="1"/>
          <p:nvPr/>
        </p:nvSpPr>
        <p:spPr>
          <a:xfrm>
            <a:off x="702129" y="1724353"/>
            <a:ext cx="5110842" cy="3929281"/>
          </a:xfrm>
          <a:prstGeom prst="rect">
            <a:avLst/>
          </a:prstGeom>
          <a:noFill/>
          <a:ln cap="flat" cmpd="sng" w="9525">
            <a:solidFill>
              <a:srgbClr val="327176"/>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1" i="0" lang="en-US" sz="2000" u="none" cap="none" strike="noStrike">
                <a:solidFill>
                  <a:srgbClr val="000000"/>
                </a:solidFill>
                <a:latin typeface="Arial"/>
                <a:ea typeface="Arial"/>
                <a:cs typeface="Arial"/>
                <a:sym typeface="Arial"/>
              </a:rPr>
              <a:t>Tối ưu hóa hệ thống hơi và nước nóng</a:t>
            </a:r>
            <a:endParaRPr/>
          </a:p>
          <a:p>
            <a:pPr indent="-342900" lvl="0" marL="685800" marR="0" rtl="0" algn="l">
              <a:lnSpc>
                <a:spcPct val="120000"/>
              </a:lnSpc>
              <a:spcBef>
                <a:spcPts val="80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Cải thiện cách nhiệt cho đường ống và bể chứa.</a:t>
            </a:r>
            <a:endParaRPr/>
          </a:p>
          <a:p>
            <a:pPr indent="-342900" lvl="0" marL="685800" marR="0" rtl="0" algn="l">
              <a:lnSpc>
                <a:spcPct val="120000"/>
              </a:lnSpc>
              <a:spcBef>
                <a:spcPts val="80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Kiểm tra, bảo trì định kỳ để giảm thất thoát nhiệt.</a:t>
            </a:r>
            <a:endParaRPr/>
          </a:p>
          <a:p>
            <a:pPr indent="0" lvl="0" marL="186262" marR="0" rtl="0" algn="l">
              <a:lnSpc>
                <a:spcPct val="120000"/>
              </a:lnSpc>
              <a:spcBef>
                <a:spcPts val="800"/>
              </a:spcBef>
              <a:spcAft>
                <a:spcPts val="0"/>
              </a:spcAft>
              <a:buClr>
                <a:srgbClr val="000000"/>
              </a:buClr>
              <a:buSzPts val="2000"/>
              <a:buFont typeface="Arial"/>
              <a:buNone/>
            </a:pPr>
            <a:r>
              <a:rPr b="1" i="0" lang="en-US" sz="2000" u="none" cap="none" strike="noStrike">
                <a:solidFill>
                  <a:srgbClr val="000000"/>
                </a:solidFill>
                <a:latin typeface="Arial"/>
                <a:ea typeface="Arial"/>
                <a:cs typeface="Arial"/>
                <a:sym typeface="Arial"/>
              </a:rPr>
              <a:t>Hiệu quả:</a:t>
            </a:r>
            <a:endParaRPr/>
          </a:p>
          <a:p>
            <a:pPr indent="-342900" lvl="0" marL="685800" marR="0" rtl="0" algn="l">
              <a:lnSpc>
                <a:spcPct val="120000"/>
              </a:lnSpc>
              <a:spcBef>
                <a:spcPts val="80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Tiết kiệm năng lượng từ 10-15%.</a:t>
            </a:r>
            <a:endParaRPr/>
          </a:p>
          <a:p>
            <a:pPr indent="-342900" lvl="0" marL="685800" marR="0" rtl="0" algn="l">
              <a:lnSpc>
                <a:spcPct val="120000"/>
              </a:lnSpc>
              <a:spcBef>
                <a:spcPts val="80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Giảm chi phí vận hành và tăng độ an toàn.</a:t>
            </a:r>
            <a:endParaRPr b="0" i="0" sz="2000" u="none" cap="none" strike="noStrike">
              <a:solidFill>
                <a:srgbClr val="000000"/>
              </a:solidFill>
              <a:latin typeface="Arial"/>
              <a:ea typeface="Arial"/>
              <a:cs typeface="Arial"/>
              <a:sym typeface="Arial"/>
            </a:endParaRPr>
          </a:p>
        </p:txBody>
      </p:sp>
      <p:sp>
        <p:nvSpPr>
          <p:cNvPr id="623" name="Google Shape;623;p29"/>
          <p:cNvSpPr txBox="1"/>
          <p:nvPr/>
        </p:nvSpPr>
        <p:spPr>
          <a:xfrm>
            <a:off x="6056100" y="1724353"/>
            <a:ext cx="5422886" cy="3826689"/>
          </a:xfrm>
          <a:prstGeom prst="rect">
            <a:avLst/>
          </a:prstGeom>
          <a:noFill/>
          <a:ln cap="flat" cmpd="sng" w="9525">
            <a:solidFill>
              <a:srgbClr val="327176"/>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20000"/>
              </a:lnSpc>
              <a:spcBef>
                <a:spcPts val="0"/>
              </a:spcBef>
              <a:spcAft>
                <a:spcPts val="0"/>
              </a:spcAft>
              <a:buNone/>
            </a:pPr>
            <a:r>
              <a:rPr b="1" i="0" lang="en-US" sz="2000" u="none" cap="none" strike="noStrike">
                <a:solidFill>
                  <a:srgbClr val="000000"/>
                </a:solidFill>
                <a:latin typeface="Arial"/>
                <a:ea typeface="Arial"/>
                <a:cs typeface="Arial"/>
                <a:sym typeface="Arial"/>
              </a:rPr>
              <a:t>Giải pháp cho hệ thống lò hơi</a:t>
            </a:r>
            <a:endParaRPr/>
          </a:p>
          <a:p>
            <a:pPr indent="-342900" lvl="0" marL="750888" marR="0" rtl="0" algn="l">
              <a:lnSpc>
                <a:spcPct val="120000"/>
              </a:lnSpc>
              <a:spcBef>
                <a:spcPts val="80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Điều chỉnh tỷ lệ gió/nhiên liệu để đạt hiệu suất cháy tối ưu.</a:t>
            </a:r>
            <a:endParaRPr/>
          </a:p>
          <a:p>
            <a:pPr indent="-342900" lvl="0" marL="750888" marR="0" rtl="0" algn="l">
              <a:lnSpc>
                <a:spcPct val="120000"/>
              </a:lnSpc>
              <a:spcBef>
                <a:spcPts val="80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Lắp đặt bộ tiết kiệm nhiệt và sử dụng nhiên liệu sạch hơn.</a:t>
            </a:r>
            <a:endParaRPr/>
          </a:p>
          <a:p>
            <a:pPr indent="0" lvl="0" marL="186262" marR="0" rtl="0" algn="l">
              <a:lnSpc>
                <a:spcPct val="120000"/>
              </a:lnSpc>
              <a:spcBef>
                <a:spcPts val="0"/>
              </a:spcBef>
              <a:spcAft>
                <a:spcPts val="0"/>
              </a:spcAft>
              <a:buClr>
                <a:srgbClr val="000000"/>
              </a:buClr>
              <a:buSzPts val="2000"/>
              <a:buFont typeface="Arial"/>
              <a:buNone/>
            </a:pPr>
            <a:r>
              <a:rPr b="1" i="0" lang="en-US" sz="2000" u="none" cap="none" strike="noStrike">
                <a:solidFill>
                  <a:srgbClr val="000000"/>
                </a:solidFill>
                <a:latin typeface="Arial"/>
                <a:ea typeface="Arial"/>
                <a:cs typeface="Arial"/>
                <a:sym typeface="Arial"/>
              </a:rPr>
              <a:t>Hiệu quả:</a:t>
            </a:r>
            <a:endParaRPr/>
          </a:p>
          <a:p>
            <a:pPr indent="-293688" lvl="0" marL="750888" marR="0" rtl="0" algn="l">
              <a:lnSpc>
                <a:spcPct val="120000"/>
              </a:lnSpc>
              <a:spcBef>
                <a:spcPts val="80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Tăng hiệu suất lò hơi từ 3-10%.</a:t>
            </a:r>
            <a:endParaRPr/>
          </a:p>
          <a:p>
            <a:pPr indent="-293688" lvl="0" marL="750888" marR="0" rtl="0" algn="l">
              <a:lnSpc>
                <a:spcPct val="120000"/>
              </a:lnSpc>
              <a:spcBef>
                <a:spcPts val="800"/>
              </a:spcBef>
              <a:spcAft>
                <a:spcPts val="0"/>
              </a:spcAft>
              <a:buClr>
                <a:srgbClr val="000000"/>
              </a:buClr>
              <a:buSzPts val="2000"/>
              <a:buFont typeface="Noto Sans Symbols"/>
              <a:buChar char="⮚"/>
            </a:pPr>
            <a:r>
              <a:rPr b="0" i="0" lang="en-US" sz="2000" u="none" cap="none" strike="noStrike">
                <a:solidFill>
                  <a:srgbClr val="000000"/>
                </a:solidFill>
                <a:latin typeface="Arial"/>
                <a:ea typeface="Arial"/>
                <a:cs typeface="Arial"/>
                <a:sym typeface="Arial"/>
              </a:rPr>
              <a:t>Giảm chi phí nhiên liệu đến 30% và giảm phát thải khí nhà kính.</a:t>
            </a:r>
            <a:endParaRPr/>
          </a:p>
        </p:txBody>
      </p:sp>
      <p:sp>
        <p:nvSpPr>
          <p:cNvPr id="624" name="Google Shape;624;p29"/>
          <p:cNvSpPr txBox="1"/>
          <p:nvPr>
            <p:ph type="title"/>
          </p:nvPr>
        </p:nvSpPr>
        <p:spPr>
          <a:xfrm>
            <a:off x="1" y="451499"/>
            <a:ext cx="12192000" cy="65405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rgbClr val="327176"/>
                </a:solidFill>
                <a:latin typeface="Arial"/>
                <a:ea typeface="Arial"/>
                <a:cs typeface="Arial"/>
                <a:sym typeface="Arial"/>
              </a:rPr>
              <a:t>GIẢI PHÁP TIẾT KIỆM NĂNG LƯỢNG TRONG NGÀNH ĐỒ UỐNG</a:t>
            </a:r>
            <a:endParaRPr>
              <a:solidFill>
                <a:srgbClr val="327176"/>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8" name="Shape 628"/>
        <p:cNvGrpSpPr/>
        <p:nvPr/>
      </p:nvGrpSpPr>
      <p:grpSpPr>
        <a:xfrm>
          <a:off x="0" y="0"/>
          <a:ext cx="0" cy="0"/>
          <a:chOff x="0" y="0"/>
          <a:chExt cx="0" cy="0"/>
        </a:xfrm>
      </p:grpSpPr>
      <p:sp>
        <p:nvSpPr>
          <p:cNvPr id="629" name="Google Shape;629;p30"/>
          <p:cNvSpPr txBox="1"/>
          <p:nvPr>
            <p:ph idx="1" type="body"/>
          </p:nvPr>
        </p:nvSpPr>
        <p:spPr>
          <a:xfrm>
            <a:off x="609600" y="1536633"/>
            <a:ext cx="10972800" cy="4772800"/>
          </a:xfrm>
          <a:prstGeom prst="rect">
            <a:avLst/>
          </a:prstGeom>
          <a:noFill/>
          <a:ln>
            <a:noFill/>
          </a:ln>
        </p:spPr>
        <p:txBody>
          <a:bodyPr anchorCtr="0" anchor="t" bIns="91425" lIns="91425" spcFirstLastPara="1" rIns="91425" wrap="square" tIns="91425">
            <a:normAutofit/>
          </a:bodyPr>
          <a:lstStyle/>
          <a:p>
            <a:pPr indent="0" lvl="0" marL="139700" rtl="0" algn="just">
              <a:lnSpc>
                <a:spcPct val="100000"/>
              </a:lnSpc>
              <a:spcBef>
                <a:spcPts val="0"/>
              </a:spcBef>
              <a:spcAft>
                <a:spcPts val="0"/>
              </a:spcAft>
              <a:buSzPts val="1400"/>
              <a:buNone/>
            </a:pPr>
            <a:r>
              <a:rPr b="1" lang="en-US"/>
              <a:t>Giải pháp cho hệ thống máy nén khí</a:t>
            </a:r>
            <a:endParaRPr b="1"/>
          </a:p>
          <a:p>
            <a:pPr indent="-317500" lvl="0" marL="1219170" rtl="0" algn="just">
              <a:lnSpc>
                <a:spcPct val="150000"/>
              </a:lnSpc>
              <a:spcBef>
                <a:spcPts val="800"/>
              </a:spcBef>
              <a:spcAft>
                <a:spcPts val="0"/>
              </a:spcAft>
              <a:buSzPts val="1400"/>
              <a:buFont typeface="Noto Sans Symbols"/>
              <a:buChar char="⮚"/>
            </a:pPr>
            <a:r>
              <a:rPr lang="en-US"/>
              <a:t>Lắp đặt biến tần để điều chỉnh tốc độ máy nén khí.</a:t>
            </a:r>
            <a:endParaRPr/>
          </a:p>
          <a:p>
            <a:pPr indent="-317500" lvl="0" marL="1219170" rtl="0" algn="just">
              <a:lnSpc>
                <a:spcPct val="150000"/>
              </a:lnSpc>
              <a:spcBef>
                <a:spcPts val="800"/>
              </a:spcBef>
              <a:spcAft>
                <a:spcPts val="0"/>
              </a:spcAft>
              <a:buSzPts val="1400"/>
              <a:buFont typeface="Noto Sans Symbols"/>
              <a:buChar char="⮚"/>
            </a:pPr>
            <a:r>
              <a:rPr lang="en-US"/>
              <a:t>Kiểm tra, sửa chữa rò rỉ khí nén định kỳ.</a:t>
            </a:r>
            <a:endParaRPr/>
          </a:p>
          <a:p>
            <a:pPr indent="-317500" lvl="0" marL="1219170" rtl="0" algn="just">
              <a:lnSpc>
                <a:spcPct val="150000"/>
              </a:lnSpc>
              <a:spcBef>
                <a:spcPts val="800"/>
              </a:spcBef>
              <a:spcAft>
                <a:spcPts val="0"/>
              </a:spcAft>
              <a:buSzPts val="1400"/>
              <a:buFont typeface="Noto Sans Symbols"/>
              <a:buChar char="⮚"/>
            </a:pPr>
            <a:r>
              <a:rPr lang="en-US"/>
              <a:t>Thu hồi nhiệt từ máy nén khí để sử dụng cho các công đoạn khác.</a:t>
            </a:r>
            <a:endParaRPr/>
          </a:p>
          <a:p>
            <a:pPr indent="-317500" lvl="0" marL="1219170" rtl="0" algn="just">
              <a:lnSpc>
                <a:spcPct val="150000"/>
              </a:lnSpc>
              <a:spcBef>
                <a:spcPts val="800"/>
              </a:spcBef>
              <a:spcAft>
                <a:spcPts val="0"/>
              </a:spcAft>
              <a:buSzPts val="1400"/>
              <a:buFont typeface="Noto Sans Symbols"/>
              <a:buChar char="⮚"/>
            </a:pPr>
            <a:r>
              <a:rPr lang="en-US"/>
              <a:t>Lắp đặt thiết bị điều chỉnh lưu lượng khí nén IFC</a:t>
            </a:r>
            <a:endParaRPr/>
          </a:p>
          <a:p>
            <a:pPr indent="0" lvl="0" marL="186262" rtl="0" algn="just">
              <a:lnSpc>
                <a:spcPct val="100000"/>
              </a:lnSpc>
              <a:spcBef>
                <a:spcPts val="0"/>
              </a:spcBef>
              <a:spcAft>
                <a:spcPts val="0"/>
              </a:spcAft>
              <a:buSzPts val="1400"/>
              <a:buNone/>
            </a:pPr>
            <a:r>
              <a:rPr b="1" lang="en-US"/>
              <a:t>Hiệu quả:</a:t>
            </a:r>
            <a:endParaRPr/>
          </a:p>
          <a:p>
            <a:pPr indent="-342900" lvl="0" marL="1244570" rtl="0" algn="just">
              <a:lnSpc>
                <a:spcPct val="150000"/>
              </a:lnSpc>
              <a:spcBef>
                <a:spcPts val="800"/>
              </a:spcBef>
              <a:spcAft>
                <a:spcPts val="0"/>
              </a:spcAft>
              <a:buSzPts val="1400"/>
              <a:buFont typeface="Noto Sans Symbols"/>
              <a:buChar char="⮚"/>
            </a:pPr>
            <a:r>
              <a:rPr lang="en-US"/>
              <a:t>Tiết kiệm từ 15-35% điện năng tiêu thụ.</a:t>
            </a:r>
            <a:endParaRPr/>
          </a:p>
          <a:p>
            <a:pPr indent="-342900" lvl="0" marL="1244570" rtl="0" algn="just">
              <a:lnSpc>
                <a:spcPct val="150000"/>
              </a:lnSpc>
              <a:spcBef>
                <a:spcPts val="800"/>
              </a:spcBef>
              <a:spcAft>
                <a:spcPts val="0"/>
              </a:spcAft>
              <a:buSzPts val="1400"/>
              <a:buFont typeface="Noto Sans Symbols"/>
              <a:buChar char="⮚"/>
            </a:pPr>
            <a:r>
              <a:rPr lang="en-US"/>
              <a:t>Thu hồi được 50-90% nhiệt năng thải, giảm nhu cầu năng lượng bổ sung.</a:t>
            </a:r>
            <a:endParaRPr/>
          </a:p>
        </p:txBody>
      </p:sp>
      <p:sp>
        <p:nvSpPr>
          <p:cNvPr id="630" name="Google Shape;630;p30"/>
          <p:cNvSpPr txBox="1"/>
          <p:nvPr>
            <p:ph type="title"/>
          </p:nvPr>
        </p:nvSpPr>
        <p:spPr>
          <a:xfrm>
            <a:off x="1" y="451499"/>
            <a:ext cx="12192000" cy="65405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rgbClr val="327176"/>
                </a:solidFill>
                <a:latin typeface="Arial"/>
                <a:ea typeface="Arial"/>
                <a:cs typeface="Arial"/>
                <a:sym typeface="Arial"/>
              </a:rPr>
              <a:t>GIẢI PHÁP TIẾT KIỆM NĂNG LƯỢNG TRONG NGÀNH ĐỒ UỐNG</a:t>
            </a:r>
            <a:endParaRPr>
              <a:solidFill>
                <a:srgbClr val="327176"/>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pic>
        <p:nvPicPr>
          <p:cNvPr id="416" name="Google Shape;416;p3"/>
          <p:cNvPicPr preferRelativeResize="0"/>
          <p:nvPr/>
        </p:nvPicPr>
        <p:blipFill rotWithShape="1">
          <a:blip r:embed="rId3">
            <a:alphaModFix/>
          </a:blip>
          <a:srcRect b="0" l="0" r="0" t="0"/>
          <a:stretch/>
        </p:blipFill>
        <p:spPr>
          <a:xfrm>
            <a:off x="1291771" y="1816336"/>
            <a:ext cx="9376906" cy="4361351"/>
          </a:xfrm>
          <a:prstGeom prst="rect">
            <a:avLst/>
          </a:prstGeom>
          <a:noFill/>
          <a:ln>
            <a:noFill/>
          </a:ln>
        </p:spPr>
      </p:pic>
      <p:sp>
        <p:nvSpPr>
          <p:cNvPr id="417" name="Google Shape;417;p3"/>
          <p:cNvSpPr txBox="1"/>
          <p:nvPr>
            <p:ph type="title"/>
          </p:nvPr>
        </p:nvSpPr>
        <p:spPr>
          <a:xfrm>
            <a:off x="0" y="511075"/>
            <a:ext cx="12191999" cy="640557"/>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rgbClr val="327176"/>
                </a:solidFill>
              </a:rPr>
              <a:t>VIỆC SỬ DỤNG NĂNG LƯỢNG TRONG CÔNG NGHIỆP TOÀN CẦU</a:t>
            </a:r>
            <a:endParaRPr>
              <a:solidFill>
                <a:srgbClr val="327176"/>
              </a:solidFill>
            </a:endParaRPr>
          </a:p>
        </p:txBody>
      </p:sp>
      <p:sp>
        <p:nvSpPr>
          <p:cNvPr id="418" name="Google Shape;418;p3"/>
          <p:cNvSpPr txBox="1"/>
          <p:nvPr/>
        </p:nvSpPr>
        <p:spPr>
          <a:xfrm>
            <a:off x="658313" y="1078901"/>
            <a:ext cx="10779490" cy="737435"/>
          </a:xfrm>
          <a:prstGeom prst="rect">
            <a:avLst/>
          </a:prstGeom>
          <a:noFill/>
          <a:ln>
            <a:noFill/>
          </a:ln>
        </p:spPr>
        <p:txBody>
          <a:bodyPr anchorCtr="0" anchor="t" bIns="121900" lIns="121900" spcFirstLastPara="1" rIns="121900" wrap="square" tIns="121900">
            <a:normAutofit/>
          </a:bodyPr>
          <a:lstStyle/>
          <a:p>
            <a:pPr indent="0" lvl="0" marL="607997" marR="0" rtl="0" algn="l">
              <a:lnSpc>
                <a:spcPct val="115000"/>
              </a:lnSpc>
              <a:spcBef>
                <a:spcPts val="990"/>
              </a:spcBef>
              <a:spcAft>
                <a:spcPts val="0"/>
              </a:spcAft>
              <a:buClr>
                <a:srgbClr val="008000"/>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419" name="Google Shape;419;p3"/>
          <p:cNvSpPr/>
          <p:nvPr/>
        </p:nvSpPr>
        <p:spPr>
          <a:xfrm>
            <a:off x="1291771" y="1484558"/>
            <a:ext cx="7344229" cy="331778"/>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600" u="none" cap="none" strike="noStrike">
                <a:solidFill>
                  <a:schemeClr val="dk1"/>
                </a:solidFill>
                <a:latin typeface="Arial"/>
                <a:ea typeface="Arial"/>
                <a:cs typeface="Arial"/>
                <a:sym typeface="Arial"/>
              </a:rPr>
              <a:t>Tổng tiêu thụ năng lượng cuối cùng (TFC) theo ngành giai đoạn 2000 - 2022</a:t>
            </a:r>
            <a:endParaRPr/>
          </a:p>
        </p:txBody>
      </p:sp>
      <p:sp>
        <p:nvSpPr>
          <p:cNvPr id="420" name="Google Shape;420;p3"/>
          <p:cNvSpPr/>
          <p:nvPr/>
        </p:nvSpPr>
        <p:spPr>
          <a:xfrm>
            <a:off x="8917918" y="2703831"/>
            <a:ext cx="1333500" cy="27622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000" u="none" cap="none" strike="noStrike">
                <a:solidFill>
                  <a:schemeClr val="dk1"/>
                </a:solidFill>
                <a:latin typeface="Arial"/>
                <a:ea typeface="Arial"/>
                <a:cs typeface="Arial"/>
                <a:sym typeface="Arial"/>
              </a:rPr>
              <a:t>Ngành công nghiệp</a:t>
            </a:r>
            <a:endParaRPr/>
          </a:p>
        </p:txBody>
      </p:sp>
      <p:sp>
        <p:nvSpPr>
          <p:cNvPr id="421" name="Google Shape;421;p3"/>
          <p:cNvSpPr/>
          <p:nvPr/>
        </p:nvSpPr>
        <p:spPr>
          <a:xfrm>
            <a:off x="8917918" y="2982738"/>
            <a:ext cx="1333500" cy="27622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000" u="none" cap="none" strike="noStrike">
                <a:solidFill>
                  <a:schemeClr val="dk1"/>
                </a:solidFill>
                <a:latin typeface="Arial"/>
                <a:ea typeface="Arial"/>
                <a:cs typeface="Arial"/>
                <a:sym typeface="Arial"/>
              </a:rPr>
              <a:t>Ngành vận tải</a:t>
            </a:r>
            <a:endParaRPr/>
          </a:p>
        </p:txBody>
      </p:sp>
      <p:sp>
        <p:nvSpPr>
          <p:cNvPr id="422" name="Google Shape;422;p3"/>
          <p:cNvSpPr/>
          <p:nvPr/>
        </p:nvSpPr>
        <p:spPr>
          <a:xfrm>
            <a:off x="8917918" y="3482500"/>
            <a:ext cx="1333500" cy="27622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000" u="none" cap="none" strike="noStrike">
                <a:solidFill>
                  <a:schemeClr val="dk1"/>
                </a:solidFill>
                <a:latin typeface="Arial"/>
                <a:ea typeface="Arial"/>
                <a:cs typeface="Arial"/>
                <a:sym typeface="Arial"/>
              </a:rPr>
              <a:t>Khu dân cư</a:t>
            </a:r>
            <a:endParaRPr/>
          </a:p>
        </p:txBody>
      </p:sp>
      <p:sp>
        <p:nvSpPr>
          <p:cNvPr id="423" name="Google Shape;423;p3"/>
          <p:cNvSpPr/>
          <p:nvPr/>
        </p:nvSpPr>
        <p:spPr>
          <a:xfrm>
            <a:off x="8917918" y="4972173"/>
            <a:ext cx="1638300" cy="27622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1000" u="none" cap="none" strike="noStrike">
                <a:solidFill>
                  <a:schemeClr val="dk1"/>
                </a:solidFill>
                <a:latin typeface="Arial"/>
                <a:ea typeface="Arial"/>
                <a:cs typeface="Arial"/>
                <a:sym typeface="Arial"/>
              </a:rPr>
              <a:t>Nông nghiệp/Lâm nghiệp</a:t>
            </a:r>
            <a:endParaRPr/>
          </a:p>
        </p:txBody>
      </p:sp>
      <p:sp>
        <p:nvSpPr>
          <p:cNvPr id="424" name="Google Shape;424;p3"/>
          <p:cNvSpPr/>
          <p:nvPr/>
        </p:nvSpPr>
        <p:spPr>
          <a:xfrm>
            <a:off x="8917918" y="4417041"/>
            <a:ext cx="1777055" cy="27622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000" u="none" cap="none" strike="noStrike">
                <a:solidFill>
                  <a:schemeClr val="dk1"/>
                </a:solidFill>
                <a:latin typeface="Arial"/>
                <a:ea typeface="Arial"/>
                <a:cs typeface="Arial"/>
                <a:sym typeface="Arial"/>
              </a:rPr>
              <a:t>Không sử dụng năng lượng</a:t>
            </a:r>
            <a:endParaRPr/>
          </a:p>
        </p:txBody>
      </p:sp>
      <p:sp>
        <p:nvSpPr>
          <p:cNvPr id="425" name="Google Shape;425;p3"/>
          <p:cNvSpPr/>
          <p:nvPr/>
        </p:nvSpPr>
        <p:spPr>
          <a:xfrm>
            <a:off x="8917918" y="5195710"/>
            <a:ext cx="1638300" cy="27622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1000" u="none" cap="none" strike="noStrike">
                <a:solidFill>
                  <a:schemeClr val="dk1"/>
                </a:solidFill>
                <a:latin typeface="Arial"/>
                <a:ea typeface="Arial"/>
                <a:cs typeface="Arial"/>
                <a:sym typeface="Arial"/>
              </a:rPr>
              <a:t>Không xác định</a:t>
            </a:r>
            <a:endParaRPr/>
          </a:p>
        </p:txBody>
      </p:sp>
      <p:sp>
        <p:nvSpPr>
          <p:cNvPr id="426" name="Google Shape;426;p3"/>
          <p:cNvSpPr/>
          <p:nvPr/>
        </p:nvSpPr>
        <p:spPr>
          <a:xfrm>
            <a:off x="1291771" y="1928305"/>
            <a:ext cx="7344229" cy="331778"/>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600" u="none" cap="none" strike="noStrike">
                <a:solidFill>
                  <a:schemeClr val="dk1"/>
                </a:solidFill>
                <a:latin typeface="Arial"/>
                <a:ea typeface="Arial"/>
                <a:cs typeface="Arial"/>
                <a:sym typeface="Arial"/>
              </a:rPr>
              <a:t>Tổng tiêu thụ năng lượng trên thế giới từ năm 2000</a:t>
            </a:r>
            <a:endParaRPr b="0" i="0" sz="1600" u="none" cap="none" strike="noStrike">
              <a:solidFill>
                <a:schemeClr val="dk1"/>
              </a:solidFill>
              <a:latin typeface="Arial"/>
              <a:ea typeface="Arial"/>
              <a:cs typeface="Arial"/>
              <a:sym typeface="Arial"/>
            </a:endParaRPr>
          </a:p>
        </p:txBody>
      </p:sp>
      <p:sp>
        <p:nvSpPr>
          <p:cNvPr id="427" name="Google Shape;427;p3"/>
          <p:cNvSpPr/>
          <p:nvPr/>
        </p:nvSpPr>
        <p:spPr>
          <a:xfrm>
            <a:off x="8891622" y="2732860"/>
            <a:ext cx="1333500" cy="27622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1000" u="none" cap="none" strike="noStrike">
                <a:solidFill>
                  <a:schemeClr val="dk1"/>
                </a:solidFill>
                <a:latin typeface="Arial"/>
                <a:ea typeface="Arial"/>
                <a:cs typeface="Arial"/>
                <a:sym typeface="Arial"/>
              </a:rPr>
              <a:t>Ngành công nghiệp</a:t>
            </a:r>
            <a:endParaRPr/>
          </a:p>
        </p:txBody>
      </p:sp>
      <p:sp>
        <p:nvSpPr>
          <p:cNvPr id="428" name="Google Shape;428;p3"/>
          <p:cNvSpPr/>
          <p:nvPr/>
        </p:nvSpPr>
        <p:spPr>
          <a:xfrm>
            <a:off x="8891622" y="3011767"/>
            <a:ext cx="1333500" cy="27622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1000" u="none" cap="none" strike="noStrike">
                <a:solidFill>
                  <a:schemeClr val="dk1"/>
                </a:solidFill>
                <a:latin typeface="Arial"/>
                <a:ea typeface="Arial"/>
                <a:cs typeface="Arial"/>
                <a:sym typeface="Arial"/>
              </a:rPr>
              <a:t>Ngành vận tải</a:t>
            </a:r>
            <a:endParaRPr/>
          </a:p>
        </p:txBody>
      </p:sp>
      <p:sp>
        <p:nvSpPr>
          <p:cNvPr id="429" name="Google Shape;429;p3"/>
          <p:cNvSpPr/>
          <p:nvPr/>
        </p:nvSpPr>
        <p:spPr>
          <a:xfrm>
            <a:off x="8891622" y="3511529"/>
            <a:ext cx="1333500" cy="27622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1000" u="none" cap="none" strike="noStrike">
                <a:solidFill>
                  <a:schemeClr val="dk1"/>
                </a:solidFill>
                <a:latin typeface="Arial"/>
                <a:ea typeface="Arial"/>
                <a:cs typeface="Arial"/>
                <a:sym typeface="Arial"/>
              </a:rPr>
              <a:t>Khu dân cư</a:t>
            </a:r>
            <a:endParaRPr/>
          </a:p>
        </p:txBody>
      </p:sp>
      <p:sp>
        <p:nvSpPr>
          <p:cNvPr id="430" name="Google Shape;430;p3"/>
          <p:cNvSpPr/>
          <p:nvPr/>
        </p:nvSpPr>
        <p:spPr>
          <a:xfrm>
            <a:off x="8891622" y="4446070"/>
            <a:ext cx="1777055" cy="27622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1000" u="none" cap="none" strike="noStrike">
                <a:solidFill>
                  <a:schemeClr val="dk1"/>
                </a:solidFill>
                <a:latin typeface="Arial"/>
                <a:ea typeface="Arial"/>
                <a:cs typeface="Arial"/>
                <a:sym typeface="Arial"/>
              </a:rPr>
              <a:t>Phi năng lượng</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4" name="Shape 634"/>
        <p:cNvGrpSpPr/>
        <p:nvPr/>
      </p:nvGrpSpPr>
      <p:grpSpPr>
        <a:xfrm>
          <a:off x="0" y="0"/>
          <a:ext cx="0" cy="0"/>
          <a:chOff x="0" y="0"/>
          <a:chExt cx="0" cy="0"/>
        </a:xfrm>
      </p:grpSpPr>
      <p:sp>
        <p:nvSpPr>
          <p:cNvPr id="635" name="Google Shape;635;p31"/>
          <p:cNvSpPr txBox="1"/>
          <p:nvPr>
            <p:ph type="title"/>
          </p:nvPr>
        </p:nvSpPr>
        <p:spPr>
          <a:xfrm>
            <a:off x="722917" y="485437"/>
            <a:ext cx="10748434" cy="65405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2400">
                <a:solidFill>
                  <a:srgbClr val="327176"/>
                </a:solidFill>
              </a:rPr>
              <a:t>VÍ DỤ VỀ GIẢI PHÁP TIẾT KIỆM NĂNG LƯỢNG NGÀNH ĐỒ UỐNG </a:t>
            </a:r>
            <a:br>
              <a:rPr lang="en-US" sz="2400">
                <a:solidFill>
                  <a:srgbClr val="327176"/>
                </a:solidFill>
              </a:rPr>
            </a:br>
            <a:r>
              <a:rPr lang="en-US" sz="2400">
                <a:solidFill>
                  <a:srgbClr val="327176"/>
                </a:solidFill>
              </a:rPr>
              <a:t>TRÊN THẾ GIỚI</a:t>
            </a:r>
            <a:endParaRPr sz="2400">
              <a:solidFill>
                <a:srgbClr val="327176"/>
              </a:solidFill>
            </a:endParaRPr>
          </a:p>
        </p:txBody>
      </p:sp>
      <p:sp>
        <p:nvSpPr>
          <p:cNvPr id="636" name="Google Shape;636;p31"/>
          <p:cNvSpPr txBox="1"/>
          <p:nvPr>
            <p:ph idx="1" type="body"/>
          </p:nvPr>
        </p:nvSpPr>
        <p:spPr>
          <a:xfrm>
            <a:off x="498551" y="1532493"/>
            <a:ext cx="10972800" cy="3793013"/>
          </a:xfrm>
          <a:prstGeom prst="rect">
            <a:avLst/>
          </a:prstGeom>
          <a:noFill/>
          <a:ln>
            <a:noFill/>
          </a:ln>
        </p:spPr>
        <p:txBody>
          <a:bodyPr anchorCtr="0" anchor="t" bIns="91425" lIns="91425" spcFirstLastPara="1" rIns="91425" wrap="square" tIns="91425">
            <a:noAutofit/>
          </a:bodyPr>
          <a:lstStyle/>
          <a:p>
            <a:pPr indent="-317500" lvl="0" marL="457200" rtl="0" algn="just">
              <a:lnSpc>
                <a:spcPct val="150000"/>
              </a:lnSpc>
              <a:spcBef>
                <a:spcPts val="0"/>
              </a:spcBef>
              <a:spcAft>
                <a:spcPts val="0"/>
              </a:spcAft>
              <a:buSzPts val="1400"/>
              <a:buFont typeface="Noto Sans Symbols"/>
              <a:buChar char="❖"/>
            </a:pPr>
            <a:r>
              <a:rPr b="1" lang="en-US"/>
              <a:t>Công ty: </a:t>
            </a:r>
            <a:r>
              <a:rPr lang="en-US"/>
              <a:t>Enviro-Cool (UK) Ltd.</a:t>
            </a:r>
            <a:endParaRPr/>
          </a:p>
          <a:p>
            <a:pPr indent="-317500" lvl="0" marL="457200" rtl="0" algn="just">
              <a:lnSpc>
                <a:spcPct val="150000"/>
              </a:lnSpc>
              <a:spcBef>
                <a:spcPts val="0"/>
              </a:spcBef>
              <a:spcAft>
                <a:spcPts val="0"/>
              </a:spcAft>
              <a:buSzPts val="1400"/>
              <a:buFont typeface="Noto Sans Symbols"/>
              <a:buChar char="❖"/>
            </a:pPr>
            <a:r>
              <a:rPr b="1" lang="en-US"/>
              <a:t>Địa điểm: </a:t>
            </a:r>
            <a:r>
              <a:rPr lang="en-US"/>
              <a:t>Vương quốc Anh</a:t>
            </a:r>
            <a:endParaRPr/>
          </a:p>
          <a:p>
            <a:pPr indent="-317500" lvl="0" marL="457200" rtl="0" algn="just">
              <a:lnSpc>
                <a:spcPct val="150000"/>
              </a:lnSpc>
              <a:spcBef>
                <a:spcPts val="0"/>
              </a:spcBef>
              <a:spcAft>
                <a:spcPts val="0"/>
              </a:spcAft>
              <a:buSzPts val="1400"/>
              <a:buFont typeface="Noto Sans Symbols"/>
              <a:buChar char="❖"/>
            </a:pPr>
            <a:r>
              <a:rPr b="1" lang="en-US"/>
              <a:t>Ngành: </a:t>
            </a:r>
            <a:r>
              <a:rPr lang="en-US"/>
              <a:t>Công nghệ làm mát đồ uống</a:t>
            </a:r>
            <a:endParaRPr/>
          </a:p>
          <a:p>
            <a:pPr indent="-317500" lvl="0" marL="457200" rtl="0" algn="just">
              <a:lnSpc>
                <a:spcPct val="150000"/>
              </a:lnSpc>
              <a:spcBef>
                <a:spcPts val="0"/>
              </a:spcBef>
              <a:spcAft>
                <a:spcPts val="0"/>
              </a:spcAft>
              <a:buSzPts val="1400"/>
              <a:buFont typeface="Noto Sans Symbols"/>
              <a:buChar char="❖"/>
            </a:pPr>
            <a:r>
              <a:rPr b="1" lang="en-US"/>
              <a:t>Bối cảnh: </a:t>
            </a:r>
            <a:r>
              <a:rPr lang="en-US"/>
              <a:t>Ngành công nghiệp đồ uống là một trong những ngành tiêu thụ năng lượng đáng kể, đặc biệt là trong các quy trình làm lạnh và làm mát. Các thiết bị làm mát đồ uống truyền thống thường duy trì sản phẩm ở nhiệt độ thấp liên tục, dẫn đến mức tiêu thụ năng lượng đáng kể. Enviro-Cool (UK) Ltd. đã đặt mục tiêu cách mạng hóa khía cạnh này bằng cách phát triển một hệ thống làm mát đồ uống sáng tạo, giúp giảm đáng kể mức tiêu thụ năng lượng trong khi vẫn đảm bảo khả năng làm mát nhanh chóng theo yêu cầu.</a:t>
            </a:r>
            <a:endParaRPr/>
          </a:p>
        </p:txBody>
      </p:sp>
    </p:spTree>
  </p:cSld>
  <p:clrMapOvr>
    <a:masterClrMapping/>
  </p:clrMapOvr>
</p:sld>
</file>

<file path=ppt/slides/slide31.xml><?xml version="1.0" encoding="utf-8"?>
<p:sld xmlns:p="http://schemas.openxmlformats.org/presentationml/2006/main" xmlns:a="http://schemas.openxmlformats.org/drawingml/2006/main" xmlns:ahyp="http://schemas.microsoft.com/office/drawing/2018/hyperlinkcolor" xmlns:c="http://schemas.openxmlformats.org/drawingml/2006/chart" xmlns:com="http://schemas.openxmlformats.org/drawingml/2006/compatibility" xmlns:dgm="http://schemas.openxmlformats.org/drawingml/2006/diagram" xmlns:mc="http://schemas.openxmlformats.org/markup-compatibility/2006" xmlns:mv="urn:schemas-microsoft-com:mac:vml" xmlns:o="urn:schemas-microsoft-com:office:office" xmlns:p14="http://schemas.microsoft.com/office/powerpoint/2010/main" xmlns:p15="http://schemas.microsoft.com/office/powerpoint/2012/main" xmlns:pvml="urn:schemas-microsoft-com:office:powerpoint" xmlns:r="http://schemas.openxmlformats.org/officeDocument/2006/relationships" xmlns:v="urn:schemas-microsoft-com:vml">
  <p:cSld>
    <p:spTree>
      <p:nvGrpSpPr>
        <p:cNvPr id="640" name="Shape 640"/>
        <p:cNvGrpSpPr/>
        <p:nvPr/>
      </p:nvGrpSpPr>
      <p:grpSpPr>
        <a:xfrm>
          <a:off x="0" y="0"/>
          <a:ext cx="0" cy="0"/>
          <a:chOff x="0" y="0"/>
          <a:chExt cx="0" cy="0"/>
        </a:xfrm>
      </p:grpSpPr>
      <p:pic>
        <p:nvPicPr>
          <p:cNvPr id="641" name="Google Shape;641;p32"/>
          <p:cNvPicPr preferRelativeResize="0"/>
          <p:nvPr/>
        </p:nvPicPr>
        <p:blipFill rotWithShape="1">
          <a:blip r:embed="rId3">
            <a:alphaModFix/>
          </a:blip>
          <a:srcRect r="1"/>
          <a:stretch/>
        </p:blipFill>
        <p:spPr>
          <a:xfrm>
            <a:off x="6557554" y="1249618"/>
            <a:ext cx="5634446" cy="4551120"/>
          </a:xfrm>
          <a:prstGeom prst="rect">
            <a:avLst/>
          </a:prstGeom>
          <a:noFill/>
          <a:ln>
            <a:noFill/>
          </a:ln>
        </p:spPr>
      </p:pic>
      <p:sp>
        <p:nvSpPr>
          <p:cNvPr id="642" name="Google Shape;642;p32"/>
          <p:cNvSpPr txBox="1"/>
          <p:nvPr>
            <p:ph idx="1" type="body"/>
          </p:nvPr>
        </p:nvSpPr>
        <p:spPr>
          <a:xfrm>
            <a:off x="478970" y="1603356"/>
            <a:ext cx="7081159" cy="3576572"/>
          </a:xfrm>
          <a:prstGeom prst="rect">
            <a:avLst/>
          </a:prstGeom>
          <a:noFill/>
          <a:ln>
            <a:noFill/>
          </a:ln>
        </p:spPr>
        <p:txBody>
          <a:bodyPr anchor="t" anchorCtr="0" bIns="91425" lIns="91425" rIns="91425" spcFirstLastPara="1" tIns="91425" wrap="square">
            <a:normAutofit/>
          </a:bodyPr>
          <a:lstStyle/>
          <a:p>
            <a:pPr algn="just" indent="0" lvl="0" marL="139700" rtl="0">
              <a:lnSpc>
                <a:spcPct val="100000"/>
              </a:lnSpc>
              <a:spcBef>
                <a:spcPts val="0"/>
              </a:spcBef>
              <a:spcAft>
                <a:spcPts val="0"/>
              </a:spcAft>
              <a:buSzPts val="1400"/>
              <a:buNone/>
            </a:pPr>
            <a:r>
              <a:rPr b="1" lang="en-US" sz="1800"/>
              <a:t>Phát triển Hệ thống V-Tex Multi:</a:t>
            </a:r>
            <a:endParaRPr/>
          </a:p>
          <a:p>
            <a:pPr algn="just" indent="0" lvl="0" marL="139700" rtl="0">
              <a:lnSpc>
                <a:spcPct val="100000"/>
              </a:lnSpc>
              <a:spcBef>
                <a:spcPts val="0"/>
              </a:spcBef>
              <a:spcAft>
                <a:spcPts val="0"/>
              </a:spcAft>
              <a:buSzPts val="1400"/>
              <a:buNone/>
            </a:pPr>
            <a:r>
              <a:t/>
            </a:r>
            <a:endParaRPr b="1" sz="1800"/>
          </a:p>
          <a:p>
            <a:pPr algn="just" indent="-317500" lvl="0" marL="457200" rtl="0">
              <a:lnSpc>
                <a:spcPct val="100000"/>
              </a:lnSpc>
              <a:spcBef>
                <a:spcPts val="0"/>
              </a:spcBef>
              <a:spcAft>
                <a:spcPts val="0"/>
              </a:spcAft>
              <a:buSzPts val="1400"/>
              <a:buChar char="●"/>
            </a:pPr>
            <a:r>
              <a:rPr b="1" lang="en-US" sz="1800"/>
              <a:t>Công nghệ làm lạnh nhanh: </a:t>
            </a:r>
            <a:r>
              <a:rPr lang="en-US" sz="1800"/>
              <a:t>Hệ thống V-Tex Multi sử dụng công nghệ được cấp bằng sáng chế giúp làm lạnh nhanh đồ uống từ nhiệt độ môi trường đến nhiệt độ uống lý tưởng trong khoảng 15 giây. Cách tiếp cận làm lạnh theo nhu cầu này loại bỏ sự cần thiết của việc giữ trữ số lượng lớn đồ uống được làm lạnh liên tục.</a:t>
            </a:r>
            <a:endParaRPr sz="1800"/>
          </a:p>
          <a:p>
            <a:pPr algn="just" indent="-317500" lvl="0" marL="457200" rtl="0">
              <a:lnSpc>
                <a:spcPct val="100000"/>
              </a:lnSpc>
              <a:spcBef>
                <a:spcPts val="0"/>
              </a:spcBef>
              <a:spcAft>
                <a:spcPts val="0"/>
              </a:spcAft>
              <a:buSzPts val="1400"/>
              <a:buChar char="●"/>
            </a:pPr>
            <a:r>
              <a:rPr b="1" lang="en-US" sz="1800"/>
              <a:t>Tích hợp vật liệu thay đổi pha: </a:t>
            </a:r>
            <a:r>
              <a:rPr lang="en-US" sz="1800"/>
              <a:t>Hệ thống tích hợp một kho đệm sử dụng PCM, cho phép duy trì nhiệt độ thấp một cách hiệu quả. Thiết kế này đảm bảo hệ thống làm mát chỉ hoạt động khi cần thiết, giúp giảm đáng kể mức tiêu thụ năng lượng.</a:t>
            </a:r>
            <a:endParaRPr b="1" sz="1800"/>
          </a:p>
        </p:txBody>
      </p:sp>
      <p:sp>
        <p:nvSpPr>
          <p:cNvPr id="643" name="Google Shape;643;p32"/>
          <p:cNvSpPr txBox="1"/>
          <p:nvPr/>
        </p:nvSpPr>
        <p:spPr>
          <a:xfrm>
            <a:off x="722917" y="5119286"/>
            <a:ext cx="10919354" cy="1241622"/>
          </a:xfrm>
          <a:prstGeom prst="rect">
            <a:avLst/>
          </a:prstGeom>
          <a:noFill/>
          <a:ln>
            <a:noFill/>
          </a:ln>
        </p:spPr>
        <p:txBody>
          <a:bodyPr anchor="t" anchorCtr="0" bIns="45700" lIns="91425" rIns="91425" spcFirstLastPara="1" tIns="45700" wrap="square">
            <a:spAutoFit/>
          </a:bodyPr>
          <a:lstStyle/>
          <a:p>
            <a:pPr algn="just" indent="0" lvl="0" marL="0" marR="0" rtl="0">
              <a:lnSpc>
                <a:spcPct val="100000"/>
              </a:lnSpc>
              <a:spcBef>
                <a:spcPts val="0"/>
              </a:spcBef>
              <a:spcAft>
                <a:spcPts val="0"/>
              </a:spcAft>
              <a:buNone/>
            </a:pPr>
            <a:r>
              <a:rPr b="1" cap="none" i="0" lang="en-US" strike="noStrike" sz="1800" u="none">
                <a:solidFill>
                  <a:srgbClr val="327176"/>
                </a:solidFill>
                <a:latin typeface="Arial"/>
                <a:ea typeface="Arial"/>
                <a:cs typeface="Arial"/>
                <a:sym typeface="Arial"/>
              </a:rPr>
              <a:t>Tiết kiệm năng lượng: </a:t>
            </a:r>
            <a:r>
              <a:rPr b="0" cap="none" i="0" lang="en-US" strike="noStrike" sz="1800" u="none">
                <a:solidFill>
                  <a:srgbClr val="000000"/>
                </a:solidFill>
                <a:latin typeface="Arial"/>
                <a:ea typeface="Arial"/>
                <a:cs typeface="Arial"/>
                <a:sym typeface="Arial"/>
              </a:rPr>
              <a:t>Hệ thống V-Tex Multi cho thấy mức tiết kiệm năng lượng hơn 90% so với các thiết bị làm mát đồ uống mặt trước mở truyền thống và 74% so với các thiết bị làm mát cửa kính tiêu chuẩn. Sự cắt giảm đáng kể này giúp tiết kiệm chi phí đáng kể cho các nhà bán lẻ và giảm dấu chân carbon, góp phần bảo vệ môi trường.</a:t>
            </a:r>
            <a:endParaRPr b="0" cap="none" i="0" strike="noStrike" sz="1800" u="none">
              <a:solidFill>
                <a:srgbClr val="327176"/>
              </a:solidFill>
              <a:latin typeface="Arial"/>
              <a:ea typeface="Arial"/>
              <a:cs typeface="Arial"/>
              <a:sym typeface="Arial"/>
            </a:endParaRPr>
          </a:p>
        </p:txBody>
      </p:sp>
      <p:sp>
        <p:nvSpPr>
          <p:cNvPr id="644" name="Google Shape;644;p32"/>
          <p:cNvSpPr txBox="1"/>
          <p:nvPr>
            <p:ph type="title"/>
          </p:nvPr>
        </p:nvSpPr>
        <p:spPr>
          <a:xfrm>
            <a:off x="722917" y="485437"/>
            <a:ext cx="10748434" cy="654050"/>
          </a:xfrm>
          <a:prstGeom prst="rect">
            <a:avLst/>
          </a:prstGeom>
          <a:noFill/>
          <a:ln>
            <a:noFill/>
          </a:ln>
        </p:spPr>
        <p:txBody>
          <a:bodyPr anchor="ctr" anchorCtr="0" bIns="91425" lIns="91425" rIns="91425" spcFirstLastPara="1" tIns="91425" wrap="square">
            <a:noAutofit/>
          </a:bodyPr>
          <a:lstStyle/>
          <a:p>
            <a:pPr algn="ctr" indent="0" lvl="0" marL="0" rtl="0">
              <a:lnSpc>
                <a:spcPct val="100000"/>
              </a:lnSpc>
              <a:spcBef>
                <a:spcPts val="0"/>
              </a:spcBef>
              <a:spcAft>
                <a:spcPts val="0"/>
              </a:spcAft>
              <a:buSzPts val="2800"/>
              <a:buNone/>
            </a:pPr>
            <a:r>
              <a:rPr lang="en-US" sz="2400">
                <a:solidFill>
                  <a:srgbClr val="327176"/>
                </a:solidFill>
              </a:rPr>
              <a:t>VÍ DỤ VỀ GIẢI PHÁP TIẾT KIỆM NĂNG LƯỢNG NGÀNH ĐỒ UỐNG </a:t>
            </a:r>
            <a:br>
              <a:rPr lang="en-US" sz="2400">
                <a:solidFill>
                  <a:srgbClr val="327176"/>
                </a:solidFill>
              </a:rPr>
            </a:br>
            <a:r>
              <a:rPr lang="en-US" sz="2400">
                <a:solidFill>
                  <a:srgbClr val="327176"/>
                </a:solidFill>
              </a:rPr>
              <a:t>TRÊN THẾ GIỚI</a:t>
            </a:r>
            <a:endParaRPr sz="2400">
              <a:solidFill>
                <a:srgbClr val="327176"/>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8" name="Shape 648"/>
        <p:cNvGrpSpPr/>
        <p:nvPr/>
      </p:nvGrpSpPr>
      <p:grpSpPr>
        <a:xfrm>
          <a:off x="0" y="0"/>
          <a:ext cx="0" cy="0"/>
          <a:chOff x="0" y="0"/>
          <a:chExt cx="0" cy="0"/>
        </a:xfrm>
      </p:grpSpPr>
      <p:sp>
        <p:nvSpPr>
          <p:cNvPr id="649" name="Google Shape;649;p33"/>
          <p:cNvSpPr txBox="1"/>
          <p:nvPr>
            <p:ph type="title"/>
          </p:nvPr>
        </p:nvSpPr>
        <p:spPr>
          <a:xfrm>
            <a:off x="722918" y="436451"/>
            <a:ext cx="10524067" cy="654050"/>
          </a:xfrm>
          <a:prstGeom prst="rect">
            <a:avLst/>
          </a:prstGeom>
          <a:noFill/>
          <a:ln>
            <a:noFill/>
          </a:ln>
        </p:spPr>
        <p:txBody>
          <a:bodyPr anchorCtr="0" anchor="ctr" bIns="91425" lIns="91425" spcFirstLastPara="1" rIns="91425" wrap="square" tIns="91425">
            <a:normAutofit/>
          </a:bodyPr>
          <a:lstStyle/>
          <a:p>
            <a:pPr indent="0" lvl="0" marL="0" rtl="0" algn="ctr">
              <a:lnSpc>
                <a:spcPct val="100000"/>
              </a:lnSpc>
              <a:spcBef>
                <a:spcPts val="0"/>
              </a:spcBef>
              <a:spcAft>
                <a:spcPts val="0"/>
              </a:spcAft>
              <a:buSzPts val="2800"/>
              <a:buNone/>
            </a:pPr>
            <a:r>
              <a:rPr lang="en-US">
                <a:solidFill>
                  <a:srgbClr val="327176"/>
                </a:solidFill>
              </a:rPr>
              <a:t>CÂU HỎI</a:t>
            </a:r>
            <a:endParaRPr>
              <a:solidFill>
                <a:srgbClr val="327176"/>
              </a:solidFill>
            </a:endParaRPr>
          </a:p>
        </p:txBody>
      </p:sp>
      <p:sp>
        <p:nvSpPr>
          <p:cNvPr id="650" name="Google Shape;650;p33"/>
          <p:cNvSpPr/>
          <p:nvPr/>
        </p:nvSpPr>
        <p:spPr>
          <a:xfrm>
            <a:off x="486039" y="1415503"/>
            <a:ext cx="11090918" cy="2862322"/>
          </a:xfrm>
          <a:prstGeom prst="rect">
            <a:avLst/>
          </a:prstGeom>
          <a:noFill/>
          <a:ln>
            <a:noFill/>
          </a:ln>
        </p:spPr>
        <p:txBody>
          <a:bodyPr anchorCtr="0" anchor="ctr" bIns="45700" lIns="91425" spcFirstLastPara="1" rIns="91425" wrap="square" tIns="45700">
            <a:spAutoFit/>
          </a:bodyPr>
          <a:lstStyle/>
          <a:p>
            <a:pPr indent="0" lvl="0" marL="0" marR="0" rtl="0" algn="just">
              <a:lnSpc>
                <a:spcPct val="150000"/>
              </a:lnSpc>
              <a:spcBef>
                <a:spcPts val="0"/>
              </a:spcBef>
              <a:spcAft>
                <a:spcPts val="0"/>
              </a:spcAft>
              <a:buNone/>
            </a:pPr>
            <a:r>
              <a:rPr b="0" i="0" lang="en-US" sz="2000" u="none" cap="none" strike="noStrike">
                <a:solidFill>
                  <a:schemeClr val="dk1"/>
                </a:solidFill>
                <a:latin typeface="Arial"/>
                <a:ea typeface="Arial"/>
                <a:cs typeface="Arial"/>
                <a:sym typeface="Arial"/>
              </a:rPr>
              <a:t>1. Những công nghệ và thiết bị nào trong quy trình sản xuất đồ uống gây lãng phí năng lượng đáng kể?</a:t>
            </a:r>
            <a:endParaRPr/>
          </a:p>
          <a:p>
            <a:pPr indent="0" lvl="0" marL="0" marR="0" rtl="0" algn="just">
              <a:lnSpc>
                <a:spcPct val="150000"/>
              </a:lnSpc>
              <a:spcBef>
                <a:spcPts val="0"/>
              </a:spcBef>
              <a:spcAft>
                <a:spcPts val="0"/>
              </a:spcAft>
              <a:buNone/>
            </a:pPr>
            <a:r>
              <a:rPr b="0" i="0" lang="en-US" sz="2000" u="none" cap="none" strike="noStrike">
                <a:solidFill>
                  <a:schemeClr val="dk1"/>
                </a:solidFill>
                <a:latin typeface="Arial"/>
                <a:ea typeface="Arial"/>
                <a:cs typeface="Arial"/>
                <a:sym typeface="Arial"/>
              </a:rPr>
              <a:t>2. Mức độ triển khai các giải pháp tiết kiệm năng lượng và thực hành quản lý năng lượng tại các nhà máy sản xuất đồ uống hiện nay như thế nào?</a:t>
            </a:r>
            <a:endParaRPr/>
          </a:p>
          <a:p>
            <a:pPr indent="0" lvl="0" marL="0" marR="0" rtl="0" algn="just">
              <a:lnSpc>
                <a:spcPct val="150000"/>
              </a:lnSpc>
              <a:spcBef>
                <a:spcPts val="0"/>
              </a:spcBef>
              <a:spcAft>
                <a:spcPts val="0"/>
              </a:spcAft>
              <a:buNone/>
            </a:pPr>
            <a:r>
              <a:rPr b="0" i="0" lang="en-US" sz="2000" u="none" cap="none" strike="noStrike">
                <a:solidFill>
                  <a:schemeClr val="dk1"/>
                </a:solidFill>
                <a:latin typeface="Arial"/>
                <a:ea typeface="Arial"/>
                <a:cs typeface="Arial"/>
                <a:sym typeface="Arial"/>
              </a:rPr>
              <a:t>3. Những rào cản và thách thức chính trong việc cải thiện hiệu quả năng lượng trong ngành đồ uống là gì?</a:t>
            </a:r>
            <a:endParaRPr b="0" i="0" sz="2000" u="none" cap="none" strike="noStrike">
              <a:solidFill>
                <a:schemeClr val="dk1"/>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4" name="Shape 654"/>
        <p:cNvGrpSpPr/>
        <p:nvPr/>
      </p:nvGrpSpPr>
      <p:grpSpPr>
        <a:xfrm>
          <a:off x="0" y="0"/>
          <a:ext cx="0" cy="0"/>
          <a:chOff x="0" y="0"/>
          <a:chExt cx="0" cy="0"/>
        </a:xfrm>
      </p:grpSpPr>
      <p:pic>
        <p:nvPicPr>
          <p:cNvPr descr="180+ Question And Answer Session Stock Photos, Pictures &amp; Royalty-Free  Images - iStock | Presentation, Welcome" id="655" name="Google Shape;655;p34"/>
          <p:cNvPicPr preferRelativeResize="0"/>
          <p:nvPr/>
        </p:nvPicPr>
        <p:blipFill rotWithShape="1">
          <a:blip r:embed="rId3">
            <a:alphaModFix/>
          </a:blip>
          <a:srcRect b="0" l="0" r="0" t="0"/>
          <a:stretch/>
        </p:blipFill>
        <p:spPr>
          <a:xfrm>
            <a:off x="2527724" y="1363980"/>
            <a:ext cx="7299960" cy="4866640"/>
          </a:xfrm>
          <a:prstGeom prst="rect">
            <a:avLst/>
          </a:prstGeom>
          <a:noFill/>
          <a:ln>
            <a:noFill/>
          </a:ln>
        </p:spPr>
      </p:pic>
      <p:sp>
        <p:nvSpPr>
          <p:cNvPr id="656" name="Google Shape;656;p34"/>
          <p:cNvSpPr txBox="1"/>
          <p:nvPr>
            <p:ph type="title"/>
          </p:nvPr>
        </p:nvSpPr>
        <p:spPr>
          <a:xfrm>
            <a:off x="722918" y="436451"/>
            <a:ext cx="10524067" cy="654050"/>
          </a:xfrm>
          <a:prstGeom prst="rect">
            <a:avLst/>
          </a:prstGeom>
          <a:noFill/>
          <a:ln>
            <a:noFill/>
          </a:ln>
        </p:spPr>
        <p:txBody>
          <a:bodyPr anchorCtr="0" anchor="ctr" bIns="91425" lIns="91425" spcFirstLastPara="1" rIns="91425" wrap="square" tIns="91425">
            <a:normAutofit/>
          </a:bodyPr>
          <a:lstStyle/>
          <a:p>
            <a:pPr indent="0" lvl="0" marL="0" rtl="0" algn="ctr">
              <a:lnSpc>
                <a:spcPct val="100000"/>
              </a:lnSpc>
              <a:spcBef>
                <a:spcPts val="0"/>
              </a:spcBef>
              <a:spcAft>
                <a:spcPts val="0"/>
              </a:spcAft>
              <a:buSzPts val="2800"/>
              <a:buNone/>
            </a:pPr>
            <a:r>
              <a:rPr lang="en-US">
                <a:solidFill>
                  <a:srgbClr val="327176"/>
                </a:solidFill>
              </a:rPr>
              <a:t>THẢO LUẬN</a:t>
            </a:r>
            <a:endParaRPr>
              <a:solidFill>
                <a:srgbClr val="327176"/>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0" name="Shape 660"/>
        <p:cNvGrpSpPr/>
        <p:nvPr/>
      </p:nvGrpSpPr>
      <p:grpSpPr>
        <a:xfrm>
          <a:off x="0" y="0"/>
          <a:ext cx="0" cy="0"/>
          <a:chOff x="0" y="0"/>
          <a:chExt cx="0" cy="0"/>
        </a:xfrm>
      </p:grpSpPr>
      <p:grpSp>
        <p:nvGrpSpPr>
          <p:cNvPr id="661" name="Google Shape;661;p35"/>
          <p:cNvGrpSpPr/>
          <p:nvPr/>
        </p:nvGrpSpPr>
        <p:grpSpPr>
          <a:xfrm>
            <a:off x="6102673" y="1155628"/>
            <a:ext cx="5486761" cy="4546744"/>
            <a:chOff x="1079350" y="238125"/>
            <a:chExt cx="5461275" cy="4525625"/>
          </a:xfrm>
        </p:grpSpPr>
        <p:sp>
          <p:nvSpPr>
            <p:cNvPr id="662" name="Google Shape;662;p35"/>
            <p:cNvSpPr/>
            <p:nvPr/>
          </p:nvSpPr>
          <p:spPr>
            <a:xfrm>
              <a:off x="3238450" y="238125"/>
              <a:ext cx="1049800" cy="434425"/>
            </a:xfrm>
            <a:custGeom>
              <a:rect b="b" l="l" r="r" t="t"/>
              <a:pathLst>
                <a:path extrusionOk="0" h="17377" w="41992">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63" name="Google Shape;663;p35"/>
            <p:cNvSpPr/>
            <p:nvPr/>
          </p:nvSpPr>
          <p:spPr>
            <a:xfrm>
              <a:off x="5313825" y="1163700"/>
              <a:ext cx="1140275" cy="471500"/>
            </a:xfrm>
            <a:custGeom>
              <a:rect b="b" l="l" r="r" t="t"/>
              <a:pathLst>
                <a:path extrusionOk="0" h="18860" w="45611">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64" name="Google Shape;664;p35"/>
            <p:cNvSpPr/>
            <p:nvPr/>
          </p:nvSpPr>
          <p:spPr>
            <a:xfrm>
              <a:off x="2143725" y="778175"/>
              <a:ext cx="909850" cy="375975"/>
            </a:xfrm>
            <a:custGeom>
              <a:rect b="b" l="l" r="r" t="t"/>
              <a:pathLst>
                <a:path extrusionOk="0" h="15039" w="36394">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65" name="Google Shape;665;p35"/>
            <p:cNvSpPr/>
            <p:nvPr/>
          </p:nvSpPr>
          <p:spPr>
            <a:xfrm>
              <a:off x="3816725" y="1513800"/>
              <a:ext cx="673275" cy="1962450"/>
            </a:xfrm>
            <a:custGeom>
              <a:rect b="b" l="l" r="r" t="t"/>
              <a:pathLst>
                <a:path extrusionOk="0" h="78498" w="26931">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66" name="Google Shape;666;p35"/>
            <p:cNvSpPr/>
            <p:nvPr/>
          </p:nvSpPr>
          <p:spPr>
            <a:xfrm>
              <a:off x="4049950" y="1513800"/>
              <a:ext cx="134325" cy="1946725"/>
            </a:xfrm>
            <a:custGeom>
              <a:rect b="b" l="l" r="r" t="t"/>
              <a:pathLst>
                <a:path extrusionOk="0" h="77869" w="5373">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67" name="Google Shape;667;p35"/>
            <p:cNvSpPr/>
            <p:nvPr/>
          </p:nvSpPr>
          <p:spPr>
            <a:xfrm>
              <a:off x="4209550" y="3318875"/>
              <a:ext cx="35975" cy="65200"/>
            </a:xfrm>
            <a:custGeom>
              <a:rect b="b" l="l" r="r" t="t"/>
              <a:pathLst>
                <a:path extrusionOk="0" h="2608" w="1439">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68" name="Google Shape;668;p35"/>
            <p:cNvSpPr/>
            <p:nvPr/>
          </p:nvSpPr>
          <p:spPr>
            <a:xfrm>
              <a:off x="4253375" y="3050250"/>
              <a:ext cx="69700" cy="145000"/>
            </a:xfrm>
            <a:custGeom>
              <a:rect b="b" l="l" r="r" t="t"/>
              <a:pathLst>
                <a:path extrusionOk="0" h="5800" w="2788">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69" name="Google Shape;669;p35"/>
            <p:cNvSpPr/>
            <p:nvPr/>
          </p:nvSpPr>
          <p:spPr>
            <a:xfrm>
              <a:off x="4232575" y="2838950"/>
              <a:ext cx="42750" cy="136575"/>
            </a:xfrm>
            <a:custGeom>
              <a:rect b="b" l="l" r="r" t="t"/>
              <a:pathLst>
                <a:path extrusionOk="0" h="5463" w="171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70" name="Google Shape;670;p35"/>
            <p:cNvSpPr/>
            <p:nvPr/>
          </p:nvSpPr>
          <p:spPr>
            <a:xfrm>
              <a:off x="4251700" y="2623700"/>
              <a:ext cx="30350" cy="30950"/>
            </a:xfrm>
            <a:custGeom>
              <a:rect b="b" l="l" r="r" t="t"/>
              <a:pathLst>
                <a:path extrusionOk="0" h="1238" w="1214">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71" name="Google Shape;671;p35"/>
            <p:cNvSpPr/>
            <p:nvPr/>
          </p:nvSpPr>
          <p:spPr>
            <a:xfrm>
              <a:off x="4323625" y="3024400"/>
              <a:ext cx="45550" cy="147250"/>
            </a:xfrm>
            <a:custGeom>
              <a:rect b="b" l="l" r="r" t="t"/>
              <a:pathLst>
                <a:path extrusionOk="0" h="5890" w="1822">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72" name="Google Shape;672;p35"/>
            <p:cNvSpPr/>
            <p:nvPr/>
          </p:nvSpPr>
          <p:spPr>
            <a:xfrm>
              <a:off x="3876300" y="2329225"/>
              <a:ext cx="35975" cy="74775"/>
            </a:xfrm>
            <a:custGeom>
              <a:rect b="b" l="l" r="r" t="t"/>
              <a:pathLst>
                <a:path extrusionOk="0" h="2991" w="1439">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73" name="Google Shape;673;p35"/>
            <p:cNvSpPr/>
            <p:nvPr/>
          </p:nvSpPr>
          <p:spPr>
            <a:xfrm>
              <a:off x="3902700" y="2663050"/>
              <a:ext cx="44425" cy="205700"/>
            </a:xfrm>
            <a:custGeom>
              <a:rect b="b" l="l" r="r" t="t"/>
              <a:pathLst>
                <a:path extrusionOk="0" h="8228" w="1777">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74" name="Google Shape;674;p35"/>
            <p:cNvSpPr/>
            <p:nvPr/>
          </p:nvSpPr>
          <p:spPr>
            <a:xfrm>
              <a:off x="3952150" y="2546725"/>
              <a:ext cx="30950" cy="94425"/>
            </a:xfrm>
            <a:custGeom>
              <a:rect b="b" l="l" r="r" t="t"/>
              <a:pathLst>
                <a:path extrusionOk="0" h="3777" w="1238">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75" name="Google Shape;675;p35"/>
            <p:cNvSpPr/>
            <p:nvPr/>
          </p:nvSpPr>
          <p:spPr>
            <a:xfrm>
              <a:off x="3987000" y="3076100"/>
              <a:ext cx="33750" cy="123100"/>
            </a:xfrm>
            <a:custGeom>
              <a:rect b="b" l="l" r="r" t="t"/>
              <a:pathLst>
                <a:path extrusionOk="0" h="4924" w="135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76" name="Google Shape;676;p35"/>
            <p:cNvSpPr/>
            <p:nvPr/>
          </p:nvSpPr>
          <p:spPr>
            <a:xfrm>
              <a:off x="4161775" y="2430950"/>
              <a:ext cx="41600" cy="123650"/>
            </a:xfrm>
            <a:custGeom>
              <a:rect b="b" l="l" r="r" t="t"/>
              <a:pathLst>
                <a:path extrusionOk="0" h="4946" w="1664">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77" name="Google Shape;677;p35"/>
            <p:cNvSpPr/>
            <p:nvPr/>
          </p:nvSpPr>
          <p:spPr>
            <a:xfrm>
              <a:off x="4151100" y="3050250"/>
              <a:ext cx="61825" cy="150075"/>
            </a:xfrm>
            <a:custGeom>
              <a:rect b="b" l="l" r="r" t="t"/>
              <a:pathLst>
                <a:path extrusionOk="0" h="6003" w="2473">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78" name="Google Shape;678;p35"/>
            <p:cNvSpPr/>
            <p:nvPr/>
          </p:nvSpPr>
          <p:spPr>
            <a:xfrm>
              <a:off x="3894825" y="2062850"/>
              <a:ext cx="38800" cy="72525"/>
            </a:xfrm>
            <a:custGeom>
              <a:rect b="b" l="l" r="r" t="t"/>
              <a:pathLst>
                <a:path extrusionOk="0" h="2901" w="1552">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79" name="Google Shape;679;p35"/>
            <p:cNvSpPr/>
            <p:nvPr/>
          </p:nvSpPr>
          <p:spPr>
            <a:xfrm>
              <a:off x="3123250" y="1478950"/>
              <a:ext cx="728325" cy="1911875"/>
            </a:xfrm>
            <a:custGeom>
              <a:rect b="b" l="l" r="r" t="t"/>
              <a:pathLst>
                <a:path extrusionOk="0" h="76475" w="29133">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80" name="Google Shape;680;p35"/>
            <p:cNvSpPr/>
            <p:nvPr/>
          </p:nvSpPr>
          <p:spPr>
            <a:xfrm>
              <a:off x="3313750" y="1480075"/>
              <a:ext cx="404075" cy="1910750"/>
            </a:xfrm>
            <a:custGeom>
              <a:rect b="b" l="l" r="r" t="t"/>
              <a:pathLst>
                <a:path extrusionOk="0" h="76430" w="16163">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81" name="Google Shape;681;p35"/>
            <p:cNvSpPr/>
            <p:nvPr/>
          </p:nvSpPr>
          <p:spPr>
            <a:xfrm>
              <a:off x="3393550" y="3268850"/>
              <a:ext cx="33175" cy="66350"/>
            </a:xfrm>
            <a:custGeom>
              <a:rect b="b" l="l" r="r" t="t"/>
              <a:pathLst>
                <a:path extrusionOk="0" h="2654" w="1327">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82" name="Google Shape;682;p35"/>
            <p:cNvSpPr/>
            <p:nvPr/>
          </p:nvSpPr>
          <p:spPr>
            <a:xfrm>
              <a:off x="3500900" y="3017650"/>
              <a:ext cx="42150" cy="150625"/>
            </a:xfrm>
            <a:custGeom>
              <a:rect b="b" l="l" r="r" t="t"/>
              <a:pathLst>
                <a:path extrusionOk="0" h="6025" w="1686">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83" name="Google Shape;683;p35"/>
            <p:cNvSpPr/>
            <p:nvPr/>
          </p:nvSpPr>
          <p:spPr>
            <a:xfrm>
              <a:off x="3516625" y="2806900"/>
              <a:ext cx="43300" cy="136600"/>
            </a:xfrm>
            <a:custGeom>
              <a:rect b="b" l="l" r="r" t="t"/>
              <a:pathLst>
                <a:path extrusionOk="0" h="5464" w="1732">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84" name="Google Shape;684;p35"/>
            <p:cNvSpPr/>
            <p:nvPr/>
          </p:nvSpPr>
          <p:spPr>
            <a:xfrm>
              <a:off x="3596975" y="2601800"/>
              <a:ext cx="29825" cy="30925"/>
            </a:xfrm>
            <a:custGeom>
              <a:rect b="b" l="l" r="r" t="t"/>
              <a:pathLst>
                <a:path extrusionOk="0" h="1237" w="1193">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85" name="Google Shape;685;p35"/>
            <p:cNvSpPr/>
            <p:nvPr/>
          </p:nvSpPr>
          <p:spPr>
            <a:xfrm>
              <a:off x="3563275" y="3008650"/>
              <a:ext cx="42725" cy="146700"/>
            </a:xfrm>
            <a:custGeom>
              <a:rect b="b" l="l" r="r" t="t"/>
              <a:pathLst>
                <a:path extrusionOk="0" h="5868" w="1709">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86" name="Google Shape;686;p35"/>
            <p:cNvSpPr/>
            <p:nvPr/>
          </p:nvSpPr>
          <p:spPr>
            <a:xfrm>
              <a:off x="3294075" y="2229200"/>
              <a:ext cx="36000" cy="75325"/>
            </a:xfrm>
            <a:custGeom>
              <a:rect b="b" l="l" r="r" t="t"/>
              <a:pathLst>
                <a:path extrusionOk="0" h="3013" w="144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87" name="Google Shape;687;p35"/>
            <p:cNvSpPr/>
            <p:nvPr/>
          </p:nvSpPr>
          <p:spPr>
            <a:xfrm>
              <a:off x="3221025" y="2560200"/>
              <a:ext cx="58475" cy="204575"/>
            </a:xfrm>
            <a:custGeom>
              <a:rect b="b" l="l" r="r" t="t"/>
              <a:pathLst>
                <a:path extrusionOk="0" h="8183" w="2339">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88" name="Google Shape;688;p35"/>
            <p:cNvSpPr/>
            <p:nvPr/>
          </p:nvSpPr>
          <p:spPr>
            <a:xfrm>
              <a:off x="3308125" y="2458475"/>
              <a:ext cx="46675" cy="92750"/>
            </a:xfrm>
            <a:custGeom>
              <a:rect b="b" l="l" r="r" t="t"/>
              <a:pathLst>
                <a:path extrusionOk="0" h="3710" w="1867">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89" name="Google Shape;689;p35"/>
            <p:cNvSpPr/>
            <p:nvPr/>
          </p:nvSpPr>
          <p:spPr>
            <a:xfrm>
              <a:off x="3217100" y="2981675"/>
              <a:ext cx="49475" cy="121425"/>
            </a:xfrm>
            <a:custGeom>
              <a:rect b="b" l="l" r="r" t="t"/>
              <a:pathLst>
                <a:path extrusionOk="0" h="4857" w="1979">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90" name="Google Shape;690;p35"/>
            <p:cNvSpPr/>
            <p:nvPr/>
          </p:nvSpPr>
          <p:spPr>
            <a:xfrm>
              <a:off x="3543025" y="2393850"/>
              <a:ext cx="41625" cy="123675"/>
            </a:xfrm>
            <a:custGeom>
              <a:rect b="b" l="l" r="r" t="t"/>
              <a:pathLst>
                <a:path extrusionOk="0" h="4947" w="1665">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91" name="Google Shape;691;p35"/>
            <p:cNvSpPr/>
            <p:nvPr/>
          </p:nvSpPr>
          <p:spPr>
            <a:xfrm>
              <a:off x="3401425" y="2994050"/>
              <a:ext cx="33175" cy="154000"/>
            </a:xfrm>
            <a:custGeom>
              <a:rect b="b" l="l" r="r" t="t"/>
              <a:pathLst>
                <a:path extrusionOk="0" h="6160" w="1327">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92" name="Google Shape;692;p35"/>
            <p:cNvSpPr/>
            <p:nvPr/>
          </p:nvSpPr>
          <p:spPr>
            <a:xfrm>
              <a:off x="3368825" y="1975750"/>
              <a:ext cx="47800" cy="70825"/>
            </a:xfrm>
            <a:custGeom>
              <a:rect b="b" l="l" r="r" t="t"/>
              <a:pathLst>
                <a:path extrusionOk="0" h="2833" w="1912">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93" name="Google Shape;693;p35"/>
            <p:cNvSpPr/>
            <p:nvPr/>
          </p:nvSpPr>
          <p:spPr>
            <a:xfrm>
              <a:off x="4972700" y="756250"/>
              <a:ext cx="1057100" cy="1880400"/>
            </a:xfrm>
            <a:custGeom>
              <a:rect b="b" l="l" r="r" t="t"/>
              <a:pathLst>
                <a:path extrusionOk="0" h="75216" w="42284">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94" name="Google Shape;694;p35"/>
            <p:cNvSpPr/>
            <p:nvPr/>
          </p:nvSpPr>
          <p:spPr>
            <a:xfrm>
              <a:off x="5375075" y="2013950"/>
              <a:ext cx="279325" cy="243375"/>
            </a:xfrm>
            <a:custGeom>
              <a:rect b="b" l="l" r="r" t="t"/>
              <a:pathLst>
                <a:path extrusionOk="0" h="9735" w="11173">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95" name="Google Shape;695;p35"/>
            <p:cNvSpPr/>
            <p:nvPr/>
          </p:nvSpPr>
          <p:spPr>
            <a:xfrm>
              <a:off x="5787000" y="1931350"/>
              <a:ext cx="154575" cy="283825"/>
            </a:xfrm>
            <a:custGeom>
              <a:rect b="b" l="l" r="r" t="t"/>
              <a:pathLst>
                <a:path extrusionOk="0" h="11353" w="6183">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96" name="Google Shape;696;p35"/>
            <p:cNvSpPr/>
            <p:nvPr/>
          </p:nvSpPr>
          <p:spPr>
            <a:xfrm>
              <a:off x="5699900" y="1541325"/>
              <a:ext cx="164675" cy="364750"/>
            </a:xfrm>
            <a:custGeom>
              <a:rect b="b" l="l" r="r" t="t"/>
              <a:pathLst>
                <a:path extrusionOk="0" h="14590" w="6587">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97" name="Google Shape;697;p35"/>
            <p:cNvSpPr/>
            <p:nvPr/>
          </p:nvSpPr>
          <p:spPr>
            <a:xfrm>
              <a:off x="5363275" y="1659350"/>
              <a:ext cx="252350" cy="235500"/>
            </a:xfrm>
            <a:custGeom>
              <a:rect b="b" l="l" r="r" t="t"/>
              <a:pathLst>
                <a:path extrusionOk="0" h="9420" w="10094">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98" name="Google Shape;698;p35"/>
            <p:cNvSpPr/>
            <p:nvPr/>
          </p:nvSpPr>
          <p:spPr>
            <a:xfrm>
              <a:off x="5589200" y="1052975"/>
              <a:ext cx="48900" cy="387800"/>
            </a:xfrm>
            <a:custGeom>
              <a:rect b="b" l="l" r="r" t="t"/>
              <a:pathLst>
                <a:path extrusionOk="0" h="15512" w="1956">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699" name="Google Shape;699;p35"/>
            <p:cNvSpPr/>
            <p:nvPr/>
          </p:nvSpPr>
          <p:spPr>
            <a:xfrm>
              <a:off x="5190750" y="1357575"/>
              <a:ext cx="274275" cy="153450"/>
            </a:xfrm>
            <a:custGeom>
              <a:rect b="b" l="l" r="r" t="t"/>
              <a:pathLst>
                <a:path extrusionOk="0" h="6138" w="10971">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00" name="Google Shape;700;p35"/>
            <p:cNvSpPr/>
            <p:nvPr/>
          </p:nvSpPr>
          <p:spPr>
            <a:xfrm>
              <a:off x="5106450" y="850675"/>
              <a:ext cx="237750" cy="231000"/>
            </a:xfrm>
            <a:custGeom>
              <a:rect b="b" l="l" r="r" t="t"/>
              <a:pathLst>
                <a:path extrusionOk="0" h="9240" w="951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01" name="Google Shape;701;p35"/>
            <p:cNvSpPr/>
            <p:nvPr/>
          </p:nvSpPr>
          <p:spPr>
            <a:xfrm>
              <a:off x="3423900" y="1135025"/>
              <a:ext cx="909850" cy="1657850"/>
            </a:xfrm>
            <a:custGeom>
              <a:rect b="b" l="l" r="r" t="t"/>
              <a:pathLst>
                <a:path extrusionOk="0" h="66314" w="36394">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02" name="Google Shape;702;p35"/>
            <p:cNvSpPr/>
            <p:nvPr/>
          </p:nvSpPr>
          <p:spPr>
            <a:xfrm>
              <a:off x="3899900" y="1456475"/>
              <a:ext cx="77000" cy="155700"/>
            </a:xfrm>
            <a:custGeom>
              <a:rect b="b" l="l" r="r" t="t"/>
              <a:pathLst>
                <a:path extrusionOk="0" h="6228" w="308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03" name="Google Shape;703;p35"/>
            <p:cNvSpPr/>
            <p:nvPr/>
          </p:nvSpPr>
          <p:spPr>
            <a:xfrm>
              <a:off x="3740850" y="1214825"/>
              <a:ext cx="38250" cy="208525"/>
            </a:xfrm>
            <a:custGeom>
              <a:rect b="b" l="l" r="r" t="t"/>
              <a:pathLst>
                <a:path extrusionOk="0" h="8341" w="153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04" name="Google Shape;704;p35"/>
            <p:cNvSpPr/>
            <p:nvPr/>
          </p:nvSpPr>
          <p:spPr>
            <a:xfrm>
              <a:off x="3487400" y="1421075"/>
              <a:ext cx="179300" cy="35425"/>
            </a:xfrm>
            <a:custGeom>
              <a:rect b="b" l="l" r="r" t="t"/>
              <a:pathLst>
                <a:path extrusionOk="0" h="1417" w="7172">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05" name="Google Shape;705;p35"/>
            <p:cNvSpPr/>
            <p:nvPr/>
          </p:nvSpPr>
          <p:spPr>
            <a:xfrm>
              <a:off x="3680150" y="1653725"/>
              <a:ext cx="166375" cy="60175"/>
            </a:xfrm>
            <a:custGeom>
              <a:rect b="b" l="l" r="r" t="t"/>
              <a:pathLst>
                <a:path extrusionOk="0" h="2407" w="6655">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06" name="Google Shape;706;p35"/>
            <p:cNvSpPr/>
            <p:nvPr/>
          </p:nvSpPr>
          <p:spPr>
            <a:xfrm>
              <a:off x="3962275" y="1795925"/>
              <a:ext cx="136575" cy="162425"/>
            </a:xfrm>
            <a:custGeom>
              <a:rect b="b" l="l" r="r" t="t"/>
              <a:pathLst>
                <a:path extrusionOk="0" h="6497" w="5463">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07" name="Google Shape;707;p35"/>
            <p:cNvSpPr/>
            <p:nvPr/>
          </p:nvSpPr>
          <p:spPr>
            <a:xfrm>
              <a:off x="3772875" y="1863350"/>
              <a:ext cx="146150" cy="96125"/>
            </a:xfrm>
            <a:custGeom>
              <a:rect b="b" l="l" r="r" t="t"/>
              <a:pathLst>
                <a:path extrusionOk="0" h="3845" w="5846">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08" name="Google Shape;708;p35"/>
            <p:cNvSpPr/>
            <p:nvPr/>
          </p:nvSpPr>
          <p:spPr>
            <a:xfrm>
              <a:off x="3966200" y="2111750"/>
              <a:ext cx="156250" cy="146700"/>
            </a:xfrm>
            <a:custGeom>
              <a:rect b="b" l="l" r="r" t="t"/>
              <a:pathLst>
                <a:path extrusionOk="0" h="5868" w="625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09" name="Google Shape;709;p35"/>
            <p:cNvSpPr/>
            <p:nvPr/>
          </p:nvSpPr>
          <p:spPr>
            <a:xfrm>
              <a:off x="3755475" y="2212350"/>
              <a:ext cx="168600" cy="78700"/>
            </a:xfrm>
            <a:custGeom>
              <a:rect b="b" l="l" r="r" t="t"/>
              <a:pathLst>
                <a:path extrusionOk="0" h="3148" w="6744">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10" name="Google Shape;710;p35"/>
            <p:cNvSpPr/>
            <p:nvPr/>
          </p:nvSpPr>
          <p:spPr>
            <a:xfrm>
              <a:off x="4111750" y="2389350"/>
              <a:ext cx="57925" cy="184925"/>
            </a:xfrm>
            <a:custGeom>
              <a:rect b="b" l="l" r="r" t="t"/>
              <a:pathLst>
                <a:path extrusionOk="0" h="7397" w="2317">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11" name="Google Shape;711;p35"/>
            <p:cNvSpPr/>
            <p:nvPr/>
          </p:nvSpPr>
          <p:spPr>
            <a:xfrm>
              <a:off x="3835275" y="2523100"/>
              <a:ext cx="179275" cy="39375"/>
            </a:xfrm>
            <a:custGeom>
              <a:rect b="b" l="l" r="r" t="t"/>
              <a:pathLst>
                <a:path extrusionOk="0" h="1575" w="7171">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12" name="Google Shape;712;p35"/>
            <p:cNvSpPr/>
            <p:nvPr/>
          </p:nvSpPr>
          <p:spPr>
            <a:xfrm>
              <a:off x="2031875" y="750625"/>
              <a:ext cx="664850" cy="1753975"/>
            </a:xfrm>
            <a:custGeom>
              <a:rect b="b" l="l" r="r" t="t"/>
              <a:pathLst>
                <a:path extrusionOk="0" h="70159" w="26594">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13" name="Google Shape;713;p35"/>
            <p:cNvSpPr/>
            <p:nvPr/>
          </p:nvSpPr>
          <p:spPr>
            <a:xfrm>
              <a:off x="2135300" y="1121550"/>
              <a:ext cx="114650" cy="135450"/>
            </a:xfrm>
            <a:custGeom>
              <a:rect b="b" l="l" r="r" t="t"/>
              <a:pathLst>
                <a:path extrusionOk="0" h="5418" w="4586">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14" name="Google Shape;714;p35"/>
            <p:cNvSpPr/>
            <p:nvPr/>
          </p:nvSpPr>
          <p:spPr>
            <a:xfrm>
              <a:off x="2252175" y="827075"/>
              <a:ext cx="84325" cy="201200"/>
            </a:xfrm>
            <a:custGeom>
              <a:rect b="b" l="l" r="r" t="t"/>
              <a:pathLst>
                <a:path extrusionOk="0" h="8048" w="3373">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15" name="Google Shape;715;p35"/>
            <p:cNvSpPr/>
            <p:nvPr/>
          </p:nvSpPr>
          <p:spPr>
            <a:xfrm>
              <a:off x="2417400" y="945075"/>
              <a:ext cx="173125" cy="75325"/>
            </a:xfrm>
            <a:custGeom>
              <a:rect b="b" l="l" r="r" t="t"/>
              <a:pathLst>
                <a:path extrusionOk="0" h="3013" w="6925">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16" name="Google Shape;716;p35"/>
            <p:cNvSpPr/>
            <p:nvPr/>
          </p:nvSpPr>
          <p:spPr>
            <a:xfrm>
              <a:off x="2330850" y="1223825"/>
              <a:ext cx="150075" cy="102300"/>
            </a:xfrm>
            <a:custGeom>
              <a:rect b="b" l="l" r="r" t="t"/>
              <a:pathLst>
                <a:path extrusionOk="0" h="4092" w="6003">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17" name="Google Shape;717;p35"/>
            <p:cNvSpPr/>
            <p:nvPr/>
          </p:nvSpPr>
          <p:spPr>
            <a:xfrm>
              <a:off x="2127975" y="1482325"/>
              <a:ext cx="173125" cy="121975"/>
            </a:xfrm>
            <a:custGeom>
              <a:rect b="b" l="l" r="r" t="t"/>
              <a:pathLst>
                <a:path extrusionOk="0" h="4879" w="6925">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18" name="Google Shape;718;p35"/>
            <p:cNvSpPr/>
            <p:nvPr/>
          </p:nvSpPr>
          <p:spPr>
            <a:xfrm>
              <a:off x="2340400" y="1451975"/>
              <a:ext cx="119725" cy="130400"/>
            </a:xfrm>
            <a:custGeom>
              <a:rect b="b" l="l" r="r" t="t"/>
              <a:pathLst>
                <a:path extrusionOk="0" h="5216" w="4789">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19" name="Google Shape;719;p35"/>
            <p:cNvSpPr/>
            <p:nvPr/>
          </p:nvSpPr>
          <p:spPr>
            <a:xfrm>
              <a:off x="2206650" y="1789175"/>
              <a:ext cx="186600" cy="100625"/>
            </a:xfrm>
            <a:custGeom>
              <a:rect b="b" l="l" r="r" t="t"/>
              <a:pathLst>
                <a:path extrusionOk="0" h="4025" w="7464">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20" name="Google Shape;720;p35"/>
            <p:cNvSpPr/>
            <p:nvPr/>
          </p:nvSpPr>
          <p:spPr>
            <a:xfrm>
              <a:off x="2441575" y="1777375"/>
              <a:ext cx="146700" cy="120275"/>
            </a:xfrm>
            <a:custGeom>
              <a:rect b="b" l="l" r="r" t="t"/>
              <a:pathLst>
                <a:path extrusionOk="0" h="4811" w="5868">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21" name="Google Shape;721;p35"/>
            <p:cNvSpPr/>
            <p:nvPr/>
          </p:nvSpPr>
          <p:spPr>
            <a:xfrm>
              <a:off x="2251050" y="2067350"/>
              <a:ext cx="105675" cy="168625"/>
            </a:xfrm>
            <a:custGeom>
              <a:rect b="b" l="l" r="r" t="t"/>
              <a:pathLst>
                <a:path extrusionOk="0" h="6745" w="4227">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22" name="Google Shape;722;p35"/>
            <p:cNvSpPr/>
            <p:nvPr/>
          </p:nvSpPr>
          <p:spPr>
            <a:xfrm>
              <a:off x="2442700" y="2098825"/>
              <a:ext cx="169725" cy="84875"/>
            </a:xfrm>
            <a:custGeom>
              <a:rect b="b" l="l" r="r" t="t"/>
              <a:pathLst>
                <a:path extrusionOk="0" h="3395" w="6789">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23" name="Google Shape;723;p35"/>
            <p:cNvSpPr/>
            <p:nvPr/>
          </p:nvSpPr>
          <p:spPr>
            <a:xfrm>
              <a:off x="2784375" y="1587975"/>
              <a:ext cx="897500" cy="1380800"/>
            </a:xfrm>
            <a:custGeom>
              <a:rect b="b" l="l" r="r" t="t"/>
              <a:pathLst>
                <a:path extrusionOk="0" h="55232" w="3590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24" name="Google Shape;724;p35"/>
            <p:cNvSpPr/>
            <p:nvPr/>
          </p:nvSpPr>
          <p:spPr>
            <a:xfrm>
              <a:off x="2951850" y="1602600"/>
              <a:ext cx="641225" cy="1366175"/>
            </a:xfrm>
            <a:custGeom>
              <a:rect b="b" l="l" r="r" t="t"/>
              <a:pathLst>
                <a:path extrusionOk="0" h="54647" w="25649">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25" name="Google Shape;725;p35"/>
            <p:cNvSpPr/>
            <p:nvPr/>
          </p:nvSpPr>
          <p:spPr>
            <a:xfrm>
              <a:off x="2877100" y="2537150"/>
              <a:ext cx="71400" cy="145600"/>
            </a:xfrm>
            <a:custGeom>
              <a:rect b="b" l="l" r="r" t="t"/>
              <a:pathLst>
                <a:path extrusionOk="0" h="5824" w="2856">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26" name="Google Shape;726;p35"/>
            <p:cNvSpPr/>
            <p:nvPr/>
          </p:nvSpPr>
          <p:spPr>
            <a:xfrm>
              <a:off x="2994550" y="2338225"/>
              <a:ext cx="43300" cy="61275"/>
            </a:xfrm>
            <a:custGeom>
              <a:rect b="b" l="l" r="r" t="t"/>
              <a:pathLst>
                <a:path extrusionOk="0" h="2451" w="1732">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27" name="Google Shape;727;p35"/>
            <p:cNvSpPr/>
            <p:nvPr/>
          </p:nvSpPr>
          <p:spPr>
            <a:xfrm>
              <a:off x="3138975" y="2550650"/>
              <a:ext cx="29800" cy="30925"/>
            </a:xfrm>
            <a:custGeom>
              <a:rect b="b" l="l" r="r" t="t"/>
              <a:pathLst>
                <a:path extrusionOk="0" h="1237" w="1192">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28" name="Google Shape;728;p35"/>
            <p:cNvSpPr/>
            <p:nvPr/>
          </p:nvSpPr>
          <p:spPr>
            <a:xfrm>
              <a:off x="3302500" y="2119600"/>
              <a:ext cx="70850" cy="113000"/>
            </a:xfrm>
            <a:custGeom>
              <a:rect b="b" l="l" r="r" t="t"/>
              <a:pathLst>
                <a:path extrusionOk="0" h="4520" w="2834">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29" name="Google Shape;729;p35"/>
            <p:cNvSpPr/>
            <p:nvPr/>
          </p:nvSpPr>
          <p:spPr>
            <a:xfrm>
              <a:off x="3286225" y="2414650"/>
              <a:ext cx="52850" cy="74775"/>
            </a:xfrm>
            <a:custGeom>
              <a:rect b="b" l="l" r="r" t="t"/>
              <a:pathLst>
                <a:path extrusionOk="0" h="2991" w="2114">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30" name="Google Shape;730;p35"/>
            <p:cNvSpPr/>
            <p:nvPr/>
          </p:nvSpPr>
          <p:spPr>
            <a:xfrm>
              <a:off x="3136175" y="2738900"/>
              <a:ext cx="52275" cy="82075"/>
            </a:xfrm>
            <a:custGeom>
              <a:rect b="b" l="l" r="r" t="t"/>
              <a:pathLst>
                <a:path extrusionOk="0" h="3283" w="2091">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31" name="Google Shape;731;p35"/>
            <p:cNvSpPr/>
            <p:nvPr/>
          </p:nvSpPr>
          <p:spPr>
            <a:xfrm>
              <a:off x="3124375" y="2003275"/>
              <a:ext cx="100600" cy="155700"/>
            </a:xfrm>
            <a:custGeom>
              <a:rect b="b" l="l" r="r" t="t"/>
              <a:pathLst>
                <a:path extrusionOk="0" h="6228" w="4024">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32" name="Google Shape;732;p35"/>
            <p:cNvSpPr/>
            <p:nvPr/>
          </p:nvSpPr>
          <p:spPr>
            <a:xfrm>
              <a:off x="3104700" y="2170750"/>
              <a:ext cx="94425" cy="129275"/>
            </a:xfrm>
            <a:custGeom>
              <a:rect b="b" l="l" r="r" t="t"/>
              <a:pathLst>
                <a:path extrusionOk="0" h="5171" w="3777">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33" name="Google Shape;733;p35"/>
            <p:cNvSpPr/>
            <p:nvPr/>
          </p:nvSpPr>
          <p:spPr>
            <a:xfrm>
              <a:off x="3458750" y="1923475"/>
              <a:ext cx="124200" cy="152900"/>
            </a:xfrm>
            <a:custGeom>
              <a:rect b="b" l="l" r="r" t="t"/>
              <a:pathLst>
                <a:path extrusionOk="0" h="6116" w="4968">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34" name="Google Shape;734;p35"/>
            <p:cNvSpPr/>
            <p:nvPr/>
          </p:nvSpPr>
          <p:spPr>
            <a:xfrm>
              <a:off x="3370500" y="2170750"/>
              <a:ext cx="85450" cy="115800"/>
            </a:xfrm>
            <a:custGeom>
              <a:rect b="b" l="l" r="r" t="t"/>
              <a:pathLst>
                <a:path extrusionOk="0" h="4632" w="3418">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35" name="Google Shape;735;p35"/>
            <p:cNvSpPr/>
            <p:nvPr/>
          </p:nvSpPr>
          <p:spPr>
            <a:xfrm>
              <a:off x="1079350" y="1761075"/>
              <a:ext cx="1100350" cy="1270100"/>
            </a:xfrm>
            <a:custGeom>
              <a:rect b="b" l="l" r="r" t="t"/>
              <a:pathLst>
                <a:path extrusionOk="0" h="50804" w="44014">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36" name="Google Shape;736;p35"/>
            <p:cNvSpPr/>
            <p:nvPr/>
          </p:nvSpPr>
          <p:spPr>
            <a:xfrm>
              <a:off x="1137775" y="1790850"/>
              <a:ext cx="891875" cy="1226825"/>
            </a:xfrm>
            <a:custGeom>
              <a:rect b="b" l="l" r="r" t="t"/>
              <a:pathLst>
                <a:path extrusionOk="0" h="49073" w="35675">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37" name="Google Shape;737;p35"/>
            <p:cNvSpPr/>
            <p:nvPr/>
          </p:nvSpPr>
          <p:spPr>
            <a:xfrm>
              <a:off x="1952075" y="2584375"/>
              <a:ext cx="93325" cy="135450"/>
            </a:xfrm>
            <a:custGeom>
              <a:rect b="b" l="l" r="r" t="t"/>
              <a:pathLst>
                <a:path extrusionOk="0" h="5418" w="3733">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38" name="Google Shape;738;p35"/>
            <p:cNvSpPr/>
            <p:nvPr/>
          </p:nvSpPr>
          <p:spPr>
            <a:xfrm>
              <a:off x="1825650" y="2406225"/>
              <a:ext cx="49475" cy="58475"/>
            </a:xfrm>
            <a:custGeom>
              <a:rect b="b" l="l" r="r" t="t"/>
              <a:pathLst>
                <a:path extrusionOk="0" h="2339" w="1979">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39" name="Google Shape;739;p35"/>
            <p:cNvSpPr/>
            <p:nvPr/>
          </p:nvSpPr>
          <p:spPr>
            <a:xfrm>
              <a:off x="1738525" y="2640575"/>
              <a:ext cx="30375" cy="30925"/>
            </a:xfrm>
            <a:custGeom>
              <a:rect b="b" l="l" r="r" t="t"/>
              <a:pathLst>
                <a:path extrusionOk="0" h="1237" w="1215">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40" name="Google Shape;740;p35"/>
            <p:cNvSpPr/>
            <p:nvPr/>
          </p:nvSpPr>
          <p:spPr>
            <a:xfrm>
              <a:off x="1453625" y="2257300"/>
              <a:ext cx="86550" cy="103975"/>
            </a:xfrm>
            <a:custGeom>
              <a:rect b="b" l="l" r="r" t="t"/>
              <a:pathLst>
                <a:path extrusionOk="0" h="4159" w="3462">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41" name="Google Shape;741;p35"/>
            <p:cNvSpPr/>
            <p:nvPr/>
          </p:nvSpPr>
          <p:spPr>
            <a:xfrm>
              <a:off x="1545225" y="2539975"/>
              <a:ext cx="61275" cy="69700"/>
            </a:xfrm>
            <a:custGeom>
              <a:rect b="b" l="l" r="r" t="t"/>
              <a:pathLst>
                <a:path extrusionOk="0" h="2788" w="2451">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42" name="Google Shape;742;p35"/>
            <p:cNvSpPr/>
            <p:nvPr/>
          </p:nvSpPr>
          <p:spPr>
            <a:xfrm>
              <a:off x="1756525" y="2828825"/>
              <a:ext cx="61825" cy="77025"/>
            </a:xfrm>
            <a:custGeom>
              <a:rect b="b" l="l" r="r" t="t"/>
              <a:pathLst>
                <a:path extrusionOk="0" h="3081" w="2473">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43" name="Google Shape;743;p35"/>
            <p:cNvSpPr/>
            <p:nvPr/>
          </p:nvSpPr>
          <p:spPr>
            <a:xfrm>
              <a:off x="1576675" y="2114550"/>
              <a:ext cx="123675" cy="139400"/>
            </a:xfrm>
            <a:custGeom>
              <a:rect b="b" l="l" r="r" t="t"/>
              <a:pathLst>
                <a:path extrusionOk="0" h="5576" w="4947">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44" name="Google Shape;744;p35"/>
            <p:cNvSpPr/>
            <p:nvPr/>
          </p:nvSpPr>
          <p:spPr>
            <a:xfrm>
              <a:off x="1635125" y="2273025"/>
              <a:ext cx="112425" cy="115800"/>
            </a:xfrm>
            <a:custGeom>
              <a:rect b="b" l="l" r="r" t="t"/>
              <a:pathLst>
                <a:path extrusionOk="0" h="4632" w="4497">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45" name="Google Shape;745;p35"/>
            <p:cNvSpPr/>
            <p:nvPr/>
          </p:nvSpPr>
          <p:spPr>
            <a:xfrm>
              <a:off x="1210275" y="2106125"/>
              <a:ext cx="146150" cy="132100"/>
            </a:xfrm>
            <a:custGeom>
              <a:rect b="b" l="l" r="r" t="t"/>
              <a:pathLst>
                <a:path extrusionOk="0" h="5284" w="5846">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46" name="Google Shape;746;p35"/>
            <p:cNvSpPr/>
            <p:nvPr/>
          </p:nvSpPr>
          <p:spPr>
            <a:xfrm>
              <a:off x="1383375" y="2323600"/>
              <a:ext cx="101175" cy="104000"/>
            </a:xfrm>
            <a:custGeom>
              <a:rect b="b" l="l" r="r" t="t"/>
              <a:pathLst>
                <a:path extrusionOk="0" h="4160" w="4047">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47" name="Google Shape;747;p35"/>
            <p:cNvSpPr/>
            <p:nvPr/>
          </p:nvSpPr>
          <p:spPr>
            <a:xfrm>
              <a:off x="1642425" y="1304750"/>
              <a:ext cx="872775" cy="1755075"/>
            </a:xfrm>
            <a:custGeom>
              <a:rect b="b" l="l" r="r" t="t"/>
              <a:pathLst>
                <a:path extrusionOk="0" h="70203" w="34911">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48" name="Google Shape;748;p35"/>
            <p:cNvSpPr/>
            <p:nvPr/>
          </p:nvSpPr>
          <p:spPr>
            <a:xfrm>
              <a:off x="1730100" y="1305875"/>
              <a:ext cx="571550" cy="1741025"/>
            </a:xfrm>
            <a:custGeom>
              <a:rect b="b" l="l" r="r" t="t"/>
              <a:pathLst>
                <a:path extrusionOk="0" h="69641" w="22862">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49" name="Google Shape;749;p35"/>
            <p:cNvSpPr/>
            <p:nvPr/>
          </p:nvSpPr>
          <p:spPr>
            <a:xfrm>
              <a:off x="2308375" y="2650125"/>
              <a:ext cx="78150" cy="196700"/>
            </a:xfrm>
            <a:custGeom>
              <a:rect b="b" l="l" r="r" t="t"/>
              <a:pathLst>
                <a:path extrusionOk="0" h="7868" w="3126">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50" name="Google Shape;750;p35"/>
            <p:cNvSpPr/>
            <p:nvPr/>
          </p:nvSpPr>
          <p:spPr>
            <a:xfrm>
              <a:off x="2072350" y="2863675"/>
              <a:ext cx="66325" cy="135450"/>
            </a:xfrm>
            <a:custGeom>
              <a:rect b="b" l="l" r="r" t="t"/>
              <a:pathLst>
                <a:path extrusionOk="0" h="5418" w="2653">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51" name="Google Shape;751;p35"/>
            <p:cNvSpPr/>
            <p:nvPr/>
          </p:nvSpPr>
          <p:spPr>
            <a:xfrm>
              <a:off x="2045925" y="2676525"/>
              <a:ext cx="38250" cy="64100"/>
            </a:xfrm>
            <a:custGeom>
              <a:rect b="b" l="l" r="r" t="t"/>
              <a:pathLst>
                <a:path extrusionOk="0" h="2564" w="153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52" name="Google Shape;752;p35"/>
            <p:cNvSpPr/>
            <p:nvPr/>
          </p:nvSpPr>
          <p:spPr>
            <a:xfrm>
              <a:off x="2107200" y="2794550"/>
              <a:ext cx="69700" cy="155125"/>
            </a:xfrm>
            <a:custGeom>
              <a:rect b="b" l="l" r="r" t="t"/>
              <a:pathLst>
                <a:path extrusionOk="0" h="6205" w="2788">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53" name="Google Shape;753;p35"/>
            <p:cNvSpPr/>
            <p:nvPr/>
          </p:nvSpPr>
          <p:spPr>
            <a:xfrm>
              <a:off x="1998725" y="2388225"/>
              <a:ext cx="73075" cy="139975"/>
            </a:xfrm>
            <a:custGeom>
              <a:rect b="b" l="l" r="r" t="t"/>
              <a:pathLst>
                <a:path extrusionOk="0" h="5599" w="2923">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54" name="Google Shape;754;p35"/>
            <p:cNvSpPr/>
            <p:nvPr/>
          </p:nvSpPr>
          <p:spPr>
            <a:xfrm>
              <a:off x="2093150" y="1949900"/>
              <a:ext cx="72500" cy="132650"/>
            </a:xfrm>
            <a:custGeom>
              <a:rect b="b" l="l" r="r" t="t"/>
              <a:pathLst>
                <a:path extrusionOk="0" h="5306" w="290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55" name="Google Shape;755;p35"/>
            <p:cNvSpPr/>
            <p:nvPr/>
          </p:nvSpPr>
          <p:spPr>
            <a:xfrm>
              <a:off x="2247675" y="2439950"/>
              <a:ext cx="61300" cy="110150"/>
            </a:xfrm>
            <a:custGeom>
              <a:rect b="b" l="l" r="r" t="t"/>
              <a:pathLst>
                <a:path extrusionOk="0" h="4406" w="2452">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56" name="Google Shape;756;p35"/>
            <p:cNvSpPr/>
            <p:nvPr/>
          </p:nvSpPr>
          <p:spPr>
            <a:xfrm>
              <a:off x="1976800" y="1572800"/>
              <a:ext cx="92200" cy="186600"/>
            </a:xfrm>
            <a:custGeom>
              <a:rect b="b" l="l" r="r" t="t"/>
              <a:pathLst>
                <a:path extrusionOk="0" h="7464" w="3688">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57" name="Google Shape;757;p35"/>
            <p:cNvSpPr/>
            <p:nvPr/>
          </p:nvSpPr>
          <p:spPr>
            <a:xfrm>
              <a:off x="1786300" y="1759950"/>
              <a:ext cx="66350" cy="155125"/>
            </a:xfrm>
            <a:custGeom>
              <a:rect b="b" l="l" r="r" t="t"/>
              <a:pathLst>
                <a:path extrusionOk="0" h="6205" w="2654">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58" name="Google Shape;758;p35"/>
            <p:cNvSpPr/>
            <p:nvPr/>
          </p:nvSpPr>
          <p:spPr>
            <a:xfrm>
              <a:off x="1848125" y="2117925"/>
              <a:ext cx="46675" cy="82625"/>
            </a:xfrm>
            <a:custGeom>
              <a:rect b="b" l="l" r="r" t="t"/>
              <a:pathLst>
                <a:path extrusionOk="0" h="3305" w="1867">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59" name="Google Shape;759;p35"/>
            <p:cNvSpPr/>
            <p:nvPr/>
          </p:nvSpPr>
          <p:spPr>
            <a:xfrm>
              <a:off x="2242625" y="2311800"/>
              <a:ext cx="62975" cy="104550"/>
            </a:xfrm>
            <a:custGeom>
              <a:rect b="b" l="l" r="r" t="t"/>
              <a:pathLst>
                <a:path extrusionOk="0" h="4182" w="2519">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60" name="Google Shape;760;p35"/>
            <p:cNvSpPr/>
            <p:nvPr/>
          </p:nvSpPr>
          <p:spPr>
            <a:xfrm>
              <a:off x="3990375" y="1153575"/>
              <a:ext cx="807575" cy="1801725"/>
            </a:xfrm>
            <a:custGeom>
              <a:rect b="b" l="l" r="r" t="t"/>
              <a:pathLst>
                <a:path extrusionOk="0" h="72069" w="32303">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61" name="Google Shape;761;p35"/>
            <p:cNvSpPr/>
            <p:nvPr/>
          </p:nvSpPr>
          <p:spPr>
            <a:xfrm>
              <a:off x="4087025" y="1154125"/>
              <a:ext cx="494575" cy="1791625"/>
            </a:xfrm>
            <a:custGeom>
              <a:rect b="b" l="l" r="r" t="t"/>
              <a:pathLst>
                <a:path extrusionOk="0" h="71665" w="19783">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62" name="Google Shape;762;p35"/>
            <p:cNvSpPr/>
            <p:nvPr/>
          </p:nvSpPr>
          <p:spPr>
            <a:xfrm>
              <a:off x="4605175" y="2545025"/>
              <a:ext cx="70275" cy="201775"/>
            </a:xfrm>
            <a:custGeom>
              <a:rect b="b" l="l" r="r" t="t"/>
              <a:pathLst>
                <a:path extrusionOk="0" h="8071" w="2811">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63" name="Google Shape;763;p35"/>
            <p:cNvSpPr/>
            <p:nvPr/>
          </p:nvSpPr>
          <p:spPr>
            <a:xfrm>
              <a:off x="4359575" y="2751275"/>
              <a:ext cx="61300" cy="139400"/>
            </a:xfrm>
            <a:custGeom>
              <a:rect b="b" l="l" r="r" t="t"/>
              <a:pathLst>
                <a:path extrusionOk="0" h="5576" w="2452">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64" name="Google Shape;764;p35"/>
            <p:cNvSpPr/>
            <p:nvPr/>
          </p:nvSpPr>
          <p:spPr>
            <a:xfrm>
              <a:off x="4341050" y="2560200"/>
              <a:ext cx="37100" cy="65775"/>
            </a:xfrm>
            <a:custGeom>
              <a:rect b="b" l="l" r="r" t="t"/>
              <a:pathLst>
                <a:path extrusionOk="0" h="2631" w="1484">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65" name="Google Shape;765;p35"/>
            <p:cNvSpPr/>
            <p:nvPr/>
          </p:nvSpPr>
          <p:spPr>
            <a:xfrm>
              <a:off x="4397250" y="2683275"/>
              <a:ext cx="64650" cy="159075"/>
            </a:xfrm>
            <a:custGeom>
              <a:rect b="b" l="l" r="r" t="t"/>
              <a:pathLst>
                <a:path extrusionOk="0" h="6363" w="2586">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66" name="Google Shape;766;p35"/>
            <p:cNvSpPr/>
            <p:nvPr/>
          </p:nvSpPr>
          <p:spPr>
            <a:xfrm>
              <a:off x="4306750" y="2265175"/>
              <a:ext cx="68600" cy="144450"/>
            </a:xfrm>
            <a:custGeom>
              <a:rect b="b" l="l" r="r" t="t"/>
              <a:pathLst>
                <a:path extrusionOk="0" h="5778" w="2744">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67" name="Google Shape;767;p35"/>
            <p:cNvSpPr/>
            <p:nvPr/>
          </p:nvSpPr>
          <p:spPr>
            <a:xfrm>
              <a:off x="4420275" y="1824000"/>
              <a:ext cx="68600" cy="136025"/>
            </a:xfrm>
            <a:custGeom>
              <a:rect b="b" l="l" r="r" t="t"/>
              <a:pathLst>
                <a:path extrusionOk="0" h="5441" w="2744">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68" name="Google Shape;768;p35"/>
            <p:cNvSpPr/>
            <p:nvPr/>
          </p:nvSpPr>
          <p:spPr>
            <a:xfrm>
              <a:off x="4552900" y="2328675"/>
              <a:ext cx="57925" cy="112975"/>
            </a:xfrm>
            <a:custGeom>
              <a:rect b="b" l="l" r="r" t="t"/>
              <a:pathLst>
                <a:path extrusionOk="0" h="4519" w="2317">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69" name="Google Shape;769;p35"/>
            <p:cNvSpPr/>
            <p:nvPr/>
          </p:nvSpPr>
          <p:spPr>
            <a:xfrm>
              <a:off x="4320800" y="1435675"/>
              <a:ext cx="85450" cy="191675"/>
            </a:xfrm>
            <a:custGeom>
              <a:rect b="b" l="l" r="r" t="t"/>
              <a:pathLst>
                <a:path extrusionOk="0" h="7667" w="3418">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70" name="Google Shape;770;p35"/>
            <p:cNvSpPr/>
            <p:nvPr/>
          </p:nvSpPr>
          <p:spPr>
            <a:xfrm>
              <a:off x="4122425" y="1617775"/>
              <a:ext cx="60725" cy="158500"/>
            </a:xfrm>
            <a:custGeom>
              <a:rect b="b" l="l" r="r" t="t"/>
              <a:pathLst>
                <a:path extrusionOk="0" h="6340" w="2429">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71" name="Google Shape;771;p35"/>
            <p:cNvSpPr/>
            <p:nvPr/>
          </p:nvSpPr>
          <p:spPr>
            <a:xfrm>
              <a:off x="4168525" y="1983625"/>
              <a:ext cx="43850" cy="84875"/>
            </a:xfrm>
            <a:custGeom>
              <a:rect b="b" l="l" r="r" t="t"/>
              <a:pathLst>
                <a:path extrusionOk="0" h="3395" w="1754">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72" name="Google Shape;772;p35"/>
            <p:cNvSpPr/>
            <p:nvPr/>
          </p:nvSpPr>
          <p:spPr>
            <a:xfrm>
              <a:off x="4554025" y="2198300"/>
              <a:ext cx="59025" cy="107925"/>
            </a:xfrm>
            <a:custGeom>
              <a:rect b="b" l="l" r="r" t="t"/>
              <a:pathLst>
                <a:path extrusionOk="0" h="4317" w="2361">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73" name="Google Shape;773;p35"/>
            <p:cNvSpPr/>
            <p:nvPr/>
          </p:nvSpPr>
          <p:spPr>
            <a:xfrm>
              <a:off x="2300500" y="1218200"/>
              <a:ext cx="796925" cy="1893900"/>
            </a:xfrm>
            <a:custGeom>
              <a:rect b="b" l="l" r="r" t="t"/>
              <a:pathLst>
                <a:path extrusionOk="0" h="75756" w="31877">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74" name="Google Shape;774;p35"/>
            <p:cNvSpPr/>
            <p:nvPr/>
          </p:nvSpPr>
          <p:spPr>
            <a:xfrm>
              <a:off x="2480900" y="1219875"/>
              <a:ext cx="497375" cy="1891650"/>
            </a:xfrm>
            <a:custGeom>
              <a:rect b="b" l="l" r="r" t="t"/>
              <a:pathLst>
                <a:path extrusionOk="0" h="75666" w="19895">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75" name="Google Shape;775;p35"/>
            <p:cNvSpPr/>
            <p:nvPr/>
          </p:nvSpPr>
          <p:spPr>
            <a:xfrm>
              <a:off x="2563525" y="2992925"/>
              <a:ext cx="34850" cy="65775"/>
            </a:xfrm>
            <a:custGeom>
              <a:rect b="b" l="l" r="r" t="t"/>
              <a:pathLst>
                <a:path extrusionOk="0" h="2631" w="1394">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76" name="Google Shape;776;p35"/>
            <p:cNvSpPr/>
            <p:nvPr/>
          </p:nvSpPr>
          <p:spPr>
            <a:xfrm>
              <a:off x="2684900" y="2747350"/>
              <a:ext cx="36000" cy="151175"/>
            </a:xfrm>
            <a:custGeom>
              <a:rect b="b" l="l" r="r" t="t"/>
              <a:pathLst>
                <a:path extrusionOk="0" h="6047" w="144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77" name="Google Shape;777;p35"/>
            <p:cNvSpPr/>
            <p:nvPr/>
          </p:nvSpPr>
          <p:spPr>
            <a:xfrm>
              <a:off x="2705700" y="2538275"/>
              <a:ext cx="48350" cy="135475"/>
            </a:xfrm>
            <a:custGeom>
              <a:rect b="b" l="l" r="r" t="t"/>
              <a:pathLst>
                <a:path extrusionOk="0" h="5419" w="1934">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78" name="Google Shape;778;p35"/>
            <p:cNvSpPr/>
            <p:nvPr/>
          </p:nvSpPr>
          <p:spPr>
            <a:xfrm>
              <a:off x="2801800" y="2336525"/>
              <a:ext cx="29800" cy="30950"/>
            </a:xfrm>
            <a:custGeom>
              <a:rect b="b" l="l" r="r" t="t"/>
              <a:pathLst>
                <a:path extrusionOk="0" h="1238" w="1192">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79" name="Google Shape;779;p35"/>
            <p:cNvSpPr/>
            <p:nvPr/>
          </p:nvSpPr>
          <p:spPr>
            <a:xfrm>
              <a:off x="2741650" y="2741725"/>
              <a:ext cx="48925" cy="146125"/>
            </a:xfrm>
            <a:custGeom>
              <a:rect b="b" l="l" r="r" t="t"/>
              <a:pathLst>
                <a:path extrusionOk="0" h="5845" w="1957">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80" name="Google Shape;780;p35"/>
            <p:cNvSpPr/>
            <p:nvPr/>
          </p:nvSpPr>
          <p:spPr>
            <a:xfrm>
              <a:off x="2515175" y="1949900"/>
              <a:ext cx="38250" cy="74750"/>
            </a:xfrm>
            <a:custGeom>
              <a:rect b="b" l="l" r="r" t="t"/>
              <a:pathLst>
                <a:path extrusionOk="0" h="2990" w="153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81" name="Google Shape;781;p35"/>
            <p:cNvSpPr/>
            <p:nvPr/>
          </p:nvSpPr>
          <p:spPr>
            <a:xfrm>
              <a:off x="2419075" y="2277525"/>
              <a:ext cx="66900" cy="202900"/>
            </a:xfrm>
            <a:custGeom>
              <a:rect b="b" l="l" r="r" t="t"/>
              <a:pathLst>
                <a:path extrusionOk="0" h="8116" w="2676">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82" name="Google Shape;782;p35"/>
            <p:cNvSpPr/>
            <p:nvPr/>
          </p:nvSpPr>
          <p:spPr>
            <a:xfrm>
              <a:off x="2517425" y="2179750"/>
              <a:ext cx="48925" cy="91625"/>
            </a:xfrm>
            <a:custGeom>
              <a:rect b="b" l="l" r="r" t="t"/>
              <a:pathLst>
                <a:path extrusionOk="0" h="3665" w="1957">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83" name="Google Shape;783;p35"/>
            <p:cNvSpPr/>
            <p:nvPr/>
          </p:nvSpPr>
          <p:spPr>
            <a:xfrm>
              <a:off x="2398850" y="2697875"/>
              <a:ext cx="53425" cy="120850"/>
            </a:xfrm>
            <a:custGeom>
              <a:rect b="b" l="l" r="r" t="t"/>
              <a:pathLst>
                <a:path extrusionOk="0" h="4834" w="2137">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84" name="Google Shape;784;p35"/>
            <p:cNvSpPr/>
            <p:nvPr/>
          </p:nvSpPr>
          <p:spPr>
            <a:xfrm>
              <a:off x="2753450" y="2126925"/>
              <a:ext cx="46125" cy="122525"/>
            </a:xfrm>
            <a:custGeom>
              <a:rect b="b" l="l" r="r" t="t"/>
              <a:pathLst>
                <a:path extrusionOk="0" h="4901" w="1845">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85" name="Google Shape;785;p35"/>
            <p:cNvSpPr/>
            <p:nvPr/>
          </p:nvSpPr>
          <p:spPr>
            <a:xfrm>
              <a:off x="2583175" y="2718675"/>
              <a:ext cx="34875" cy="154000"/>
            </a:xfrm>
            <a:custGeom>
              <a:rect b="b" l="l" r="r" t="t"/>
              <a:pathLst>
                <a:path extrusionOk="0" h="6160" w="1395">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86" name="Google Shape;786;p35"/>
            <p:cNvSpPr/>
            <p:nvPr/>
          </p:nvSpPr>
          <p:spPr>
            <a:xfrm>
              <a:off x="2602850" y="1700375"/>
              <a:ext cx="49475" cy="70275"/>
            </a:xfrm>
            <a:custGeom>
              <a:rect b="b" l="l" r="r" t="t"/>
              <a:pathLst>
                <a:path extrusionOk="0" h="2811" w="1979">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87" name="Google Shape;787;p35"/>
            <p:cNvSpPr/>
            <p:nvPr/>
          </p:nvSpPr>
          <p:spPr>
            <a:xfrm>
              <a:off x="4618650" y="1496375"/>
              <a:ext cx="604725" cy="1495450"/>
            </a:xfrm>
            <a:custGeom>
              <a:rect b="b" l="l" r="r" t="t"/>
              <a:pathLst>
                <a:path extrusionOk="0" h="59818" w="24189">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88" name="Google Shape;788;p35"/>
            <p:cNvSpPr/>
            <p:nvPr/>
          </p:nvSpPr>
          <p:spPr>
            <a:xfrm>
              <a:off x="4760825" y="1498625"/>
              <a:ext cx="271475" cy="1476350"/>
            </a:xfrm>
            <a:custGeom>
              <a:rect b="b" l="l" r="r" t="t"/>
              <a:pathLst>
                <a:path extrusionOk="0" h="59054" w="10859">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89" name="Google Shape;789;p35"/>
            <p:cNvSpPr/>
            <p:nvPr/>
          </p:nvSpPr>
          <p:spPr>
            <a:xfrm>
              <a:off x="5141850" y="2564700"/>
              <a:ext cx="39925" cy="151750"/>
            </a:xfrm>
            <a:custGeom>
              <a:rect b="b" l="l" r="r" t="t"/>
              <a:pathLst>
                <a:path extrusionOk="0" h="6070" w="1597">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90" name="Google Shape;790;p35"/>
            <p:cNvSpPr/>
            <p:nvPr/>
          </p:nvSpPr>
          <p:spPr>
            <a:xfrm>
              <a:off x="5107025" y="2348900"/>
              <a:ext cx="34850" cy="63525"/>
            </a:xfrm>
            <a:custGeom>
              <a:rect b="b" l="l" r="r" t="t"/>
              <a:pathLst>
                <a:path extrusionOk="0" h="2541" w="1394">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91" name="Google Shape;791;p35"/>
            <p:cNvSpPr/>
            <p:nvPr/>
          </p:nvSpPr>
          <p:spPr>
            <a:xfrm>
              <a:off x="4924925" y="2520300"/>
              <a:ext cx="30375" cy="30925"/>
            </a:xfrm>
            <a:custGeom>
              <a:rect b="b" l="l" r="r" t="t"/>
              <a:pathLst>
                <a:path extrusionOk="0" h="1237" w="1215">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92" name="Google Shape;792;p35"/>
            <p:cNvSpPr/>
            <p:nvPr/>
          </p:nvSpPr>
          <p:spPr>
            <a:xfrm>
              <a:off x="4839525" y="2051050"/>
              <a:ext cx="47225" cy="120300"/>
            </a:xfrm>
            <a:custGeom>
              <a:rect b="b" l="l" r="r" t="t"/>
              <a:pathLst>
                <a:path extrusionOk="0" h="4812" w="1889">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93" name="Google Shape;793;p35"/>
            <p:cNvSpPr/>
            <p:nvPr/>
          </p:nvSpPr>
          <p:spPr>
            <a:xfrm>
              <a:off x="4796250" y="2344975"/>
              <a:ext cx="40475" cy="78700"/>
            </a:xfrm>
            <a:custGeom>
              <a:rect b="b" l="l" r="r" t="t"/>
              <a:pathLst>
                <a:path extrusionOk="0" h="3148" w="1619">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94" name="Google Shape;794;p35"/>
            <p:cNvSpPr/>
            <p:nvPr/>
          </p:nvSpPr>
          <p:spPr>
            <a:xfrm>
              <a:off x="4858050" y="2697325"/>
              <a:ext cx="38250" cy="85450"/>
            </a:xfrm>
            <a:custGeom>
              <a:rect b="b" l="l" r="r" t="t"/>
              <a:pathLst>
                <a:path extrusionOk="0" h="3418" w="153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95" name="Google Shape;795;p35"/>
            <p:cNvSpPr/>
            <p:nvPr/>
          </p:nvSpPr>
          <p:spPr>
            <a:xfrm>
              <a:off x="5012600" y="1977425"/>
              <a:ext cx="66350" cy="168625"/>
            </a:xfrm>
            <a:custGeom>
              <a:rect b="b" l="l" r="r" t="t"/>
              <a:pathLst>
                <a:path extrusionOk="0" h="6745" w="2654">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96" name="Google Shape;796;p35"/>
            <p:cNvSpPr/>
            <p:nvPr/>
          </p:nvSpPr>
          <p:spPr>
            <a:xfrm>
              <a:off x="4994625" y="2145475"/>
              <a:ext cx="66325" cy="142200"/>
            </a:xfrm>
            <a:custGeom>
              <a:rect b="b" l="l" r="r" t="t"/>
              <a:pathLst>
                <a:path extrusionOk="0" h="5688" w="2653">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97" name="Google Shape;797;p35"/>
            <p:cNvSpPr/>
            <p:nvPr/>
          </p:nvSpPr>
          <p:spPr>
            <a:xfrm>
              <a:off x="4686650" y="1807150"/>
              <a:ext cx="89950" cy="172550"/>
            </a:xfrm>
            <a:custGeom>
              <a:rect b="b" l="l" r="r" t="t"/>
              <a:pathLst>
                <a:path extrusionOk="0" h="6902" w="3598">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98" name="Google Shape;798;p35"/>
            <p:cNvSpPr/>
            <p:nvPr/>
          </p:nvSpPr>
          <p:spPr>
            <a:xfrm>
              <a:off x="4746800" y="2079700"/>
              <a:ext cx="61275" cy="126475"/>
            </a:xfrm>
            <a:custGeom>
              <a:rect b="b" l="l" r="r" t="t"/>
              <a:pathLst>
                <a:path extrusionOk="0" h="5059" w="2451">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799" name="Google Shape;799;p35"/>
            <p:cNvSpPr/>
            <p:nvPr/>
          </p:nvSpPr>
          <p:spPr>
            <a:xfrm>
              <a:off x="4924925" y="1280025"/>
              <a:ext cx="872225" cy="1785975"/>
            </a:xfrm>
            <a:custGeom>
              <a:rect b="b" l="l" r="r" t="t"/>
              <a:pathLst>
                <a:path extrusionOk="0" h="71439" w="34889">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00" name="Google Shape;800;p35"/>
            <p:cNvSpPr/>
            <p:nvPr/>
          </p:nvSpPr>
          <p:spPr>
            <a:xfrm>
              <a:off x="5012050" y="1281700"/>
              <a:ext cx="572100" cy="1771375"/>
            </a:xfrm>
            <a:custGeom>
              <a:rect b="b" l="l" r="r" t="t"/>
              <a:pathLst>
                <a:path extrusionOk="0" h="70855" w="22884">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01" name="Google Shape;801;p35"/>
            <p:cNvSpPr/>
            <p:nvPr/>
          </p:nvSpPr>
          <p:spPr>
            <a:xfrm>
              <a:off x="5590875" y="2649000"/>
              <a:ext cx="77575" cy="200075"/>
            </a:xfrm>
            <a:custGeom>
              <a:rect b="b" l="l" r="r" t="t"/>
              <a:pathLst>
                <a:path extrusionOk="0" h="8003" w="3103">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02" name="Google Shape;802;p35"/>
            <p:cNvSpPr/>
            <p:nvPr/>
          </p:nvSpPr>
          <p:spPr>
            <a:xfrm>
              <a:off x="5354275" y="2865925"/>
              <a:ext cx="66350" cy="138275"/>
            </a:xfrm>
            <a:custGeom>
              <a:rect b="b" l="l" r="r" t="t"/>
              <a:pathLst>
                <a:path extrusionOk="0" h="5531" w="2654">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03" name="Google Shape;803;p35"/>
            <p:cNvSpPr/>
            <p:nvPr/>
          </p:nvSpPr>
          <p:spPr>
            <a:xfrm>
              <a:off x="5327875" y="2675975"/>
              <a:ext cx="38225" cy="65200"/>
            </a:xfrm>
            <a:custGeom>
              <a:rect b="b" l="l" r="r" t="t"/>
              <a:pathLst>
                <a:path extrusionOk="0" h="2608" w="1529">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04" name="Google Shape;804;p35"/>
            <p:cNvSpPr/>
            <p:nvPr/>
          </p:nvSpPr>
          <p:spPr>
            <a:xfrm>
              <a:off x="5389675" y="2796225"/>
              <a:ext cx="69725" cy="157950"/>
            </a:xfrm>
            <a:custGeom>
              <a:rect b="b" l="l" r="r" t="t"/>
              <a:pathLst>
                <a:path extrusionOk="0" h="6318" w="2789">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05" name="Google Shape;805;p35"/>
            <p:cNvSpPr/>
            <p:nvPr/>
          </p:nvSpPr>
          <p:spPr>
            <a:xfrm>
              <a:off x="5281225" y="2382625"/>
              <a:ext cx="73075" cy="142750"/>
            </a:xfrm>
            <a:custGeom>
              <a:rect b="b" l="l" r="r" t="t"/>
              <a:pathLst>
                <a:path extrusionOk="0" h="5710" w="2923">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06" name="Google Shape;806;p35"/>
            <p:cNvSpPr/>
            <p:nvPr/>
          </p:nvSpPr>
          <p:spPr>
            <a:xfrm>
              <a:off x="5375075" y="1936975"/>
              <a:ext cx="73075" cy="134325"/>
            </a:xfrm>
            <a:custGeom>
              <a:rect b="b" l="l" r="r" t="t"/>
              <a:pathLst>
                <a:path extrusionOk="0" h="5373" w="2923">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07" name="Google Shape;807;p35"/>
            <p:cNvSpPr/>
            <p:nvPr/>
          </p:nvSpPr>
          <p:spPr>
            <a:xfrm>
              <a:off x="5529625" y="2435450"/>
              <a:ext cx="61825" cy="111850"/>
            </a:xfrm>
            <a:custGeom>
              <a:rect b="b" l="l" r="r" t="t"/>
              <a:pathLst>
                <a:path extrusionOk="0" h="4474" w="2473">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08" name="Google Shape;808;p35"/>
            <p:cNvSpPr/>
            <p:nvPr/>
          </p:nvSpPr>
          <p:spPr>
            <a:xfrm>
              <a:off x="5258750" y="1553150"/>
              <a:ext cx="92175" cy="189400"/>
            </a:xfrm>
            <a:custGeom>
              <a:rect b="b" l="l" r="r" t="t"/>
              <a:pathLst>
                <a:path extrusionOk="0" h="7576" w="3687">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09" name="Google Shape;809;p35"/>
            <p:cNvSpPr/>
            <p:nvPr/>
          </p:nvSpPr>
          <p:spPr>
            <a:xfrm>
              <a:off x="5068800" y="1743650"/>
              <a:ext cx="65775" cy="157375"/>
            </a:xfrm>
            <a:custGeom>
              <a:rect b="b" l="l" r="r" t="t"/>
              <a:pathLst>
                <a:path extrusionOk="0" h="6295" w="2631">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10" name="Google Shape;810;p35"/>
            <p:cNvSpPr/>
            <p:nvPr/>
          </p:nvSpPr>
          <p:spPr>
            <a:xfrm>
              <a:off x="5130050" y="2107250"/>
              <a:ext cx="46675" cy="84325"/>
            </a:xfrm>
            <a:custGeom>
              <a:rect b="b" l="l" r="r" t="t"/>
              <a:pathLst>
                <a:path extrusionOk="0" h="3373" w="1867">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11" name="Google Shape;811;p35"/>
            <p:cNvSpPr/>
            <p:nvPr/>
          </p:nvSpPr>
          <p:spPr>
            <a:xfrm>
              <a:off x="5524550" y="2305075"/>
              <a:ext cx="62975" cy="106225"/>
            </a:xfrm>
            <a:custGeom>
              <a:rect b="b" l="l" r="r" t="t"/>
              <a:pathLst>
                <a:path extrusionOk="0" h="4249" w="2519">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12" name="Google Shape;812;p35"/>
            <p:cNvSpPr/>
            <p:nvPr/>
          </p:nvSpPr>
          <p:spPr>
            <a:xfrm>
              <a:off x="5431275" y="1218750"/>
              <a:ext cx="796900" cy="1894450"/>
            </a:xfrm>
            <a:custGeom>
              <a:rect b="b" l="l" r="r" t="t"/>
              <a:pathLst>
                <a:path extrusionOk="0" h="75778" w="31876">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13" name="Google Shape;813;p35"/>
            <p:cNvSpPr/>
            <p:nvPr/>
          </p:nvSpPr>
          <p:spPr>
            <a:xfrm>
              <a:off x="5611100" y="1220450"/>
              <a:ext cx="497375" cy="1891650"/>
            </a:xfrm>
            <a:custGeom>
              <a:rect b="b" l="l" r="r" t="t"/>
              <a:pathLst>
                <a:path extrusionOk="0" h="75666" w="19895">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14" name="Google Shape;814;p35"/>
            <p:cNvSpPr/>
            <p:nvPr/>
          </p:nvSpPr>
          <p:spPr>
            <a:xfrm>
              <a:off x="5694275" y="2994050"/>
              <a:ext cx="34875" cy="65775"/>
            </a:xfrm>
            <a:custGeom>
              <a:rect b="b" l="l" r="r" t="t"/>
              <a:pathLst>
                <a:path extrusionOk="0" h="2631" w="1395">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15" name="Google Shape;815;p35"/>
            <p:cNvSpPr/>
            <p:nvPr/>
          </p:nvSpPr>
          <p:spPr>
            <a:xfrm>
              <a:off x="5815675" y="2747900"/>
              <a:ext cx="35975" cy="151200"/>
            </a:xfrm>
            <a:custGeom>
              <a:rect b="b" l="l" r="r" t="t"/>
              <a:pathLst>
                <a:path extrusionOk="0" h="6048" w="1439">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16" name="Google Shape;816;p35"/>
            <p:cNvSpPr/>
            <p:nvPr/>
          </p:nvSpPr>
          <p:spPr>
            <a:xfrm>
              <a:off x="5836450" y="2538850"/>
              <a:ext cx="48350" cy="136025"/>
            </a:xfrm>
            <a:custGeom>
              <a:rect b="b" l="l" r="r" t="t"/>
              <a:pathLst>
                <a:path extrusionOk="0" h="5441" w="1934">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17" name="Google Shape;817;p35"/>
            <p:cNvSpPr/>
            <p:nvPr/>
          </p:nvSpPr>
          <p:spPr>
            <a:xfrm>
              <a:off x="5932000" y="2337650"/>
              <a:ext cx="30375" cy="30950"/>
            </a:xfrm>
            <a:custGeom>
              <a:rect b="b" l="l" r="r" t="t"/>
              <a:pathLst>
                <a:path extrusionOk="0" h="1238" w="1215">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18" name="Google Shape;818;p35"/>
            <p:cNvSpPr/>
            <p:nvPr/>
          </p:nvSpPr>
          <p:spPr>
            <a:xfrm>
              <a:off x="5872425" y="2742850"/>
              <a:ext cx="48925" cy="145575"/>
            </a:xfrm>
            <a:custGeom>
              <a:rect b="b" l="l" r="r" t="t"/>
              <a:pathLst>
                <a:path extrusionOk="0" h="5823" w="1957">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19" name="Google Shape;819;p35"/>
            <p:cNvSpPr/>
            <p:nvPr/>
          </p:nvSpPr>
          <p:spPr>
            <a:xfrm>
              <a:off x="5645375" y="1950450"/>
              <a:ext cx="38250" cy="74775"/>
            </a:xfrm>
            <a:custGeom>
              <a:rect b="b" l="l" r="r" t="t"/>
              <a:pathLst>
                <a:path extrusionOk="0" h="2991" w="153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20" name="Google Shape;820;p35"/>
            <p:cNvSpPr/>
            <p:nvPr/>
          </p:nvSpPr>
          <p:spPr>
            <a:xfrm>
              <a:off x="5549850" y="2278650"/>
              <a:ext cx="66900" cy="202900"/>
            </a:xfrm>
            <a:custGeom>
              <a:rect b="b" l="l" r="r" t="t"/>
              <a:pathLst>
                <a:path extrusionOk="0" h="8116" w="2676">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21" name="Google Shape;821;p35"/>
            <p:cNvSpPr/>
            <p:nvPr/>
          </p:nvSpPr>
          <p:spPr>
            <a:xfrm>
              <a:off x="5647625" y="2180875"/>
              <a:ext cx="49500" cy="91625"/>
            </a:xfrm>
            <a:custGeom>
              <a:rect b="b" l="l" r="r" t="t"/>
              <a:pathLst>
                <a:path extrusionOk="0" h="3665" w="198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22" name="Google Shape;822;p35"/>
            <p:cNvSpPr/>
            <p:nvPr/>
          </p:nvSpPr>
          <p:spPr>
            <a:xfrm>
              <a:off x="5529625" y="2699000"/>
              <a:ext cx="53400" cy="120300"/>
            </a:xfrm>
            <a:custGeom>
              <a:rect b="b" l="l" r="r" t="t"/>
              <a:pathLst>
                <a:path extrusionOk="0" h="4812" w="2136">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23" name="Google Shape;823;p35"/>
            <p:cNvSpPr/>
            <p:nvPr/>
          </p:nvSpPr>
          <p:spPr>
            <a:xfrm>
              <a:off x="5883675" y="2127475"/>
              <a:ext cx="46650" cy="123100"/>
            </a:xfrm>
            <a:custGeom>
              <a:rect b="b" l="l" r="r" t="t"/>
              <a:pathLst>
                <a:path extrusionOk="0" h="4924" w="1866">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24" name="Google Shape;824;p35"/>
            <p:cNvSpPr/>
            <p:nvPr/>
          </p:nvSpPr>
          <p:spPr>
            <a:xfrm>
              <a:off x="5713950" y="2719800"/>
              <a:ext cx="34875" cy="153450"/>
            </a:xfrm>
            <a:custGeom>
              <a:rect b="b" l="l" r="r" t="t"/>
              <a:pathLst>
                <a:path extrusionOk="0" h="6138" w="1395">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25" name="Google Shape;825;p35"/>
            <p:cNvSpPr/>
            <p:nvPr/>
          </p:nvSpPr>
          <p:spPr>
            <a:xfrm>
              <a:off x="5733625" y="1701500"/>
              <a:ext cx="49475" cy="69700"/>
            </a:xfrm>
            <a:custGeom>
              <a:rect b="b" l="l" r="r" t="t"/>
              <a:pathLst>
                <a:path extrusionOk="0" h="2788" w="1979">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26" name="Google Shape;826;p35"/>
            <p:cNvSpPr/>
            <p:nvPr/>
          </p:nvSpPr>
          <p:spPr>
            <a:xfrm>
              <a:off x="4243250" y="1428375"/>
              <a:ext cx="925050" cy="1966375"/>
            </a:xfrm>
            <a:custGeom>
              <a:rect b="b" l="l" r="r" t="t"/>
              <a:pathLst>
                <a:path extrusionOk="0" h="78655" w="37002">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27" name="Google Shape;827;p35"/>
            <p:cNvSpPr/>
            <p:nvPr/>
          </p:nvSpPr>
          <p:spPr>
            <a:xfrm>
              <a:off x="4659125" y="2718125"/>
              <a:ext cx="252350" cy="270900"/>
            </a:xfrm>
            <a:custGeom>
              <a:rect b="b" l="l" r="r" t="t"/>
              <a:pathLst>
                <a:path extrusionOk="0" h="10836" w="10094">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28" name="Google Shape;828;p35"/>
            <p:cNvSpPr/>
            <p:nvPr/>
          </p:nvSpPr>
          <p:spPr>
            <a:xfrm>
              <a:off x="4339350" y="2699575"/>
              <a:ext cx="183225" cy="267525"/>
            </a:xfrm>
            <a:custGeom>
              <a:rect b="b" l="l" r="r" t="t"/>
              <a:pathLst>
                <a:path extrusionOk="0" h="10701" w="7329">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29" name="Google Shape;829;p35"/>
            <p:cNvSpPr/>
            <p:nvPr/>
          </p:nvSpPr>
          <p:spPr>
            <a:xfrm>
              <a:off x="4369150" y="2302825"/>
              <a:ext cx="203450" cy="347325"/>
            </a:xfrm>
            <a:custGeom>
              <a:rect b="b" l="l" r="r" t="t"/>
              <a:pathLst>
                <a:path extrusionOk="0" h="13893" w="8138">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30" name="Google Shape;830;p35"/>
            <p:cNvSpPr/>
            <p:nvPr/>
          </p:nvSpPr>
          <p:spPr>
            <a:xfrm>
              <a:off x="4654050" y="2364075"/>
              <a:ext cx="227075" cy="260775"/>
            </a:xfrm>
            <a:custGeom>
              <a:rect b="b" l="l" r="r" t="t"/>
              <a:pathLst>
                <a:path extrusionOk="0" h="10431" w="9083">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31" name="Google Shape;831;p35"/>
            <p:cNvSpPr/>
            <p:nvPr/>
          </p:nvSpPr>
          <p:spPr>
            <a:xfrm>
              <a:off x="4544475" y="1790300"/>
              <a:ext cx="82625" cy="384400"/>
            </a:xfrm>
            <a:custGeom>
              <a:rect b="b" l="l" r="r" t="t"/>
              <a:pathLst>
                <a:path extrusionOk="0" h="15376" w="3305">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32" name="Google Shape;832;p35"/>
            <p:cNvSpPr/>
            <p:nvPr/>
          </p:nvSpPr>
          <p:spPr>
            <a:xfrm>
              <a:off x="4758600" y="2044300"/>
              <a:ext cx="257950" cy="181550"/>
            </a:xfrm>
            <a:custGeom>
              <a:rect b="b" l="l" r="r" t="t"/>
              <a:pathLst>
                <a:path extrusionOk="0" h="7262" w="10318">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33" name="Google Shape;833;p35"/>
            <p:cNvSpPr/>
            <p:nvPr/>
          </p:nvSpPr>
          <p:spPr>
            <a:xfrm>
              <a:off x="4827150" y="1531225"/>
              <a:ext cx="212450" cy="254025"/>
            </a:xfrm>
            <a:custGeom>
              <a:rect b="b" l="l" r="r" t="t"/>
              <a:pathLst>
                <a:path extrusionOk="0" h="10161" w="8498">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34" name="Google Shape;834;p35"/>
            <p:cNvSpPr/>
            <p:nvPr/>
          </p:nvSpPr>
          <p:spPr>
            <a:xfrm>
              <a:off x="2784375" y="1707675"/>
              <a:ext cx="808700" cy="2041700"/>
            </a:xfrm>
            <a:custGeom>
              <a:rect b="b" l="l" r="r" t="t"/>
              <a:pathLst>
                <a:path extrusionOk="0" h="81668" w="32348">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35" name="Google Shape;835;p35"/>
            <p:cNvSpPr/>
            <p:nvPr/>
          </p:nvSpPr>
          <p:spPr>
            <a:xfrm>
              <a:off x="3307575" y="3012025"/>
              <a:ext cx="208500" cy="305175"/>
            </a:xfrm>
            <a:custGeom>
              <a:rect b="b" l="l" r="r" t="t"/>
              <a:pathLst>
                <a:path extrusionOk="0" h="12207" w="834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36" name="Google Shape;836;p35"/>
            <p:cNvSpPr/>
            <p:nvPr/>
          </p:nvSpPr>
          <p:spPr>
            <a:xfrm>
              <a:off x="2948475" y="3085100"/>
              <a:ext cx="220875" cy="238300"/>
            </a:xfrm>
            <a:custGeom>
              <a:rect b="b" l="l" r="r" t="t"/>
              <a:pathLst>
                <a:path extrusionOk="0" h="9532" w="8835">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37" name="Google Shape;837;p35"/>
            <p:cNvSpPr/>
            <p:nvPr/>
          </p:nvSpPr>
          <p:spPr>
            <a:xfrm>
              <a:off x="2911950" y="2688900"/>
              <a:ext cx="253475" cy="313600"/>
            </a:xfrm>
            <a:custGeom>
              <a:rect b="b" l="l" r="r" t="t"/>
              <a:pathLst>
                <a:path extrusionOk="0" h="12544" w="10139">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38" name="Google Shape;838;p35"/>
            <p:cNvSpPr/>
            <p:nvPr/>
          </p:nvSpPr>
          <p:spPr>
            <a:xfrm>
              <a:off x="3241250" y="2668675"/>
              <a:ext cx="186050" cy="289425"/>
            </a:xfrm>
            <a:custGeom>
              <a:rect b="b" l="l" r="r" t="t"/>
              <a:pathLst>
                <a:path extrusionOk="0" h="11577" w="7442">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39" name="Google Shape;839;p35"/>
            <p:cNvSpPr/>
            <p:nvPr/>
          </p:nvSpPr>
          <p:spPr>
            <a:xfrm>
              <a:off x="2997925" y="2153900"/>
              <a:ext cx="142200" cy="370925"/>
            </a:xfrm>
            <a:custGeom>
              <a:rect b="b" l="l" r="r" t="t"/>
              <a:pathLst>
                <a:path extrusionOk="0" h="14837" w="5688">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40" name="Google Shape;840;p35"/>
            <p:cNvSpPr/>
            <p:nvPr/>
          </p:nvSpPr>
          <p:spPr>
            <a:xfrm>
              <a:off x="3277225" y="2330350"/>
              <a:ext cx="229875" cy="217525"/>
            </a:xfrm>
            <a:custGeom>
              <a:rect b="b" l="l" r="r" t="t"/>
              <a:pathLst>
                <a:path extrusionOk="0" h="8701" w="9195">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41" name="Google Shape;841;p35"/>
            <p:cNvSpPr/>
            <p:nvPr/>
          </p:nvSpPr>
          <p:spPr>
            <a:xfrm>
              <a:off x="3271050" y="1820650"/>
              <a:ext cx="172550" cy="281000"/>
            </a:xfrm>
            <a:custGeom>
              <a:rect b="b" l="l" r="r" t="t"/>
              <a:pathLst>
                <a:path extrusionOk="0" h="11240" w="6902">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42" name="Google Shape;842;p35"/>
            <p:cNvSpPr/>
            <p:nvPr/>
          </p:nvSpPr>
          <p:spPr>
            <a:xfrm>
              <a:off x="2112800" y="2659675"/>
              <a:ext cx="161875" cy="261900"/>
            </a:xfrm>
            <a:custGeom>
              <a:rect b="b" l="l" r="r" t="t"/>
              <a:pathLst>
                <a:path extrusionOk="0" h="10476" w="6475">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43" name="Google Shape;843;p35"/>
            <p:cNvSpPr/>
            <p:nvPr/>
          </p:nvSpPr>
          <p:spPr>
            <a:xfrm>
              <a:off x="2284200" y="2534925"/>
              <a:ext cx="206275" cy="386650"/>
            </a:xfrm>
            <a:custGeom>
              <a:rect b="b" l="l" r="r" t="t"/>
              <a:pathLst>
                <a:path extrusionOk="0" h="15466" w="8251">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44" name="Google Shape;844;p35"/>
            <p:cNvSpPr/>
            <p:nvPr/>
          </p:nvSpPr>
          <p:spPr>
            <a:xfrm>
              <a:off x="3574500" y="2647875"/>
              <a:ext cx="161875" cy="261900"/>
            </a:xfrm>
            <a:custGeom>
              <a:rect b="b" l="l" r="r" t="t"/>
              <a:pathLst>
                <a:path extrusionOk="0" h="10476" w="6475">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45" name="Google Shape;845;p35"/>
            <p:cNvSpPr/>
            <p:nvPr/>
          </p:nvSpPr>
          <p:spPr>
            <a:xfrm>
              <a:off x="3745900" y="2523100"/>
              <a:ext cx="205725" cy="386675"/>
            </a:xfrm>
            <a:custGeom>
              <a:rect b="b" l="l" r="r" t="t"/>
              <a:pathLst>
                <a:path extrusionOk="0" h="15467" w="8229">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46" name="Google Shape;846;p35"/>
            <p:cNvSpPr/>
            <p:nvPr/>
          </p:nvSpPr>
          <p:spPr>
            <a:xfrm>
              <a:off x="5221650" y="2644500"/>
              <a:ext cx="161325" cy="261900"/>
            </a:xfrm>
            <a:custGeom>
              <a:rect b="b" l="l" r="r" t="t"/>
              <a:pathLst>
                <a:path extrusionOk="0" h="10476" w="6453">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47" name="Google Shape;847;p35"/>
            <p:cNvSpPr/>
            <p:nvPr/>
          </p:nvSpPr>
          <p:spPr>
            <a:xfrm>
              <a:off x="5005850" y="2519750"/>
              <a:ext cx="206275" cy="386650"/>
            </a:xfrm>
            <a:custGeom>
              <a:rect b="b" l="l" r="r" t="t"/>
              <a:pathLst>
                <a:path extrusionOk="0" h="15466" w="8251">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48" name="Google Shape;848;p35"/>
            <p:cNvSpPr/>
            <p:nvPr/>
          </p:nvSpPr>
          <p:spPr>
            <a:xfrm>
              <a:off x="5986500" y="2661925"/>
              <a:ext cx="161325" cy="261900"/>
            </a:xfrm>
            <a:custGeom>
              <a:rect b="b" l="l" r="r" t="t"/>
              <a:pathLst>
                <a:path extrusionOk="0" h="10476" w="6453">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49" name="Google Shape;849;p35"/>
            <p:cNvSpPr/>
            <p:nvPr/>
          </p:nvSpPr>
          <p:spPr>
            <a:xfrm>
              <a:off x="5770700" y="2537150"/>
              <a:ext cx="206275" cy="386675"/>
            </a:xfrm>
            <a:custGeom>
              <a:rect b="b" l="l" r="r" t="t"/>
              <a:pathLst>
                <a:path extrusionOk="0" h="15467" w="8251">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50" name="Google Shape;850;p35"/>
            <p:cNvSpPr/>
            <p:nvPr/>
          </p:nvSpPr>
          <p:spPr>
            <a:xfrm>
              <a:off x="4385450" y="2661925"/>
              <a:ext cx="161300" cy="261900"/>
            </a:xfrm>
            <a:custGeom>
              <a:rect b="b" l="l" r="r" t="t"/>
              <a:pathLst>
                <a:path extrusionOk="0" h="10476" w="6452">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51" name="Google Shape;851;p35"/>
            <p:cNvSpPr/>
            <p:nvPr/>
          </p:nvSpPr>
          <p:spPr>
            <a:xfrm>
              <a:off x="4169650" y="2537150"/>
              <a:ext cx="206250" cy="386675"/>
            </a:xfrm>
            <a:custGeom>
              <a:rect b="b" l="l" r="r" t="t"/>
              <a:pathLst>
                <a:path extrusionOk="0" h="15467" w="825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52" name="Google Shape;852;p35"/>
            <p:cNvSpPr/>
            <p:nvPr/>
          </p:nvSpPr>
          <p:spPr>
            <a:xfrm>
              <a:off x="3329475" y="2674275"/>
              <a:ext cx="161875" cy="261925"/>
            </a:xfrm>
            <a:custGeom>
              <a:rect b="b" l="l" r="r" t="t"/>
              <a:pathLst>
                <a:path extrusionOk="0" h="10477" w="6475">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53" name="Google Shape;853;p35"/>
            <p:cNvSpPr/>
            <p:nvPr/>
          </p:nvSpPr>
          <p:spPr>
            <a:xfrm>
              <a:off x="3114250" y="2549525"/>
              <a:ext cx="206275" cy="386675"/>
            </a:xfrm>
            <a:custGeom>
              <a:rect b="b" l="l" r="r" t="t"/>
              <a:pathLst>
                <a:path extrusionOk="0" h="15467" w="8251">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54" name="Google Shape;854;p35"/>
            <p:cNvSpPr/>
            <p:nvPr/>
          </p:nvSpPr>
          <p:spPr>
            <a:xfrm>
              <a:off x="2867550" y="2614150"/>
              <a:ext cx="161875" cy="262475"/>
            </a:xfrm>
            <a:custGeom>
              <a:rect b="b" l="l" r="r" t="t"/>
              <a:pathLst>
                <a:path extrusionOk="0" h="10499" w="6475">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55" name="Google Shape;855;p35"/>
            <p:cNvSpPr/>
            <p:nvPr/>
          </p:nvSpPr>
          <p:spPr>
            <a:xfrm>
              <a:off x="2652300" y="2489400"/>
              <a:ext cx="205725" cy="387225"/>
            </a:xfrm>
            <a:custGeom>
              <a:rect b="b" l="l" r="r" t="t"/>
              <a:pathLst>
                <a:path extrusionOk="0" h="15489" w="8229">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56" name="Google Shape;856;p35"/>
            <p:cNvSpPr/>
            <p:nvPr/>
          </p:nvSpPr>
          <p:spPr>
            <a:xfrm>
              <a:off x="1844750" y="2669775"/>
              <a:ext cx="161300" cy="261925"/>
            </a:xfrm>
            <a:custGeom>
              <a:rect b="b" l="l" r="r" t="t"/>
              <a:pathLst>
                <a:path extrusionOk="0" h="10477" w="6452">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57" name="Google Shape;857;p35"/>
            <p:cNvSpPr/>
            <p:nvPr/>
          </p:nvSpPr>
          <p:spPr>
            <a:xfrm>
              <a:off x="1628950" y="2545025"/>
              <a:ext cx="206275" cy="386675"/>
            </a:xfrm>
            <a:custGeom>
              <a:rect b="b" l="l" r="r" t="t"/>
              <a:pathLst>
                <a:path extrusionOk="0" h="15467" w="8251">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58" name="Google Shape;858;p35"/>
            <p:cNvSpPr/>
            <p:nvPr/>
          </p:nvSpPr>
          <p:spPr>
            <a:xfrm>
              <a:off x="2014475" y="1441875"/>
              <a:ext cx="100600" cy="538950"/>
            </a:xfrm>
            <a:custGeom>
              <a:rect b="b" l="l" r="r" t="t"/>
              <a:pathLst>
                <a:path extrusionOk="0" h="21558" w="4024">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59" name="Google Shape;859;p35"/>
            <p:cNvSpPr/>
            <p:nvPr/>
          </p:nvSpPr>
          <p:spPr>
            <a:xfrm>
              <a:off x="1603650" y="1980800"/>
              <a:ext cx="460850" cy="278775"/>
            </a:xfrm>
            <a:custGeom>
              <a:rect b="b" l="l" r="r" t="t"/>
              <a:pathLst>
                <a:path extrusionOk="0" h="11151" w="18434">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60" name="Google Shape;860;p35"/>
            <p:cNvSpPr/>
            <p:nvPr/>
          </p:nvSpPr>
          <p:spPr>
            <a:xfrm>
              <a:off x="2064475" y="1980800"/>
              <a:ext cx="461400" cy="278775"/>
            </a:xfrm>
            <a:custGeom>
              <a:rect b="b" l="l" r="r" t="t"/>
              <a:pathLst>
                <a:path extrusionOk="0" h="11151" w="18456">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61" name="Google Shape;861;p35"/>
            <p:cNvSpPr/>
            <p:nvPr/>
          </p:nvSpPr>
          <p:spPr>
            <a:xfrm>
              <a:off x="1998175" y="1914500"/>
              <a:ext cx="133200" cy="133200"/>
            </a:xfrm>
            <a:custGeom>
              <a:rect b="b" l="l" r="r" t="t"/>
              <a:pathLst>
                <a:path extrusionOk="0" h="5328" w="5328">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62" name="Google Shape;862;p35"/>
            <p:cNvSpPr/>
            <p:nvPr/>
          </p:nvSpPr>
          <p:spPr>
            <a:xfrm>
              <a:off x="1992550" y="2033625"/>
              <a:ext cx="143900" cy="832875"/>
            </a:xfrm>
            <a:custGeom>
              <a:rect b="b" l="l" r="r" t="t"/>
              <a:pathLst>
                <a:path extrusionOk="0" h="33315" w="5756">
                  <a:moveTo>
                    <a:pt x="1821" y="1"/>
                  </a:moveTo>
                  <a:lnTo>
                    <a:pt x="0" y="33315"/>
                  </a:lnTo>
                  <a:lnTo>
                    <a:pt x="5755" y="33315"/>
                  </a:lnTo>
                  <a:lnTo>
                    <a:pt x="395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63" name="Google Shape;863;p35"/>
            <p:cNvSpPr/>
            <p:nvPr/>
          </p:nvSpPr>
          <p:spPr>
            <a:xfrm>
              <a:off x="4341600" y="1431200"/>
              <a:ext cx="100050" cy="538950"/>
            </a:xfrm>
            <a:custGeom>
              <a:rect b="b" l="l" r="r" t="t"/>
              <a:pathLst>
                <a:path extrusionOk="0" h="21558" w="4002">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64" name="Google Shape;864;p35"/>
            <p:cNvSpPr/>
            <p:nvPr/>
          </p:nvSpPr>
          <p:spPr>
            <a:xfrm>
              <a:off x="3930250" y="1970125"/>
              <a:ext cx="461400" cy="278775"/>
            </a:xfrm>
            <a:custGeom>
              <a:rect b="b" l="l" r="r" t="t"/>
              <a:pathLst>
                <a:path extrusionOk="0" h="11151" w="18456">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65" name="Google Shape;865;p35"/>
            <p:cNvSpPr/>
            <p:nvPr/>
          </p:nvSpPr>
          <p:spPr>
            <a:xfrm>
              <a:off x="4391625" y="1970125"/>
              <a:ext cx="461400" cy="278775"/>
            </a:xfrm>
            <a:custGeom>
              <a:rect b="b" l="l" r="r" t="t"/>
              <a:pathLst>
                <a:path extrusionOk="0" h="11151" w="18456">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66" name="Google Shape;866;p35"/>
            <p:cNvSpPr/>
            <p:nvPr/>
          </p:nvSpPr>
          <p:spPr>
            <a:xfrm>
              <a:off x="4324750" y="1903250"/>
              <a:ext cx="133200" cy="133225"/>
            </a:xfrm>
            <a:custGeom>
              <a:rect b="b" l="l" r="r" t="t"/>
              <a:pathLst>
                <a:path extrusionOk="0" h="5329" w="5328">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67" name="Google Shape;867;p35"/>
            <p:cNvSpPr/>
            <p:nvPr/>
          </p:nvSpPr>
          <p:spPr>
            <a:xfrm>
              <a:off x="4319675" y="2022950"/>
              <a:ext cx="143900" cy="832875"/>
            </a:xfrm>
            <a:custGeom>
              <a:rect b="b" l="l" r="r" t="t"/>
              <a:pathLst>
                <a:path extrusionOk="0" h="33315" w="5756">
                  <a:moveTo>
                    <a:pt x="1799" y="1"/>
                  </a:moveTo>
                  <a:lnTo>
                    <a:pt x="1" y="33315"/>
                  </a:lnTo>
                  <a:lnTo>
                    <a:pt x="5756" y="33315"/>
                  </a:lnTo>
                  <a:lnTo>
                    <a:pt x="395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68" name="Google Shape;868;p35"/>
            <p:cNvSpPr/>
            <p:nvPr/>
          </p:nvSpPr>
          <p:spPr>
            <a:xfrm>
              <a:off x="5262125" y="2486025"/>
              <a:ext cx="201775" cy="369800"/>
            </a:xfrm>
            <a:custGeom>
              <a:rect b="b" l="l" r="r" t="t"/>
              <a:pathLst>
                <a:path extrusionOk="0" h="14792" w="8071">
                  <a:moveTo>
                    <a:pt x="922" y="0"/>
                  </a:moveTo>
                  <a:lnTo>
                    <a:pt x="0" y="14792"/>
                  </a:lnTo>
                  <a:lnTo>
                    <a:pt x="8070" y="14792"/>
                  </a:lnTo>
                  <a:lnTo>
                    <a:pt x="7149"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69" name="Google Shape;869;p35"/>
            <p:cNvSpPr/>
            <p:nvPr/>
          </p:nvSpPr>
          <p:spPr>
            <a:xfrm>
              <a:off x="4910875" y="2003275"/>
              <a:ext cx="903700" cy="577750"/>
            </a:xfrm>
            <a:custGeom>
              <a:rect b="b" l="l" r="r" t="t"/>
              <a:pathLst>
                <a:path extrusionOk="0" h="23110" w="36148">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70" name="Google Shape;870;p35"/>
            <p:cNvSpPr/>
            <p:nvPr/>
          </p:nvSpPr>
          <p:spPr>
            <a:xfrm>
              <a:off x="4964275" y="2048800"/>
              <a:ext cx="796900" cy="486700"/>
            </a:xfrm>
            <a:custGeom>
              <a:rect b="b" l="l" r="r" t="t"/>
              <a:pathLst>
                <a:path extrusionOk="0" h="19468" w="31876">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71" name="Google Shape;871;p35"/>
            <p:cNvSpPr/>
            <p:nvPr/>
          </p:nvSpPr>
          <p:spPr>
            <a:xfrm>
              <a:off x="4996300" y="2167375"/>
              <a:ext cx="733400" cy="26450"/>
            </a:xfrm>
            <a:custGeom>
              <a:rect b="b" l="l" r="r" t="t"/>
              <a:pathLst>
                <a:path extrusionOk="0" h="1058" w="29336">
                  <a:moveTo>
                    <a:pt x="136" y="1"/>
                  </a:moveTo>
                  <a:lnTo>
                    <a:pt x="1" y="1057"/>
                  </a:lnTo>
                  <a:lnTo>
                    <a:pt x="29336" y="1057"/>
                  </a:lnTo>
                  <a:lnTo>
                    <a:pt x="29201"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72" name="Google Shape;872;p35"/>
            <p:cNvSpPr/>
            <p:nvPr/>
          </p:nvSpPr>
          <p:spPr>
            <a:xfrm>
              <a:off x="4970450" y="2376425"/>
              <a:ext cx="785100" cy="26450"/>
            </a:xfrm>
            <a:custGeom>
              <a:rect b="b" l="l" r="r" t="t"/>
              <a:pathLst>
                <a:path extrusionOk="0" h="1058" w="31404">
                  <a:moveTo>
                    <a:pt x="136" y="1"/>
                  </a:moveTo>
                  <a:lnTo>
                    <a:pt x="1" y="1057"/>
                  </a:lnTo>
                  <a:lnTo>
                    <a:pt x="31404" y="1057"/>
                  </a:lnTo>
                  <a:lnTo>
                    <a:pt x="31269"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73" name="Google Shape;873;p35"/>
            <p:cNvSpPr/>
            <p:nvPr/>
          </p:nvSpPr>
          <p:spPr>
            <a:xfrm>
              <a:off x="5489725" y="2048800"/>
              <a:ext cx="30925" cy="486700"/>
            </a:xfrm>
            <a:custGeom>
              <a:rect b="b" l="l" r="r" t="t"/>
              <a:pathLst>
                <a:path extrusionOk="0" h="19468" w="1237">
                  <a:moveTo>
                    <a:pt x="0" y="1"/>
                  </a:moveTo>
                  <a:lnTo>
                    <a:pt x="0" y="19467"/>
                  </a:lnTo>
                  <a:lnTo>
                    <a:pt x="1237" y="19467"/>
                  </a:lnTo>
                  <a:lnTo>
                    <a:pt x="123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74" name="Google Shape;874;p35"/>
            <p:cNvSpPr/>
            <p:nvPr/>
          </p:nvSpPr>
          <p:spPr>
            <a:xfrm>
              <a:off x="5177250" y="2048800"/>
              <a:ext cx="31500" cy="486700"/>
            </a:xfrm>
            <a:custGeom>
              <a:rect b="b" l="l" r="r" t="t"/>
              <a:pathLst>
                <a:path extrusionOk="0" h="19468" w="1260">
                  <a:moveTo>
                    <a:pt x="1" y="1"/>
                  </a:moveTo>
                  <a:lnTo>
                    <a:pt x="1" y="19467"/>
                  </a:lnTo>
                  <a:lnTo>
                    <a:pt x="1260" y="19467"/>
                  </a:lnTo>
                  <a:lnTo>
                    <a:pt x="126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75" name="Google Shape;875;p35"/>
            <p:cNvSpPr/>
            <p:nvPr/>
          </p:nvSpPr>
          <p:spPr>
            <a:xfrm>
              <a:off x="3144025" y="2486025"/>
              <a:ext cx="201225" cy="369800"/>
            </a:xfrm>
            <a:custGeom>
              <a:rect b="b" l="l" r="r" t="t"/>
              <a:pathLst>
                <a:path extrusionOk="0" h="14792" w="8049">
                  <a:moveTo>
                    <a:pt x="900" y="0"/>
                  </a:moveTo>
                  <a:lnTo>
                    <a:pt x="1" y="14792"/>
                  </a:lnTo>
                  <a:lnTo>
                    <a:pt x="8048" y="14792"/>
                  </a:lnTo>
                  <a:lnTo>
                    <a:pt x="7149"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76" name="Google Shape;876;p35"/>
            <p:cNvSpPr/>
            <p:nvPr/>
          </p:nvSpPr>
          <p:spPr>
            <a:xfrm>
              <a:off x="2792800" y="2003275"/>
              <a:ext cx="903675" cy="577750"/>
            </a:xfrm>
            <a:custGeom>
              <a:rect b="b" l="l" r="r" t="t"/>
              <a:pathLst>
                <a:path extrusionOk="0" h="23110" w="36147">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77" name="Google Shape;877;p35"/>
            <p:cNvSpPr/>
            <p:nvPr/>
          </p:nvSpPr>
          <p:spPr>
            <a:xfrm>
              <a:off x="2846200" y="2048800"/>
              <a:ext cx="796900" cy="486700"/>
            </a:xfrm>
            <a:custGeom>
              <a:rect b="b" l="l" r="r" t="t"/>
              <a:pathLst>
                <a:path extrusionOk="0" h="19468" w="31876">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78" name="Google Shape;878;p35"/>
            <p:cNvSpPr/>
            <p:nvPr/>
          </p:nvSpPr>
          <p:spPr>
            <a:xfrm>
              <a:off x="2877650" y="2167375"/>
              <a:ext cx="733400" cy="26450"/>
            </a:xfrm>
            <a:custGeom>
              <a:rect b="b" l="l" r="r" t="t"/>
              <a:pathLst>
                <a:path extrusionOk="0" h="1058" w="29336">
                  <a:moveTo>
                    <a:pt x="136" y="1"/>
                  </a:moveTo>
                  <a:lnTo>
                    <a:pt x="1" y="1057"/>
                  </a:lnTo>
                  <a:lnTo>
                    <a:pt x="29336" y="1057"/>
                  </a:lnTo>
                  <a:lnTo>
                    <a:pt x="29201"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79" name="Google Shape;879;p35"/>
            <p:cNvSpPr/>
            <p:nvPr/>
          </p:nvSpPr>
          <p:spPr>
            <a:xfrm>
              <a:off x="2851800" y="2376425"/>
              <a:ext cx="785100" cy="26450"/>
            </a:xfrm>
            <a:custGeom>
              <a:rect b="b" l="l" r="r" t="t"/>
              <a:pathLst>
                <a:path extrusionOk="0" h="1058" w="31404">
                  <a:moveTo>
                    <a:pt x="136" y="1"/>
                  </a:moveTo>
                  <a:lnTo>
                    <a:pt x="1" y="1057"/>
                  </a:lnTo>
                  <a:lnTo>
                    <a:pt x="31404" y="1057"/>
                  </a:lnTo>
                  <a:lnTo>
                    <a:pt x="31269"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80" name="Google Shape;880;p35"/>
            <p:cNvSpPr/>
            <p:nvPr/>
          </p:nvSpPr>
          <p:spPr>
            <a:xfrm>
              <a:off x="3371075" y="2048800"/>
              <a:ext cx="31500" cy="486700"/>
            </a:xfrm>
            <a:custGeom>
              <a:rect b="b" l="l" r="r" t="t"/>
              <a:pathLst>
                <a:path extrusionOk="0" h="19468" w="1260">
                  <a:moveTo>
                    <a:pt x="0" y="1"/>
                  </a:moveTo>
                  <a:lnTo>
                    <a:pt x="0" y="19467"/>
                  </a:lnTo>
                  <a:lnTo>
                    <a:pt x="1259" y="19467"/>
                  </a:lnTo>
                  <a:lnTo>
                    <a:pt x="1259"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81" name="Google Shape;881;p35"/>
            <p:cNvSpPr/>
            <p:nvPr/>
          </p:nvSpPr>
          <p:spPr>
            <a:xfrm>
              <a:off x="3059175" y="2048800"/>
              <a:ext cx="30925" cy="486700"/>
            </a:xfrm>
            <a:custGeom>
              <a:rect b="b" l="l" r="r" t="t"/>
              <a:pathLst>
                <a:path extrusionOk="0" h="19468" w="1237">
                  <a:moveTo>
                    <a:pt x="1" y="1"/>
                  </a:moveTo>
                  <a:lnTo>
                    <a:pt x="1" y="19467"/>
                  </a:lnTo>
                  <a:lnTo>
                    <a:pt x="1237" y="19467"/>
                  </a:lnTo>
                  <a:lnTo>
                    <a:pt x="123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82" name="Google Shape;882;p35"/>
            <p:cNvSpPr/>
            <p:nvPr/>
          </p:nvSpPr>
          <p:spPr>
            <a:xfrm>
              <a:off x="3993750" y="264525"/>
              <a:ext cx="739575" cy="739025"/>
            </a:xfrm>
            <a:custGeom>
              <a:rect b="b" l="l" r="r" t="t"/>
              <a:pathLst>
                <a:path extrusionOk="0" h="29561" w="29583">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83" name="Google Shape;883;p35"/>
            <p:cNvSpPr/>
            <p:nvPr/>
          </p:nvSpPr>
          <p:spPr>
            <a:xfrm>
              <a:off x="1669975" y="2854675"/>
              <a:ext cx="4427275" cy="1909075"/>
            </a:xfrm>
            <a:custGeom>
              <a:rect b="b" l="l" r="r" t="t"/>
              <a:pathLst>
                <a:path extrusionOk="0" h="76363" w="177091">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84" name="Google Shape;884;p35"/>
            <p:cNvSpPr/>
            <p:nvPr/>
          </p:nvSpPr>
          <p:spPr>
            <a:xfrm>
              <a:off x="1669975" y="2854675"/>
              <a:ext cx="4427275" cy="1909075"/>
            </a:xfrm>
            <a:custGeom>
              <a:rect b="b" l="l" r="r" t="t"/>
              <a:pathLst>
                <a:path extrusionOk="0" h="76363" w="177091">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85" name="Google Shape;885;p35"/>
            <p:cNvSpPr/>
            <p:nvPr/>
          </p:nvSpPr>
          <p:spPr>
            <a:xfrm>
              <a:off x="1669975" y="2854675"/>
              <a:ext cx="4427275" cy="1909075"/>
            </a:xfrm>
            <a:custGeom>
              <a:rect b="b" l="l" r="r" t="t"/>
              <a:pathLst>
                <a:path extrusionOk="0" h="76363" w="177091">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86" name="Google Shape;886;p35"/>
            <p:cNvSpPr/>
            <p:nvPr/>
          </p:nvSpPr>
          <p:spPr>
            <a:xfrm>
              <a:off x="5336300" y="2854675"/>
              <a:ext cx="760950" cy="1107125"/>
            </a:xfrm>
            <a:custGeom>
              <a:rect b="b" l="l" r="r" t="t"/>
              <a:pathLst>
                <a:path extrusionOk="0" h="44285" w="30438">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87" name="Google Shape;887;p35"/>
            <p:cNvSpPr/>
            <p:nvPr/>
          </p:nvSpPr>
          <p:spPr>
            <a:xfrm>
              <a:off x="2057725" y="2854675"/>
              <a:ext cx="971700" cy="1190850"/>
            </a:xfrm>
            <a:custGeom>
              <a:rect b="b" l="l" r="r" t="t"/>
              <a:pathLst>
                <a:path extrusionOk="0" h="47634" w="38868">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88" name="Google Shape;888;p35"/>
            <p:cNvSpPr/>
            <p:nvPr/>
          </p:nvSpPr>
          <p:spPr>
            <a:xfrm>
              <a:off x="4343850" y="2854675"/>
              <a:ext cx="1753400" cy="1107125"/>
            </a:xfrm>
            <a:custGeom>
              <a:rect b="b" l="l" r="r" t="t"/>
              <a:pathLst>
                <a:path extrusionOk="0" h="44285" w="70136">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89" name="Google Shape;889;p35"/>
            <p:cNvSpPr/>
            <p:nvPr/>
          </p:nvSpPr>
          <p:spPr>
            <a:xfrm>
              <a:off x="3340725" y="2854675"/>
              <a:ext cx="1164450" cy="1444300"/>
            </a:xfrm>
            <a:custGeom>
              <a:rect b="b" l="l" r="r" t="t"/>
              <a:pathLst>
                <a:path extrusionOk="0" h="57772" w="46578">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90" name="Google Shape;890;p35"/>
            <p:cNvSpPr/>
            <p:nvPr/>
          </p:nvSpPr>
          <p:spPr>
            <a:xfrm>
              <a:off x="5336300" y="2854675"/>
              <a:ext cx="760375" cy="1107125"/>
            </a:xfrm>
            <a:custGeom>
              <a:rect b="b" l="l" r="r" t="t"/>
              <a:pathLst>
                <a:path extrusionOk="0" h="44285" w="30415">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91" name="Google Shape;891;p35"/>
            <p:cNvSpPr/>
            <p:nvPr/>
          </p:nvSpPr>
          <p:spPr>
            <a:xfrm>
              <a:off x="2057725" y="2854675"/>
              <a:ext cx="971700" cy="1190850"/>
            </a:xfrm>
            <a:custGeom>
              <a:rect b="b" l="l" r="r" t="t"/>
              <a:pathLst>
                <a:path extrusionOk="0" h="47634" w="38868">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92" name="Google Shape;892;p35"/>
            <p:cNvSpPr/>
            <p:nvPr/>
          </p:nvSpPr>
          <p:spPr>
            <a:xfrm>
              <a:off x="2642750" y="3394175"/>
              <a:ext cx="30925" cy="53425"/>
            </a:xfrm>
            <a:custGeom>
              <a:rect b="b" l="l" r="r" t="t"/>
              <a:pathLst>
                <a:path extrusionOk="0" h="2137" w="1237">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93" name="Google Shape;893;p35"/>
            <p:cNvSpPr/>
            <p:nvPr/>
          </p:nvSpPr>
          <p:spPr>
            <a:xfrm>
              <a:off x="2438750" y="3131175"/>
              <a:ext cx="33750" cy="102300"/>
            </a:xfrm>
            <a:custGeom>
              <a:rect b="b" l="l" r="r" t="t"/>
              <a:pathLst>
                <a:path extrusionOk="0" h="4092" w="135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94" name="Google Shape;894;p35"/>
            <p:cNvSpPr/>
            <p:nvPr/>
          </p:nvSpPr>
          <p:spPr>
            <a:xfrm>
              <a:off x="5918500" y="2940650"/>
              <a:ext cx="41050" cy="125350"/>
            </a:xfrm>
            <a:custGeom>
              <a:rect b="b" l="l" r="r" t="t"/>
              <a:pathLst>
                <a:path extrusionOk="0" h="5014" w="1642">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95" name="Google Shape;895;p35"/>
            <p:cNvSpPr/>
            <p:nvPr/>
          </p:nvSpPr>
          <p:spPr>
            <a:xfrm>
              <a:off x="1876225" y="3139050"/>
              <a:ext cx="141625" cy="311900"/>
            </a:xfrm>
            <a:custGeom>
              <a:rect b="b" l="l" r="r" t="t"/>
              <a:pathLst>
                <a:path extrusionOk="0" h="12476" w="5665">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96" name="Google Shape;896;p35"/>
            <p:cNvSpPr/>
            <p:nvPr/>
          </p:nvSpPr>
          <p:spPr>
            <a:xfrm>
              <a:off x="2016150" y="3491950"/>
              <a:ext cx="78700" cy="116925"/>
            </a:xfrm>
            <a:custGeom>
              <a:rect b="b" l="l" r="r" t="t"/>
              <a:pathLst>
                <a:path extrusionOk="0" h="4677" w="3148">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97" name="Google Shape;897;p35"/>
            <p:cNvSpPr/>
            <p:nvPr/>
          </p:nvSpPr>
          <p:spPr>
            <a:xfrm>
              <a:off x="2467425" y="4046625"/>
              <a:ext cx="117475" cy="111875"/>
            </a:xfrm>
            <a:custGeom>
              <a:rect b="b" l="l" r="r" t="t"/>
              <a:pathLst>
                <a:path extrusionOk="0" h="4475" w="4699">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98" name="Google Shape;898;p35"/>
            <p:cNvSpPr/>
            <p:nvPr/>
          </p:nvSpPr>
          <p:spPr>
            <a:xfrm>
              <a:off x="2487650" y="3958400"/>
              <a:ext cx="98375" cy="100625"/>
            </a:xfrm>
            <a:custGeom>
              <a:rect b="b" l="l" r="r" t="t"/>
              <a:pathLst>
                <a:path extrusionOk="0" h="4025" w="3935">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899" name="Google Shape;899;p35"/>
            <p:cNvSpPr/>
            <p:nvPr/>
          </p:nvSpPr>
          <p:spPr>
            <a:xfrm>
              <a:off x="2511250" y="3849950"/>
              <a:ext cx="50600" cy="55100"/>
            </a:xfrm>
            <a:custGeom>
              <a:rect b="b" l="l" r="r" t="t"/>
              <a:pathLst>
                <a:path extrusionOk="0" h="2204" w="2024">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00" name="Google Shape;900;p35"/>
            <p:cNvSpPr/>
            <p:nvPr/>
          </p:nvSpPr>
          <p:spPr>
            <a:xfrm>
              <a:off x="2877100" y="4188800"/>
              <a:ext cx="211875" cy="200650"/>
            </a:xfrm>
            <a:custGeom>
              <a:rect b="b" l="l" r="r" t="t"/>
              <a:pathLst>
                <a:path extrusionOk="0" h="8026" w="8475">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01" name="Google Shape;901;p35"/>
            <p:cNvSpPr/>
            <p:nvPr/>
          </p:nvSpPr>
          <p:spPr>
            <a:xfrm>
              <a:off x="2813025" y="3819025"/>
              <a:ext cx="185475" cy="188850"/>
            </a:xfrm>
            <a:custGeom>
              <a:rect b="b" l="l" r="r" t="t"/>
              <a:pathLst>
                <a:path extrusionOk="0" h="7554" w="7419">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02" name="Google Shape;902;p35"/>
            <p:cNvSpPr/>
            <p:nvPr/>
          </p:nvSpPr>
          <p:spPr>
            <a:xfrm>
              <a:off x="2785500" y="3975825"/>
              <a:ext cx="110725" cy="90500"/>
            </a:xfrm>
            <a:custGeom>
              <a:rect b="b" l="l" r="r" t="t"/>
              <a:pathLst>
                <a:path extrusionOk="0" h="3620" w="4429">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03" name="Google Shape;903;p35"/>
            <p:cNvSpPr/>
            <p:nvPr/>
          </p:nvSpPr>
          <p:spPr>
            <a:xfrm>
              <a:off x="1990300" y="2973825"/>
              <a:ext cx="45550" cy="128150"/>
            </a:xfrm>
            <a:custGeom>
              <a:rect b="b" l="l" r="r" t="t"/>
              <a:pathLst>
                <a:path extrusionOk="0" h="5126" w="1822">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04" name="Google Shape;904;p35"/>
            <p:cNvSpPr/>
            <p:nvPr/>
          </p:nvSpPr>
          <p:spPr>
            <a:xfrm>
              <a:off x="3149650" y="3907825"/>
              <a:ext cx="50050" cy="148375"/>
            </a:xfrm>
            <a:custGeom>
              <a:rect b="b" l="l" r="r" t="t"/>
              <a:pathLst>
                <a:path extrusionOk="0" h="5935" w="2002">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05" name="Google Shape;905;p35"/>
            <p:cNvSpPr/>
            <p:nvPr/>
          </p:nvSpPr>
          <p:spPr>
            <a:xfrm>
              <a:off x="3259250" y="4490025"/>
              <a:ext cx="141625" cy="100625"/>
            </a:xfrm>
            <a:custGeom>
              <a:rect b="b" l="l" r="r" t="t"/>
              <a:pathLst>
                <a:path extrusionOk="0" h="4025" w="5665">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06" name="Google Shape;906;p35"/>
            <p:cNvSpPr/>
            <p:nvPr/>
          </p:nvSpPr>
          <p:spPr>
            <a:xfrm>
              <a:off x="4554025" y="4431575"/>
              <a:ext cx="217525" cy="148400"/>
            </a:xfrm>
            <a:custGeom>
              <a:rect b="b" l="l" r="r" t="t"/>
              <a:pathLst>
                <a:path extrusionOk="0" h="5936" w="8701">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07" name="Google Shape;907;p35"/>
            <p:cNvSpPr/>
            <p:nvPr/>
          </p:nvSpPr>
          <p:spPr>
            <a:xfrm>
              <a:off x="4778250" y="4103400"/>
              <a:ext cx="115800" cy="159625"/>
            </a:xfrm>
            <a:custGeom>
              <a:rect b="b" l="l" r="r" t="t"/>
              <a:pathLst>
                <a:path extrusionOk="0" h="6385" w="4632">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08" name="Google Shape;908;p35"/>
            <p:cNvSpPr/>
            <p:nvPr/>
          </p:nvSpPr>
          <p:spPr>
            <a:xfrm>
              <a:off x="5139600" y="3721250"/>
              <a:ext cx="113000" cy="100625"/>
            </a:xfrm>
            <a:custGeom>
              <a:rect b="b" l="l" r="r" t="t"/>
              <a:pathLst>
                <a:path extrusionOk="0" h="4025" w="452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09" name="Google Shape;909;p35"/>
            <p:cNvSpPr/>
            <p:nvPr/>
          </p:nvSpPr>
          <p:spPr>
            <a:xfrm>
              <a:off x="5173325" y="3908950"/>
              <a:ext cx="220325" cy="212450"/>
            </a:xfrm>
            <a:custGeom>
              <a:rect b="b" l="l" r="r" t="t"/>
              <a:pathLst>
                <a:path extrusionOk="0" h="8498" w="8813">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10" name="Google Shape;910;p35"/>
            <p:cNvSpPr/>
            <p:nvPr/>
          </p:nvSpPr>
          <p:spPr>
            <a:xfrm>
              <a:off x="5271100" y="4113500"/>
              <a:ext cx="64100" cy="64650"/>
            </a:xfrm>
            <a:custGeom>
              <a:rect b="b" l="l" r="r" t="t"/>
              <a:pathLst>
                <a:path extrusionOk="0" h="2586" w="2564">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11" name="Google Shape;911;p35"/>
            <p:cNvSpPr/>
            <p:nvPr/>
          </p:nvSpPr>
          <p:spPr>
            <a:xfrm>
              <a:off x="3300275" y="3453750"/>
              <a:ext cx="62400" cy="547950"/>
            </a:xfrm>
            <a:custGeom>
              <a:rect b="b" l="l" r="r" t="t"/>
              <a:pathLst>
                <a:path extrusionOk="0" h="21918" w="2496">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12" name="Google Shape;912;p35"/>
            <p:cNvSpPr/>
            <p:nvPr/>
          </p:nvSpPr>
          <p:spPr>
            <a:xfrm>
              <a:off x="3354225" y="4119700"/>
              <a:ext cx="114100" cy="173675"/>
            </a:xfrm>
            <a:custGeom>
              <a:rect b="b" l="l" r="r" t="t"/>
              <a:pathLst>
                <a:path extrusionOk="0" h="6947" w="4564">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13" name="Google Shape;913;p35"/>
            <p:cNvSpPr/>
            <p:nvPr/>
          </p:nvSpPr>
          <p:spPr>
            <a:xfrm>
              <a:off x="3393550" y="3912325"/>
              <a:ext cx="87125" cy="250100"/>
            </a:xfrm>
            <a:custGeom>
              <a:rect b="b" l="l" r="r" t="t"/>
              <a:pathLst>
                <a:path extrusionOk="0" h="10004" w="3485">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14" name="Google Shape;914;p35"/>
            <p:cNvSpPr/>
            <p:nvPr/>
          </p:nvSpPr>
          <p:spPr>
            <a:xfrm>
              <a:off x="4260125" y="4324250"/>
              <a:ext cx="310800" cy="150625"/>
            </a:xfrm>
            <a:custGeom>
              <a:rect b="b" l="l" r="r" t="t"/>
              <a:pathLst>
                <a:path extrusionOk="0" h="6025" w="12432">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15" name="Google Shape;915;p35"/>
            <p:cNvSpPr/>
            <p:nvPr/>
          </p:nvSpPr>
          <p:spPr>
            <a:xfrm>
              <a:off x="4607975" y="3992125"/>
              <a:ext cx="188300" cy="257975"/>
            </a:xfrm>
            <a:custGeom>
              <a:rect b="b" l="l" r="r" t="t"/>
              <a:pathLst>
                <a:path extrusionOk="0" h="10319" w="7532">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16" name="Google Shape;916;p35"/>
            <p:cNvSpPr/>
            <p:nvPr/>
          </p:nvSpPr>
          <p:spPr>
            <a:xfrm>
              <a:off x="4618100" y="3745400"/>
              <a:ext cx="230425" cy="338900"/>
            </a:xfrm>
            <a:custGeom>
              <a:rect b="b" l="l" r="r" t="t"/>
              <a:pathLst>
                <a:path extrusionOk="0" h="13556" w="9217">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17" name="Google Shape;917;p35"/>
            <p:cNvSpPr/>
            <p:nvPr/>
          </p:nvSpPr>
          <p:spPr>
            <a:xfrm>
              <a:off x="4914825" y="3558275"/>
              <a:ext cx="359675" cy="150075"/>
            </a:xfrm>
            <a:custGeom>
              <a:rect b="b" l="l" r="r" t="t"/>
              <a:pathLst>
                <a:path extrusionOk="0" h="6003" w="14387">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18" name="Google Shape;918;p35"/>
            <p:cNvSpPr/>
            <p:nvPr/>
          </p:nvSpPr>
          <p:spPr>
            <a:xfrm>
              <a:off x="2915875" y="3032825"/>
              <a:ext cx="332700" cy="250100"/>
            </a:xfrm>
            <a:custGeom>
              <a:rect b="b" l="l" r="r" t="t"/>
              <a:pathLst>
                <a:path extrusionOk="0" h="10004" w="13308">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19" name="Google Shape;919;p35"/>
            <p:cNvSpPr/>
            <p:nvPr/>
          </p:nvSpPr>
          <p:spPr>
            <a:xfrm>
              <a:off x="4749600" y="3463850"/>
              <a:ext cx="51725" cy="114675"/>
            </a:xfrm>
            <a:custGeom>
              <a:rect b="b" l="l" r="r" t="t"/>
              <a:pathLst>
                <a:path extrusionOk="0" h="4587" w="2069">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20" name="Google Shape;920;p35"/>
            <p:cNvSpPr/>
            <p:nvPr/>
          </p:nvSpPr>
          <p:spPr>
            <a:xfrm>
              <a:off x="5567825" y="3169950"/>
              <a:ext cx="136600" cy="273150"/>
            </a:xfrm>
            <a:custGeom>
              <a:rect b="b" l="l" r="r" t="t"/>
              <a:pathLst>
                <a:path extrusionOk="0" h="10926" w="5464">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21" name="Google Shape;921;p35"/>
            <p:cNvSpPr/>
            <p:nvPr/>
          </p:nvSpPr>
          <p:spPr>
            <a:xfrm>
              <a:off x="4272475" y="3574575"/>
              <a:ext cx="64650" cy="64075"/>
            </a:xfrm>
            <a:custGeom>
              <a:rect b="b" l="l" r="r" t="t"/>
              <a:pathLst>
                <a:path extrusionOk="0" h="2563" w="2586">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22" name="Google Shape;922;p35"/>
            <p:cNvSpPr/>
            <p:nvPr/>
          </p:nvSpPr>
          <p:spPr>
            <a:xfrm>
              <a:off x="4102200" y="3789250"/>
              <a:ext cx="42175" cy="44975"/>
            </a:xfrm>
            <a:custGeom>
              <a:rect b="b" l="l" r="r" t="t"/>
              <a:pathLst>
                <a:path extrusionOk="0" h="1799" w="1687">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23" name="Google Shape;923;p35"/>
            <p:cNvSpPr/>
            <p:nvPr/>
          </p:nvSpPr>
          <p:spPr>
            <a:xfrm>
              <a:off x="3996550" y="3753275"/>
              <a:ext cx="33750" cy="37125"/>
            </a:xfrm>
            <a:custGeom>
              <a:rect b="b" l="l" r="r" t="t"/>
              <a:pathLst>
                <a:path extrusionOk="0" h="1485" w="135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24" name="Google Shape;924;p35"/>
            <p:cNvSpPr/>
            <p:nvPr/>
          </p:nvSpPr>
          <p:spPr>
            <a:xfrm>
              <a:off x="3885850" y="3430150"/>
              <a:ext cx="41050" cy="79250"/>
            </a:xfrm>
            <a:custGeom>
              <a:rect b="b" l="l" r="r" t="t"/>
              <a:pathLst>
                <a:path extrusionOk="0" h="3170" w="1642">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25" name="Google Shape;925;p35"/>
            <p:cNvSpPr/>
            <p:nvPr/>
          </p:nvSpPr>
          <p:spPr>
            <a:xfrm>
              <a:off x="3783000" y="4078100"/>
              <a:ext cx="36000" cy="86575"/>
            </a:xfrm>
            <a:custGeom>
              <a:rect b="b" l="l" r="r" t="t"/>
              <a:pathLst>
                <a:path extrusionOk="0" h="3463" w="144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26" name="Google Shape;926;p35"/>
            <p:cNvSpPr/>
            <p:nvPr/>
          </p:nvSpPr>
          <p:spPr>
            <a:xfrm>
              <a:off x="5433525" y="3264350"/>
              <a:ext cx="136025" cy="191675"/>
            </a:xfrm>
            <a:custGeom>
              <a:rect b="b" l="l" r="r" t="t"/>
              <a:pathLst>
                <a:path extrusionOk="0" h="7667" w="5441">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27" name="Google Shape;927;p35"/>
            <p:cNvSpPr/>
            <p:nvPr/>
          </p:nvSpPr>
          <p:spPr>
            <a:xfrm>
              <a:off x="5765650" y="3260425"/>
              <a:ext cx="54525" cy="132100"/>
            </a:xfrm>
            <a:custGeom>
              <a:rect b="b" l="l" r="r" t="t"/>
              <a:pathLst>
                <a:path extrusionOk="0" h="5284" w="2181">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28" name="Google Shape;928;p35"/>
            <p:cNvSpPr/>
            <p:nvPr/>
          </p:nvSpPr>
          <p:spPr>
            <a:xfrm>
              <a:off x="4749600" y="3046300"/>
              <a:ext cx="31500" cy="47800"/>
            </a:xfrm>
            <a:custGeom>
              <a:rect b="b" l="l" r="r" t="t"/>
              <a:pathLst>
                <a:path extrusionOk="0" h="1912" w="126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29" name="Google Shape;929;p35"/>
            <p:cNvSpPr/>
            <p:nvPr/>
          </p:nvSpPr>
          <p:spPr>
            <a:xfrm>
              <a:off x="4564700" y="2963150"/>
              <a:ext cx="37675" cy="46650"/>
            </a:xfrm>
            <a:custGeom>
              <a:rect b="b" l="l" r="r" t="t"/>
              <a:pathLst>
                <a:path extrusionOk="0" h="1866" w="1507">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30" name="Google Shape;930;p35"/>
            <p:cNvSpPr/>
            <p:nvPr/>
          </p:nvSpPr>
          <p:spPr>
            <a:xfrm>
              <a:off x="5074975" y="3028325"/>
              <a:ext cx="38800" cy="55675"/>
            </a:xfrm>
            <a:custGeom>
              <a:rect b="b" l="l" r="r" t="t"/>
              <a:pathLst>
                <a:path extrusionOk="0" h="2227" w="1552">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31" name="Google Shape;931;p35"/>
            <p:cNvSpPr/>
            <p:nvPr/>
          </p:nvSpPr>
          <p:spPr>
            <a:xfrm>
              <a:off x="5307075" y="3009775"/>
              <a:ext cx="33750" cy="51175"/>
            </a:xfrm>
            <a:custGeom>
              <a:rect b="b" l="l" r="r" t="t"/>
              <a:pathLst>
                <a:path extrusionOk="0" h="2047" w="135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32" name="Google Shape;932;p35"/>
            <p:cNvSpPr/>
            <p:nvPr/>
          </p:nvSpPr>
          <p:spPr>
            <a:xfrm>
              <a:off x="5036200" y="3283475"/>
              <a:ext cx="46675" cy="77000"/>
            </a:xfrm>
            <a:custGeom>
              <a:rect b="b" l="l" r="r" t="t"/>
              <a:pathLst>
                <a:path extrusionOk="0" h="3080" w="1867">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33" name="Google Shape;933;p35"/>
            <p:cNvSpPr/>
            <p:nvPr/>
          </p:nvSpPr>
          <p:spPr>
            <a:xfrm>
              <a:off x="3611600" y="3056425"/>
              <a:ext cx="42725" cy="45550"/>
            </a:xfrm>
            <a:custGeom>
              <a:rect b="b" l="l" r="r" t="t"/>
              <a:pathLst>
                <a:path extrusionOk="0" h="1822" w="1709">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34" name="Google Shape;934;p35"/>
            <p:cNvSpPr/>
            <p:nvPr/>
          </p:nvSpPr>
          <p:spPr>
            <a:xfrm>
              <a:off x="3806600" y="3055875"/>
              <a:ext cx="29825" cy="30925"/>
            </a:xfrm>
            <a:custGeom>
              <a:rect b="b" l="l" r="r" t="t"/>
              <a:pathLst>
                <a:path extrusionOk="0" h="1237" w="1193">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35" name="Google Shape;935;p35"/>
            <p:cNvSpPr/>
            <p:nvPr/>
          </p:nvSpPr>
          <p:spPr>
            <a:xfrm>
              <a:off x="2299375" y="3337425"/>
              <a:ext cx="36000" cy="105100"/>
            </a:xfrm>
            <a:custGeom>
              <a:rect b="b" l="l" r="r" t="t"/>
              <a:pathLst>
                <a:path extrusionOk="0" h="4204" w="144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36" name="Google Shape;936;p35"/>
            <p:cNvSpPr/>
            <p:nvPr/>
          </p:nvSpPr>
          <p:spPr>
            <a:xfrm>
              <a:off x="2235325" y="3677975"/>
              <a:ext cx="43300" cy="120850"/>
            </a:xfrm>
            <a:custGeom>
              <a:rect b="b" l="l" r="r" t="t"/>
              <a:pathLst>
                <a:path extrusionOk="0" h="4834" w="1732">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37" name="Google Shape;937;p35"/>
            <p:cNvSpPr/>
            <p:nvPr/>
          </p:nvSpPr>
          <p:spPr>
            <a:xfrm>
              <a:off x="1644125" y="859650"/>
              <a:ext cx="102875" cy="157400"/>
            </a:xfrm>
            <a:custGeom>
              <a:rect b="b" l="l" r="r" t="t"/>
              <a:pathLst>
                <a:path extrusionOk="0" h="6296" w="4115">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38" name="Google Shape;938;p35"/>
            <p:cNvSpPr/>
            <p:nvPr/>
          </p:nvSpPr>
          <p:spPr>
            <a:xfrm>
              <a:off x="1601425" y="989475"/>
              <a:ext cx="90500" cy="68575"/>
            </a:xfrm>
            <a:custGeom>
              <a:rect b="b" l="l" r="r" t="t"/>
              <a:pathLst>
                <a:path extrusionOk="0" h="2743" w="362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39" name="Google Shape;939;p35"/>
            <p:cNvSpPr/>
            <p:nvPr/>
          </p:nvSpPr>
          <p:spPr>
            <a:xfrm>
              <a:off x="1691900" y="873150"/>
              <a:ext cx="44400" cy="44975"/>
            </a:xfrm>
            <a:custGeom>
              <a:rect b="b" l="l" r="r" t="t"/>
              <a:pathLst>
                <a:path extrusionOk="0" h="1799" w="1776">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40" name="Google Shape;940;p35"/>
            <p:cNvSpPr/>
            <p:nvPr/>
          </p:nvSpPr>
          <p:spPr>
            <a:xfrm>
              <a:off x="1617150" y="1008575"/>
              <a:ext cx="22500" cy="22500"/>
            </a:xfrm>
            <a:custGeom>
              <a:rect b="b" l="l" r="r" t="t"/>
              <a:pathLst>
                <a:path extrusionOk="0" h="900" w="90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41" name="Google Shape;941;p35"/>
            <p:cNvSpPr/>
            <p:nvPr/>
          </p:nvSpPr>
          <p:spPr>
            <a:xfrm>
              <a:off x="1699200" y="954625"/>
              <a:ext cx="153450" cy="106250"/>
            </a:xfrm>
            <a:custGeom>
              <a:rect b="b" l="l" r="r" t="t"/>
              <a:pathLst>
                <a:path extrusionOk="0" h="4250" w="6138">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42" name="Google Shape;942;p35"/>
            <p:cNvSpPr/>
            <p:nvPr/>
          </p:nvSpPr>
          <p:spPr>
            <a:xfrm>
              <a:off x="1664925" y="1022625"/>
              <a:ext cx="68575" cy="91075"/>
            </a:xfrm>
            <a:custGeom>
              <a:rect b="b" l="l" r="r" t="t"/>
              <a:pathLst>
                <a:path extrusionOk="0" h="3643" w="2743">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43" name="Google Shape;943;p35"/>
            <p:cNvSpPr/>
            <p:nvPr/>
          </p:nvSpPr>
          <p:spPr>
            <a:xfrm>
              <a:off x="1794725" y="965300"/>
              <a:ext cx="44425" cy="44425"/>
            </a:xfrm>
            <a:custGeom>
              <a:rect b="b" l="l" r="r" t="t"/>
              <a:pathLst>
                <a:path extrusionOk="0" h="1777" w="1777">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44" name="Google Shape;944;p35"/>
            <p:cNvSpPr/>
            <p:nvPr/>
          </p:nvSpPr>
          <p:spPr>
            <a:xfrm>
              <a:off x="1691325" y="1074900"/>
              <a:ext cx="23075" cy="23050"/>
            </a:xfrm>
            <a:custGeom>
              <a:rect b="b" l="l" r="r" t="t"/>
              <a:pathLst>
                <a:path extrusionOk="0" h="922" w="923">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45" name="Google Shape;945;p35"/>
            <p:cNvSpPr/>
            <p:nvPr/>
          </p:nvSpPr>
          <p:spPr>
            <a:xfrm>
              <a:off x="1655925" y="904625"/>
              <a:ext cx="148375" cy="160750"/>
            </a:xfrm>
            <a:custGeom>
              <a:rect b="b" l="l" r="r" t="t"/>
              <a:pathLst>
                <a:path extrusionOk="0" h="6430" w="5935">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46" name="Google Shape;946;p35"/>
            <p:cNvSpPr/>
            <p:nvPr/>
          </p:nvSpPr>
          <p:spPr>
            <a:xfrm>
              <a:off x="5685850" y="1699825"/>
              <a:ext cx="149500" cy="110150"/>
            </a:xfrm>
            <a:custGeom>
              <a:rect b="b" l="l" r="r" t="t"/>
              <a:pathLst>
                <a:path extrusionOk="0" h="4406" w="598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47" name="Google Shape;947;p35"/>
            <p:cNvSpPr/>
            <p:nvPr/>
          </p:nvSpPr>
          <p:spPr>
            <a:xfrm>
              <a:off x="5794300" y="1780175"/>
              <a:ext cx="68025" cy="91075"/>
            </a:xfrm>
            <a:custGeom>
              <a:rect b="b" l="l" r="r" t="t"/>
              <a:pathLst>
                <a:path extrusionOk="0" h="3643" w="2721">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48" name="Google Shape;948;p35"/>
            <p:cNvSpPr/>
            <p:nvPr/>
          </p:nvSpPr>
          <p:spPr>
            <a:xfrm>
              <a:off x="5699325" y="1711050"/>
              <a:ext cx="45000" cy="44425"/>
            </a:xfrm>
            <a:custGeom>
              <a:rect b="b" l="l" r="r" t="t"/>
              <a:pathLst>
                <a:path extrusionOk="0" h="1777" w="180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49" name="Google Shape;949;p35"/>
            <p:cNvSpPr/>
            <p:nvPr/>
          </p:nvSpPr>
          <p:spPr>
            <a:xfrm>
              <a:off x="5813425" y="1831875"/>
              <a:ext cx="23050" cy="23075"/>
            </a:xfrm>
            <a:custGeom>
              <a:rect b="b" l="l" r="r" t="t"/>
              <a:pathLst>
                <a:path extrusionOk="0" h="923" w="922">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50" name="Google Shape;950;p35"/>
            <p:cNvSpPr/>
            <p:nvPr/>
          </p:nvSpPr>
          <p:spPr>
            <a:xfrm>
              <a:off x="5799925" y="1615525"/>
              <a:ext cx="100050" cy="160175"/>
            </a:xfrm>
            <a:custGeom>
              <a:rect b="b" l="l" r="r" t="t"/>
              <a:pathLst>
                <a:path extrusionOk="0" h="6407" w="4002">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51" name="Google Shape;951;p35"/>
            <p:cNvSpPr/>
            <p:nvPr/>
          </p:nvSpPr>
          <p:spPr>
            <a:xfrm>
              <a:off x="5843775" y="1754900"/>
              <a:ext cx="89375" cy="68025"/>
            </a:xfrm>
            <a:custGeom>
              <a:rect b="b" l="l" r="r" t="t"/>
              <a:pathLst>
                <a:path extrusionOk="0" h="2721" w="3575">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52" name="Google Shape;952;p35"/>
            <p:cNvSpPr/>
            <p:nvPr/>
          </p:nvSpPr>
          <p:spPr>
            <a:xfrm>
              <a:off x="5811725" y="1630125"/>
              <a:ext cx="44425" cy="44425"/>
            </a:xfrm>
            <a:custGeom>
              <a:rect b="b" l="l" r="r" t="t"/>
              <a:pathLst>
                <a:path extrusionOk="0" h="1777" w="1777">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53" name="Google Shape;953;p35"/>
            <p:cNvSpPr/>
            <p:nvPr/>
          </p:nvSpPr>
          <p:spPr>
            <a:xfrm>
              <a:off x="5894900" y="1773425"/>
              <a:ext cx="22500" cy="22525"/>
            </a:xfrm>
            <a:custGeom>
              <a:rect b="b" l="l" r="r" t="t"/>
              <a:pathLst>
                <a:path extrusionOk="0" h="901" w="90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54" name="Google Shape;954;p35"/>
            <p:cNvSpPr/>
            <p:nvPr/>
          </p:nvSpPr>
          <p:spPr>
            <a:xfrm>
              <a:off x="5741475" y="1653725"/>
              <a:ext cx="134900" cy="172000"/>
            </a:xfrm>
            <a:custGeom>
              <a:rect b="b" l="l" r="r" t="t"/>
              <a:pathLst>
                <a:path extrusionOk="0" h="6880" w="5396">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55" name="Google Shape;955;p35"/>
            <p:cNvSpPr/>
            <p:nvPr/>
          </p:nvSpPr>
          <p:spPr>
            <a:xfrm>
              <a:off x="4498400" y="1242375"/>
              <a:ext cx="100050" cy="73625"/>
            </a:xfrm>
            <a:custGeom>
              <a:rect b="b" l="l" r="r" t="t"/>
              <a:pathLst>
                <a:path extrusionOk="0" h="2945" w="4002">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56" name="Google Shape;956;p35"/>
            <p:cNvSpPr/>
            <p:nvPr/>
          </p:nvSpPr>
          <p:spPr>
            <a:xfrm>
              <a:off x="4570900" y="1295750"/>
              <a:ext cx="45525" cy="61275"/>
            </a:xfrm>
            <a:custGeom>
              <a:rect b="b" l="l" r="r" t="t"/>
              <a:pathLst>
                <a:path extrusionOk="0" h="2451" w="1821">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57" name="Google Shape;957;p35"/>
            <p:cNvSpPr/>
            <p:nvPr/>
          </p:nvSpPr>
          <p:spPr>
            <a:xfrm>
              <a:off x="4507375" y="1249675"/>
              <a:ext cx="29825" cy="29800"/>
            </a:xfrm>
            <a:custGeom>
              <a:rect b="b" l="l" r="r" t="t"/>
              <a:pathLst>
                <a:path extrusionOk="0" h="1192" w="1193">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58" name="Google Shape;958;p35"/>
            <p:cNvSpPr/>
            <p:nvPr/>
          </p:nvSpPr>
          <p:spPr>
            <a:xfrm>
              <a:off x="4583825" y="1331150"/>
              <a:ext cx="15200" cy="14650"/>
            </a:xfrm>
            <a:custGeom>
              <a:rect b="b" l="l" r="r" t="t"/>
              <a:pathLst>
                <a:path extrusionOk="0" h="586" w="608">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59" name="Google Shape;959;p35"/>
            <p:cNvSpPr/>
            <p:nvPr/>
          </p:nvSpPr>
          <p:spPr>
            <a:xfrm>
              <a:off x="4574825" y="1186175"/>
              <a:ext cx="66900" cy="106800"/>
            </a:xfrm>
            <a:custGeom>
              <a:rect b="b" l="l" r="r" t="t"/>
              <a:pathLst>
                <a:path extrusionOk="0" h="4272" w="2676">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60" name="Google Shape;960;p35"/>
            <p:cNvSpPr/>
            <p:nvPr/>
          </p:nvSpPr>
          <p:spPr>
            <a:xfrm>
              <a:off x="4604050" y="1278900"/>
              <a:ext cx="60150" cy="46100"/>
            </a:xfrm>
            <a:custGeom>
              <a:rect b="b" l="l" r="r" t="t"/>
              <a:pathLst>
                <a:path extrusionOk="0" h="1844" w="2406">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61" name="Google Shape;961;p35"/>
            <p:cNvSpPr/>
            <p:nvPr/>
          </p:nvSpPr>
          <p:spPr>
            <a:xfrm>
              <a:off x="4582700" y="1195725"/>
              <a:ext cx="29800" cy="29800"/>
            </a:xfrm>
            <a:custGeom>
              <a:rect b="b" l="l" r="r" t="t"/>
              <a:pathLst>
                <a:path extrusionOk="0" h="1192" w="1192">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62" name="Google Shape;962;p35"/>
            <p:cNvSpPr/>
            <p:nvPr/>
          </p:nvSpPr>
          <p:spPr>
            <a:xfrm>
              <a:off x="4638325" y="1291825"/>
              <a:ext cx="15200" cy="14625"/>
            </a:xfrm>
            <a:custGeom>
              <a:rect b="b" l="l" r="r" t="t"/>
              <a:pathLst>
                <a:path extrusionOk="0" h="585" w="608">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63" name="Google Shape;963;p35"/>
            <p:cNvSpPr/>
            <p:nvPr/>
          </p:nvSpPr>
          <p:spPr>
            <a:xfrm>
              <a:off x="4536050" y="1211450"/>
              <a:ext cx="89950" cy="115225"/>
            </a:xfrm>
            <a:custGeom>
              <a:rect b="b" l="l" r="r" t="t"/>
              <a:pathLst>
                <a:path extrusionOk="0" h="4609" w="3598">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64" name="Google Shape;964;p35"/>
            <p:cNvSpPr/>
            <p:nvPr/>
          </p:nvSpPr>
          <p:spPr>
            <a:xfrm>
              <a:off x="2887200" y="1794225"/>
              <a:ext cx="74225" cy="99500"/>
            </a:xfrm>
            <a:custGeom>
              <a:rect b="b" l="l" r="r" t="t"/>
              <a:pathLst>
                <a:path extrusionOk="0" h="3980" w="2969">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65" name="Google Shape;965;p35"/>
            <p:cNvSpPr/>
            <p:nvPr/>
          </p:nvSpPr>
          <p:spPr>
            <a:xfrm>
              <a:off x="2846200" y="1866725"/>
              <a:ext cx="61275" cy="45550"/>
            </a:xfrm>
            <a:custGeom>
              <a:rect b="b" l="l" r="r" t="t"/>
              <a:pathLst>
                <a:path extrusionOk="0" h="1822" w="2451">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66" name="Google Shape;966;p35"/>
            <p:cNvSpPr/>
            <p:nvPr/>
          </p:nvSpPr>
          <p:spPr>
            <a:xfrm>
              <a:off x="2923750" y="1803225"/>
              <a:ext cx="29800" cy="29800"/>
            </a:xfrm>
            <a:custGeom>
              <a:rect b="b" l="l" r="r" t="t"/>
              <a:pathLst>
                <a:path extrusionOk="0" h="1192" w="1192">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67" name="Google Shape;967;p35"/>
            <p:cNvSpPr/>
            <p:nvPr/>
          </p:nvSpPr>
          <p:spPr>
            <a:xfrm>
              <a:off x="2857425" y="1879650"/>
              <a:ext cx="15200" cy="15200"/>
            </a:xfrm>
            <a:custGeom>
              <a:rect b="b" l="l" r="r" t="t"/>
              <a:pathLst>
                <a:path extrusionOk="0" h="608" w="608">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68" name="Google Shape;968;p35"/>
            <p:cNvSpPr/>
            <p:nvPr/>
          </p:nvSpPr>
          <p:spPr>
            <a:xfrm>
              <a:off x="2910250" y="1870100"/>
              <a:ext cx="107375" cy="67450"/>
            </a:xfrm>
            <a:custGeom>
              <a:rect b="b" l="l" r="r" t="t"/>
              <a:pathLst>
                <a:path extrusionOk="0" h="2698" w="4295">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69" name="Google Shape;969;p35"/>
            <p:cNvSpPr/>
            <p:nvPr/>
          </p:nvSpPr>
          <p:spPr>
            <a:xfrm>
              <a:off x="2878775" y="1899325"/>
              <a:ext cx="45550" cy="60700"/>
            </a:xfrm>
            <a:custGeom>
              <a:rect b="b" l="l" r="r" t="t"/>
              <a:pathLst>
                <a:path extrusionOk="0" h="2428" w="1822">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70" name="Google Shape;970;p35"/>
            <p:cNvSpPr/>
            <p:nvPr/>
          </p:nvSpPr>
          <p:spPr>
            <a:xfrm>
              <a:off x="2978250" y="1877950"/>
              <a:ext cx="29800" cy="29825"/>
            </a:xfrm>
            <a:custGeom>
              <a:rect b="b" l="l" r="r" t="t"/>
              <a:pathLst>
                <a:path extrusionOk="0" h="1193" w="1192">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71" name="Google Shape;971;p35"/>
            <p:cNvSpPr/>
            <p:nvPr/>
          </p:nvSpPr>
          <p:spPr>
            <a:xfrm>
              <a:off x="2896775" y="1934150"/>
              <a:ext cx="15200" cy="14650"/>
            </a:xfrm>
            <a:custGeom>
              <a:rect b="b" l="l" r="r" t="t"/>
              <a:pathLst>
                <a:path extrusionOk="0" h="586" w="608">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72" name="Google Shape;972;p35"/>
            <p:cNvSpPr/>
            <p:nvPr/>
          </p:nvSpPr>
          <p:spPr>
            <a:xfrm>
              <a:off x="2877100" y="1831325"/>
              <a:ext cx="115225" cy="90500"/>
            </a:xfrm>
            <a:custGeom>
              <a:rect b="b" l="l" r="r" t="t"/>
              <a:pathLst>
                <a:path extrusionOk="0" h="3620" w="4609">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73" name="Google Shape;973;p35"/>
            <p:cNvSpPr/>
            <p:nvPr/>
          </p:nvSpPr>
          <p:spPr>
            <a:xfrm>
              <a:off x="1125975" y="1399725"/>
              <a:ext cx="837925" cy="346750"/>
            </a:xfrm>
            <a:custGeom>
              <a:rect b="b" l="l" r="r" t="t"/>
              <a:pathLst>
                <a:path extrusionOk="0" h="13870" w="33517">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74" name="Google Shape;974;p35"/>
            <p:cNvSpPr/>
            <p:nvPr/>
          </p:nvSpPr>
          <p:spPr>
            <a:xfrm>
              <a:off x="5924700" y="1924050"/>
              <a:ext cx="615925" cy="255150"/>
            </a:xfrm>
            <a:custGeom>
              <a:rect b="b" l="l" r="r" t="t"/>
              <a:pathLst>
                <a:path extrusionOk="0" h="10206" w="24637">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75" name="Google Shape;975;p35"/>
            <p:cNvSpPr/>
            <p:nvPr/>
          </p:nvSpPr>
          <p:spPr>
            <a:xfrm>
              <a:off x="4132550" y="455025"/>
              <a:ext cx="1414525" cy="585625"/>
            </a:xfrm>
            <a:custGeom>
              <a:rect b="b" l="l" r="r" t="t"/>
              <a:pathLst>
                <a:path extrusionOk="0" h="23425" w="56581">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sp>
          <p:nvSpPr>
            <p:cNvPr id="976" name="Google Shape;976;p35"/>
            <p:cNvSpPr/>
            <p:nvPr/>
          </p:nvSpPr>
          <p:spPr>
            <a:xfrm>
              <a:off x="2436500" y="800650"/>
              <a:ext cx="1158825" cy="479400"/>
            </a:xfrm>
            <a:custGeom>
              <a:rect b="b" l="l" r="r" t="t"/>
              <a:pathLst>
                <a:path extrusionOk="0" h="19176" w="46353">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t/>
              </a:r>
              <a:endParaRPr b="0" i="0" sz="2489" u="none" cap="none" strike="noStrike">
                <a:solidFill>
                  <a:srgbClr val="000000"/>
                </a:solidFill>
                <a:latin typeface="Arial"/>
                <a:ea typeface="Arial"/>
                <a:cs typeface="Arial"/>
                <a:sym typeface="Arial"/>
              </a:endParaRPr>
            </a:p>
          </p:txBody>
        </p:sp>
      </p:grpSp>
      <p:sp>
        <p:nvSpPr>
          <p:cNvPr id="977" name="Google Shape;977;p35"/>
          <p:cNvSpPr txBox="1"/>
          <p:nvPr/>
        </p:nvSpPr>
        <p:spPr>
          <a:xfrm>
            <a:off x="1593920" y="2465195"/>
            <a:ext cx="4687610" cy="1927609"/>
          </a:xfrm>
          <a:prstGeom prst="rect">
            <a:avLst/>
          </a:prstGeom>
          <a:no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Clr>
                <a:schemeClr val="dk1"/>
              </a:buClr>
              <a:buSzPts val="5200"/>
              <a:buFont typeface="Fira Sans Extra Condensed"/>
              <a:buNone/>
            </a:pPr>
            <a:r>
              <a:rPr b="1" i="0" lang="en-US" sz="4800" u="none" cap="none" strike="noStrike">
                <a:solidFill>
                  <a:srgbClr val="327176"/>
                </a:solidFill>
                <a:latin typeface="Arial"/>
                <a:ea typeface="Arial"/>
                <a:cs typeface="Arial"/>
                <a:sym typeface="Arial"/>
              </a:rPr>
              <a:t>CẢM ƠN</a:t>
            </a:r>
            <a:endParaRPr b="1" i="0" sz="4800" u="none" cap="none" strike="noStrike">
              <a:solidFill>
                <a:srgbClr val="327176"/>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 name="Shape 434"/>
        <p:cNvGrpSpPr/>
        <p:nvPr/>
      </p:nvGrpSpPr>
      <p:grpSpPr>
        <a:xfrm>
          <a:off x="0" y="0"/>
          <a:ext cx="0" cy="0"/>
          <a:chOff x="0" y="0"/>
          <a:chExt cx="0" cy="0"/>
        </a:xfrm>
      </p:grpSpPr>
      <p:sp>
        <p:nvSpPr>
          <p:cNvPr id="435" name="Google Shape;435;p4"/>
          <p:cNvSpPr txBox="1"/>
          <p:nvPr>
            <p:ph type="title"/>
          </p:nvPr>
        </p:nvSpPr>
        <p:spPr>
          <a:xfrm>
            <a:off x="833966" y="484660"/>
            <a:ext cx="10524067" cy="65405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3200">
                <a:solidFill>
                  <a:srgbClr val="327176"/>
                </a:solidFill>
                <a:latin typeface="Arial"/>
                <a:ea typeface="Arial"/>
                <a:cs typeface="Arial"/>
                <a:sym typeface="Arial"/>
              </a:rPr>
              <a:t>TIÊU THỤ ĐIỆN THEO NGÀNH Ở VIỆT NAM</a:t>
            </a:r>
            <a:endParaRPr sz="3200">
              <a:solidFill>
                <a:srgbClr val="327176"/>
              </a:solidFill>
            </a:endParaRPr>
          </a:p>
        </p:txBody>
      </p:sp>
      <p:pic>
        <p:nvPicPr>
          <p:cNvPr id="436" name="Google Shape;436;p4"/>
          <p:cNvPicPr preferRelativeResize="0"/>
          <p:nvPr/>
        </p:nvPicPr>
        <p:blipFill rotWithShape="1">
          <a:blip r:embed="rId3">
            <a:alphaModFix/>
          </a:blip>
          <a:srcRect b="0" l="0" r="0" t="0"/>
          <a:stretch/>
        </p:blipFill>
        <p:spPr>
          <a:xfrm>
            <a:off x="833967" y="1398476"/>
            <a:ext cx="10524066" cy="4894913"/>
          </a:xfrm>
          <a:prstGeom prst="rect">
            <a:avLst/>
          </a:prstGeom>
          <a:noFill/>
          <a:ln>
            <a:noFill/>
          </a:ln>
        </p:spPr>
      </p:pic>
      <p:sp>
        <p:nvSpPr>
          <p:cNvPr id="437" name="Google Shape;437;p4"/>
          <p:cNvSpPr/>
          <p:nvPr/>
        </p:nvSpPr>
        <p:spPr>
          <a:xfrm>
            <a:off x="833966" y="1507390"/>
            <a:ext cx="7344229" cy="331778"/>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0" i="0" lang="en-US" sz="1600" u="none" cap="none" strike="noStrike">
                <a:solidFill>
                  <a:schemeClr val="dk1"/>
                </a:solidFill>
                <a:latin typeface="Arial"/>
                <a:ea typeface="Arial"/>
                <a:cs typeface="Arial"/>
                <a:sym typeface="Arial"/>
              </a:rPr>
              <a:t>Tổng tiêu thụ năng lượng tại Việt Nam từ năm 2000</a:t>
            </a:r>
            <a:endParaRPr b="0" i="0" sz="1600" u="none" cap="none" strike="noStrike">
              <a:solidFill>
                <a:schemeClr val="dk1"/>
              </a:solidFill>
              <a:latin typeface="Arial"/>
              <a:ea typeface="Arial"/>
              <a:cs typeface="Arial"/>
              <a:sym typeface="Arial"/>
            </a:endParaRPr>
          </a:p>
        </p:txBody>
      </p:sp>
      <p:sp>
        <p:nvSpPr>
          <p:cNvPr id="438" name="Google Shape;438;p4"/>
          <p:cNvSpPr/>
          <p:nvPr/>
        </p:nvSpPr>
        <p:spPr>
          <a:xfrm>
            <a:off x="9384695" y="4843809"/>
            <a:ext cx="1638300" cy="27622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1000" u="none" cap="none" strike="noStrike">
                <a:solidFill>
                  <a:schemeClr val="dk1"/>
                </a:solidFill>
                <a:latin typeface="Arial"/>
                <a:ea typeface="Arial"/>
                <a:cs typeface="Arial"/>
                <a:sym typeface="Arial"/>
              </a:rPr>
              <a:t>Nông nghiệp/Lâm nghiệp</a:t>
            </a:r>
            <a:endParaRPr/>
          </a:p>
        </p:txBody>
      </p:sp>
      <p:sp>
        <p:nvSpPr>
          <p:cNvPr id="439" name="Google Shape;439;p4"/>
          <p:cNvSpPr/>
          <p:nvPr/>
        </p:nvSpPr>
        <p:spPr>
          <a:xfrm>
            <a:off x="9384695" y="2423653"/>
            <a:ext cx="1333500" cy="27622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1000" u="none" cap="none" strike="noStrike">
                <a:solidFill>
                  <a:schemeClr val="dk1"/>
                </a:solidFill>
                <a:latin typeface="Arial"/>
                <a:ea typeface="Arial"/>
                <a:cs typeface="Arial"/>
                <a:sym typeface="Arial"/>
              </a:rPr>
              <a:t>Ngành công nghiệp</a:t>
            </a:r>
            <a:endParaRPr/>
          </a:p>
        </p:txBody>
      </p:sp>
      <p:sp>
        <p:nvSpPr>
          <p:cNvPr id="440" name="Google Shape;440;p4"/>
          <p:cNvSpPr/>
          <p:nvPr/>
        </p:nvSpPr>
        <p:spPr>
          <a:xfrm>
            <a:off x="9384695" y="4152713"/>
            <a:ext cx="1333500" cy="27622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1000" u="none" cap="none" strike="noStrike">
                <a:solidFill>
                  <a:schemeClr val="dk1"/>
                </a:solidFill>
                <a:latin typeface="Arial"/>
                <a:ea typeface="Arial"/>
                <a:cs typeface="Arial"/>
                <a:sym typeface="Arial"/>
              </a:rPr>
              <a:t>Ngành vận tải</a:t>
            </a:r>
            <a:endParaRPr/>
          </a:p>
        </p:txBody>
      </p:sp>
      <p:sp>
        <p:nvSpPr>
          <p:cNvPr id="441" name="Google Shape;441;p4"/>
          <p:cNvSpPr/>
          <p:nvPr/>
        </p:nvSpPr>
        <p:spPr>
          <a:xfrm>
            <a:off x="9384695" y="4494838"/>
            <a:ext cx="1333500" cy="27622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1000" u="none" cap="none" strike="noStrike">
                <a:solidFill>
                  <a:schemeClr val="dk1"/>
                </a:solidFill>
                <a:latin typeface="Arial"/>
                <a:ea typeface="Arial"/>
                <a:cs typeface="Arial"/>
                <a:sym typeface="Arial"/>
              </a:rPr>
              <a:t>Khu dân cư</a:t>
            </a:r>
            <a:endParaRPr/>
          </a:p>
        </p:txBody>
      </p:sp>
      <p:sp>
        <p:nvSpPr>
          <p:cNvPr id="442" name="Google Shape;442;p4"/>
          <p:cNvSpPr/>
          <p:nvPr/>
        </p:nvSpPr>
        <p:spPr>
          <a:xfrm>
            <a:off x="9384695" y="5120034"/>
            <a:ext cx="1638300" cy="348971"/>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rPr b="0" i="0" lang="en-US" sz="1000" u="none" cap="none" strike="noStrike">
                <a:solidFill>
                  <a:schemeClr val="dk1"/>
                </a:solidFill>
                <a:latin typeface="Arial"/>
                <a:ea typeface="Arial"/>
                <a:cs typeface="Arial"/>
                <a:sym typeface="Arial"/>
              </a:rPr>
              <a:t>Phi năng lượng</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sp>
        <p:nvSpPr>
          <p:cNvPr id="447" name="Google Shape;447;p5"/>
          <p:cNvSpPr txBox="1"/>
          <p:nvPr>
            <p:ph type="title"/>
          </p:nvPr>
        </p:nvSpPr>
        <p:spPr>
          <a:xfrm>
            <a:off x="470704" y="571885"/>
            <a:ext cx="10972800" cy="495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3200">
                <a:solidFill>
                  <a:srgbClr val="327176"/>
                </a:solidFill>
                <a:latin typeface="Arial"/>
                <a:ea typeface="Arial"/>
                <a:cs typeface="Arial"/>
                <a:sym typeface="Arial"/>
              </a:rPr>
              <a:t>THỰC TRẠNG SỬ DỤNG NĂNG LƯỢNG TẠI VN</a:t>
            </a:r>
            <a:endParaRPr/>
          </a:p>
        </p:txBody>
      </p:sp>
      <p:pic>
        <p:nvPicPr>
          <p:cNvPr id="448" name="Google Shape;448;p5"/>
          <p:cNvPicPr preferRelativeResize="0"/>
          <p:nvPr/>
        </p:nvPicPr>
        <p:blipFill rotWithShape="1">
          <a:blip r:embed="rId3">
            <a:alphaModFix/>
          </a:blip>
          <a:srcRect b="0" l="0" r="0" t="0"/>
          <a:stretch/>
        </p:blipFill>
        <p:spPr>
          <a:xfrm>
            <a:off x="929379" y="1323384"/>
            <a:ext cx="10055449" cy="474526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2" name="Shape 452"/>
        <p:cNvGrpSpPr/>
        <p:nvPr/>
      </p:nvGrpSpPr>
      <p:grpSpPr>
        <a:xfrm>
          <a:off x="0" y="0"/>
          <a:ext cx="0" cy="0"/>
          <a:chOff x="0" y="0"/>
          <a:chExt cx="0" cy="0"/>
        </a:xfrm>
      </p:grpSpPr>
      <p:sp>
        <p:nvSpPr>
          <p:cNvPr id="453" name="Google Shape;453;p6"/>
          <p:cNvSpPr txBox="1"/>
          <p:nvPr>
            <p:ph type="title"/>
          </p:nvPr>
        </p:nvSpPr>
        <p:spPr>
          <a:xfrm>
            <a:off x="609600" y="471469"/>
            <a:ext cx="10972800" cy="701433"/>
          </a:xfrm>
          <a:prstGeom prst="rect">
            <a:avLst/>
          </a:prstGeom>
          <a:noFill/>
          <a:ln>
            <a:noFill/>
          </a:ln>
        </p:spPr>
        <p:txBody>
          <a:bodyPr anchorCtr="0" anchor="ctr" bIns="91425" lIns="91425" spcFirstLastPara="1" rIns="91425" wrap="square" tIns="91425">
            <a:normAutofit/>
          </a:bodyPr>
          <a:lstStyle/>
          <a:p>
            <a:pPr indent="0" lvl="0" marL="0" rtl="0" algn="ctr">
              <a:lnSpc>
                <a:spcPct val="100000"/>
              </a:lnSpc>
              <a:spcBef>
                <a:spcPts val="0"/>
              </a:spcBef>
              <a:spcAft>
                <a:spcPts val="0"/>
              </a:spcAft>
              <a:buSzPts val="2800"/>
              <a:buNone/>
            </a:pPr>
            <a:r>
              <a:rPr lang="en-US" sz="3200">
                <a:solidFill>
                  <a:srgbClr val="327176"/>
                </a:solidFill>
                <a:latin typeface="Arial"/>
                <a:ea typeface="Arial"/>
                <a:cs typeface="Arial"/>
                <a:sym typeface="Arial"/>
              </a:rPr>
              <a:t>ĐẶC ĐIỂM TIÊU THỤ NL TRONG CÔNG NGHIỆP Ở VN</a:t>
            </a:r>
            <a:endParaRPr sz="3200">
              <a:solidFill>
                <a:srgbClr val="327176"/>
              </a:solidFill>
            </a:endParaRPr>
          </a:p>
        </p:txBody>
      </p:sp>
      <p:sp>
        <p:nvSpPr>
          <p:cNvPr id="454" name="Google Shape;454;p6"/>
          <p:cNvSpPr txBox="1"/>
          <p:nvPr>
            <p:ph idx="1" type="body"/>
          </p:nvPr>
        </p:nvSpPr>
        <p:spPr>
          <a:xfrm>
            <a:off x="609600" y="1333681"/>
            <a:ext cx="10972800" cy="5052852"/>
          </a:xfrm>
          <a:prstGeom prst="rect">
            <a:avLst/>
          </a:prstGeom>
          <a:noFill/>
          <a:ln>
            <a:noFill/>
          </a:ln>
        </p:spPr>
        <p:txBody>
          <a:bodyPr anchorCtr="0" anchor="t" bIns="91425" lIns="91425" spcFirstLastPara="1" rIns="91425" wrap="square" tIns="91425">
            <a:normAutofit lnSpcReduction="20000"/>
          </a:bodyPr>
          <a:lstStyle/>
          <a:p>
            <a:pPr indent="-317500" lvl="0" marL="457200" rtl="0" algn="just">
              <a:lnSpc>
                <a:spcPct val="150000"/>
              </a:lnSpc>
              <a:spcBef>
                <a:spcPts val="0"/>
              </a:spcBef>
              <a:spcAft>
                <a:spcPts val="0"/>
              </a:spcAft>
              <a:buSzPts val="1400"/>
              <a:buFont typeface="Noto Sans Symbols"/>
              <a:buChar char="❖"/>
            </a:pPr>
            <a:r>
              <a:rPr lang="en-US" sz="1800"/>
              <a:t>Công nghiệp là lĩnh vực tiêu thụ Năng lượng hàng đầu ở Việt Nam tính theo tiêu thụ điện và tiêu thụ năng lượng cuối cùng</a:t>
            </a:r>
            <a:endParaRPr/>
          </a:p>
          <a:p>
            <a:pPr indent="-317500" lvl="0" marL="457200" rtl="0" algn="just">
              <a:lnSpc>
                <a:spcPct val="150000"/>
              </a:lnSpc>
              <a:spcBef>
                <a:spcPts val="0"/>
              </a:spcBef>
              <a:spcAft>
                <a:spcPts val="0"/>
              </a:spcAft>
              <a:buSzPts val="1400"/>
              <a:buFont typeface="Noto Sans Symbols"/>
              <a:buChar char="❖"/>
            </a:pPr>
            <a:r>
              <a:rPr lang="en-US" sz="1800"/>
              <a:t>Việt Nam hiện có </a:t>
            </a:r>
            <a:r>
              <a:rPr lang="en-US" sz="1800">
                <a:solidFill>
                  <a:srgbClr val="FF0000"/>
                </a:solidFill>
              </a:rPr>
              <a:t>3.491 (năm 2023)</a:t>
            </a:r>
            <a:r>
              <a:rPr lang="en-US" sz="1800"/>
              <a:t> cơ sở sử dụng năng lượng trọng điểm (tăng từ 2496 cơ sở từ năm 2017) tiêu thụ năng lượng 51.393.648 TOE trong đó cơ sở tiêu thụ Năng lượng trọng điểm thuộc mảng công nghiệp chiếm phần lớn là </a:t>
            </a:r>
            <a:r>
              <a:rPr lang="en-US" sz="1800">
                <a:solidFill>
                  <a:srgbClr val="FF0000"/>
                </a:solidFill>
              </a:rPr>
              <a:t>2.864 </a:t>
            </a:r>
            <a:r>
              <a:rPr lang="en-US" sz="1800"/>
              <a:t>cơ sở tiêu thụ  </a:t>
            </a:r>
            <a:r>
              <a:rPr lang="en-US" sz="1800">
                <a:solidFill>
                  <a:srgbClr val="FF0000"/>
                </a:solidFill>
              </a:rPr>
              <a:t>40,586,299</a:t>
            </a:r>
            <a:r>
              <a:rPr lang="en-US" sz="1800"/>
              <a:t> TOE</a:t>
            </a:r>
            <a:r>
              <a:rPr lang="en-US" sz="1800"/>
              <a:t>. Công nghiệp Việt Nam có ưu thế lớn về tiết kiệm năng lượng</a:t>
            </a:r>
            <a:endParaRPr/>
          </a:p>
          <a:p>
            <a:pPr indent="-317500" lvl="0" marL="457200" rtl="0" algn="just">
              <a:lnSpc>
                <a:spcPct val="150000"/>
              </a:lnSpc>
              <a:spcBef>
                <a:spcPts val="0"/>
              </a:spcBef>
              <a:spcAft>
                <a:spcPts val="0"/>
              </a:spcAft>
              <a:buSzPts val="1400"/>
              <a:buFont typeface="Noto Sans Symbols"/>
              <a:buChar char="❖"/>
            </a:pPr>
            <a:r>
              <a:rPr lang="en-US" sz="1800"/>
              <a:t>Đến năm 2025, Việt Nam yêu cầu 100% doanh nghiệp trọng điểm phải áp dụng hệ thống quản lý năng lượng theo quy định theo quyết định 280/Q Đ TTG của Thủ Tướng Chính Phủ về phê duyệt chương trình Quốc gia về sử dụng NLTKHQ giai đoạn 2019 – 2030.</a:t>
            </a:r>
            <a:endParaRPr/>
          </a:p>
          <a:p>
            <a:pPr indent="-317500" lvl="0" marL="457200" rtl="0" algn="just">
              <a:lnSpc>
                <a:spcPct val="150000"/>
              </a:lnSpc>
              <a:spcBef>
                <a:spcPts val="0"/>
              </a:spcBef>
              <a:spcAft>
                <a:spcPts val="0"/>
              </a:spcAft>
              <a:buSzPts val="1400"/>
              <a:buFont typeface="Noto Sans Symbols"/>
              <a:buChar char="❖"/>
            </a:pPr>
            <a:r>
              <a:rPr lang="en-US" sz="1800"/>
              <a:t>Việc áp dụng hệ thống Quản lý Năng lượng ở Việt Nam còn rất thiếu và yếu. Nhiều doanh nghiệp chỉ thực hiện để đáp ứng khuôn khổ về luật. </a:t>
            </a:r>
            <a:endParaRPr/>
          </a:p>
          <a:p>
            <a:pPr indent="-228600" lvl="0" marL="457200" rtl="0" algn="just">
              <a:lnSpc>
                <a:spcPct val="150000"/>
              </a:lnSpc>
              <a:spcBef>
                <a:spcPts val="0"/>
              </a:spcBef>
              <a:spcAft>
                <a:spcPts val="0"/>
              </a:spcAft>
              <a:buSzPts val="1400"/>
              <a:buFont typeface="Noto Sans Symbols"/>
              <a:buNone/>
            </a:pPr>
            <a:r>
              <a:t/>
            </a:r>
            <a:endParaRPr sz="1800"/>
          </a:p>
          <a:p>
            <a:pPr indent="-228600" lvl="0" marL="457200" rtl="0" algn="just">
              <a:lnSpc>
                <a:spcPct val="150000"/>
              </a:lnSpc>
              <a:spcBef>
                <a:spcPts val="0"/>
              </a:spcBef>
              <a:spcAft>
                <a:spcPts val="0"/>
              </a:spcAft>
              <a:buSzPts val="1400"/>
              <a:buFont typeface="Noto Sans Symbols"/>
              <a:buNone/>
            </a:pPr>
            <a:r>
              <a:t/>
            </a:r>
            <a:endParaRPr sz="1800"/>
          </a:p>
        </p:txBody>
      </p:sp>
      <p:pic>
        <p:nvPicPr>
          <p:cNvPr id="455" name="Google Shape;455;p6"/>
          <p:cNvPicPr preferRelativeResize="0"/>
          <p:nvPr/>
        </p:nvPicPr>
        <p:blipFill>
          <a:blip r:embed="rId3">
            <a:alphaModFix/>
          </a:blip>
          <a:stretch>
            <a:fillRect/>
          </a:stretch>
        </p:blipFill>
        <p:spPr>
          <a:xfrm>
            <a:off x="0" y="0"/>
            <a:ext cx="12192000" cy="68580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8"/>
          <p:cNvSpPr txBox="1"/>
          <p:nvPr>
            <p:ph type="title"/>
          </p:nvPr>
        </p:nvSpPr>
        <p:spPr>
          <a:xfrm>
            <a:off x="0" y="326571"/>
            <a:ext cx="12191999" cy="959324"/>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rgbClr val="327176"/>
                </a:solidFill>
                <a:latin typeface="Arial"/>
                <a:ea typeface="Arial"/>
                <a:cs typeface="Arial"/>
                <a:sym typeface="Arial"/>
              </a:rPr>
              <a:t>Mục tiêu TKNL cho các ngành công nghiệp Việt Nam đến năm 2030</a:t>
            </a:r>
            <a:endParaRPr>
              <a:solidFill>
                <a:srgbClr val="327176"/>
              </a:solidFill>
            </a:endParaRPr>
          </a:p>
        </p:txBody>
      </p:sp>
      <p:graphicFrame>
        <p:nvGraphicFramePr>
          <p:cNvPr id="461" name="Google Shape;461;p8"/>
          <p:cNvGraphicFramePr/>
          <p:nvPr/>
        </p:nvGraphicFramePr>
        <p:xfrm>
          <a:off x="661851" y="1515451"/>
          <a:ext cx="3000000" cy="3000000"/>
        </p:xfrm>
        <a:graphic>
          <a:graphicData uri="http://schemas.openxmlformats.org/drawingml/2006/table">
            <a:tbl>
              <a:tblPr>
                <a:noFill/>
                <a:tableStyleId>{88DEE708-06F1-44F1-B74F-3AE1639C4168}</a:tableStyleId>
              </a:tblPr>
              <a:tblGrid>
                <a:gridCol w="5099525"/>
                <a:gridCol w="1682225"/>
                <a:gridCol w="1365150"/>
                <a:gridCol w="1530025"/>
                <a:gridCol w="1182675"/>
              </a:tblGrid>
              <a:tr h="864150">
                <a:tc rowSpan="2">
                  <a:txBody>
                    <a:bodyPr/>
                    <a:lstStyle/>
                    <a:p>
                      <a:pPr indent="0" lvl="0" marL="0" marR="0" rtl="0" algn="ctr">
                        <a:lnSpc>
                          <a:spcPct val="100000"/>
                        </a:lnSpc>
                        <a:spcBef>
                          <a:spcPts val="0"/>
                        </a:spcBef>
                        <a:spcAft>
                          <a:spcPts val="0"/>
                        </a:spcAft>
                        <a:buNone/>
                      </a:pPr>
                      <a:r>
                        <a:rPr lang="en-US" sz="1800" u="none" cap="none" strike="noStrike"/>
                        <a:t>Các ngành công nghiệp</a:t>
                      </a:r>
                      <a:endParaRPr b="1" i="0" sz="1800" u="none" cap="none" strike="noStrike">
                        <a:solidFill>
                          <a:srgbClr val="000000"/>
                        </a:solidFill>
                        <a:latin typeface="Calibri"/>
                        <a:ea typeface="Calibri"/>
                        <a:cs typeface="Calibri"/>
                        <a:sym typeface="Calibri"/>
                      </a:endParaRPr>
                    </a:p>
                  </a:txBody>
                  <a:tcPr marT="10150" marB="0" marR="10150" marL="10150" anchor="ctr"/>
                </a:tc>
                <a:tc gridSpan="2">
                  <a:txBody>
                    <a:bodyPr/>
                    <a:lstStyle/>
                    <a:p>
                      <a:pPr indent="0" lvl="0" marL="0" marR="0" rtl="0" algn="ctr">
                        <a:lnSpc>
                          <a:spcPct val="100000"/>
                        </a:lnSpc>
                        <a:spcBef>
                          <a:spcPts val="0"/>
                        </a:spcBef>
                        <a:spcAft>
                          <a:spcPts val="0"/>
                        </a:spcAft>
                        <a:buNone/>
                      </a:pPr>
                      <a:r>
                        <a:rPr lang="en-US" sz="1800" u="none" cap="none" strike="noStrike"/>
                        <a:t>Đến năm 2025</a:t>
                      </a:r>
                      <a:endParaRPr b="1" i="0" sz="1800" u="none" cap="none" strike="noStrike">
                        <a:solidFill>
                          <a:srgbClr val="000000"/>
                        </a:solidFill>
                        <a:latin typeface="Calibri"/>
                        <a:ea typeface="Calibri"/>
                        <a:cs typeface="Calibri"/>
                        <a:sym typeface="Calibri"/>
                      </a:endParaRPr>
                    </a:p>
                  </a:txBody>
                  <a:tcPr marT="10150" marB="0" marR="10150" marL="10150" anchor="b"/>
                </a:tc>
                <a:tc hMerge="1"/>
                <a:tc gridSpan="2">
                  <a:txBody>
                    <a:bodyPr/>
                    <a:lstStyle/>
                    <a:p>
                      <a:pPr indent="0" lvl="0" marL="0" marR="0" rtl="0" algn="ctr">
                        <a:lnSpc>
                          <a:spcPct val="100000"/>
                        </a:lnSpc>
                        <a:spcBef>
                          <a:spcPts val="0"/>
                        </a:spcBef>
                        <a:spcAft>
                          <a:spcPts val="0"/>
                        </a:spcAft>
                        <a:buNone/>
                      </a:pPr>
                      <a:r>
                        <a:rPr lang="en-US" sz="1800" u="none" cap="none" strike="noStrike"/>
                        <a:t>Đến năm 2030</a:t>
                      </a:r>
                      <a:endParaRPr b="1" i="0" sz="1800" u="none" cap="none" strike="noStrike">
                        <a:solidFill>
                          <a:srgbClr val="000000"/>
                        </a:solidFill>
                        <a:latin typeface="Calibri"/>
                        <a:ea typeface="Calibri"/>
                        <a:cs typeface="Calibri"/>
                        <a:sym typeface="Calibri"/>
                      </a:endParaRPr>
                    </a:p>
                  </a:txBody>
                  <a:tcPr marT="10150" marB="0" marR="10150" marL="10150" anchor="b"/>
                </a:tc>
                <a:tc hMerge="1"/>
              </a:tr>
              <a:tr h="437400">
                <a:tc vMerge="1"/>
                <a:tc>
                  <a:txBody>
                    <a:bodyPr/>
                    <a:lstStyle/>
                    <a:p>
                      <a:pPr indent="0" lvl="0" marL="0" marR="0" rtl="0" algn="ctr">
                        <a:lnSpc>
                          <a:spcPct val="100000"/>
                        </a:lnSpc>
                        <a:spcBef>
                          <a:spcPts val="0"/>
                        </a:spcBef>
                        <a:spcAft>
                          <a:spcPts val="0"/>
                        </a:spcAft>
                        <a:buNone/>
                      </a:pPr>
                      <a:r>
                        <a:rPr lang="en-US" sz="1800" u="none" cap="none" strike="noStrike"/>
                        <a:t>Từ </a:t>
                      </a:r>
                      <a:endParaRPr b="1"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Đến</a:t>
                      </a:r>
                      <a:endParaRPr b="1"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Từ </a:t>
                      </a:r>
                      <a:endParaRPr b="1"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Đến</a:t>
                      </a:r>
                      <a:endParaRPr b="1" i="0" sz="1800" u="none" cap="none" strike="noStrike">
                        <a:solidFill>
                          <a:srgbClr val="000000"/>
                        </a:solidFill>
                        <a:latin typeface="Calibri"/>
                        <a:ea typeface="Calibri"/>
                        <a:cs typeface="Calibri"/>
                        <a:sym typeface="Calibri"/>
                      </a:endParaRPr>
                    </a:p>
                  </a:txBody>
                  <a:tcPr marT="10150" marB="0" marR="10150" marL="10150" anchor="b"/>
                </a:tc>
              </a:tr>
              <a:tr h="437400">
                <a:tc>
                  <a:txBody>
                    <a:bodyPr/>
                    <a:lstStyle/>
                    <a:p>
                      <a:pPr indent="0" lvl="0" marL="0" marR="0" rtl="0" algn="l">
                        <a:lnSpc>
                          <a:spcPct val="100000"/>
                        </a:lnSpc>
                        <a:spcBef>
                          <a:spcPts val="0"/>
                        </a:spcBef>
                        <a:spcAft>
                          <a:spcPts val="0"/>
                        </a:spcAft>
                        <a:buNone/>
                      </a:pPr>
                      <a:r>
                        <a:rPr lang="en-US" sz="1800" u="none" cap="none" strike="noStrike"/>
                        <a:t>Công Nghiệp thép (%)</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3</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10</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5</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16.5</a:t>
                      </a:r>
                      <a:endParaRPr b="0" i="0" sz="1800" u="none" cap="none" strike="noStrike">
                        <a:solidFill>
                          <a:srgbClr val="000000"/>
                        </a:solidFill>
                        <a:latin typeface="Calibri"/>
                        <a:ea typeface="Calibri"/>
                        <a:cs typeface="Calibri"/>
                        <a:sym typeface="Calibri"/>
                      </a:endParaRPr>
                    </a:p>
                  </a:txBody>
                  <a:tcPr marT="10150" marB="0" marR="10150" marL="10150" anchor="b"/>
                </a:tc>
              </a:tr>
              <a:tr h="437400">
                <a:tc>
                  <a:txBody>
                    <a:bodyPr/>
                    <a:lstStyle/>
                    <a:p>
                      <a:pPr indent="0" lvl="0" marL="0" marR="0" rtl="0" algn="l">
                        <a:lnSpc>
                          <a:spcPct val="100000"/>
                        </a:lnSpc>
                        <a:spcBef>
                          <a:spcPts val="0"/>
                        </a:spcBef>
                        <a:spcAft>
                          <a:spcPts val="0"/>
                        </a:spcAft>
                        <a:buNone/>
                      </a:pPr>
                      <a:r>
                        <a:rPr lang="en-US" sz="1800" u="none" cap="none" strike="noStrike"/>
                        <a:t>Công nghiệp hóa chất (%)</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7</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 </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10</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 </a:t>
                      </a:r>
                      <a:endParaRPr b="0" i="0" sz="1800" u="none" cap="none" strike="noStrike">
                        <a:solidFill>
                          <a:srgbClr val="000000"/>
                        </a:solidFill>
                        <a:latin typeface="Calibri"/>
                        <a:ea typeface="Calibri"/>
                        <a:cs typeface="Calibri"/>
                        <a:sym typeface="Calibri"/>
                      </a:endParaRPr>
                    </a:p>
                  </a:txBody>
                  <a:tcPr marT="10150" marB="0" marR="10150" marL="10150" anchor="b"/>
                </a:tc>
              </a:tr>
              <a:tr h="437400">
                <a:tc>
                  <a:txBody>
                    <a:bodyPr/>
                    <a:lstStyle/>
                    <a:p>
                      <a:pPr indent="0" lvl="0" marL="0" marR="0" rtl="0" algn="l">
                        <a:lnSpc>
                          <a:spcPct val="100000"/>
                        </a:lnSpc>
                        <a:spcBef>
                          <a:spcPts val="0"/>
                        </a:spcBef>
                        <a:spcAft>
                          <a:spcPts val="0"/>
                        </a:spcAft>
                        <a:buNone/>
                      </a:pPr>
                      <a:r>
                        <a:rPr lang="en-US" sz="1800" u="none" cap="none" strike="noStrike"/>
                        <a:t>Công nghiệp sản xuất nhựa (%)</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18</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22.46</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21.55</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24.81</a:t>
                      </a:r>
                      <a:endParaRPr b="0" i="0" sz="1800" u="none" cap="none" strike="noStrike">
                        <a:solidFill>
                          <a:srgbClr val="000000"/>
                        </a:solidFill>
                        <a:latin typeface="Calibri"/>
                        <a:ea typeface="Calibri"/>
                        <a:cs typeface="Calibri"/>
                        <a:sym typeface="Calibri"/>
                      </a:endParaRPr>
                    </a:p>
                  </a:txBody>
                  <a:tcPr marT="10150" marB="0" marR="10150" marL="10150" anchor="b"/>
                </a:tc>
              </a:tr>
              <a:tr h="437400">
                <a:tc>
                  <a:txBody>
                    <a:bodyPr/>
                    <a:lstStyle/>
                    <a:p>
                      <a:pPr indent="0" lvl="0" marL="0" marR="0" rtl="0" algn="l">
                        <a:lnSpc>
                          <a:spcPct val="100000"/>
                        </a:lnSpc>
                        <a:spcBef>
                          <a:spcPts val="0"/>
                        </a:spcBef>
                        <a:spcAft>
                          <a:spcPts val="0"/>
                        </a:spcAft>
                        <a:buNone/>
                      </a:pPr>
                      <a:r>
                        <a:rPr lang="en-US" sz="1800" u="none" cap="none" strike="noStrike"/>
                        <a:t>Xi măng (%)</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7.5</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 </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10.89</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 </a:t>
                      </a:r>
                      <a:endParaRPr b="0" i="0" sz="1800" u="none" cap="none" strike="noStrike">
                        <a:solidFill>
                          <a:srgbClr val="000000"/>
                        </a:solidFill>
                        <a:latin typeface="Calibri"/>
                        <a:ea typeface="Calibri"/>
                        <a:cs typeface="Calibri"/>
                        <a:sym typeface="Calibri"/>
                      </a:endParaRPr>
                    </a:p>
                  </a:txBody>
                  <a:tcPr marT="10150" marB="0" marR="10150" marL="10150" anchor="b"/>
                </a:tc>
              </a:tr>
              <a:tr h="437400">
                <a:tc>
                  <a:txBody>
                    <a:bodyPr/>
                    <a:lstStyle/>
                    <a:p>
                      <a:pPr indent="0" lvl="0" marL="0" marR="0" rtl="0" algn="l">
                        <a:lnSpc>
                          <a:spcPct val="100000"/>
                        </a:lnSpc>
                        <a:spcBef>
                          <a:spcPts val="0"/>
                        </a:spcBef>
                        <a:spcAft>
                          <a:spcPts val="0"/>
                        </a:spcAft>
                        <a:buNone/>
                      </a:pPr>
                      <a:r>
                        <a:rPr lang="en-US" sz="1800" u="none" cap="none" strike="noStrike"/>
                        <a:t>Dệt may (%)</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5</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 </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6.8</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 </a:t>
                      </a:r>
                      <a:endParaRPr b="0" i="0" sz="1800" u="none" cap="none" strike="noStrike">
                        <a:solidFill>
                          <a:srgbClr val="000000"/>
                        </a:solidFill>
                        <a:latin typeface="Calibri"/>
                        <a:ea typeface="Calibri"/>
                        <a:cs typeface="Calibri"/>
                        <a:sym typeface="Calibri"/>
                      </a:endParaRPr>
                    </a:p>
                  </a:txBody>
                  <a:tcPr marT="10150" marB="0" marR="10150" marL="10150" anchor="b"/>
                </a:tc>
              </a:tr>
              <a:tr h="437400">
                <a:tc>
                  <a:txBody>
                    <a:bodyPr/>
                    <a:lstStyle/>
                    <a:p>
                      <a:pPr indent="0" lvl="0" marL="0" marR="0" rtl="0" algn="l">
                        <a:lnSpc>
                          <a:spcPct val="100000"/>
                        </a:lnSpc>
                        <a:spcBef>
                          <a:spcPts val="0"/>
                        </a:spcBef>
                        <a:spcAft>
                          <a:spcPts val="0"/>
                        </a:spcAft>
                        <a:buNone/>
                      </a:pPr>
                      <a:r>
                        <a:rPr b="1" lang="en-US" sz="1800" u="none" cap="none" strike="noStrike"/>
                        <a:t>Rượu bia nước giải khát (%)</a:t>
                      </a:r>
                      <a:endParaRPr b="1"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3</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6.88</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4.6</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8.44</a:t>
                      </a:r>
                      <a:endParaRPr b="0" i="0" sz="1800" u="none" cap="none" strike="noStrike">
                        <a:solidFill>
                          <a:srgbClr val="000000"/>
                        </a:solidFill>
                        <a:latin typeface="Calibri"/>
                        <a:ea typeface="Calibri"/>
                        <a:cs typeface="Calibri"/>
                        <a:sym typeface="Calibri"/>
                      </a:endParaRPr>
                    </a:p>
                  </a:txBody>
                  <a:tcPr marT="10150" marB="0" marR="10150" marL="10150" anchor="b"/>
                </a:tc>
              </a:tr>
              <a:tr h="437400">
                <a:tc>
                  <a:txBody>
                    <a:bodyPr/>
                    <a:lstStyle/>
                    <a:p>
                      <a:pPr indent="0" lvl="0" marL="0" marR="0" rtl="0" algn="l">
                        <a:lnSpc>
                          <a:spcPct val="100000"/>
                        </a:lnSpc>
                        <a:spcBef>
                          <a:spcPts val="0"/>
                        </a:spcBef>
                        <a:spcAft>
                          <a:spcPts val="0"/>
                        </a:spcAft>
                        <a:buNone/>
                      </a:pPr>
                      <a:r>
                        <a:rPr lang="en-US" sz="1800" u="none" cap="none" strike="noStrike"/>
                        <a:t>Giấy (%)</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8</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15.8</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9.9</a:t>
                      </a:r>
                      <a:endParaRPr b="0" i="0" sz="1800" u="none" cap="none" strike="noStrike">
                        <a:solidFill>
                          <a:srgbClr val="000000"/>
                        </a:solidFill>
                        <a:latin typeface="Calibri"/>
                        <a:ea typeface="Calibri"/>
                        <a:cs typeface="Calibri"/>
                        <a:sym typeface="Calibri"/>
                      </a:endParaRPr>
                    </a:p>
                  </a:txBody>
                  <a:tcPr marT="10150" marB="0" marR="10150" marL="10150" anchor="b"/>
                </a:tc>
                <a:tc>
                  <a:txBody>
                    <a:bodyPr/>
                    <a:lstStyle/>
                    <a:p>
                      <a:pPr indent="0" lvl="0" marL="0" marR="0" rtl="0" algn="ctr">
                        <a:lnSpc>
                          <a:spcPct val="100000"/>
                        </a:lnSpc>
                        <a:spcBef>
                          <a:spcPts val="0"/>
                        </a:spcBef>
                        <a:spcAft>
                          <a:spcPts val="0"/>
                        </a:spcAft>
                        <a:buNone/>
                      </a:pPr>
                      <a:r>
                        <a:rPr lang="en-US" sz="1800" u="none" cap="none" strike="noStrike"/>
                        <a:t>18.48</a:t>
                      </a:r>
                      <a:endParaRPr b="0" i="0" sz="1800" u="none" cap="none" strike="noStrike">
                        <a:solidFill>
                          <a:srgbClr val="000000"/>
                        </a:solidFill>
                        <a:latin typeface="Calibri"/>
                        <a:ea typeface="Calibri"/>
                        <a:cs typeface="Calibri"/>
                        <a:sym typeface="Calibri"/>
                      </a:endParaRPr>
                    </a:p>
                  </a:txBody>
                  <a:tcPr marT="10150" marB="0" marR="10150" marL="10150" anchor="b"/>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5" name="Shape 465"/>
        <p:cNvGrpSpPr/>
        <p:nvPr/>
      </p:nvGrpSpPr>
      <p:grpSpPr>
        <a:xfrm>
          <a:off x="0" y="0"/>
          <a:ext cx="0" cy="0"/>
          <a:chOff x="0" y="0"/>
          <a:chExt cx="0" cy="0"/>
        </a:xfrm>
      </p:grpSpPr>
      <p:sp>
        <p:nvSpPr>
          <p:cNvPr id="466" name="Google Shape;466;p9"/>
          <p:cNvSpPr txBox="1"/>
          <p:nvPr>
            <p:ph type="title"/>
          </p:nvPr>
        </p:nvSpPr>
        <p:spPr>
          <a:xfrm>
            <a:off x="609600" y="463240"/>
            <a:ext cx="10972800" cy="664804"/>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3200">
                <a:solidFill>
                  <a:srgbClr val="327176"/>
                </a:solidFill>
                <a:latin typeface="Arial"/>
                <a:ea typeface="Arial"/>
                <a:cs typeface="Arial"/>
                <a:sym typeface="Arial"/>
              </a:rPr>
              <a:t>THỰC TRẠNG SỬ DỤNG NĂNG LƯỢNG TẠI VIỆT NAM</a:t>
            </a:r>
            <a:endParaRPr/>
          </a:p>
        </p:txBody>
      </p:sp>
      <p:grpSp>
        <p:nvGrpSpPr>
          <p:cNvPr id="467" name="Google Shape;467;p9"/>
          <p:cNvGrpSpPr/>
          <p:nvPr/>
        </p:nvGrpSpPr>
        <p:grpSpPr>
          <a:xfrm>
            <a:off x="6082845" y="1497773"/>
            <a:ext cx="5706383" cy="1931227"/>
            <a:chOff x="616063" y="1176708"/>
            <a:chExt cx="4023764" cy="1448420"/>
          </a:xfrm>
        </p:grpSpPr>
        <p:grpSp>
          <p:nvGrpSpPr>
            <p:cNvPr id="468" name="Google Shape;468;p9"/>
            <p:cNvGrpSpPr/>
            <p:nvPr/>
          </p:nvGrpSpPr>
          <p:grpSpPr>
            <a:xfrm>
              <a:off x="1344479" y="1176708"/>
              <a:ext cx="3295348" cy="1448420"/>
              <a:chOff x="2015874" y="1092436"/>
              <a:chExt cx="3295348" cy="1448420"/>
            </a:xfrm>
          </p:grpSpPr>
          <p:sp>
            <p:nvSpPr>
              <p:cNvPr id="469" name="Google Shape;469;p9"/>
              <p:cNvSpPr txBox="1"/>
              <p:nvPr/>
            </p:nvSpPr>
            <p:spPr>
              <a:xfrm>
                <a:off x="2015874" y="1092436"/>
                <a:ext cx="2639624" cy="265800"/>
              </a:xfrm>
              <a:prstGeom prst="rect">
                <a:avLst/>
              </a:prstGeom>
              <a:no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rPr b="1" i="0" lang="en-US" sz="2400" u="none" cap="none" strike="noStrike">
                    <a:solidFill>
                      <a:srgbClr val="000000"/>
                    </a:solidFill>
                    <a:latin typeface="Arial"/>
                    <a:ea typeface="Arial"/>
                    <a:cs typeface="Arial"/>
                    <a:sym typeface="Arial"/>
                  </a:rPr>
                  <a:t>Năng lượng sơ cấp</a:t>
                </a:r>
                <a:endParaRPr b="1" i="0" sz="2400" u="none" cap="none" strike="noStrike">
                  <a:solidFill>
                    <a:srgbClr val="000000"/>
                  </a:solidFill>
                  <a:latin typeface="Arial"/>
                  <a:ea typeface="Arial"/>
                  <a:cs typeface="Arial"/>
                  <a:sym typeface="Arial"/>
                </a:endParaRPr>
              </a:p>
            </p:txBody>
          </p:sp>
          <p:sp>
            <p:nvSpPr>
              <p:cNvPr id="470" name="Google Shape;470;p9"/>
              <p:cNvSpPr txBox="1"/>
              <p:nvPr/>
            </p:nvSpPr>
            <p:spPr>
              <a:xfrm>
                <a:off x="2015874" y="1466649"/>
                <a:ext cx="3295348" cy="1074207"/>
              </a:xfrm>
              <a:prstGeom prst="rect">
                <a:avLst/>
              </a:prstGeom>
              <a:noFill/>
              <a:ln>
                <a:noFill/>
              </a:ln>
            </p:spPr>
            <p:txBody>
              <a:bodyPr anchorCtr="0" anchor="ctr" bIns="121900" lIns="121900" spcFirstLastPara="1" rIns="121900" wrap="square" tIns="121900">
                <a:noAutofit/>
              </a:bodyPr>
              <a:lstStyle/>
              <a:p>
                <a:pPr indent="0" lvl="0" marL="0" marR="0" rtl="0" algn="just">
                  <a:lnSpc>
                    <a:spcPct val="100000"/>
                  </a:lnSpc>
                  <a:spcBef>
                    <a:spcPts val="0"/>
                  </a:spcBef>
                  <a:spcAft>
                    <a:spcPts val="0"/>
                  </a:spcAft>
                  <a:buNone/>
                </a:pPr>
                <a:r>
                  <a:rPr b="0" i="0" lang="en-US" sz="1800" u="none" cap="none" strike="noStrike">
                    <a:solidFill>
                      <a:srgbClr val="000000"/>
                    </a:solidFill>
                    <a:latin typeface="Arial"/>
                    <a:ea typeface="Arial"/>
                    <a:cs typeface="Arial"/>
                    <a:sym typeface="Arial"/>
                  </a:rPr>
                  <a:t>Năm 2020, TPES của Việt Nam ước đạt 95.762 KTOE, chỉ tăng 1,5% so với năm trước.</a:t>
                </a:r>
                <a:endParaRPr b="0" i="0" sz="2000" u="none" cap="none" strike="noStrike">
                  <a:solidFill>
                    <a:srgbClr val="000000"/>
                  </a:solidFill>
                  <a:latin typeface="Arial"/>
                  <a:ea typeface="Arial"/>
                  <a:cs typeface="Arial"/>
                  <a:sym typeface="Arial"/>
                </a:endParaRPr>
              </a:p>
            </p:txBody>
          </p:sp>
        </p:grpSp>
        <p:sp>
          <p:nvSpPr>
            <p:cNvPr id="471" name="Google Shape;471;p9"/>
            <p:cNvSpPr/>
            <p:nvPr/>
          </p:nvSpPr>
          <p:spPr>
            <a:xfrm>
              <a:off x="616063" y="1375738"/>
              <a:ext cx="552000" cy="552000"/>
            </a:xfrm>
            <a:prstGeom prst="ellipse">
              <a:avLst/>
            </a:prstGeom>
            <a:solidFill>
              <a:schemeClr val="accent2"/>
            </a:solidFill>
            <a:ln cap="flat" cmpd="sng" w="38100">
              <a:solidFill>
                <a:schemeClr val="accent5"/>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b="1" i="0" lang="en-US" sz="2400" u="none" cap="none" strike="noStrike">
                  <a:solidFill>
                    <a:schemeClr val="lt1"/>
                  </a:solidFill>
                  <a:latin typeface="Arial"/>
                  <a:ea typeface="Arial"/>
                  <a:cs typeface="Arial"/>
                  <a:sym typeface="Arial"/>
                </a:rPr>
                <a:t>1</a:t>
              </a:r>
              <a:endParaRPr b="0" i="0" sz="2489" u="none" cap="none" strike="noStrike">
                <a:solidFill>
                  <a:schemeClr val="lt1"/>
                </a:solidFill>
                <a:latin typeface="Arial"/>
                <a:ea typeface="Arial"/>
                <a:cs typeface="Arial"/>
                <a:sym typeface="Arial"/>
              </a:endParaRPr>
            </a:p>
          </p:txBody>
        </p:sp>
      </p:grpSp>
      <p:grpSp>
        <p:nvGrpSpPr>
          <p:cNvPr id="472" name="Google Shape;472;p9"/>
          <p:cNvGrpSpPr/>
          <p:nvPr/>
        </p:nvGrpSpPr>
        <p:grpSpPr>
          <a:xfrm>
            <a:off x="6082844" y="4072504"/>
            <a:ext cx="5706384" cy="1711382"/>
            <a:chOff x="616063" y="2189586"/>
            <a:chExt cx="4279789" cy="1283536"/>
          </a:xfrm>
        </p:grpSpPr>
        <p:grpSp>
          <p:nvGrpSpPr>
            <p:cNvPr id="473" name="Google Shape;473;p9"/>
            <p:cNvGrpSpPr/>
            <p:nvPr/>
          </p:nvGrpSpPr>
          <p:grpSpPr>
            <a:xfrm>
              <a:off x="1344480" y="2189586"/>
              <a:ext cx="3551372" cy="1283536"/>
              <a:chOff x="2015875" y="1815752"/>
              <a:chExt cx="3551372" cy="1283536"/>
            </a:xfrm>
          </p:grpSpPr>
          <p:sp>
            <p:nvSpPr>
              <p:cNvPr id="474" name="Google Shape;474;p9"/>
              <p:cNvSpPr txBox="1"/>
              <p:nvPr/>
            </p:nvSpPr>
            <p:spPr>
              <a:xfrm>
                <a:off x="2015876" y="1815752"/>
                <a:ext cx="3432817" cy="265800"/>
              </a:xfrm>
              <a:prstGeom prst="rect">
                <a:avLst/>
              </a:prstGeom>
              <a:no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None/>
                </a:pPr>
                <a:r>
                  <a:rPr b="1" i="0" lang="en-US" sz="2400" u="none" cap="none" strike="noStrike">
                    <a:solidFill>
                      <a:srgbClr val="000000"/>
                    </a:solidFill>
                    <a:latin typeface="Arial"/>
                    <a:ea typeface="Arial"/>
                    <a:cs typeface="Arial"/>
                    <a:sym typeface="Arial"/>
                  </a:rPr>
                  <a:t>Sử dụng năng lượng sơ cấp</a:t>
                </a:r>
                <a:endParaRPr/>
              </a:p>
            </p:txBody>
          </p:sp>
          <p:sp>
            <p:nvSpPr>
              <p:cNvPr id="475" name="Google Shape;475;p9"/>
              <p:cNvSpPr txBox="1"/>
              <p:nvPr/>
            </p:nvSpPr>
            <p:spPr>
              <a:xfrm>
                <a:off x="2015875" y="2258243"/>
                <a:ext cx="3551372" cy="841045"/>
              </a:xfrm>
              <a:prstGeom prst="rect">
                <a:avLst/>
              </a:prstGeom>
              <a:noFill/>
              <a:ln>
                <a:noFill/>
              </a:ln>
            </p:spPr>
            <p:txBody>
              <a:bodyPr anchorCtr="0" anchor="ctr" bIns="121900" lIns="121900" spcFirstLastPara="1" rIns="121900" wrap="square" tIns="121900">
                <a:noAutofit/>
              </a:bodyPr>
              <a:lstStyle/>
              <a:p>
                <a:pPr indent="0" lvl="0" marL="0" marR="0" rtl="0" algn="just">
                  <a:lnSpc>
                    <a:spcPct val="100000"/>
                  </a:lnSpc>
                  <a:spcBef>
                    <a:spcPts val="0"/>
                  </a:spcBef>
                  <a:spcAft>
                    <a:spcPts val="0"/>
                  </a:spcAft>
                  <a:buNone/>
                </a:pPr>
                <a:r>
                  <a:rPr b="0" i="0" lang="en-US" sz="1800" u="none" cap="none" strike="noStrike">
                    <a:solidFill>
                      <a:srgbClr val="000000"/>
                    </a:solidFill>
                    <a:latin typeface="Arial"/>
                    <a:ea typeface="Arial"/>
                    <a:cs typeface="Arial"/>
                    <a:sym typeface="Arial"/>
                  </a:rPr>
                  <a:t>﻿Sản lượng xuất khẩu của năm 2019 chỉ còn 8.834 KTOE, giảm 2,4 lần so với năm 2010</a:t>
                </a:r>
                <a:endParaRPr/>
              </a:p>
              <a:p>
                <a:pPr indent="0" lvl="0" marL="0" marR="0" rtl="0" algn="just">
                  <a:lnSpc>
                    <a:spcPct val="100000"/>
                  </a:lnSpc>
                  <a:spcBef>
                    <a:spcPts val="0"/>
                  </a:spcBef>
                  <a:spcAft>
                    <a:spcPts val="0"/>
                  </a:spcAft>
                  <a:buNone/>
                </a:pPr>
                <a:r>
                  <a:rPr b="0" i="0" lang="en-US" sz="1800" u="none" cap="none" strike="noStrike">
                    <a:solidFill>
                      <a:srgbClr val="000000"/>
                    </a:solidFill>
                    <a:latin typeface="Arial"/>
                    <a:ea typeface="Arial"/>
                    <a:cs typeface="Arial"/>
                    <a:sym typeface="Arial"/>
                  </a:rPr>
                  <a:t>﻿Năm 2019, năng lượng nhập khẩu là 44.342 KTOE, tăng 39,6% so với năm 2018</a:t>
                </a:r>
                <a:endParaRPr/>
              </a:p>
            </p:txBody>
          </p:sp>
        </p:grpSp>
        <p:sp>
          <p:nvSpPr>
            <p:cNvPr id="476" name="Google Shape;476;p9"/>
            <p:cNvSpPr/>
            <p:nvPr/>
          </p:nvSpPr>
          <p:spPr>
            <a:xfrm>
              <a:off x="616063" y="2509013"/>
              <a:ext cx="552000" cy="552000"/>
            </a:xfrm>
            <a:prstGeom prst="ellipse">
              <a:avLst/>
            </a:prstGeom>
            <a:solidFill>
              <a:schemeClr val="accent4"/>
            </a:solidFill>
            <a:ln cap="flat" cmpd="sng" w="38100">
              <a:solidFill>
                <a:schemeClr val="accent4"/>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None/>
              </a:pPr>
              <a:r>
                <a:rPr b="1" i="0" lang="en-US" sz="2400" u="none" cap="none" strike="noStrike">
                  <a:solidFill>
                    <a:schemeClr val="lt1"/>
                  </a:solidFill>
                  <a:latin typeface="Arial"/>
                  <a:ea typeface="Arial"/>
                  <a:cs typeface="Arial"/>
                  <a:sym typeface="Arial"/>
                </a:rPr>
                <a:t>2</a:t>
              </a:r>
              <a:endParaRPr b="0" i="0" sz="2489" u="none" cap="none" strike="noStrike">
                <a:solidFill>
                  <a:srgbClr val="000000"/>
                </a:solidFill>
                <a:latin typeface="Arial"/>
                <a:ea typeface="Arial"/>
                <a:cs typeface="Arial"/>
                <a:sym typeface="Arial"/>
              </a:endParaRPr>
            </a:p>
          </p:txBody>
        </p:sp>
      </p:grpSp>
      <p:pic>
        <p:nvPicPr>
          <p:cNvPr id="477" name="Google Shape;477;p9"/>
          <p:cNvPicPr preferRelativeResize="0"/>
          <p:nvPr/>
        </p:nvPicPr>
        <p:blipFill rotWithShape="1">
          <a:blip r:embed="rId3">
            <a:alphaModFix/>
          </a:blip>
          <a:srcRect b="0" l="0" r="0" t="0"/>
          <a:stretch/>
        </p:blipFill>
        <p:spPr>
          <a:xfrm>
            <a:off x="609600" y="1326406"/>
            <a:ext cx="4163428" cy="2345479"/>
          </a:xfrm>
          <a:prstGeom prst="rect">
            <a:avLst/>
          </a:prstGeom>
          <a:noFill/>
          <a:ln>
            <a:noFill/>
          </a:ln>
        </p:spPr>
      </p:pic>
      <p:sp>
        <p:nvSpPr>
          <p:cNvPr id="478" name="Google Shape;478;p9"/>
          <p:cNvSpPr txBox="1"/>
          <p:nvPr/>
        </p:nvSpPr>
        <p:spPr>
          <a:xfrm>
            <a:off x="2691314" y="6269493"/>
            <a:ext cx="4052500"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1" lang="en-US" sz="1800" u="none" cap="none" strike="noStrike">
                <a:solidFill>
                  <a:srgbClr val="000000"/>
                </a:solidFill>
                <a:latin typeface="Arial"/>
                <a:ea typeface="Arial"/>
                <a:cs typeface="Arial"/>
                <a:sym typeface="Arial"/>
              </a:rPr>
              <a:t>Thống kê năng lượng Việt Nam 2020</a:t>
            </a:r>
            <a:endParaRPr b="0" i="1" sz="1800" u="none" cap="none" strike="noStrike">
              <a:solidFill>
                <a:srgbClr val="000000"/>
              </a:solidFill>
              <a:latin typeface="Arial"/>
              <a:ea typeface="Arial"/>
              <a:cs typeface="Arial"/>
              <a:sym typeface="Arial"/>
            </a:endParaRPr>
          </a:p>
        </p:txBody>
      </p:sp>
      <p:pic>
        <p:nvPicPr>
          <p:cNvPr id="479" name="Google Shape;479;p9"/>
          <p:cNvPicPr preferRelativeResize="0"/>
          <p:nvPr/>
        </p:nvPicPr>
        <p:blipFill rotWithShape="1">
          <a:blip r:embed="rId4">
            <a:alphaModFix/>
          </a:blip>
          <a:srcRect b="0" l="0" r="0" t="0"/>
          <a:stretch/>
        </p:blipFill>
        <p:spPr>
          <a:xfrm>
            <a:off x="609600" y="3773428"/>
            <a:ext cx="5178465" cy="239452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grpSp>
        <p:nvGrpSpPr>
          <p:cNvPr id="484" name="Google Shape;484;p10"/>
          <p:cNvGrpSpPr/>
          <p:nvPr/>
        </p:nvGrpSpPr>
        <p:grpSpPr>
          <a:xfrm>
            <a:off x="5539812" y="1617983"/>
            <a:ext cx="6042591" cy="2898343"/>
            <a:chOff x="397274" y="1373513"/>
            <a:chExt cx="4531942" cy="2356986"/>
          </a:xfrm>
        </p:grpSpPr>
        <p:grpSp>
          <p:nvGrpSpPr>
            <p:cNvPr id="485" name="Google Shape;485;p10"/>
            <p:cNvGrpSpPr/>
            <p:nvPr/>
          </p:nvGrpSpPr>
          <p:grpSpPr>
            <a:xfrm>
              <a:off x="1108788" y="1373513"/>
              <a:ext cx="3820428" cy="2356986"/>
              <a:chOff x="1780183" y="1289241"/>
              <a:chExt cx="3820428" cy="2356986"/>
            </a:xfrm>
          </p:grpSpPr>
          <p:sp>
            <p:nvSpPr>
              <p:cNvPr id="486" name="Google Shape;486;p10"/>
              <p:cNvSpPr txBox="1"/>
              <p:nvPr/>
            </p:nvSpPr>
            <p:spPr>
              <a:xfrm>
                <a:off x="1780183" y="1289241"/>
                <a:ext cx="3820426" cy="278225"/>
              </a:xfrm>
              <a:prstGeom prst="rect">
                <a:avLst/>
              </a:prstGeom>
              <a:noFill/>
              <a:ln>
                <a:noFill/>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None/>
                </a:pPr>
                <a:r>
                  <a:rPr b="1" i="0" lang="en-US" sz="2000" u="none" cap="none" strike="noStrike">
                    <a:solidFill>
                      <a:srgbClr val="000000"/>
                    </a:solidFill>
                    <a:latin typeface="Arial"/>
                    <a:ea typeface="Arial"/>
                    <a:cs typeface="Arial"/>
                    <a:sym typeface="Arial"/>
                  </a:rPr>
                  <a:t>Cường độ năng lượng theo từng nước</a:t>
                </a:r>
                <a:endParaRPr/>
              </a:p>
            </p:txBody>
          </p:sp>
          <p:sp>
            <p:nvSpPr>
              <p:cNvPr id="487" name="Google Shape;487;p10"/>
              <p:cNvSpPr txBox="1"/>
              <p:nvPr/>
            </p:nvSpPr>
            <p:spPr>
              <a:xfrm>
                <a:off x="1780184" y="1567466"/>
                <a:ext cx="3820427" cy="2078761"/>
              </a:xfrm>
              <a:prstGeom prst="rect">
                <a:avLst/>
              </a:prstGeom>
              <a:noFill/>
              <a:ln>
                <a:noFill/>
              </a:ln>
            </p:spPr>
            <p:txBody>
              <a:bodyPr anchorCtr="0" anchor="ctr" bIns="121900" lIns="121900" spcFirstLastPara="1" rIns="121900" wrap="square" tIns="121900">
                <a:noAutofit/>
              </a:bodyPr>
              <a:lstStyle/>
              <a:p>
                <a:pPr indent="0" lvl="0" marL="0" marR="0" rtl="0" algn="just">
                  <a:lnSpc>
                    <a:spcPct val="100000"/>
                  </a:lnSpc>
                  <a:spcBef>
                    <a:spcPts val="0"/>
                  </a:spcBef>
                  <a:spcAft>
                    <a:spcPts val="800"/>
                  </a:spcAft>
                  <a:buNone/>
                </a:pPr>
                <a:r>
                  <a:rPr b="0" i="0" lang="en-US" sz="1800" u="none" cap="none" strike="noStrike">
                    <a:solidFill>
                      <a:srgbClr val="000000"/>
                    </a:solidFill>
                    <a:latin typeface="Arial"/>
                    <a:ea typeface="Arial"/>
                    <a:cs typeface="Arial"/>
                    <a:sym typeface="Arial"/>
                  </a:rPr>
                  <a:t>﻿Xét trên quy mô dân số, chỉ số TPES trên đầu người của Việt Nam ở năm 2018 còn tương đối thấp, chỉ 848 kgOE/người, thậm chí còn thập hơn trung bình của toàn khối ASEAN là 1.041 kgOE/người. Tuy nhiên, cường độ TPES trên GDP lại khá cao. Điều này cho thấy hiệu quả sử dụng năng lượng của Việt Nam cần phải cải thiện</a:t>
                </a:r>
                <a:endParaRPr/>
              </a:p>
            </p:txBody>
          </p:sp>
        </p:grpSp>
        <p:sp>
          <p:nvSpPr>
            <p:cNvPr id="488" name="Google Shape;488;p10"/>
            <p:cNvSpPr/>
            <p:nvPr/>
          </p:nvSpPr>
          <p:spPr>
            <a:xfrm>
              <a:off x="397274" y="1373513"/>
              <a:ext cx="552000" cy="552000"/>
            </a:xfrm>
            <a:prstGeom prst="ellipse">
              <a:avLst/>
            </a:prstGeom>
            <a:solidFill>
              <a:schemeClr val="accent3"/>
            </a:solidFill>
            <a:ln cap="flat" cmpd="sng" w="38100">
              <a:solidFill>
                <a:srgbClr val="FBE878"/>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None/>
              </a:pPr>
              <a:r>
                <a:rPr b="1" i="0" lang="en-US" sz="1800" u="none" cap="none" strike="noStrike">
                  <a:solidFill>
                    <a:schemeClr val="lt1"/>
                  </a:solidFill>
                  <a:latin typeface="Arial"/>
                  <a:ea typeface="Arial"/>
                  <a:cs typeface="Arial"/>
                  <a:sym typeface="Arial"/>
                </a:rPr>
                <a:t>3</a:t>
              </a:r>
              <a:endParaRPr b="0" i="0" sz="1800" u="none" cap="none" strike="noStrike">
                <a:solidFill>
                  <a:schemeClr val="lt1"/>
                </a:solidFill>
                <a:latin typeface="Arial"/>
                <a:ea typeface="Arial"/>
                <a:cs typeface="Arial"/>
                <a:sym typeface="Arial"/>
              </a:endParaRPr>
            </a:p>
          </p:txBody>
        </p:sp>
      </p:grpSp>
      <p:grpSp>
        <p:nvGrpSpPr>
          <p:cNvPr id="489" name="Google Shape;489;p10"/>
          <p:cNvGrpSpPr/>
          <p:nvPr/>
        </p:nvGrpSpPr>
        <p:grpSpPr>
          <a:xfrm>
            <a:off x="5539812" y="4816680"/>
            <a:ext cx="6042588" cy="1723177"/>
            <a:chOff x="579165" y="1913152"/>
            <a:chExt cx="4531941" cy="1292383"/>
          </a:xfrm>
        </p:grpSpPr>
        <p:sp>
          <p:nvSpPr>
            <p:cNvPr id="490" name="Google Shape;490;p10"/>
            <p:cNvSpPr txBox="1"/>
            <p:nvPr/>
          </p:nvSpPr>
          <p:spPr>
            <a:xfrm>
              <a:off x="1290679" y="2364491"/>
              <a:ext cx="3820427" cy="841044"/>
            </a:xfrm>
            <a:prstGeom prst="rect">
              <a:avLst/>
            </a:prstGeom>
            <a:noFill/>
            <a:ln>
              <a:noFill/>
            </a:ln>
          </p:spPr>
          <p:txBody>
            <a:bodyPr anchorCtr="0" anchor="ctr" bIns="121900" lIns="121900" spcFirstLastPara="1" rIns="121900" wrap="square" tIns="121900">
              <a:noAutofit/>
            </a:bodyPr>
            <a:lstStyle/>
            <a:p>
              <a:pPr indent="0" lvl="0" marL="0" marR="0" rtl="0" algn="just">
                <a:lnSpc>
                  <a:spcPct val="100000"/>
                </a:lnSpc>
                <a:spcBef>
                  <a:spcPts val="300"/>
                </a:spcBef>
                <a:spcAft>
                  <a:spcPts val="0"/>
                </a:spcAft>
                <a:buNone/>
              </a:pPr>
              <a:r>
                <a:rPr b="0" i="0" lang="en-US" sz="1800" u="none" cap="none" strike="noStrike">
                  <a:solidFill>
                    <a:srgbClr val="000000"/>
                  </a:solidFill>
                  <a:latin typeface="Arial"/>
                  <a:ea typeface="Arial"/>
                  <a:cs typeface="Arial"/>
                  <a:sym typeface="Arial"/>
                </a:rPr>
                <a:t>Lượng năng lượng cần thiết để sản xuất một đơn vị sản lượng kinh tế. Con số thấp hơn có nghĩa là các nền kinh tế tạo ra giá trị kinh tế theo cách ít sử dụng năng lượng hơn.</a:t>
              </a:r>
              <a:endParaRPr b="0" i="0" sz="1800" u="none" cap="none" strike="noStrike">
                <a:solidFill>
                  <a:srgbClr val="000000"/>
                </a:solidFill>
                <a:latin typeface="Arial"/>
                <a:ea typeface="Arial"/>
                <a:cs typeface="Arial"/>
                <a:sym typeface="Arial"/>
              </a:endParaRPr>
            </a:p>
          </p:txBody>
        </p:sp>
        <p:sp>
          <p:nvSpPr>
            <p:cNvPr id="491" name="Google Shape;491;p10"/>
            <p:cNvSpPr/>
            <p:nvPr/>
          </p:nvSpPr>
          <p:spPr>
            <a:xfrm>
              <a:off x="579165" y="1913152"/>
              <a:ext cx="552000" cy="552000"/>
            </a:xfrm>
            <a:prstGeom prst="ellipse">
              <a:avLst/>
            </a:prstGeom>
            <a:solidFill>
              <a:srgbClr val="434343"/>
            </a:solidFill>
            <a:ln cap="flat" cmpd="sng" w="38100">
              <a:solidFill>
                <a:srgbClr val="7F7F7F"/>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ctr">
                <a:lnSpc>
                  <a:spcPct val="100000"/>
                </a:lnSpc>
                <a:spcBef>
                  <a:spcPts val="0"/>
                </a:spcBef>
                <a:spcAft>
                  <a:spcPts val="0"/>
                </a:spcAft>
                <a:buNone/>
              </a:pPr>
              <a:r>
                <a:rPr b="1" i="0" lang="en-US" sz="1800" u="none" cap="none" strike="noStrike">
                  <a:solidFill>
                    <a:schemeClr val="lt1"/>
                  </a:solidFill>
                  <a:latin typeface="Arial"/>
                  <a:ea typeface="Arial"/>
                  <a:cs typeface="Arial"/>
                  <a:sym typeface="Arial"/>
                </a:rPr>
                <a:t>4</a:t>
              </a:r>
              <a:endParaRPr b="0" i="0" sz="1800" u="none" cap="none" strike="noStrike">
                <a:solidFill>
                  <a:srgbClr val="000000"/>
                </a:solidFill>
                <a:latin typeface="Arial"/>
                <a:ea typeface="Arial"/>
                <a:cs typeface="Arial"/>
                <a:sym typeface="Arial"/>
              </a:endParaRPr>
            </a:p>
          </p:txBody>
        </p:sp>
      </p:grpSp>
      <p:sp>
        <p:nvSpPr>
          <p:cNvPr id="492" name="Google Shape;492;p10"/>
          <p:cNvSpPr txBox="1"/>
          <p:nvPr>
            <p:ph type="title"/>
          </p:nvPr>
        </p:nvSpPr>
        <p:spPr>
          <a:xfrm>
            <a:off x="609600" y="585531"/>
            <a:ext cx="10972800" cy="590491"/>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sz="3200">
                <a:solidFill>
                  <a:srgbClr val="327176"/>
                </a:solidFill>
                <a:latin typeface="Arial"/>
                <a:ea typeface="Arial"/>
                <a:cs typeface="Arial"/>
                <a:sym typeface="Arial"/>
              </a:rPr>
              <a:t>THỰC TRẠNG SỬ DỤNG NĂNG LƯỢNG TẠI VIỆT NAM</a:t>
            </a:r>
            <a:endParaRPr/>
          </a:p>
        </p:txBody>
      </p:sp>
      <p:pic>
        <p:nvPicPr>
          <p:cNvPr id="493" name="Google Shape;493;p10"/>
          <p:cNvPicPr preferRelativeResize="0"/>
          <p:nvPr/>
        </p:nvPicPr>
        <p:blipFill rotWithShape="1">
          <a:blip r:embed="rId3">
            <a:alphaModFix/>
          </a:blip>
          <a:srcRect b="0" l="0" r="0" t="0"/>
          <a:stretch/>
        </p:blipFill>
        <p:spPr>
          <a:xfrm>
            <a:off x="609600" y="1376218"/>
            <a:ext cx="4773084" cy="2208312"/>
          </a:xfrm>
          <a:prstGeom prst="rect">
            <a:avLst/>
          </a:prstGeom>
          <a:noFill/>
          <a:ln>
            <a:noFill/>
          </a:ln>
        </p:spPr>
      </p:pic>
      <p:pic>
        <p:nvPicPr>
          <p:cNvPr id="494" name="Google Shape;494;p10"/>
          <p:cNvPicPr preferRelativeResize="0"/>
          <p:nvPr/>
        </p:nvPicPr>
        <p:blipFill rotWithShape="1">
          <a:blip r:embed="rId4">
            <a:alphaModFix/>
          </a:blip>
          <a:srcRect b="0" l="0" r="0" t="0"/>
          <a:stretch/>
        </p:blipFill>
        <p:spPr>
          <a:xfrm>
            <a:off x="728965" y="3696431"/>
            <a:ext cx="4283905" cy="2483213"/>
          </a:xfrm>
          <a:prstGeom prst="rect">
            <a:avLst/>
          </a:prstGeom>
          <a:noFill/>
          <a:ln>
            <a:noFill/>
          </a:ln>
        </p:spPr>
      </p:pic>
      <p:sp>
        <p:nvSpPr>
          <p:cNvPr id="495" name="Google Shape;495;p10"/>
          <p:cNvSpPr txBox="1"/>
          <p:nvPr/>
        </p:nvSpPr>
        <p:spPr>
          <a:xfrm>
            <a:off x="6488498" y="4816680"/>
            <a:ext cx="4680589" cy="4001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2000" u="none" cap="none" strike="noStrike">
                <a:solidFill>
                  <a:srgbClr val="000000"/>
                </a:solidFill>
                <a:latin typeface="Arial"/>
                <a:ea typeface="Arial"/>
                <a:cs typeface="Arial"/>
                <a:sym typeface="Arial"/>
              </a:rPr>
              <a:t>Cường độ năng lượng, 2000- 2020</a:t>
            </a:r>
            <a:endParaRPr b="1" i="0" sz="2000" u="none" cap="none" strike="noStrike">
              <a:solidFill>
                <a:srgbClr val="000000"/>
              </a:solidFill>
              <a:latin typeface="Arial"/>
              <a:ea typeface="Arial"/>
              <a:cs typeface="Arial"/>
              <a:sym typeface="Arial"/>
            </a:endParaRPr>
          </a:p>
        </p:txBody>
      </p:sp>
      <p:sp>
        <p:nvSpPr>
          <p:cNvPr id="496" name="Google Shape;496;p10"/>
          <p:cNvSpPr txBox="1"/>
          <p:nvPr/>
        </p:nvSpPr>
        <p:spPr>
          <a:xfrm>
            <a:off x="3481735" y="3578759"/>
            <a:ext cx="3203407"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1" lang="en-US" sz="1200" u="none" cap="none" strike="noStrike">
                <a:solidFill>
                  <a:srgbClr val="000000"/>
                </a:solidFill>
                <a:latin typeface="Arial"/>
                <a:ea typeface="Arial"/>
                <a:cs typeface="Arial"/>
                <a:sym typeface="Arial"/>
              </a:rPr>
              <a:t>Thống kê năng lượng Việt Nam 2020</a:t>
            </a:r>
            <a:endParaRPr b="0" i="1" sz="12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1820990</vt:lpwstr>
  </property>
  <property fmtid="{D5CDD505-2E9C-101B-9397-08002B2CF9AE}" name="NXPowerLiteSettings" pid="3">
    <vt:lpwstr>F7000400038000</vt:lpwstr>
  </property>
  <property fmtid="{D5CDD505-2E9C-101B-9397-08002B2CF9AE}" name="NXPowerLiteVersion" pid="4">
    <vt:lpwstr>S11.0.1</vt:lpwstr>
  </property>
</Properties>
</file>