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24"/>
  </p:notesMasterIdLst>
  <p:sldIdLst>
    <p:sldId id="1783" r:id="rId2"/>
    <p:sldId id="2379" r:id="rId3"/>
    <p:sldId id="697" r:id="rId4"/>
    <p:sldId id="256" r:id="rId5"/>
    <p:sldId id="257" r:id="rId6"/>
    <p:sldId id="261" r:id="rId7"/>
    <p:sldId id="2381" r:id="rId8"/>
    <p:sldId id="2382" r:id="rId9"/>
    <p:sldId id="2383" r:id="rId10"/>
    <p:sldId id="2384" r:id="rId11"/>
    <p:sldId id="2385" r:id="rId12"/>
    <p:sldId id="2386" r:id="rId13"/>
    <p:sldId id="2387" r:id="rId14"/>
    <p:sldId id="2388" r:id="rId15"/>
    <p:sldId id="2389" r:id="rId16"/>
    <p:sldId id="2390" r:id="rId17"/>
    <p:sldId id="2391" r:id="rId18"/>
    <p:sldId id="2392" r:id="rId19"/>
    <p:sldId id="2393" r:id="rId20"/>
    <p:sldId id="2394" r:id="rId21"/>
    <p:sldId id="2395" r:id="rId22"/>
    <p:sldId id="2359" r:id="rId23"/>
  </p:sldIdLst>
  <p:sldSz cx="12192000" cy="6858000"/>
  <p:notesSz cx="6858000" cy="9144000"/>
  <p:embeddedFontLst>
    <p:embeddedFont>
      <p:font typeface="Fira Sans Extra Condensed" panose="020F0502020204030204" pitchFamily="34" charset="0"/>
      <p:regular r:id="rId25"/>
      <p:bold r:id="rId26"/>
      <p:italic r:id="rId27"/>
      <p:boldItalic r:id="rId28"/>
    </p:embeddedFont>
    <p:embeddedFont>
      <p:font typeface="Roboto" panose="02000000000000000000" pitchFamily="2" charset="0"/>
      <p:regular r:id="rId29"/>
      <p:bold r:id="rId30"/>
      <p:italic r:id="rId31"/>
      <p:boldItalic r:id="rId3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1348" autoAdjust="0"/>
    <p:restoredTop sz="89715" autoAdjust="0"/>
  </p:normalViewPr>
  <p:slideViewPr>
    <p:cSldViewPr snapToGrid="0">
      <p:cViewPr varScale="1">
        <p:scale>
          <a:sx n="93" d="100"/>
          <a:sy n="93" d="100"/>
        </p:scale>
        <p:origin x="216" y="408"/>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2.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1.fntdata"/><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32" Type="http://schemas.openxmlformats.org/officeDocument/2006/relationships/font" Target="fonts/font8.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4.fntdata"/><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ED19F9C8-95F5-4FC5-B735-9713E943AD1E}"/>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2751542E-AB46-4839-E346-53AD695DBBE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4DDF5E91-06DA-AE88-2218-777831D9D4E7}"/>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7982607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9703499-F619-3CA2-46F4-BF046CFEB8FB}"/>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53F1077-9C28-1780-A71F-D87400908C7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60857F79-397E-14AD-FAB1-1577D0C78E4A}"/>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7552414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679E13-8F5B-1497-F228-76EDF0ADC32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E581A39-DB19-30A9-60A4-4864658FBB6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4EA6463-7617-23BF-2EFD-27A0E60536A5}"/>
              </a:ext>
            </a:extLst>
          </p:cNvPr>
          <p:cNvSpPr>
            <a:spLocks noGrp="1"/>
          </p:cNvSpPr>
          <p:nvPr>
            <p:ph type="body" idx="1"/>
          </p:nvPr>
        </p:nvSpPr>
        <p:spPr/>
        <p:txBody>
          <a:bodyPr/>
          <a:lstStyle/>
          <a:p>
            <a:pPr marL="158750" indent="0">
              <a:buNone/>
            </a:pPr>
            <a:endParaRPr lang="en-US" dirty="0"/>
          </a:p>
        </p:txBody>
      </p:sp>
    </p:spTree>
    <p:extLst>
      <p:ext uri="{BB962C8B-B14F-4D97-AF65-F5344CB8AC3E}">
        <p14:creationId xmlns:p14="http://schemas.microsoft.com/office/powerpoint/2010/main" val="30330803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7904774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a:latin typeface="Arial" panose="020B0604020202020204" pitchFamily="34" charset="0"/>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305620" y="357785"/>
            <a:ext cx="2638264" cy="54423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182024" y="-112668"/>
            <a:ext cx="1596091" cy="1596091"/>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4" y="6176750"/>
            <a:ext cx="537281" cy="475737"/>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415600" y="2867800"/>
            <a:ext cx="11360800" cy="1122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4800">
                <a:latin typeface="Arial" panose="020B0604020202020204" pitchFamily="34" charset="0"/>
                <a:cs typeface="Arial" panose="020B0604020202020204" pitchFamily="34" charset="0"/>
              </a:defRPr>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dirty="0"/>
          </a:p>
        </p:txBody>
      </p:sp>
      <p:pic>
        <p:nvPicPr>
          <p:cNvPr id="2" name="Picture 1">
            <a:extLst>
              <a:ext uri="{FF2B5EF4-FFF2-40B4-BE49-F238E27FC236}">
                <a16:creationId xmlns:a16="http://schemas.microsoft.com/office/drawing/2014/main" id="{F17E2DED-C2AE-E955-8AD6-5B883E80426D}"/>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2F2410B-D205-1AA5-5BF4-557ED67DE8D0}"/>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4" name="Picture 3">
            <a:extLst>
              <a:ext uri="{FF2B5EF4-FFF2-40B4-BE49-F238E27FC236}">
                <a16:creationId xmlns:a16="http://schemas.microsoft.com/office/drawing/2014/main" id="{BD328281-E33C-6E6E-F1A5-2ED2551440A0}"/>
              </a:ext>
            </a:extLst>
          </p:cNvPr>
          <p:cNvPicPr>
            <a:picLocks noChangeAspect="1"/>
          </p:cNvPicPr>
          <p:nvPr userDrawn="1"/>
        </p:nvPicPr>
        <p:blipFill>
          <a:blip r:embed="rId4"/>
          <a:stretch>
            <a:fillRect/>
          </a:stretch>
        </p:blipFill>
        <p:spPr>
          <a:xfrm>
            <a:off x="8600660" y="97937"/>
            <a:ext cx="1992580" cy="411037"/>
          </a:xfrm>
          <a:prstGeom prst="rect">
            <a:avLst/>
          </a:prstGeom>
        </p:spPr>
      </p:pic>
      <p:pic>
        <p:nvPicPr>
          <p:cNvPr id="5" name="Picture 4">
            <a:extLst>
              <a:ext uri="{FF2B5EF4-FFF2-40B4-BE49-F238E27FC236}">
                <a16:creationId xmlns:a16="http://schemas.microsoft.com/office/drawing/2014/main" id="{D101B31D-04C0-1E71-4E4F-98DD8246E5D3}"/>
              </a:ext>
            </a:extLst>
          </p:cNvPr>
          <p:cNvPicPr>
            <a:picLocks noChangeAspect="1"/>
          </p:cNvPicPr>
          <p:nvPr userDrawn="1"/>
        </p:nvPicPr>
        <p:blipFill>
          <a:blip r:embed="rId5"/>
          <a:stretch>
            <a:fillRect/>
          </a:stretch>
        </p:blipFill>
        <p:spPr>
          <a:xfrm>
            <a:off x="10824439" y="-284944"/>
            <a:ext cx="1205467" cy="1205467"/>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a:latin typeface="Arial" panose="020B0604020202020204" pitchFamily="34" charset="0"/>
                <a:cs typeface="Arial" panose="020B0604020202020204" pitchFamily="34" charset="0"/>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dirty="0"/>
          </a:p>
        </p:txBody>
      </p:sp>
      <p:pic>
        <p:nvPicPr>
          <p:cNvPr id="2" name="Picture 1">
            <a:extLst>
              <a:ext uri="{FF2B5EF4-FFF2-40B4-BE49-F238E27FC236}">
                <a16:creationId xmlns:a16="http://schemas.microsoft.com/office/drawing/2014/main" id="{8B3A6617-F959-C907-C408-9A1E032DD0E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7B165EE-3417-1A29-1853-8D8949BE1703}"/>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4" name="Picture 3">
            <a:extLst>
              <a:ext uri="{FF2B5EF4-FFF2-40B4-BE49-F238E27FC236}">
                <a16:creationId xmlns:a16="http://schemas.microsoft.com/office/drawing/2014/main" id="{140B8BDB-2F99-F7C6-A784-8BB87C2205FE}"/>
              </a:ext>
            </a:extLst>
          </p:cNvPr>
          <p:cNvPicPr>
            <a:picLocks noChangeAspect="1"/>
          </p:cNvPicPr>
          <p:nvPr userDrawn="1"/>
        </p:nvPicPr>
        <p:blipFill>
          <a:blip r:embed="rId4"/>
          <a:stretch>
            <a:fillRect/>
          </a:stretch>
        </p:blipFill>
        <p:spPr>
          <a:xfrm>
            <a:off x="8600660" y="97937"/>
            <a:ext cx="1992580" cy="411037"/>
          </a:xfrm>
          <a:prstGeom prst="rect">
            <a:avLst/>
          </a:prstGeom>
        </p:spPr>
      </p:pic>
      <p:pic>
        <p:nvPicPr>
          <p:cNvPr id="5" name="Picture 4">
            <a:extLst>
              <a:ext uri="{FF2B5EF4-FFF2-40B4-BE49-F238E27FC236}">
                <a16:creationId xmlns:a16="http://schemas.microsoft.com/office/drawing/2014/main" id="{7EAA5812-0C4E-1118-1271-F5A48B8B5218}"/>
              </a:ext>
            </a:extLst>
          </p:cNvPr>
          <p:cNvPicPr>
            <a:picLocks noChangeAspect="1"/>
          </p:cNvPicPr>
          <p:nvPr userDrawn="1"/>
        </p:nvPicPr>
        <p:blipFill>
          <a:blip r:embed="rId5"/>
          <a:stretch>
            <a:fillRect/>
          </a:stretch>
        </p:blipFill>
        <p:spPr>
          <a:xfrm>
            <a:off x="10824439" y="-284944"/>
            <a:ext cx="1205467" cy="1205467"/>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a:latin typeface="Arial" panose="020B0604020202020204" pitchFamily="34" charset="0"/>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1600"/>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4" name="Picture 3">
            <a:extLst>
              <a:ext uri="{FF2B5EF4-FFF2-40B4-BE49-F238E27FC236}">
                <a16:creationId xmlns:a16="http://schemas.microsoft.com/office/drawing/2014/main" id="{634D04C3-2C11-981C-E741-B66B6836FB48}"/>
              </a:ext>
            </a:extLst>
          </p:cNvPr>
          <p:cNvPicPr>
            <a:picLocks noChangeAspect="1"/>
          </p:cNvPicPr>
          <p:nvPr userDrawn="1"/>
        </p:nvPicPr>
        <p:blipFill>
          <a:blip r:embed="rId4"/>
          <a:stretch>
            <a:fillRect/>
          </a:stretch>
        </p:blipFill>
        <p:spPr>
          <a:xfrm>
            <a:off x="8600660" y="97937"/>
            <a:ext cx="1992580" cy="411037"/>
          </a:xfrm>
          <a:prstGeom prst="rect">
            <a:avLst/>
          </a:prstGeom>
        </p:spPr>
      </p:pic>
      <p:pic>
        <p:nvPicPr>
          <p:cNvPr id="5" name="Picture 4">
            <a:extLst>
              <a:ext uri="{FF2B5EF4-FFF2-40B4-BE49-F238E27FC236}">
                <a16:creationId xmlns:a16="http://schemas.microsoft.com/office/drawing/2014/main" id="{93D4FA45-BEB0-13AC-7082-0C656D675503}"/>
              </a:ext>
            </a:extLst>
          </p:cNvPr>
          <p:cNvPicPr>
            <a:picLocks noChangeAspect="1"/>
          </p:cNvPicPr>
          <p:nvPr userDrawn="1"/>
        </p:nvPicPr>
        <p:blipFill>
          <a:blip r:embed="rId5"/>
          <a:stretch>
            <a:fillRect/>
          </a:stretch>
        </p:blipFill>
        <p:spPr>
          <a:xfrm>
            <a:off x="10824439" y="-284944"/>
            <a:ext cx="1205467" cy="1205467"/>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a:latin typeface="Arial" panose="020B0604020202020204" pitchFamily="34" charset="0"/>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4" name="Picture 3">
            <a:extLst>
              <a:ext uri="{FF2B5EF4-FFF2-40B4-BE49-F238E27FC236}">
                <a16:creationId xmlns:a16="http://schemas.microsoft.com/office/drawing/2014/main" id="{1F1DE0B5-6E42-339C-C460-426C401151B8}"/>
              </a:ext>
            </a:extLst>
          </p:cNvPr>
          <p:cNvPicPr>
            <a:picLocks noChangeAspect="1"/>
          </p:cNvPicPr>
          <p:nvPr userDrawn="1"/>
        </p:nvPicPr>
        <p:blipFill>
          <a:blip r:embed="rId4"/>
          <a:stretch>
            <a:fillRect/>
          </a:stretch>
        </p:blipFill>
        <p:spPr>
          <a:xfrm>
            <a:off x="8600660" y="97937"/>
            <a:ext cx="1992580" cy="411037"/>
          </a:xfrm>
          <a:prstGeom prst="rect">
            <a:avLst/>
          </a:prstGeom>
        </p:spPr>
      </p:pic>
      <p:pic>
        <p:nvPicPr>
          <p:cNvPr id="5" name="Picture 4">
            <a:extLst>
              <a:ext uri="{FF2B5EF4-FFF2-40B4-BE49-F238E27FC236}">
                <a16:creationId xmlns:a16="http://schemas.microsoft.com/office/drawing/2014/main" id="{6BBC78AA-0731-579D-F95A-7257D59890FF}"/>
              </a:ext>
            </a:extLst>
          </p:cNvPr>
          <p:cNvPicPr>
            <a:picLocks noChangeAspect="1"/>
          </p:cNvPicPr>
          <p:nvPr userDrawn="1"/>
        </p:nvPicPr>
        <p:blipFill>
          <a:blip r:embed="rId5"/>
          <a:stretch>
            <a:fillRect/>
          </a:stretch>
        </p:blipFill>
        <p:spPr>
          <a:xfrm>
            <a:off x="10824439" y="-284944"/>
            <a:ext cx="1205467" cy="1205467"/>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89"/>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a:latin typeface="Arial" panose="020B0604020202020204" pitchFamily="34" charset="0"/>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4" name="Picture 3">
            <a:extLst>
              <a:ext uri="{FF2B5EF4-FFF2-40B4-BE49-F238E27FC236}">
                <a16:creationId xmlns:a16="http://schemas.microsoft.com/office/drawing/2014/main" id="{56A6A336-F189-0D08-BFB2-412956FF4F87}"/>
              </a:ext>
            </a:extLst>
          </p:cNvPr>
          <p:cNvPicPr>
            <a:picLocks noChangeAspect="1"/>
          </p:cNvPicPr>
          <p:nvPr userDrawn="1"/>
        </p:nvPicPr>
        <p:blipFill>
          <a:blip r:embed="rId4"/>
          <a:stretch>
            <a:fillRect/>
          </a:stretch>
        </p:blipFill>
        <p:spPr>
          <a:xfrm>
            <a:off x="8600660" y="97937"/>
            <a:ext cx="1992580" cy="411037"/>
          </a:xfrm>
          <a:prstGeom prst="rect">
            <a:avLst/>
          </a:prstGeom>
        </p:spPr>
      </p:pic>
      <p:pic>
        <p:nvPicPr>
          <p:cNvPr id="5" name="Picture 4">
            <a:extLst>
              <a:ext uri="{FF2B5EF4-FFF2-40B4-BE49-F238E27FC236}">
                <a16:creationId xmlns:a16="http://schemas.microsoft.com/office/drawing/2014/main" id="{536DE204-D6EF-64EE-970E-3D5DBEE7D485}"/>
              </a:ext>
            </a:extLst>
          </p:cNvPr>
          <p:cNvPicPr>
            <a:picLocks noChangeAspect="1"/>
          </p:cNvPicPr>
          <p:nvPr userDrawn="1"/>
        </p:nvPicPr>
        <p:blipFill>
          <a:blip r:embed="rId5"/>
          <a:stretch>
            <a:fillRect/>
          </a:stretch>
        </p:blipFill>
        <p:spPr>
          <a:xfrm>
            <a:off x="10824439" y="-284944"/>
            <a:ext cx="1205467" cy="1205467"/>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4" name="Picture 3">
            <a:extLst>
              <a:ext uri="{FF2B5EF4-FFF2-40B4-BE49-F238E27FC236}">
                <a16:creationId xmlns:a16="http://schemas.microsoft.com/office/drawing/2014/main" id="{AC00850A-4C1B-7A7E-0D7F-B096FEBDBE21}"/>
              </a:ext>
            </a:extLst>
          </p:cNvPr>
          <p:cNvPicPr>
            <a:picLocks noChangeAspect="1"/>
          </p:cNvPicPr>
          <p:nvPr userDrawn="1"/>
        </p:nvPicPr>
        <p:blipFill>
          <a:blip r:embed="rId4"/>
          <a:stretch>
            <a:fillRect/>
          </a:stretch>
        </p:blipFill>
        <p:spPr>
          <a:xfrm>
            <a:off x="8600660" y="97937"/>
            <a:ext cx="1992580" cy="411037"/>
          </a:xfrm>
          <a:prstGeom prst="rect">
            <a:avLst/>
          </a:prstGeom>
        </p:spPr>
      </p:pic>
      <p:pic>
        <p:nvPicPr>
          <p:cNvPr id="5" name="Picture 4">
            <a:extLst>
              <a:ext uri="{FF2B5EF4-FFF2-40B4-BE49-F238E27FC236}">
                <a16:creationId xmlns:a16="http://schemas.microsoft.com/office/drawing/2014/main" id="{0076ABF8-5B26-30EE-6057-99254308985C}"/>
              </a:ext>
            </a:extLst>
          </p:cNvPr>
          <p:cNvPicPr>
            <a:picLocks noChangeAspect="1"/>
          </p:cNvPicPr>
          <p:nvPr userDrawn="1"/>
        </p:nvPicPr>
        <p:blipFill>
          <a:blip r:embed="rId5"/>
          <a:stretch>
            <a:fillRect/>
          </a:stretch>
        </p:blipFill>
        <p:spPr>
          <a:xfrm>
            <a:off x="10824439" y="-284944"/>
            <a:ext cx="1205467" cy="1205467"/>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4" name="Picture 3">
            <a:extLst>
              <a:ext uri="{FF2B5EF4-FFF2-40B4-BE49-F238E27FC236}">
                <a16:creationId xmlns:a16="http://schemas.microsoft.com/office/drawing/2014/main" id="{1174C85E-6296-0203-E0B7-9272898E3957}"/>
              </a:ext>
            </a:extLst>
          </p:cNvPr>
          <p:cNvPicPr>
            <a:picLocks noChangeAspect="1"/>
          </p:cNvPicPr>
          <p:nvPr userDrawn="1"/>
        </p:nvPicPr>
        <p:blipFill>
          <a:blip r:embed="rId4"/>
          <a:stretch>
            <a:fillRect/>
          </a:stretch>
        </p:blipFill>
        <p:spPr>
          <a:xfrm>
            <a:off x="8600660" y="97937"/>
            <a:ext cx="1992580" cy="411037"/>
          </a:xfrm>
          <a:prstGeom prst="rect">
            <a:avLst/>
          </a:prstGeom>
        </p:spPr>
      </p:pic>
      <p:pic>
        <p:nvPicPr>
          <p:cNvPr id="5" name="Picture 4">
            <a:extLst>
              <a:ext uri="{FF2B5EF4-FFF2-40B4-BE49-F238E27FC236}">
                <a16:creationId xmlns:a16="http://schemas.microsoft.com/office/drawing/2014/main" id="{D11DDF14-AAFB-31AA-317A-B4230F0FE2FB}"/>
              </a:ext>
            </a:extLst>
          </p:cNvPr>
          <p:cNvPicPr>
            <a:picLocks noChangeAspect="1"/>
          </p:cNvPicPr>
          <p:nvPr userDrawn="1"/>
        </p:nvPicPr>
        <p:blipFill>
          <a:blip r:embed="rId5"/>
          <a:stretch>
            <a:fillRect/>
          </a:stretch>
        </p:blipFill>
        <p:spPr>
          <a:xfrm>
            <a:off x="10824439" y="-284944"/>
            <a:ext cx="1205467" cy="1205467"/>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9/4/25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1433189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a:p>
        </p:txBody>
      </p:sp>
      <p:cxnSp>
        <p:nvCxnSpPr>
          <p:cNvPr id="4" name="Straight Connector 3">
            <a:extLst>
              <a:ext uri="{FF2B5EF4-FFF2-40B4-BE49-F238E27FC236}">
                <a16:creationId xmlns:a16="http://schemas.microsoft.com/office/drawing/2014/main" id="{F497B7FE-B347-4CF2-A1B9-7426682E72EF}"/>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cSld>
  <p:clrMap bg1="lt1" tx1="dk1" bg2="dk2" tx2="lt2" accent1="accent1" accent2="accent2" accent3="accent3" accent4="accent4" accent5="accent5" accent6="accent6" hlink="hlink" folHlink="folHlink"/>
  <p:sldLayoutIdLst>
    <p:sldLayoutId id="2147483648" r:id="rId1"/>
    <p:sldLayoutId id="2147483649" r:id="rId2"/>
    <p:sldLayoutId id="2147483652" r:id="rId3"/>
    <p:sldLayoutId id="2147483653" r:id="rId4"/>
    <p:sldLayoutId id="2147483654" r:id="rId5"/>
    <p:sldLayoutId id="2147483655" r:id="rId6"/>
    <p:sldLayoutId id="2147483656" r:id="rId7"/>
    <p:sldLayoutId id="2147483657" r:id="rId8"/>
    <p:sldLayoutId id="2147483661"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4079CC09-591A-6BEE-9329-1D5E68F9FFF4}"/>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CAB08610-FFA3-21C8-08DF-FF587EE84DBB}"/>
              </a:ext>
            </a:extLst>
          </p:cNvPr>
          <p:cNvGrpSpPr/>
          <p:nvPr/>
        </p:nvGrpSpPr>
        <p:grpSpPr>
          <a:xfrm>
            <a:off x="6559873" y="2153155"/>
            <a:ext cx="5486761" cy="4546744"/>
            <a:chOff x="1079350" y="238125"/>
            <a:chExt cx="5461275" cy="4525625"/>
          </a:xfrm>
        </p:grpSpPr>
        <p:sp>
          <p:nvSpPr>
            <p:cNvPr id="49" name="Google Shape;49;p15">
              <a:extLst>
                <a:ext uri="{FF2B5EF4-FFF2-40B4-BE49-F238E27FC236}">
                  <a16:creationId xmlns:a16="http://schemas.microsoft.com/office/drawing/2014/main" id="{3D1C81C7-7A0C-A476-185C-EA5232E6791D}"/>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a:extLst>
                <a:ext uri="{FF2B5EF4-FFF2-40B4-BE49-F238E27FC236}">
                  <a16:creationId xmlns:a16="http://schemas.microsoft.com/office/drawing/2014/main" id="{01E3629A-33D2-AB3B-5DF1-01DA32C1CBEB}"/>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a:extLst>
                <a:ext uri="{FF2B5EF4-FFF2-40B4-BE49-F238E27FC236}">
                  <a16:creationId xmlns:a16="http://schemas.microsoft.com/office/drawing/2014/main" id="{4EF3471D-B40B-F975-F2DF-503AF8DE70C7}"/>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a:extLst>
                <a:ext uri="{FF2B5EF4-FFF2-40B4-BE49-F238E27FC236}">
                  <a16:creationId xmlns:a16="http://schemas.microsoft.com/office/drawing/2014/main" id="{B32F0007-54B0-8301-99F8-D80AD3703AE5}"/>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a:extLst>
                <a:ext uri="{FF2B5EF4-FFF2-40B4-BE49-F238E27FC236}">
                  <a16:creationId xmlns:a16="http://schemas.microsoft.com/office/drawing/2014/main" id="{571255C7-EBA8-5845-BF6C-5E389D85F75F}"/>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a:extLst>
                <a:ext uri="{FF2B5EF4-FFF2-40B4-BE49-F238E27FC236}">
                  <a16:creationId xmlns:a16="http://schemas.microsoft.com/office/drawing/2014/main" id="{FF27F483-F710-0145-439F-59C0132FB934}"/>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a:extLst>
                <a:ext uri="{FF2B5EF4-FFF2-40B4-BE49-F238E27FC236}">
                  <a16:creationId xmlns:a16="http://schemas.microsoft.com/office/drawing/2014/main" id="{2B76E7DF-92D9-EF53-D79E-56E97548106F}"/>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a:extLst>
                <a:ext uri="{FF2B5EF4-FFF2-40B4-BE49-F238E27FC236}">
                  <a16:creationId xmlns:a16="http://schemas.microsoft.com/office/drawing/2014/main" id="{F8069ECF-1409-945A-9CA5-B75BCBE0A12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a:extLst>
                <a:ext uri="{FF2B5EF4-FFF2-40B4-BE49-F238E27FC236}">
                  <a16:creationId xmlns:a16="http://schemas.microsoft.com/office/drawing/2014/main" id="{18B3C5DA-BC59-BB2A-0946-4C5D3A16E07D}"/>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a:extLst>
                <a:ext uri="{FF2B5EF4-FFF2-40B4-BE49-F238E27FC236}">
                  <a16:creationId xmlns:a16="http://schemas.microsoft.com/office/drawing/2014/main" id="{2D7839BA-159F-AB07-FB42-D3A0ED9F8295}"/>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a:extLst>
                <a:ext uri="{FF2B5EF4-FFF2-40B4-BE49-F238E27FC236}">
                  <a16:creationId xmlns:a16="http://schemas.microsoft.com/office/drawing/2014/main" id="{930BCB89-9114-3D6A-0FF6-ABE573D36A72}"/>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a:extLst>
                <a:ext uri="{FF2B5EF4-FFF2-40B4-BE49-F238E27FC236}">
                  <a16:creationId xmlns:a16="http://schemas.microsoft.com/office/drawing/2014/main" id="{6F76159E-3ABF-11B8-EDF6-3C8A21E6B0B1}"/>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a:extLst>
                <a:ext uri="{FF2B5EF4-FFF2-40B4-BE49-F238E27FC236}">
                  <a16:creationId xmlns:a16="http://schemas.microsoft.com/office/drawing/2014/main" id="{81A6819A-0372-9EC4-ABCD-F0687203C028}"/>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a:extLst>
                <a:ext uri="{FF2B5EF4-FFF2-40B4-BE49-F238E27FC236}">
                  <a16:creationId xmlns:a16="http://schemas.microsoft.com/office/drawing/2014/main" id="{1055A456-61C5-0203-E719-19C570456F39}"/>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a:extLst>
                <a:ext uri="{FF2B5EF4-FFF2-40B4-BE49-F238E27FC236}">
                  <a16:creationId xmlns:a16="http://schemas.microsoft.com/office/drawing/2014/main" id="{08CC85C0-776D-14A4-87D4-A90A86283D67}"/>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a:extLst>
                <a:ext uri="{FF2B5EF4-FFF2-40B4-BE49-F238E27FC236}">
                  <a16:creationId xmlns:a16="http://schemas.microsoft.com/office/drawing/2014/main" id="{B7F2854C-C6D7-EC8F-9A72-1CC88748139B}"/>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a:extLst>
                <a:ext uri="{FF2B5EF4-FFF2-40B4-BE49-F238E27FC236}">
                  <a16:creationId xmlns:a16="http://schemas.microsoft.com/office/drawing/2014/main" id="{9EE92501-A815-3D6A-0742-AFCEF8305335}"/>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a:extLst>
                <a:ext uri="{FF2B5EF4-FFF2-40B4-BE49-F238E27FC236}">
                  <a16:creationId xmlns:a16="http://schemas.microsoft.com/office/drawing/2014/main" id="{5B0BE178-0526-D4DE-9C96-39D62CBF2AD4}"/>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a:extLst>
                <a:ext uri="{FF2B5EF4-FFF2-40B4-BE49-F238E27FC236}">
                  <a16:creationId xmlns:a16="http://schemas.microsoft.com/office/drawing/2014/main" id="{A2283E30-884B-22B7-3BA5-4FBF9D4CB702}"/>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a:extLst>
                <a:ext uri="{FF2B5EF4-FFF2-40B4-BE49-F238E27FC236}">
                  <a16:creationId xmlns:a16="http://schemas.microsoft.com/office/drawing/2014/main" id="{03B18B5F-CBEE-24CE-D5EE-0279ACE61123}"/>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a:extLst>
                <a:ext uri="{FF2B5EF4-FFF2-40B4-BE49-F238E27FC236}">
                  <a16:creationId xmlns:a16="http://schemas.microsoft.com/office/drawing/2014/main" id="{6F91757B-F206-3960-CF9B-4B548BA3B09F}"/>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a:extLst>
                <a:ext uri="{FF2B5EF4-FFF2-40B4-BE49-F238E27FC236}">
                  <a16:creationId xmlns:a16="http://schemas.microsoft.com/office/drawing/2014/main" id="{21A59462-486B-3542-6E13-1897439E9019}"/>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a:extLst>
                <a:ext uri="{FF2B5EF4-FFF2-40B4-BE49-F238E27FC236}">
                  <a16:creationId xmlns:a16="http://schemas.microsoft.com/office/drawing/2014/main" id="{5C347039-32B2-8A30-F244-57A4EB67D45D}"/>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a:extLst>
                <a:ext uri="{FF2B5EF4-FFF2-40B4-BE49-F238E27FC236}">
                  <a16:creationId xmlns:a16="http://schemas.microsoft.com/office/drawing/2014/main" id="{77A22A8F-2C1A-5ACE-3A80-A76D0F01793C}"/>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a:extLst>
                <a:ext uri="{FF2B5EF4-FFF2-40B4-BE49-F238E27FC236}">
                  <a16:creationId xmlns:a16="http://schemas.microsoft.com/office/drawing/2014/main" id="{05A3EFA1-FBF2-282C-3DD1-3988E21227D5}"/>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a:extLst>
                <a:ext uri="{FF2B5EF4-FFF2-40B4-BE49-F238E27FC236}">
                  <a16:creationId xmlns:a16="http://schemas.microsoft.com/office/drawing/2014/main" id="{A40E6487-A162-2683-DFE6-ED397441CF8A}"/>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a:extLst>
                <a:ext uri="{FF2B5EF4-FFF2-40B4-BE49-F238E27FC236}">
                  <a16:creationId xmlns:a16="http://schemas.microsoft.com/office/drawing/2014/main" id="{8CAAA436-1731-24BE-C86B-5B732710A1D4}"/>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a:extLst>
                <a:ext uri="{FF2B5EF4-FFF2-40B4-BE49-F238E27FC236}">
                  <a16:creationId xmlns:a16="http://schemas.microsoft.com/office/drawing/2014/main" id="{F3CFEFFC-7D77-381A-6F53-98677DB9BC2E}"/>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a:extLst>
                <a:ext uri="{FF2B5EF4-FFF2-40B4-BE49-F238E27FC236}">
                  <a16:creationId xmlns:a16="http://schemas.microsoft.com/office/drawing/2014/main" id="{9F4E088A-7115-C7D0-8D1E-EC491E8D4C79}"/>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a:extLst>
                <a:ext uri="{FF2B5EF4-FFF2-40B4-BE49-F238E27FC236}">
                  <a16:creationId xmlns:a16="http://schemas.microsoft.com/office/drawing/2014/main" id="{03789D66-B4E0-9397-00A8-B859FB1896A2}"/>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a:extLst>
                <a:ext uri="{FF2B5EF4-FFF2-40B4-BE49-F238E27FC236}">
                  <a16:creationId xmlns:a16="http://schemas.microsoft.com/office/drawing/2014/main" id="{E5196BC3-C279-A536-D528-0D91B95D6EBD}"/>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a:extLst>
                <a:ext uri="{FF2B5EF4-FFF2-40B4-BE49-F238E27FC236}">
                  <a16:creationId xmlns:a16="http://schemas.microsoft.com/office/drawing/2014/main" id="{4CDE5F09-2476-FA7B-8696-C49843BD8CD8}"/>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a:extLst>
                <a:ext uri="{FF2B5EF4-FFF2-40B4-BE49-F238E27FC236}">
                  <a16:creationId xmlns:a16="http://schemas.microsoft.com/office/drawing/2014/main" id="{F8EA7C03-3582-963B-FAA1-2769D1E2A59D}"/>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a:extLst>
                <a:ext uri="{FF2B5EF4-FFF2-40B4-BE49-F238E27FC236}">
                  <a16:creationId xmlns:a16="http://schemas.microsoft.com/office/drawing/2014/main" id="{4B5B547D-EF1D-B00D-055F-E80425F5854C}"/>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a:extLst>
                <a:ext uri="{FF2B5EF4-FFF2-40B4-BE49-F238E27FC236}">
                  <a16:creationId xmlns:a16="http://schemas.microsoft.com/office/drawing/2014/main" id="{973BB4E4-A04D-F8AD-48CC-06CEE911D083}"/>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a:extLst>
                <a:ext uri="{FF2B5EF4-FFF2-40B4-BE49-F238E27FC236}">
                  <a16:creationId xmlns:a16="http://schemas.microsoft.com/office/drawing/2014/main" id="{B55292DB-DD53-DEFB-E628-EE3B88D65587}"/>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a:extLst>
                <a:ext uri="{FF2B5EF4-FFF2-40B4-BE49-F238E27FC236}">
                  <a16:creationId xmlns:a16="http://schemas.microsoft.com/office/drawing/2014/main" id="{ED036F42-D682-91F3-48BE-4276C296211A}"/>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a:extLst>
                <a:ext uri="{FF2B5EF4-FFF2-40B4-BE49-F238E27FC236}">
                  <a16:creationId xmlns:a16="http://schemas.microsoft.com/office/drawing/2014/main" id="{97EFB268-E1D2-BBD7-677D-8927ABF67A42}"/>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a:extLst>
                <a:ext uri="{FF2B5EF4-FFF2-40B4-BE49-F238E27FC236}">
                  <a16:creationId xmlns:a16="http://schemas.microsoft.com/office/drawing/2014/main" id="{B25866A6-B5C0-2C85-5599-8F1B838F9756}"/>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a:extLst>
                <a:ext uri="{FF2B5EF4-FFF2-40B4-BE49-F238E27FC236}">
                  <a16:creationId xmlns:a16="http://schemas.microsoft.com/office/drawing/2014/main" id="{D3DE4BBB-9984-7140-D5D0-3F52DA464086}"/>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a:extLst>
                <a:ext uri="{FF2B5EF4-FFF2-40B4-BE49-F238E27FC236}">
                  <a16:creationId xmlns:a16="http://schemas.microsoft.com/office/drawing/2014/main" id="{FF44E0B6-3A46-12D0-130C-2045FB9A6E87}"/>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a:extLst>
                <a:ext uri="{FF2B5EF4-FFF2-40B4-BE49-F238E27FC236}">
                  <a16:creationId xmlns:a16="http://schemas.microsoft.com/office/drawing/2014/main" id="{220D6C4B-56F1-1B52-AC3C-74337EE07F05}"/>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a:extLst>
                <a:ext uri="{FF2B5EF4-FFF2-40B4-BE49-F238E27FC236}">
                  <a16:creationId xmlns:a16="http://schemas.microsoft.com/office/drawing/2014/main" id="{3C749D0E-05ED-605E-006E-C33B3234DBC8}"/>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a:extLst>
                <a:ext uri="{FF2B5EF4-FFF2-40B4-BE49-F238E27FC236}">
                  <a16:creationId xmlns:a16="http://schemas.microsoft.com/office/drawing/2014/main" id="{C71B5104-38EC-5CF8-EB63-7883EECFA337}"/>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a:extLst>
                <a:ext uri="{FF2B5EF4-FFF2-40B4-BE49-F238E27FC236}">
                  <a16:creationId xmlns:a16="http://schemas.microsoft.com/office/drawing/2014/main" id="{E5277F48-ADB1-B3EF-0804-9E721B58C7D1}"/>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a:extLst>
                <a:ext uri="{FF2B5EF4-FFF2-40B4-BE49-F238E27FC236}">
                  <a16:creationId xmlns:a16="http://schemas.microsoft.com/office/drawing/2014/main" id="{170B3332-AF7C-1321-034A-A3DBF909D703}"/>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a:extLst>
                <a:ext uri="{FF2B5EF4-FFF2-40B4-BE49-F238E27FC236}">
                  <a16:creationId xmlns:a16="http://schemas.microsoft.com/office/drawing/2014/main" id="{410958C0-1377-703F-8E74-DB081916A374}"/>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a:extLst>
                <a:ext uri="{FF2B5EF4-FFF2-40B4-BE49-F238E27FC236}">
                  <a16:creationId xmlns:a16="http://schemas.microsoft.com/office/drawing/2014/main" id="{5AD4C244-BA94-EE38-E80B-3BF904CC50DB}"/>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a:extLst>
                <a:ext uri="{FF2B5EF4-FFF2-40B4-BE49-F238E27FC236}">
                  <a16:creationId xmlns:a16="http://schemas.microsoft.com/office/drawing/2014/main" id="{ECD05FBB-F284-9022-E207-AAC6F9CCD552}"/>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a:extLst>
                <a:ext uri="{FF2B5EF4-FFF2-40B4-BE49-F238E27FC236}">
                  <a16:creationId xmlns:a16="http://schemas.microsoft.com/office/drawing/2014/main" id="{8B1D3B7E-822A-45D2-53A3-A7560B2D4BBB}"/>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a:extLst>
                <a:ext uri="{FF2B5EF4-FFF2-40B4-BE49-F238E27FC236}">
                  <a16:creationId xmlns:a16="http://schemas.microsoft.com/office/drawing/2014/main" id="{A0556F61-B7E2-A292-51D9-707E2BE0EAD0}"/>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a:extLst>
                <a:ext uri="{FF2B5EF4-FFF2-40B4-BE49-F238E27FC236}">
                  <a16:creationId xmlns:a16="http://schemas.microsoft.com/office/drawing/2014/main" id="{56F32DD8-BF65-264C-90A7-5F92A55E8B9C}"/>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a:extLst>
                <a:ext uri="{FF2B5EF4-FFF2-40B4-BE49-F238E27FC236}">
                  <a16:creationId xmlns:a16="http://schemas.microsoft.com/office/drawing/2014/main" id="{C31A7EAF-ED47-820E-B19F-925C6B05D0E1}"/>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a:extLst>
                <a:ext uri="{FF2B5EF4-FFF2-40B4-BE49-F238E27FC236}">
                  <a16:creationId xmlns:a16="http://schemas.microsoft.com/office/drawing/2014/main" id="{EAFC1109-A160-90D5-4C96-DB6F50874AD4}"/>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a:extLst>
                <a:ext uri="{FF2B5EF4-FFF2-40B4-BE49-F238E27FC236}">
                  <a16:creationId xmlns:a16="http://schemas.microsoft.com/office/drawing/2014/main" id="{7C6130DF-1DBC-DBB1-DB21-64A55937F91F}"/>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a:extLst>
                <a:ext uri="{FF2B5EF4-FFF2-40B4-BE49-F238E27FC236}">
                  <a16:creationId xmlns:a16="http://schemas.microsoft.com/office/drawing/2014/main" id="{FA31D80F-D1FD-0B11-A508-F1D91A76A464}"/>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a:extLst>
                <a:ext uri="{FF2B5EF4-FFF2-40B4-BE49-F238E27FC236}">
                  <a16:creationId xmlns:a16="http://schemas.microsoft.com/office/drawing/2014/main" id="{71C507B6-B398-79CE-F7DC-5F885E0508C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a:extLst>
                <a:ext uri="{FF2B5EF4-FFF2-40B4-BE49-F238E27FC236}">
                  <a16:creationId xmlns:a16="http://schemas.microsoft.com/office/drawing/2014/main" id="{F8F780EC-0E63-0F5D-217F-5C739DB1583F}"/>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a:extLst>
                <a:ext uri="{FF2B5EF4-FFF2-40B4-BE49-F238E27FC236}">
                  <a16:creationId xmlns:a16="http://schemas.microsoft.com/office/drawing/2014/main" id="{8AB8A229-DA48-7A4E-0754-F83E2ECF2358}"/>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a:extLst>
                <a:ext uri="{FF2B5EF4-FFF2-40B4-BE49-F238E27FC236}">
                  <a16:creationId xmlns:a16="http://schemas.microsoft.com/office/drawing/2014/main" id="{5F7EEC4A-0A28-1350-143D-591B7962E8FD}"/>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a:extLst>
                <a:ext uri="{FF2B5EF4-FFF2-40B4-BE49-F238E27FC236}">
                  <a16:creationId xmlns:a16="http://schemas.microsoft.com/office/drawing/2014/main" id="{F5CD42B3-13B1-6432-6C09-B19E32B4B32C}"/>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a:extLst>
                <a:ext uri="{FF2B5EF4-FFF2-40B4-BE49-F238E27FC236}">
                  <a16:creationId xmlns:a16="http://schemas.microsoft.com/office/drawing/2014/main" id="{29A7682F-A509-3789-7E02-0AD2B3883A1F}"/>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a:extLst>
                <a:ext uri="{FF2B5EF4-FFF2-40B4-BE49-F238E27FC236}">
                  <a16:creationId xmlns:a16="http://schemas.microsoft.com/office/drawing/2014/main" id="{68F1B5CE-33FA-B35D-3131-AF88722A178E}"/>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a:extLst>
                <a:ext uri="{FF2B5EF4-FFF2-40B4-BE49-F238E27FC236}">
                  <a16:creationId xmlns:a16="http://schemas.microsoft.com/office/drawing/2014/main" id="{D08404CF-F54D-B9F2-3C30-B7EEFB88BEC7}"/>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a:extLst>
                <a:ext uri="{FF2B5EF4-FFF2-40B4-BE49-F238E27FC236}">
                  <a16:creationId xmlns:a16="http://schemas.microsoft.com/office/drawing/2014/main" id="{44D06DDC-6242-A44C-ED18-C67B569537A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a:extLst>
                <a:ext uri="{FF2B5EF4-FFF2-40B4-BE49-F238E27FC236}">
                  <a16:creationId xmlns:a16="http://schemas.microsoft.com/office/drawing/2014/main" id="{3B41A497-472C-2FA8-437E-06BE00032733}"/>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a:extLst>
                <a:ext uri="{FF2B5EF4-FFF2-40B4-BE49-F238E27FC236}">
                  <a16:creationId xmlns:a16="http://schemas.microsoft.com/office/drawing/2014/main" id="{8166B2A0-77AC-8B01-8585-63A1769F5B3A}"/>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a:extLst>
                <a:ext uri="{FF2B5EF4-FFF2-40B4-BE49-F238E27FC236}">
                  <a16:creationId xmlns:a16="http://schemas.microsoft.com/office/drawing/2014/main" id="{3D73199B-E52A-E941-1D80-FE8F64FBDB55}"/>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a:extLst>
                <a:ext uri="{FF2B5EF4-FFF2-40B4-BE49-F238E27FC236}">
                  <a16:creationId xmlns:a16="http://schemas.microsoft.com/office/drawing/2014/main" id="{0616B452-B620-41C6-B4BB-E96EB0B4FAB2}"/>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a:extLst>
                <a:ext uri="{FF2B5EF4-FFF2-40B4-BE49-F238E27FC236}">
                  <a16:creationId xmlns:a16="http://schemas.microsoft.com/office/drawing/2014/main" id="{66EE11D2-1440-E8E3-F7F9-299FF1B627B4}"/>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a:extLst>
                <a:ext uri="{FF2B5EF4-FFF2-40B4-BE49-F238E27FC236}">
                  <a16:creationId xmlns:a16="http://schemas.microsoft.com/office/drawing/2014/main" id="{F78339C5-2858-55D7-BA85-16C5BA315FE7}"/>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a:extLst>
                <a:ext uri="{FF2B5EF4-FFF2-40B4-BE49-F238E27FC236}">
                  <a16:creationId xmlns:a16="http://schemas.microsoft.com/office/drawing/2014/main" id="{8DD1BD90-614E-03CE-86DD-8C9553714209}"/>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a:extLst>
                <a:ext uri="{FF2B5EF4-FFF2-40B4-BE49-F238E27FC236}">
                  <a16:creationId xmlns:a16="http://schemas.microsoft.com/office/drawing/2014/main" id="{033470EE-4DB5-26FE-740B-575CED7855CC}"/>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a:extLst>
                <a:ext uri="{FF2B5EF4-FFF2-40B4-BE49-F238E27FC236}">
                  <a16:creationId xmlns:a16="http://schemas.microsoft.com/office/drawing/2014/main" id="{88123BD7-3106-EF62-5AF1-63F601F4CF69}"/>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a:extLst>
                <a:ext uri="{FF2B5EF4-FFF2-40B4-BE49-F238E27FC236}">
                  <a16:creationId xmlns:a16="http://schemas.microsoft.com/office/drawing/2014/main" id="{E72929FC-6AC6-C0DD-5E24-4D85916234B9}"/>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a:extLst>
                <a:ext uri="{FF2B5EF4-FFF2-40B4-BE49-F238E27FC236}">
                  <a16:creationId xmlns:a16="http://schemas.microsoft.com/office/drawing/2014/main" id="{AD88C7E2-B425-D3DE-DC79-041CF8A21B6D}"/>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a:extLst>
                <a:ext uri="{FF2B5EF4-FFF2-40B4-BE49-F238E27FC236}">
                  <a16:creationId xmlns:a16="http://schemas.microsoft.com/office/drawing/2014/main" id="{18587DE1-076A-D017-914E-AE71B395EC95}"/>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a:extLst>
                <a:ext uri="{FF2B5EF4-FFF2-40B4-BE49-F238E27FC236}">
                  <a16:creationId xmlns:a16="http://schemas.microsoft.com/office/drawing/2014/main" id="{42FC2C1B-D523-F9E6-0C8D-4D9B7A95A107}"/>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a:extLst>
                <a:ext uri="{FF2B5EF4-FFF2-40B4-BE49-F238E27FC236}">
                  <a16:creationId xmlns:a16="http://schemas.microsoft.com/office/drawing/2014/main" id="{D70058EE-19E9-99ED-A3CE-4217DE9D785C}"/>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a:extLst>
                <a:ext uri="{FF2B5EF4-FFF2-40B4-BE49-F238E27FC236}">
                  <a16:creationId xmlns:a16="http://schemas.microsoft.com/office/drawing/2014/main" id="{27FAE229-4989-5FE6-7FCA-3C24F35BFAC1}"/>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a:extLst>
                <a:ext uri="{FF2B5EF4-FFF2-40B4-BE49-F238E27FC236}">
                  <a16:creationId xmlns:a16="http://schemas.microsoft.com/office/drawing/2014/main" id="{A7287552-CEBF-993B-00EA-09964DC09449}"/>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a:extLst>
                <a:ext uri="{FF2B5EF4-FFF2-40B4-BE49-F238E27FC236}">
                  <a16:creationId xmlns:a16="http://schemas.microsoft.com/office/drawing/2014/main" id="{A46AE446-0045-DD39-8E59-B3CC09442FCB}"/>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a:extLst>
                <a:ext uri="{FF2B5EF4-FFF2-40B4-BE49-F238E27FC236}">
                  <a16:creationId xmlns:a16="http://schemas.microsoft.com/office/drawing/2014/main" id="{2F447D20-DB05-970E-208C-5047BC38A86D}"/>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a:extLst>
                <a:ext uri="{FF2B5EF4-FFF2-40B4-BE49-F238E27FC236}">
                  <a16:creationId xmlns:a16="http://schemas.microsoft.com/office/drawing/2014/main" id="{CAA749AC-9632-C37C-E649-590A3719E949}"/>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a:extLst>
                <a:ext uri="{FF2B5EF4-FFF2-40B4-BE49-F238E27FC236}">
                  <a16:creationId xmlns:a16="http://schemas.microsoft.com/office/drawing/2014/main" id="{9C6DBF34-94B1-0E34-5C2A-D1CEC3140344}"/>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a:extLst>
                <a:ext uri="{FF2B5EF4-FFF2-40B4-BE49-F238E27FC236}">
                  <a16:creationId xmlns:a16="http://schemas.microsoft.com/office/drawing/2014/main" id="{547248D5-33E4-E455-A686-B180781E7F65}"/>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a:extLst>
                <a:ext uri="{FF2B5EF4-FFF2-40B4-BE49-F238E27FC236}">
                  <a16:creationId xmlns:a16="http://schemas.microsoft.com/office/drawing/2014/main" id="{E5BD212C-6660-F600-F3EB-157A413C8A0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a:extLst>
                <a:ext uri="{FF2B5EF4-FFF2-40B4-BE49-F238E27FC236}">
                  <a16:creationId xmlns:a16="http://schemas.microsoft.com/office/drawing/2014/main" id="{1C81D526-D244-DCF5-94FD-F6A065931280}"/>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a:extLst>
                <a:ext uri="{FF2B5EF4-FFF2-40B4-BE49-F238E27FC236}">
                  <a16:creationId xmlns:a16="http://schemas.microsoft.com/office/drawing/2014/main" id="{EEFD53D7-6420-2F06-C1B5-0556D092CBB9}"/>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a:extLst>
                <a:ext uri="{FF2B5EF4-FFF2-40B4-BE49-F238E27FC236}">
                  <a16:creationId xmlns:a16="http://schemas.microsoft.com/office/drawing/2014/main" id="{5E538464-E1FE-C950-290B-C0B915166009}"/>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a:extLst>
                <a:ext uri="{FF2B5EF4-FFF2-40B4-BE49-F238E27FC236}">
                  <a16:creationId xmlns:a16="http://schemas.microsoft.com/office/drawing/2014/main" id="{0BEF6F00-91D7-BBA9-C132-484CED093741}"/>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a:extLst>
                <a:ext uri="{FF2B5EF4-FFF2-40B4-BE49-F238E27FC236}">
                  <a16:creationId xmlns:a16="http://schemas.microsoft.com/office/drawing/2014/main" id="{E90B78CC-3FC8-54F3-29F8-643181E17AA8}"/>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a:extLst>
                <a:ext uri="{FF2B5EF4-FFF2-40B4-BE49-F238E27FC236}">
                  <a16:creationId xmlns:a16="http://schemas.microsoft.com/office/drawing/2014/main" id="{B8E93A1F-2198-B28F-22A3-14C6D6757995}"/>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a:extLst>
                <a:ext uri="{FF2B5EF4-FFF2-40B4-BE49-F238E27FC236}">
                  <a16:creationId xmlns:a16="http://schemas.microsoft.com/office/drawing/2014/main" id="{0EA681A6-3105-330A-EA33-27568F992670}"/>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a:extLst>
                <a:ext uri="{FF2B5EF4-FFF2-40B4-BE49-F238E27FC236}">
                  <a16:creationId xmlns:a16="http://schemas.microsoft.com/office/drawing/2014/main" id="{B26FC24A-56A2-9DE1-01DB-FFDF41BABA12}"/>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a:extLst>
                <a:ext uri="{FF2B5EF4-FFF2-40B4-BE49-F238E27FC236}">
                  <a16:creationId xmlns:a16="http://schemas.microsoft.com/office/drawing/2014/main" id="{2B5D4011-B913-9E29-C9B7-38CAB241EEE6}"/>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a:extLst>
                <a:ext uri="{FF2B5EF4-FFF2-40B4-BE49-F238E27FC236}">
                  <a16:creationId xmlns:a16="http://schemas.microsoft.com/office/drawing/2014/main" id="{C1851757-EEE1-B226-15A3-C9B1133E9EF5}"/>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a:extLst>
                <a:ext uri="{FF2B5EF4-FFF2-40B4-BE49-F238E27FC236}">
                  <a16:creationId xmlns:a16="http://schemas.microsoft.com/office/drawing/2014/main" id="{B8A4DC84-1679-383C-0417-A7329A5014B9}"/>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a:extLst>
                <a:ext uri="{FF2B5EF4-FFF2-40B4-BE49-F238E27FC236}">
                  <a16:creationId xmlns:a16="http://schemas.microsoft.com/office/drawing/2014/main" id="{CD7DB621-2A2F-75DC-C6AF-5E69166220DD}"/>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a:extLst>
                <a:ext uri="{FF2B5EF4-FFF2-40B4-BE49-F238E27FC236}">
                  <a16:creationId xmlns:a16="http://schemas.microsoft.com/office/drawing/2014/main" id="{72DE0A71-9EEE-9089-E626-E164F4693797}"/>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a:extLst>
                <a:ext uri="{FF2B5EF4-FFF2-40B4-BE49-F238E27FC236}">
                  <a16:creationId xmlns:a16="http://schemas.microsoft.com/office/drawing/2014/main" id="{48725054-72DA-F59F-A1F6-1A455D4DEFC2}"/>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a:extLst>
                <a:ext uri="{FF2B5EF4-FFF2-40B4-BE49-F238E27FC236}">
                  <a16:creationId xmlns:a16="http://schemas.microsoft.com/office/drawing/2014/main" id="{B2091ECD-AB08-F7FF-B769-018D79EDDB1A}"/>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a:extLst>
                <a:ext uri="{FF2B5EF4-FFF2-40B4-BE49-F238E27FC236}">
                  <a16:creationId xmlns:a16="http://schemas.microsoft.com/office/drawing/2014/main" id="{35A41D87-76F2-335C-EC89-3F899C8CEAAF}"/>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a:extLst>
                <a:ext uri="{FF2B5EF4-FFF2-40B4-BE49-F238E27FC236}">
                  <a16:creationId xmlns:a16="http://schemas.microsoft.com/office/drawing/2014/main" id="{7A6DD41B-E810-1806-C85C-3AF902D76B09}"/>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a:extLst>
                <a:ext uri="{FF2B5EF4-FFF2-40B4-BE49-F238E27FC236}">
                  <a16:creationId xmlns:a16="http://schemas.microsoft.com/office/drawing/2014/main" id="{DAA832DE-D989-C44C-0A2D-B7F0DD18B30E}"/>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a:extLst>
                <a:ext uri="{FF2B5EF4-FFF2-40B4-BE49-F238E27FC236}">
                  <a16:creationId xmlns:a16="http://schemas.microsoft.com/office/drawing/2014/main" id="{FBFAA03E-573C-981C-47CC-46766F303B59}"/>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a:extLst>
                <a:ext uri="{FF2B5EF4-FFF2-40B4-BE49-F238E27FC236}">
                  <a16:creationId xmlns:a16="http://schemas.microsoft.com/office/drawing/2014/main" id="{E8BC66C9-8E4C-CBBC-508B-103082BACA22}"/>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a:extLst>
                <a:ext uri="{FF2B5EF4-FFF2-40B4-BE49-F238E27FC236}">
                  <a16:creationId xmlns:a16="http://schemas.microsoft.com/office/drawing/2014/main" id="{052D0D10-C656-2344-305A-54C19F053B5B}"/>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a:extLst>
                <a:ext uri="{FF2B5EF4-FFF2-40B4-BE49-F238E27FC236}">
                  <a16:creationId xmlns:a16="http://schemas.microsoft.com/office/drawing/2014/main" id="{D5B7FCA9-43C8-DF09-E415-07727D332B52}"/>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a:extLst>
                <a:ext uri="{FF2B5EF4-FFF2-40B4-BE49-F238E27FC236}">
                  <a16:creationId xmlns:a16="http://schemas.microsoft.com/office/drawing/2014/main" id="{9CA93024-58FD-8AE1-B875-C12B00E10D3C}"/>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a:extLst>
                <a:ext uri="{FF2B5EF4-FFF2-40B4-BE49-F238E27FC236}">
                  <a16:creationId xmlns:a16="http://schemas.microsoft.com/office/drawing/2014/main" id="{AE8862D0-F646-031D-85CF-545E8683FDE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a:extLst>
                <a:ext uri="{FF2B5EF4-FFF2-40B4-BE49-F238E27FC236}">
                  <a16:creationId xmlns:a16="http://schemas.microsoft.com/office/drawing/2014/main" id="{11A00C32-E919-C959-6143-B297FF53E891}"/>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a:extLst>
                <a:ext uri="{FF2B5EF4-FFF2-40B4-BE49-F238E27FC236}">
                  <a16:creationId xmlns:a16="http://schemas.microsoft.com/office/drawing/2014/main" id="{9406A9FE-FA48-5E5E-A21F-8C7CCDD0CEF8}"/>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a:extLst>
                <a:ext uri="{FF2B5EF4-FFF2-40B4-BE49-F238E27FC236}">
                  <a16:creationId xmlns:a16="http://schemas.microsoft.com/office/drawing/2014/main" id="{4FC62E92-AE42-171A-A92D-56C0036A1F7D}"/>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a:extLst>
                <a:ext uri="{FF2B5EF4-FFF2-40B4-BE49-F238E27FC236}">
                  <a16:creationId xmlns:a16="http://schemas.microsoft.com/office/drawing/2014/main" id="{B5408C1F-6792-FE0D-4ACF-7B76AD0B9577}"/>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a:extLst>
                <a:ext uri="{FF2B5EF4-FFF2-40B4-BE49-F238E27FC236}">
                  <a16:creationId xmlns:a16="http://schemas.microsoft.com/office/drawing/2014/main" id="{979F66AB-0C6F-2334-0BDF-8D5505438034}"/>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a:extLst>
                <a:ext uri="{FF2B5EF4-FFF2-40B4-BE49-F238E27FC236}">
                  <a16:creationId xmlns:a16="http://schemas.microsoft.com/office/drawing/2014/main" id="{7DBE726B-4187-0CD5-5364-F219F977950F}"/>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a:extLst>
                <a:ext uri="{FF2B5EF4-FFF2-40B4-BE49-F238E27FC236}">
                  <a16:creationId xmlns:a16="http://schemas.microsoft.com/office/drawing/2014/main" id="{74D6F6BF-631A-BF0C-9185-E42C7AF7F7BB}"/>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a:extLst>
                <a:ext uri="{FF2B5EF4-FFF2-40B4-BE49-F238E27FC236}">
                  <a16:creationId xmlns:a16="http://schemas.microsoft.com/office/drawing/2014/main" id="{3CC7F65C-F2C0-2F06-C1BE-0F901295D8E6}"/>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a:extLst>
                <a:ext uri="{FF2B5EF4-FFF2-40B4-BE49-F238E27FC236}">
                  <a16:creationId xmlns:a16="http://schemas.microsoft.com/office/drawing/2014/main" id="{5D09ECF3-7D3C-7456-7E39-F8F597D76981}"/>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a:extLst>
                <a:ext uri="{FF2B5EF4-FFF2-40B4-BE49-F238E27FC236}">
                  <a16:creationId xmlns:a16="http://schemas.microsoft.com/office/drawing/2014/main" id="{4AA56F95-3A86-07A8-AA63-06BB86751BD5}"/>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a:extLst>
                <a:ext uri="{FF2B5EF4-FFF2-40B4-BE49-F238E27FC236}">
                  <a16:creationId xmlns:a16="http://schemas.microsoft.com/office/drawing/2014/main" id="{56324919-0884-F72C-9AEC-D4C86539D32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a:extLst>
                <a:ext uri="{FF2B5EF4-FFF2-40B4-BE49-F238E27FC236}">
                  <a16:creationId xmlns:a16="http://schemas.microsoft.com/office/drawing/2014/main" id="{E9F86BAF-FBF0-E846-F71B-9923C289A7E4}"/>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a:extLst>
                <a:ext uri="{FF2B5EF4-FFF2-40B4-BE49-F238E27FC236}">
                  <a16:creationId xmlns:a16="http://schemas.microsoft.com/office/drawing/2014/main" id="{905C66B2-501D-4C55-545B-E6508FCE1A31}"/>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a:extLst>
                <a:ext uri="{FF2B5EF4-FFF2-40B4-BE49-F238E27FC236}">
                  <a16:creationId xmlns:a16="http://schemas.microsoft.com/office/drawing/2014/main" id="{12BEE7C0-9953-0BAD-5F0F-F7EDEDBE8BA3}"/>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a:extLst>
                <a:ext uri="{FF2B5EF4-FFF2-40B4-BE49-F238E27FC236}">
                  <a16:creationId xmlns:a16="http://schemas.microsoft.com/office/drawing/2014/main" id="{FFF30E8C-AF97-EFFF-CC78-2B2517897CFE}"/>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a:extLst>
                <a:ext uri="{FF2B5EF4-FFF2-40B4-BE49-F238E27FC236}">
                  <a16:creationId xmlns:a16="http://schemas.microsoft.com/office/drawing/2014/main" id="{84CC606A-A5B9-69F2-F01F-70826FF5F321}"/>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a:extLst>
                <a:ext uri="{FF2B5EF4-FFF2-40B4-BE49-F238E27FC236}">
                  <a16:creationId xmlns:a16="http://schemas.microsoft.com/office/drawing/2014/main" id="{2CEC5CA1-DEFC-AA59-3400-B293DBD3FB65}"/>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a:extLst>
                <a:ext uri="{FF2B5EF4-FFF2-40B4-BE49-F238E27FC236}">
                  <a16:creationId xmlns:a16="http://schemas.microsoft.com/office/drawing/2014/main" id="{5A1B0C9F-68AF-D659-1D8B-F24D55B5866F}"/>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a:extLst>
                <a:ext uri="{FF2B5EF4-FFF2-40B4-BE49-F238E27FC236}">
                  <a16:creationId xmlns:a16="http://schemas.microsoft.com/office/drawing/2014/main" id="{5890E7B3-05C3-FB39-500B-4EAE7F7DDFC3}"/>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a:extLst>
                <a:ext uri="{FF2B5EF4-FFF2-40B4-BE49-F238E27FC236}">
                  <a16:creationId xmlns:a16="http://schemas.microsoft.com/office/drawing/2014/main" id="{CF80BB51-4D3D-4CA7-BB9F-9F2A982A3C76}"/>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a:extLst>
                <a:ext uri="{FF2B5EF4-FFF2-40B4-BE49-F238E27FC236}">
                  <a16:creationId xmlns:a16="http://schemas.microsoft.com/office/drawing/2014/main" id="{E99885BD-6EBF-B87E-1B90-41242784BE42}"/>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a:extLst>
                <a:ext uri="{FF2B5EF4-FFF2-40B4-BE49-F238E27FC236}">
                  <a16:creationId xmlns:a16="http://schemas.microsoft.com/office/drawing/2014/main" id="{AD75D24B-4F90-1D77-26CB-C01B4617FCC2}"/>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a:extLst>
                <a:ext uri="{FF2B5EF4-FFF2-40B4-BE49-F238E27FC236}">
                  <a16:creationId xmlns:a16="http://schemas.microsoft.com/office/drawing/2014/main" id="{D9AA5166-54F6-7818-052C-03DF9D07DFD3}"/>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a:extLst>
                <a:ext uri="{FF2B5EF4-FFF2-40B4-BE49-F238E27FC236}">
                  <a16:creationId xmlns:a16="http://schemas.microsoft.com/office/drawing/2014/main" id="{3D6E83B2-2E82-9DFE-C926-A9E2BDAA7250}"/>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a:extLst>
                <a:ext uri="{FF2B5EF4-FFF2-40B4-BE49-F238E27FC236}">
                  <a16:creationId xmlns:a16="http://schemas.microsoft.com/office/drawing/2014/main" id="{B9BC38D1-FA31-C85C-F2F4-2454A9B580EE}"/>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a:extLst>
                <a:ext uri="{FF2B5EF4-FFF2-40B4-BE49-F238E27FC236}">
                  <a16:creationId xmlns:a16="http://schemas.microsoft.com/office/drawing/2014/main" id="{B7580F27-4B19-A87C-E568-E821A487B57A}"/>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a:extLst>
                <a:ext uri="{FF2B5EF4-FFF2-40B4-BE49-F238E27FC236}">
                  <a16:creationId xmlns:a16="http://schemas.microsoft.com/office/drawing/2014/main" id="{F647078C-BC5A-0414-9427-58BCC4DED5DB}"/>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a:extLst>
                <a:ext uri="{FF2B5EF4-FFF2-40B4-BE49-F238E27FC236}">
                  <a16:creationId xmlns:a16="http://schemas.microsoft.com/office/drawing/2014/main" id="{6D6622B4-7FEF-8B0F-293D-BC64F908EA32}"/>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a:extLst>
                <a:ext uri="{FF2B5EF4-FFF2-40B4-BE49-F238E27FC236}">
                  <a16:creationId xmlns:a16="http://schemas.microsoft.com/office/drawing/2014/main" id="{C37D3547-301A-1D3A-8795-B52D4F1E144B}"/>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a:extLst>
                <a:ext uri="{FF2B5EF4-FFF2-40B4-BE49-F238E27FC236}">
                  <a16:creationId xmlns:a16="http://schemas.microsoft.com/office/drawing/2014/main" id="{D3156C3F-12EA-8EB6-0A28-6B7B97927E6B}"/>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a:extLst>
                <a:ext uri="{FF2B5EF4-FFF2-40B4-BE49-F238E27FC236}">
                  <a16:creationId xmlns:a16="http://schemas.microsoft.com/office/drawing/2014/main" id="{A666D0FE-485D-A229-0499-F64DE61A3D44}"/>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a:extLst>
                <a:ext uri="{FF2B5EF4-FFF2-40B4-BE49-F238E27FC236}">
                  <a16:creationId xmlns:a16="http://schemas.microsoft.com/office/drawing/2014/main" id="{09AA8EAE-866A-5530-8883-47277CBD6177}"/>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a:extLst>
                <a:ext uri="{FF2B5EF4-FFF2-40B4-BE49-F238E27FC236}">
                  <a16:creationId xmlns:a16="http://schemas.microsoft.com/office/drawing/2014/main" id="{D77F265D-625A-DB64-67AC-326123F565B3}"/>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a:extLst>
                <a:ext uri="{FF2B5EF4-FFF2-40B4-BE49-F238E27FC236}">
                  <a16:creationId xmlns:a16="http://schemas.microsoft.com/office/drawing/2014/main" id="{B9570B95-27B2-0D42-C6AA-D4D19A8B732F}"/>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a:extLst>
                <a:ext uri="{FF2B5EF4-FFF2-40B4-BE49-F238E27FC236}">
                  <a16:creationId xmlns:a16="http://schemas.microsoft.com/office/drawing/2014/main" id="{31F94CD8-5B83-E764-6385-8C5EE8F36017}"/>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a:extLst>
                <a:ext uri="{FF2B5EF4-FFF2-40B4-BE49-F238E27FC236}">
                  <a16:creationId xmlns:a16="http://schemas.microsoft.com/office/drawing/2014/main" id="{4DFB6730-9E48-3537-D4BC-27644C591FBA}"/>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a:extLst>
                <a:ext uri="{FF2B5EF4-FFF2-40B4-BE49-F238E27FC236}">
                  <a16:creationId xmlns:a16="http://schemas.microsoft.com/office/drawing/2014/main" id="{D1F4CCE8-10FD-4028-05FC-637BA9377773}"/>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a:extLst>
                <a:ext uri="{FF2B5EF4-FFF2-40B4-BE49-F238E27FC236}">
                  <a16:creationId xmlns:a16="http://schemas.microsoft.com/office/drawing/2014/main" id="{583F0068-3A5C-5CBF-4D6E-0BE973174847}"/>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a:extLst>
                <a:ext uri="{FF2B5EF4-FFF2-40B4-BE49-F238E27FC236}">
                  <a16:creationId xmlns:a16="http://schemas.microsoft.com/office/drawing/2014/main" id="{A0678329-2439-C149-17C9-3E1BBCDBB9D0}"/>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a:extLst>
                <a:ext uri="{FF2B5EF4-FFF2-40B4-BE49-F238E27FC236}">
                  <a16:creationId xmlns:a16="http://schemas.microsoft.com/office/drawing/2014/main" id="{C2256E9D-6F08-F2AE-55CD-3B362393590B}"/>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a:extLst>
                <a:ext uri="{FF2B5EF4-FFF2-40B4-BE49-F238E27FC236}">
                  <a16:creationId xmlns:a16="http://schemas.microsoft.com/office/drawing/2014/main" id="{5F02DFE2-325D-A189-DC21-F35361F549E4}"/>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a:extLst>
                <a:ext uri="{FF2B5EF4-FFF2-40B4-BE49-F238E27FC236}">
                  <a16:creationId xmlns:a16="http://schemas.microsoft.com/office/drawing/2014/main" id="{DB8C35AB-5C44-9714-39CE-F4ABE7FEEA26}"/>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a:extLst>
                <a:ext uri="{FF2B5EF4-FFF2-40B4-BE49-F238E27FC236}">
                  <a16:creationId xmlns:a16="http://schemas.microsoft.com/office/drawing/2014/main" id="{41485A99-AABD-4C04-0909-7B9E9A683F7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a:extLst>
                <a:ext uri="{FF2B5EF4-FFF2-40B4-BE49-F238E27FC236}">
                  <a16:creationId xmlns:a16="http://schemas.microsoft.com/office/drawing/2014/main" id="{960831DF-F7FC-A286-D8BA-174228F210F8}"/>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a:extLst>
                <a:ext uri="{FF2B5EF4-FFF2-40B4-BE49-F238E27FC236}">
                  <a16:creationId xmlns:a16="http://schemas.microsoft.com/office/drawing/2014/main" id="{F5EA8771-4978-DB87-8539-191C0324CF01}"/>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a:extLst>
                <a:ext uri="{FF2B5EF4-FFF2-40B4-BE49-F238E27FC236}">
                  <a16:creationId xmlns:a16="http://schemas.microsoft.com/office/drawing/2014/main" id="{1FCB1E08-7690-6FC3-A73C-534A544937D9}"/>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a:extLst>
                <a:ext uri="{FF2B5EF4-FFF2-40B4-BE49-F238E27FC236}">
                  <a16:creationId xmlns:a16="http://schemas.microsoft.com/office/drawing/2014/main" id="{03F9293E-64CE-CC06-A7F6-6BF1C439E621}"/>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a:extLst>
                <a:ext uri="{FF2B5EF4-FFF2-40B4-BE49-F238E27FC236}">
                  <a16:creationId xmlns:a16="http://schemas.microsoft.com/office/drawing/2014/main" id="{31C4918F-F558-A139-E8DD-8229F92EA128}"/>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a:extLst>
                <a:ext uri="{FF2B5EF4-FFF2-40B4-BE49-F238E27FC236}">
                  <a16:creationId xmlns:a16="http://schemas.microsoft.com/office/drawing/2014/main" id="{578F181F-07DA-C15A-F0C8-B4C4F30F8D76}"/>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a:extLst>
                <a:ext uri="{FF2B5EF4-FFF2-40B4-BE49-F238E27FC236}">
                  <a16:creationId xmlns:a16="http://schemas.microsoft.com/office/drawing/2014/main" id="{CC8C1627-6268-8368-569D-1A496210A7F4}"/>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a:extLst>
                <a:ext uri="{FF2B5EF4-FFF2-40B4-BE49-F238E27FC236}">
                  <a16:creationId xmlns:a16="http://schemas.microsoft.com/office/drawing/2014/main" id="{CCF86521-33C3-4A9C-1816-EB758B592FC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a:extLst>
                <a:ext uri="{FF2B5EF4-FFF2-40B4-BE49-F238E27FC236}">
                  <a16:creationId xmlns:a16="http://schemas.microsoft.com/office/drawing/2014/main" id="{5CFEDA81-92C6-A0B1-5B24-966086956F77}"/>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a:extLst>
                <a:ext uri="{FF2B5EF4-FFF2-40B4-BE49-F238E27FC236}">
                  <a16:creationId xmlns:a16="http://schemas.microsoft.com/office/drawing/2014/main" id="{CECBB6B1-95F3-3331-972C-384B4513A66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a:extLst>
                <a:ext uri="{FF2B5EF4-FFF2-40B4-BE49-F238E27FC236}">
                  <a16:creationId xmlns:a16="http://schemas.microsoft.com/office/drawing/2014/main" id="{5C58C0EF-BA35-593F-DA3E-06FB694E68C1}"/>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a:extLst>
                <a:ext uri="{FF2B5EF4-FFF2-40B4-BE49-F238E27FC236}">
                  <a16:creationId xmlns:a16="http://schemas.microsoft.com/office/drawing/2014/main" id="{0988933E-0B27-E432-A963-F8DCE3EE2B51}"/>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a:extLst>
                <a:ext uri="{FF2B5EF4-FFF2-40B4-BE49-F238E27FC236}">
                  <a16:creationId xmlns:a16="http://schemas.microsoft.com/office/drawing/2014/main" id="{71FB815F-65E1-18A7-4277-AECE578C608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a:extLst>
                <a:ext uri="{FF2B5EF4-FFF2-40B4-BE49-F238E27FC236}">
                  <a16:creationId xmlns:a16="http://schemas.microsoft.com/office/drawing/2014/main" id="{B1557093-23C2-EE12-61C1-C87D4482E1B4}"/>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a:extLst>
                <a:ext uri="{FF2B5EF4-FFF2-40B4-BE49-F238E27FC236}">
                  <a16:creationId xmlns:a16="http://schemas.microsoft.com/office/drawing/2014/main" id="{3F328030-6719-022C-09F8-462B856BC342}"/>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a:extLst>
                <a:ext uri="{FF2B5EF4-FFF2-40B4-BE49-F238E27FC236}">
                  <a16:creationId xmlns:a16="http://schemas.microsoft.com/office/drawing/2014/main" id="{6ABE0C34-ADE1-6B9C-A835-A22D3BE5505B}"/>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a:extLst>
                <a:ext uri="{FF2B5EF4-FFF2-40B4-BE49-F238E27FC236}">
                  <a16:creationId xmlns:a16="http://schemas.microsoft.com/office/drawing/2014/main" id="{733F7C6D-4FA2-7556-8A2C-0A139A427C1F}"/>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a:extLst>
                <a:ext uri="{FF2B5EF4-FFF2-40B4-BE49-F238E27FC236}">
                  <a16:creationId xmlns:a16="http://schemas.microsoft.com/office/drawing/2014/main" id="{45A4C380-470A-8F16-47F8-DEFCECBB207F}"/>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a:extLst>
                <a:ext uri="{FF2B5EF4-FFF2-40B4-BE49-F238E27FC236}">
                  <a16:creationId xmlns:a16="http://schemas.microsoft.com/office/drawing/2014/main" id="{0B78372A-F86D-5BE3-9D04-665A6484FF5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a:extLst>
                <a:ext uri="{FF2B5EF4-FFF2-40B4-BE49-F238E27FC236}">
                  <a16:creationId xmlns:a16="http://schemas.microsoft.com/office/drawing/2014/main" id="{2D3FC78E-4576-09F6-43F4-3C431D87B1B0}"/>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a:extLst>
                <a:ext uri="{FF2B5EF4-FFF2-40B4-BE49-F238E27FC236}">
                  <a16:creationId xmlns:a16="http://schemas.microsoft.com/office/drawing/2014/main" id="{AF50FD38-4961-B0FE-8165-F6BD91C5FC08}"/>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a:extLst>
                <a:ext uri="{FF2B5EF4-FFF2-40B4-BE49-F238E27FC236}">
                  <a16:creationId xmlns:a16="http://schemas.microsoft.com/office/drawing/2014/main" id="{1909FE9D-0956-FF41-B120-E52514E36A8F}"/>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a:extLst>
                <a:ext uri="{FF2B5EF4-FFF2-40B4-BE49-F238E27FC236}">
                  <a16:creationId xmlns:a16="http://schemas.microsoft.com/office/drawing/2014/main" id="{8C45DF65-36F6-EB60-FC2F-F4346FB9EC93}"/>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a:extLst>
                <a:ext uri="{FF2B5EF4-FFF2-40B4-BE49-F238E27FC236}">
                  <a16:creationId xmlns:a16="http://schemas.microsoft.com/office/drawing/2014/main" id="{C22026DC-72D3-8986-D763-A51D6C83F4DA}"/>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a:extLst>
                <a:ext uri="{FF2B5EF4-FFF2-40B4-BE49-F238E27FC236}">
                  <a16:creationId xmlns:a16="http://schemas.microsoft.com/office/drawing/2014/main" id="{43959FDA-E923-10BC-90A8-01CBA930E244}"/>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a:extLst>
                <a:ext uri="{FF2B5EF4-FFF2-40B4-BE49-F238E27FC236}">
                  <a16:creationId xmlns:a16="http://schemas.microsoft.com/office/drawing/2014/main" id="{B3D01ADB-6E1B-4FAD-5CF5-D500D609B640}"/>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a:extLst>
                <a:ext uri="{FF2B5EF4-FFF2-40B4-BE49-F238E27FC236}">
                  <a16:creationId xmlns:a16="http://schemas.microsoft.com/office/drawing/2014/main" id="{D4312403-AF63-84FB-182A-4958B0E02A5E}"/>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a:extLst>
                <a:ext uri="{FF2B5EF4-FFF2-40B4-BE49-F238E27FC236}">
                  <a16:creationId xmlns:a16="http://schemas.microsoft.com/office/drawing/2014/main" id="{7B5A4ABA-5EF9-D0C2-4E38-AA9F73D40A33}"/>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a:extLst>
                <a:ext uri="{FF2B5EF4-FFF2-40B4-BE49-F238E27FC236}">
                  <a16:creationId xmlns:a16="http://schemas.microsoft.com/office/drawing/2014/main" id="{EAD35360-EEC5-58A1-B170-2324D509EC8E}"/>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a:extLst>
                <a:ext uri="{FF2B5EF4-FFF2-40B4-BE49-F238E27FC236}">
                  <a16:creationId xmlns:a16="http://schemas.microsoft.com/office/drawing/2014/main" id="{9E6D18C2-9C69-8DA9-CE5D-2F73EA805FF8}"/>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a:extLst>
                <a:ext uri="{FF2B5EF4-FFF2-40B4-BE49-F238E27FC236}">
                  <a16:creationId xmlns:a16="http://schemas.microsoft.com/office/drawing/2014/main" id="{7ED5CA2B-C649-0B98-4B5D-FB38DBDB7FF0}"/>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a:extLst>
                <a:ext uri="{FF2B5EF4-FFF2-40B4-BE49-F238E27FC236}">
                  <a16:creationId xmlns:a16="http://schemas.microsoft.com/office/drawing/2014/main" id="{3221D317-2EBE-0A22-D6D9-7C9179BBB437}"/>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a:extLst>
                <a:ext uri="{FF2B5EF4-FFF2-40B4-BE49-F238E27FC236}">
                  <a16:creationId xmlns:a16="http://schemas.microsoft.com/office/drawing/2014/main" id="{0EB92DC9-ADEB-7CD6-3464-7074E6453E04}"/>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a:extLst>
                <a:ext uri="{FF2B5EF4-FFF2-40B4-BE49-F238E27FC236}">
                  <a16:creationId xmlns:a16="http://schemas.microsoft.com/office/drawing/2014/main" id="{696D95C9-1588-4DFC-3E54-ED069FBE6F3B}"/>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a:extLst>
                <a:ext uri="{FF2B5EF4-FFF2-40B4-BE49-F238E27FC236}">
                  <a16:creationId xmlns:a16="http://schemas.microsoft.com/office/drawing/2014/main" id="{40A6F6A5-A4AF-883D-9F40-A259DFDE28C4}"/>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a:extLst>
                <a:ext uri="{FF2B5EF4-FFF2-40B4-BE49-F238E27FC236}">
                  <a16:creationId xmlns:a16="http://schemas.microsoft.com/office/drawing/2014/main" id="{6E442DC2-E4EA-4CA6-9F85-9009766CC02C}"/>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a:extLst>
                <a:ext uri="{FF2B5EF4-FFF2-40B4-BE49-F238E27FC236}">
                  <a16:creationId xmlns:a16="http://schemas.microsoft.com/office/drawing/2014/main" id="{D4FA1D4F-5D97-96BB-85F2-6A99B7D17024}"/>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a:extLst>
                <a:ext uri="{FF2B5EF4-FFF2-40B4-BE49-F238E27FC236}">
                  <a16:creationId xmlns:a16="http://schemas.microsoft.com/office/drawing/2014/main" id="{44A5426B-8477-930E-61A4-1F2998A22FCE}"/>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a:extLst>
                <a:ext uri="{FF2B5EF4-FFF2-40B4-BE49-F238E27FC236}">
                  <a16:creationId xmlns:a16="http://schemas.microsoft.com/office/drawing/2014/main" id="{2263E68B-955D-C8E9-44E2-2EC51790C47A}"/>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a:extLst>
                <a:ext uri="{FF2B5EF4-FFF2-40B4-BE49-F238E27FC236}">
                  <a16:creationId xmlns:a16="http://schemas.microsoft.com/office/drawing/2014/main" id="{E7ADCFCE-3489-49B4-40BA-728B0428C123}"/>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a:extLst>
                <a:ext uri="{FF2B5EF4-FFF2-40B4-BE49-F238E27FC236}">
                  <a16:creationId xmlns:a16="http://schemas.microsoft.com/office/drawing/2014/main" id="{51BD132F-1039-8196-AECA-0D934F119F11}"/>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a:extLst>
                <a:ext uri="{FF2B5EF4-FFF2-40B4-BE49-F238E27FC236}">
                  <a16:creationId xmlns:a16="http://schemas.microsoft.com/office/drawing/2014/main" id="{D3946EAD-9247-12C7-E217-E413F747A67D}"/>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a:extLst>
                <a:ext uri="{FF2B5EF4-FFF2-40B4-BE49-F238E27FC236}">
                  <a16:creationId xmlns:a16="http://schemas.microsoft.com/office/drawing/2014/main" id="{853B317F-BC5C-3963-DCDF-3D701366190F}"/>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a:extLst>
                <a:ext uri="{FF2B5EF4-FFF2-40B4-BE49-F238E27FC236}">
                  <a16:creationId xmlns:a16="http://schemas.microsoft.com/office/drawing/2014/main" id="{08DB3136-DF3C-31FC-271A-5FAAAF150484}"/>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a:extLst>
                <a:ext uri="{FF2B5EF4-FFF2-40B4-BE49-F238E27FC236}">
                  <a16:creationId xmlns:a16="http://schemas.microsoft.com/office/drawing/2014/main" id="{07FEEF80-6763-DBD2-F921-DFC66AAF1B62}"/>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a:extLst>
                <a:ext uri="{FF2B5EF4-FFF2-40B4-BE49-F238E27FC236}">
                  <a16:creationId xmlns:a16="http://schemas.microsoft.com/office/drawing/2014/main" id="{F0060E28-DE5D-73FC-2146-7FBE8E4CB255}"/>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a:extLst>
                <a:ext uri="{FF2B5EF4-FFF2-40B4-BE49-F238E27FC236}">
                  <a16:creationId xmlns:a16="http://schemas.microsoft.com/office/drawing/2014/main" id="{74AE8C6E-A6C7-620E-3EB8-D496C7961EBB}"/>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a:extLst>
                <a:ext uri="{FF2B5EF4-FFF2-40B4-BE49-F238E27FC236}">
                  <a16:creationId xmlns:a16="http://schemas.microsoft.com/office/drawing/2014/main" id="{BFF7F7DE-6793-A89E-BD57-8C41AF1B755E}"/>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a:extLst>
                <a:ext uri="{FF2B5EF4-FFF2-40B4-BE49-F238E27FC236}">
                  <a16:creationId xmlns:a16="http://schemas.microsoft.com/office/drawing/2014/main" id="{55C29201-1B87-2F8C-BDF4-27B444515AC3}"/>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a:extLst>
                <a:ext uri="{FF2B5EF4-FFF2-40B4-BE49-F238E27FC236}">
                  <a16:creationId xmlns:a16="http://schemas.microsoft.com/office/drawing/2014/main" id="{A23AE17A-0045-C393-D8BC-F371EF6E8F55}"/>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a:extLst>
                <a:ext uri="{FF2B5EF4-FFF2-40B4-BE49-F238E27FC236}">
                  <a16:creationId xmlns:a16="http://schemas.microsoft.com/office/drawing/2014/main" id="{95BF0587-A043-8A9B-1C34-BE5A16FA61F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a:extLst>
                <a:ext uri="{FF2B5EF4-FFF2-40B4-BE49-F238E27FC236}">
                  <a16:creationId xmlns:a16="http://schemas.microsoft.com/office/drawing/2014/main" id="{CEB86886-A947-F720-67D0-00A80436450F}"/>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a:extLst>
                <a:ext uri="{FF2B5EF4-FFF2-40B4-BE49-F238E27FC236}">
                  <a16:creationId xmlns:a16="http://schemas.microsoft.com/office/drawing/2014/main" id="{BAD8CDCB-9BB0-0243-39B6-3525FD5607F8}"/>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a:extLst>
                <a:ext uri="{FF2B5EF4-FFF2-40B4-BE49-F238E27FC236}">
                  <a16:creationId xmlns:a16="http://schemas.microsoft.com/office/drawing/2014/main" id="{29A9DDF6-D669-04F1-80B1-1E17D289A568}"/>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a:extLst>
                <a:ext uri="{FF2B5EF4-FFF2-40B4-BE49-F238E27FC236}">
                  <a16:creationId xmlns:a16="http://schemas.microsoft.com/office/drawing/2014/main" id="{44BFC97C-F185-5F04-EDA9-59601D70A4C1}"/>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a:extLst>
                <a:ext uri="{FF2B5EF4-FFF2-40B4-BE49-F238E27FC236}">
                  <a16:creationId xmlns:a16="http://schemas.microsoft.com/office/drawing/2014/main" id="{7B9F7F2C-EE16-29B3-C960-3AC1911F301E}"/>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a:extLst>
                <a:ext uri="{FF2B5EF4-FFF2-40B4-BE49-F238E27FC236}">
                  <a16:creationId xmlns:a16="http://schemas.microsoft.com/office/drawing/2014/main" id="{94D7AB58-9F5D-4149-AF51-11B7A6107A49}"/>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a:extLst>
                <a:ext uri="{FF2B5EF4-FFF2-40B4-BE49-F238E27FC236}">
                  <a16:creationId xmlns:a16="http://schemas.microsoft.com/office/drawing/2014/main" id="{E7C69676-82DF-A4C5-3513-B3AF6EA29B52}"/>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a:extLst>
                <a:ext uri="{FF2B5EF4-FFF2-40B4-BE49-F238E27FC236}">
                  <a16:creationId xmlns:a16="http://schemas.microsoft.com/office/drawing/2014/main" id="{7BB49878-0A40-BA12-38AC-13A0F941F6BD}"/>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a:extLst>
                <a:ext uri="{FF2B5EF4-FFF2-40B4-BE49-F238E27FC236}">
                  <a16:creationId xmlns:a16="http://schemas.microsoft.com/office/drawing/2014/main" id="{14423059-A178-F043-1C66-E6B719138B29}"/>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a:extLst>
                <a:ext uri="{FF2B5EF4-FFF2-40B4-BE49-F238E27FC236}">
                  <a16:creationId xmlns:a16="http://schemas.microsoft.com/office/drawing/2014/main" id="{0EB98630-2E57-A255-DBFE-FB2DEDAF93E4}"/>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a:extLst>
                <a:ext uri="{FF2B5EF4-FFF2-40B4-BE49-F238E27FC236}">
                  <a16:creationId xmlns:a16="http://schemas.microsoft.com/office/drawing/2014/main" id="{9FADE808-A30A-3C64-03F0-F27B3536ED09}"/>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a:extLst>
                <a:ext uri="{FF2B5EF4-FFF2-40B4-BE49-F238E27FC236}">
                  <a16:creationId xmlns:a16="http://schemas.microsoft.com/office/drawing/2014/main" id="{593D3D41-A000-F9C1-8F40-4ACE42B860B5}"/>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a:extLst>
                <a:ext uri="{FF2B5EF4-FFF2-40B4-BE49-F238E27FC236}">
                  <a16:creationId xmlns:a16="http://schemas.microsoft.com/office/drawing/2014/main" id="{842DA9B1-143B-92CC-F961-04A6ACA8AB78}"/>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a:extLst>
                <a:ext uri="{FF2B5EF4-FFF2-40B4-BE49-F238E27FC236}">
                  <a16:creationId xmlns:a16="http://schemas.microsoft.com/office/drawing/2014/main" id="{FDB11EAB-3D91-5C9D-7336-D74B9A78C066}"/>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a:extLst>
                <a:ext uri="{FF2B5EF4-FFF2-40B4-BE49-F238E27FC236}">
                  <a16:creationId xmlns:a16="http://schemas.microsoft.com/office/drawing/2014/main" id="{4481157E-6751-730F-922A-69036F3C8DD5}"/>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a:extLst>
                <a:ext uri="{FF2B5EF4-FFF2-40B4-BE49-F238E27FC236}">
                  <a16:creationId xmlns:a16="http://schemas.microsoft.com/office/drawing/2014/main" id="{87511182-3B7A-4BA4-B98F-50D896AE6B93}"/>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a:extLst>
                <a:ext uri="{FF2B5EF4-FFF2-40B4-BE49-F238E27FC236}">
                  <a16:creationId xmlns:a16="http://schemas.microsoft.com/office/drawing/2014/main" id="{4F83A442-D292-EEA4-62FB-76B2137F5915}"/>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a:extLst>
                <a:ext uri="{FF2B5EF4-FFF2-40B4-BE49-F238E27FC236}">
                  <a16:creationId xmlns:a16="http://schemas.microsoft.com/office/drawing/2014/main" id="{D2716BC6-8E64-C546-2040-70A17D4EE6DF}"/>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a:extLst>
                <a:ext uri="{FF2B5EF4-FFF2-40B4-BE49-F238E27FC236}">
                  <a16:creationId xmlns:a16="http://schemas.microsoft.com/office/drawing/2014/main" id="{2EEE3D9C-5B6C-4D1B-A599-744EB510A30A}"/>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a:extLst>
                <a:ext uri="{FF2B5EF4-FFF2-40B4-BE49-F238E27FC236}">
                  <a16:creationId xmlns:a16="http://schemas.microsoft.com/office/drawing/2014/main" id="{1133241F-5EB6-CDF4-D07D-E1E9D5832EDF}"/>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a:extLst>
                <a:ext uri="{FF2B5EF4-FFF2-40B4-BE49-F238E27FC236}">
                  <a16:creationId xmlns:a16="http://schemas.microsoft.com/office/drawing/2014/main" id="{C6386EE8-06E4-31D3-6ABF-7482285F4045}"/>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a:extLst>
                <a:ext uri="{FF2B5EF4-FFF2-40B4-BE49-F238E27FC236}">
                  <a16:creationId xmlns:a16="http://schemas.microsoft.com/office/drawing/2014/main" id="{761DF85A-4CCB-4662-9F2D-7DE9A0162CA4}"/>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a:extLst>
                <a:ext uri="{FF2B5EF4-FFF2-40B4-BE49-F238E27FC236}">
                  <a16:creationId xmlns:a16="http://schemas.microsoft.com/office/drawing/2014/main" id="{996F5794-60E5-3557-82F4-9EC581CB8E2B}"/>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a:extLst>
                <a:ext uri="{FF2B5EF4-FFF2-40B4-BE49-F238E27FC236}">
                  <a16:creationId xmlns:a16="http://schemas.microsoft.com/office/drawing/2014/main" id="{374AB8D5-2D2F-4E01-BFC7-D3297223B2CE}"/>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a:extLst>
                <a:ext uri="{FF2B5EF4-FFF2-40B4-BE49-F238E27FC236}">
                  <a16:creationId xmlns:a16="http://schemas.microsoft.com/office/drawing/2014/main" id="{DEFDD95D-3A5F-9C1E-2E43-4D1A307E15F6}"/>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a:extLst>
                <a:ext uri="{FF2B5EF4-FFF2-40B4-BE49-F238E27FC236}">
                  <a16:creationId xmlns:a16="http://schemas.microsoft.com/office/drawing/2014/main" id="{95DEF42D-BEDA-AB8A-B8FE-74FB72177A5C}"/>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a:extLst>
                <a:ext uri="{FF2B5EF4-FFF2-40B4-BE49-F238E27FC236}">
                  <a16:creationId xmlns:a16="http://schemas.microsoft.com/office/drawing/2014/main" id="{E3CD8DD2-6043-1293-0A00-0171D6CFD6D5}"/>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a:extLst>
                <a:ext uri="{FF2B5EF4-FFF2-40B4-BE49-F238E27FC236}">
                  <a16:creationId xmlns:a16="http://schemas.microsoft.com/office/drawing/2014/main" id="{7418F4B8-F84A-BB1E-E068-7C8EA872E8B7}"/>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a:extLst>
                <a:ext uri="{FF2B5EF4-FFF2-40B4-BE49-F238E27FC236}">
                  <a16:creationId xmlns:a16="http://schemas.microsoft.com/office/drawing/2014/main" id="{983BD21D-3B9F-71EB-34A6-82577101172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a:extLst>
                <a:ext uri="{FF2B5EF4-FFF2-40B4-BE49-F238E27FC236}">
                  <a16:creationId xmlns:a16="http://schemas.microsoft.com/office/drawing/2014/main" id="{AFACA39E-49F2-DC64-AEAA-6D9290BA53B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a:extLst>
                <a:ext uri="{FF2B5EF4-FFF2-40B4-BE49-F238E27FC236}">
                  <a16:creationId xmlns:a16="http://schemas.microsoft.com/office/drawing/2014/main" id="{AD2FEF33-0F45-DEBE-1728-7EA0082283E4}"/>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a:extLst>
                <a:ext uri="{FF2B5EF4-FFF2-40B4-BE49-F238E27FC236}">
                  <a16:creationId xmlns:a16="http://schemas.microsoft.com/office/drawing/2014/main" id="{845D56E8-38DB-06CF-41D3-80A25E060F03}"/>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a:extLst>
                <a:ext uri="{FF2B5EF4-FFF2-40B4-BE49-F238E27FC236}">
                  <a16:creationId xmlns:a16="http://schemas.microsoft.com/office/drawing/2014/main" id="{9ED70B29-CDDF-9050-3FCA-AC60301EB1AE}"/>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a:extLst>
                <a:ext uri="{FF2B5EF4-FFF2-40B4-BE49-F238E27FC236}">
                  <a16:creationId xmlns:a16="http://schemas.microsoft.com/office/drawing/2014/main" id="{FD9D643E-99C1-7700-B364-A6B840DCDE0E}"/>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a:extLst>
                <a:ext uri="{FF2B5EF4-FFF2-40B4-BE49-F238E27FC236}">
                  <a16:creationId xmlns:a16="http://schemas.microsoft.com/office/drawing/2014/main" id="{87D494CA-B32A-9DDC-858B-B9403AB13C4A}"/>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a:extLst>
                <a:ext uri="{FF2B5EF4-FFF2-40B4-BE49-F238E27FC236}">
                  <a16:creationId xmlns:a16="http://schemas.microsoft.com/office/drawing/2014/main" id="{71CBBA3C-AFAE-734B-BAB9-3E4B1A2D2F52}"/>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a:extLst>
                <a:ext uri="{FF2B5EF4-FFF2-40B4-BE49-F238E27FC236}">
                  <a16:creationId xmlns:a16="http://schemas.microsoft.com/office/drawing/2014/main" id="{E974A932-8031-E0AA-B684-1E061EF50971}"/>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a:extLst>
                <a:ext uri="{FF2B5EF4-FFF2-40B4-BE49-F238E27FC236}">
                  <a16:creationId xmlns:a16="http://schemas.microsoft.com/office/drawing/2014/main" id="{39570FDA-EA66-D344-F1E1-F178ED56E454}"/>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a:extLst>
                <a:ext uri="{FF2B5EF4-FFF2-40B4-BE49-F238E27FC236}">
                  <a16:creationId xmlns:a16="http://schemas.microsoft.com/office/drawing/2014/main" id="{AE9F9332-3E30-E982-5ABA-7C433701C78B}"/>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a:extLst>
                <a:ext uri="{FF2B5EF4-FFF2-40B4-BE49-F238E27FC236}">
                  <a16:creationId xmlns:a16="http://schemas.microsoft.com/office/drawing/2014/main" id="{FF7ED5A4-1CBB-F960-26C8-A80DFDCABE2B}"/>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a:extLst>
                <a:ext uri="{FF2B5EF4-FFF2-40B4-BE49-F238E27FC236}">
                  <a16:creationId xmlns:a16="http://schemas.microsoft.com/office/drawing/2014/main" id="{74B7EC21-06E9-4138-6CE5-1E691FBBC091}"/>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a:extLst>
                <a:ext uri="{FF2B5EF4-FFF2-40B4-BE49-F238E27FC236}">
                  <a16:creationId xmlns:a16="http://schemas.microsoft.com/office/drawing/2014/main" id="{5C10521C-7851-D7BB-718F-C1A1DE3A1DAD}"/>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a:extLst>
                <a:ext uri="{FF2B5EF4-FFF2-40B4-BE49-F238E27FC236}">
                  <a16:creationId xmlns:a16="http://schemas.microsoft.com/office/drawing/2014/main" id="{F850FC77-4E19-BBCA-EBA8-32941F36CF8D}"/>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a:extLst>
                <a:ext uri="{FF2B5EF4-FFF2-40B4-BE49-F238E27FC236}">
                  <a16:creationId xmlns:a16="http://schemas.microsoft.com/office/drawing/2014/main" id="{FE40BB02-38C5-A67B-B0F8-5CBB5A332C9F}"/>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a:extLst>
                <a:ext uri="{FF2B5EF4-FFF2-40B4-BE49-F238E27FC236}">
                  <a16:creationId xmlns:a16="http://schemas.microsoft.com/office/drawing/2014/main" id="{FA2FCDF7-B549-6A19-0921-0F7F0198ECCE}"/>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a:extLst>
                <a:ext uri="{FF2B5EF4-FFF2-40B4-BE49-F238E27FC236}">
                  <a16:creationId xmlns:a16="http://schemas.microsoft.com/office/drawing/2014/main" id="{0E642C76-21CC-E70A-0EC1-E5256738EF47}"/>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a:extLst>
                <a:ext uri="{FF2B5EF4-FFF2-40B4-BE49-F238E27FC236}">
                  <a16:creationId xmlns:a16="http://schemas.microsoft.com/office/drawing/2014/main" id="{E4BB44BD-C6BB-7962-D734-BB921E6FC86B}"/>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a:extLst>
                <a:ext uri="{FF2B5EF4-FFF2-40B4-BE49-F238E27FC236}">
                  <a16:creationId xmlns:a16="http://schemas.microsoft.com/office/drawing/2014/main" id="{113AE741-0F84-62A1-97B4-6B2DEE6A428E}"/>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a:extLst>
                <a:ext uri="{FF2B5EF4-FFF2-40B4-BE49-F238E27FC236}">
                  <a16:creationId xmlns:a16="http://schemas.microsoft.com/office/drawing/2014/main" id="{D6D90DAD-0CA0-C26C-D6EF-7B055A9AA9BF}"/>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a:extLst>
                <a:ext uri="{FF2B5EF4-FFF2-40B4-BE49-F238E27FC236}">
                  <a16:creationId xmlns:a16="http://schemas.microsoft.com/office/drawing/2014/main" id="{7EE9216B-2523-6AF1-4DFB-1EA6A768B753}"/>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a:extLst>
                <a:ext uri="{FF2B5EF4-FFF2-40B4-BE49-F238E27FC236}">
                  <a16:creationId xmlns:a16="http://schemas.microsoft.com/office/drawing/2014/main" id="{0553A0FA-C985-FAD3-35FE-FDF154CDB666}"/>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a:extLst>
                <a:ext uri="{FF2B5EF4-FFF2-40B4-BE49-F238E27FC236}">
                  <a16:creationId xmlns:a16="http://schemas.microsoft.com/office/drawing/2014/main" id="{6860C2DC-084C-CB50-1093-C1C80221B4B7}"/>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a:extLst>
                <a:ext uri="{FF2B5EF4-FFF2-40B4-BE49-F238E27FC236}">
                  <a16:creationId xmlns:a16="http://schemas.microsoft.com/office/drawing/2014/main" id="{EFC7BD70-1132-B903-E5CD-83343924295E}"/>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a:extLst>
                <a:ext uri="{FF2B5EF4-FFF2-40B4-BE49-F238E27FC236}">
                  <a16:creationId xmlns:a16="http://schemas.microsoft.com/office/drawing/2014/main" id="{B124E048-D0D3-56D2-4029-1B160D75FA3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a:extLst>
                <a:ext uri="{FF2B5EF4-FFF2-40B4-BE49-F238E27FC236}">
                  <a16:creationId xmlns:a16="http://schemas.microsoft.com/office/drawing/2014/main" id="{8B9C553E-AB41-7A35-1CDE-879A015B09EA}"/>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a:extLst>
                <a:ext uri="{FF2B5EF4-FFF2-40B4-BE49-F238E27FC236}">
                  <a16:creationId xmlns:a16="http://schemas.microsoft.com/office/drawing/2014/main" id="{29F17424-48B9-E3BE-807F-3165757ADFFC}"/>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a:extLst>
                <a:ext uri="{FF2B5EF4-FFF2-40B4-BE49-F238E27FC236}">
                  <a16:creationId xmlns:a16="http://schemas.microsoft.com/office/drawing/2014/main" id="{1E4763BC-DADE-72EC-5AD4-4F94F17AF01B}"/>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a:extLst>
                <a:ext uri="{FF2B5EF4-FFF2-40B4-BE49-F238E27FC236}">
                  <a16:creationId xmlns:a16="http://schemas.microsoft.com/office/drawing/2014/main" id="{DC555EC6-0638-3746-811E-360E3D26C41E}"/>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a:extLst>
                <a:ext uri="{FF2B5EF4-FFF2-40B4-BE49-F238E27FC236}">
                  <a16:creationId xmlns:a16="http://schemas.microsoft.com/office/drawing/2014/main" id="{941E0600-A811-B406-C079-D24EF700A81E}"/>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a:extLst>
                <a:ext uri="{FF2B5EF4-FFF2-40B4-BE49-F238E27FC236}">
                  <a16:creationId xmlns:a16="http://schemas.microsoft.com/office/drawing/2014/main" id="{CBB2CFB7-E239-7D9F-B083-F407FE9AFF13}"/>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a:extLst>
                <a:ext uri="{FF2B5EF4-FFF2-40B4-BE49-F238E27FC236}">
                  <a16:creationId xmlns:a16="http://schemas.microsoft.com/office/drawing/2014/main" id="{4AEF5911-DC83-842A-FAAA-371BC72FBD79}"/>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a:extLst>
                <a:ext uri="{FF2B5EF4-FFF2-40B4-BE49-F238E27FC236}">
                  <a16:creationId xmlns:a16="http://schemas.microsoft.com/office/drawing/2014/main" id="{3D956ABE-EB3C-C851-CE29-7C2BE7EFFED0}"/>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a:extLst>
                <a:ext uri="{FF2B5EF4-FFF2-40B4-BE49-F238E27FC236}">
                  <a16:creationId xmlns:a16="http://schemas.microsoft.com/office/drawing/2014/main" id="{2F3221E7-D99E-D238-E6BA-036B28D1BD14}"/>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a:extLst>
                <a:ext uri="{FF2B5EF4-FFF2-40B4-BE49-F238E27FC236}">
                  <a16:creationId xmlns:a16="http://schemas.microsoft.com/office/drawing/2014/main" id="{AEFD040F-2DEF-D253-F0AC-C7046C4C388E}"/>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a:extLst>
                <a:ext uri="{FF2B5EF4-FFF2-40B4-BE49-F238E27FC236}">
                  <a16:creationId xmlns:a16="http://schemas.microsoft.com/office/drawing/2014/main" id="{6DBFC42B-36D7-D8CB-CEE7-CD1173E49BC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a:extLst>
                <a:ext uri="{FF2B5EF4-FFF2-40B4-BE49-F238E27FC236}">
                  <a16:creationId xmlns:a16="http://schemas.microsoft.com/office/drawing/2014/main" id="{D4789406-6D95-13AF-F42C-99C27E40F071}"/>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a:extLst>
                <a:ext uri="{FF2B5EF4-FFF2-40B4-BE49-F238E27FC236}">
                  <a16:creationId xmlns:a16="http://schemas.microsoft.com/office/drawing/2014/main" id="{F565ABA2-27B2-A2D3-9E85-845ECB196C64}"/>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a:extLst>
                <a:ext uri="{FF2B5EF4-FFF2-40B4-BE49-F238E27FC236}">
                  <a16:creationId xmlns:a16="http://schemas.microsoft.com/office/drawing/2014/main" id="{24F635C6-60E9-1884-18CE-6CD3862DB06D}"/>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a:extLst>
                <a:ext uri="{FF2B5EF4-FFF2-40B4-BE49-F238E27FC236}">
                  <a16:creationId xmlns:a16="http://schemas.microsoft.com/office/drawing/2014/main" id="{A5EC23A8-6834-3216-F9FB-A142FF9FE33B}"/>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a:extLst>
                <a:ext uri="{FF2B5EF4-FFF2-40B4-BE49-F238E27FC236}">
                  <a16:creationId xmlns:a16="http://schemas.microsoft.com/office/drawing/2014/main" id="{5CD09287-722F-C10B-6CD8-FDADD622E044}"/>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a:extLst>
                <a:ext uri="{FF2B5EF4-FFF2-40B4-BE49-F238E27FC236}">
                  <a16:creationId xmlns:a16="http://schemas.microsoft.com/office/drawing/2014/main" id="{B95E5DB1-C493-AEF5-A818-320D554F90E4}"/>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a:extLst>
                <a:ext uri="{FF2B5EF4-FFF2-40B4-BE49-F238E27FC236}">
                  <a16:creationId xmlns:a16="http://schemas.microsoft.com/office/drawing/2014/main" id="{D4DA87BD-0D01-812F-08B0-AE8C65CE2A6C}"/>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a:extLst>
                <a:ext uri="{FF2B5EF4-FFF2-40B4-BE49-F238E27FC236}">
                  <a16:creationId xmlns:a16="http://schemas.microsoft.com/office/drawing/2014/main" id="{6C162018-43AE-1E86-D8EA-CEAFDB2328F5}"/>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a:extLst>
                <a:ext uri="{FF2B5EF4-FFF2-40B4-BE49-F238E27FC236}">
                  <a16:creationId xmlns:a16="http://schemas.microsoft.com/office/drawing/2014/main" id="{8C11740C-E2F1-3897-F3BD-4BA8F9A4EE3A}"/>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a:extLst>
                <a:ext uri="{FF2B5EF4-FFF2-40B4-BE49-F238E27FC236}">
                  <a16:creationId xmlns:a16="http://schemas.microsoft.com/office/drawing/2014/main" id="{E9E91484-EAE8-6A33-D662-4EC5F2A66451}"/>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a:extLst>
                <a:ext uri="{FF2B5EF4-FFF2-40B4-BE49-F238E27FC236}">
                  <a16:creationId xmlns:a16="http://schemas.microsoft.com/office/drawing/2014/main" id="{02D1910B-5277-A8D5-F5C2-5F849BD380FD}"/>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a:extLst>
                <a:ext uri="{FF2B5EF4-FFF2-40B4-BE49-F238E27FC236}">
                  <a16:creationId xmlns:a16="http://schemas.microsoft.com/office/drawing/2014/main" id="{ECD59334-88EB-C8A5-913C-DCD96404D693}"/>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a:extLst>
                <a:ext uri="{FF2B5EF4-FFF2-40B4-BE49-F238E27FC236}">
                  <a16:creationId xmlns:a16="http://schemas.microsoft.com/office/drawing/2014/main" id="{0AAAAEF0-2731-0456-2933-43D85A3E1495}"/>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a:extLst>
                <a:ext uri="{FF2B5EF4-FFF2-40B4-BE49-F238E27FC236}">
                  <a16:creationId xmlns:a16="http://schemas.microsoft.com/office/drawing/2014/main" id="{A90F4E80-9DED-D723-FB84-AA1D38AAA905}"/>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a:extLst>
                <a:ext uri="{FF2B5EF4-FFF2-40B4-BE49-F238E27FC236}">
                  <a16:creationId xmlns:a16="http://schemas.microsoft.com/office/drawing/2014/main" id="{A281292F-7480-9CAD-6E49-CF07A55C0437}"/>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a:extLst>
                <a:ext uri="{FF2B5EF4-FFF2-40B4-BE49-F238E27FC236}">
                  <a16:creationId xmlns:a16="http://schemas.microsoft.com/office/drawing/2014/main" id="{74BD479E-441B-582F-5FFF-7E037803245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a:extLst>
                <a:ext uri="{FF2B5EF4-FFF2-40B4-BE49-F238E27FC236}">
                  <a16:creationId xmlns:a16="http://schemas.microsoft.com/office/drawing/2014/main" id="{EF4F4E0C-9C89-A0E2-06C5-75C3104D6F2F}"/>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a:extLst>
                <a:ext uri="{FF2B5EF4-FFF2-40B4-BE49-F238E27FC236}">
                  <a16:creationId xmlns:a16="http://schemas.microsoft.com/office/drawing/2014/main" id="{C5D7B8C7-D51E-221C-FC50-980AF6CE8035}"/>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a:extLst>
                <a:ext uri="{FF2B5EF4-FFF2-40B4-BE49-F238E27FC236}">
                  <a16:creationId xmlns:a16="http://schemas.microsoft.com/office/drawing/2014/main" id="{917C1F42-809B-1D3C-C1D7-4BDD9878EE72}"/>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a:extLst>
                <a:ext uri="{FF2B5EF4-FFF2-40B4-BE49-F238E27FC236}">
                  <a16:creationId xmlns:a16="http://schemas.microsoft.com/office/drawing/2014/main" id="{C8FF3597-9820-D7A9-9BB4-4C5F1BFBB487}"/>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a:extLst>
                <a:ext uri="{FF2B5EF4-FFF2-40B4-BE49-F238E27FC236}">
                  <a16:creationId xmlns:a16="http://schemas.microsoft.com/office/drawing/2014/main" id="{9E73B718-2AEC-519F-904F-4AAF6A30058C}"/>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a:extLst>
                <a:ext uri="{FF2B5EF4-FFF2-40B4-BE49-F238E27FC236}">
                  <a16:creationId xmlns:a16="http://schemas.microsoft.com/office/drawing/2014/main" id="{408244AB-0389-5D86-2B32-855BE4F94107}"/>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a:extLst>
                <a:ext uri="{FF2B5EF4-FFF2-40B4-BE49-F238E27FC236}">
                  <a16:creationId xmlns:a16="http://schemas.microsoft.com/office/drawing/2014/main" id="{5CCB1A90-4C57-C935-2320-96F39BFF5032}"/>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a:extLst>
                <a:ext uri="{FF2B5EF4-FFF2-40B4-BE49-F238E27FC236}">
                  <a16:creationId xmlns:a16="http://schemas.microsoft.com/office/drawing/2014/main" id="{0245E947-B426-B3E6-4057-7C805E961139}"/>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a:extLst>
                <a:ext uri="{FF2B5EF4-FFF2-40B4-BE49-F238E27FC236}">
                  <a16:creationId xmlns:a16="http://schemas.microsoft.com/office/drawing/2014/main" id="{4532E24F-3B1A-A1EB-92DF-4BF3CFEFDC8B}"/>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a:extLst>
                <a:ext uri="{FF2B5EF4-FFF2-40B4-BE49-F238E27FC236}">
                  <a16:creationId xmlns:a16="http://schemas.microsoft.com/office/drawing/2014/main" id="{D3C86A59-5C8D-5F1F-AA6D-6B79C8E1A52B}"/>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a:extLst>
                <a:ext uri="{FF2B5EF4-FFF2-40B4-BE49-F238E27FC236}">
                  <a16:creationId xmlns:a16="http://schemas.microsoft.com/office/drawing/2014/main" id="{73960835-904A-38D3-EDFC-54DEA93004BB}"/>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a:extLst>
                <a:ext uri="{FF2B5EF4-FFF2-40B4-BE49-F238E27FC236}">
                  <a16:creationId xmlns:a16="http://schemas.microsoft.com/office/drawing/2014/main" id="{1BA92153-D8BA-F72D-F8F1-BEC0E950A911}"/>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a:extLst>
                <a:ext uri="{FF2B5EF4-FFF2-40B4-BE49-F238E27FC236}">
                  <a16:creationId xmlns:a16="http://schemas.microsoft.com/office/drawing/2014/main" id="{7D9776C8-98C4-4EA4-1B1B-1B5756E79FAD}"/>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a:extLst>
                <a:ext uri="{FF2B5EF4-FFF2-40B4-BE49-F238E27FC236}">
                  <a16:creationId xmlns:a16="http://schemas.microsoft.com/office/drawing/2014/main" id="{5D10E41E-7132-3AF7-BE75-537B9CEF84E6}"/>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a:extLst>
                <a:ext uri="{FF2B5EF4-FFF2-40B4-BE49-F238E27FC236}">
                  <a16:creationId xmlns:a16="http://schemas.microsoft.com/office/drawing/2014/main" id="{D7A1084E-EFAF-EAD5-E4CE-15E0FF00EBE1}"/>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a:extLst>
                <a:ext uri="{FF2B5EF4-FFF2-40B4-BE49-F238E27FC236}">
                  <a16:creationId xmlns:a16="http://schemas.microsoft.com/office/drawing/2014/main" id="{AAF9273E-FE8A-E114-FD10-5EE3ECC2FC4A}"/>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a:extLst>
                <a:ext uri="{FF2B5EF4-FFF2-40B4-BE49-F238E27FC236}">
                  <a16:creationId xmlns:a16="http://schemas.microsoft.com/office/drawing/2014/main" id="{B09AAEFC-5901-914C-559F-7CA6F8EAC64D}"/>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a:extLst>
                <a:ext uri="{FF2B5EF4-FFF2-40B4-BE49-F238E27FC236}">
                  <a16:creationId xmlns:a16="http://schemas.microsoft.com/office/drawing/2014/main" id="{C9CD7D5D-2E19-D7D4-ADBA-7F7850B45997}"/>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a:extLst>
                <a:ext uri="{FF2B5EF4-FFF2-40B4-BE49-F238E27FC236}">
                  <a16:creationId xmlns:a16="http://schemas.microsoft.com/office/drawing/2014/main" id="{32294E08-BF05-1D21-FE1B-47707B172366}"/>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a:extLst>
                <a:ext uri="{FF2B5EF4-FFF2-40B4-BE49-F238E27FC236}">
                  <a16:creationId xmlns:a16="http://schemas.microsoft.com/office/drawing/2014/main" id="{A93CF22D-C3DF-2C19-7D2E-4E1CBCCB16FD}"/>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a:extLst>
                <a:ext uri="{FF2B5EF4-FFF2-40B4-BE49-F238E27FC236}">
                  <a16:creationId xmlns:a16="http://schemas.microsoft.com/office/drawing/2014/main" id="{06695297-E4A4-3C05-4C49-FE20711A50C6}"/>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a:extLst>
                <a:ext uri="{FF2B5EF4-FFF2-40B4-BE49-F238E27FC236}">
                  <a16:creationId xmlns:a16="http://schemas.microsoft.com/office/drawing/2014/main" id="{C8B5F437-EEA2-F72A-E67A-B02451D7FE98}"/>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a:extLst>
                <a:ext uri="{FF2B5EF4-FFF2-40B4-BE49-F238E27FC236}">
                  <a16:creationId xmlns:a16="http://schemas.microsoft.com/office/drawing/2014/main" id="{3097B425-DEFA-D054-12EB-4BD3E067B9C2}"/>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a:extLst>
                <a:ext uri="{FF2B5EF4-FFF2-40B4-BE49-F238E27FC236}">
                  <a16:creationId xmlns:a16="http://schemas.microsoft.com/office/drawing/2014/main" id="{682053C9-B59E-747D-1DBF-7790EF9D788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a:extLst>
                <a:ext uri="{FF2B5EF4-FFF2-40B4-BE49-F238E27FC236}">
                  <a16:creationId xmlns:a16="http://schemas.microsoft.com/office/drawing/2014/main" id="{DF9005F8-2A84-F0BD-4C79-4135C3081B9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a:extLst>
                <a:ext uri="{FF2B5EF4-FFF2-40B4-BE49-F238E27FC236}">
                  <a16:creationId xmlns:a16="http://schemas.microsoft.com/office/drawing/2014/main" id="{68D32EAA-9C4B-067D-87EC-CCF82D3ADB02}"/>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a:extLst>
                <a:ext uri="{FF2B5EF4-FFF2-40B4-BE49-F238E27FC236}">
                  <a16:creationId xmlns:a16="http://schemas.microsoft.com/office/drawing/2014/main" id="{BFF7D6ED-B79E-FD23-A7F1-E24F3E24A22C}"/>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a:extLst>
                <a:ext uri="{FF2B5EF4-FFF2-40B4-BE49-F238E27FC236}">
                  <a16:creationId xmlns:a16="http://schemas.microsoft.com/office/drawing/2014/main" id="{124412A0-E74A-F37F-86CC-3EB4A756AED6}"/>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a:extLst>
                <a:ext uri="{FF2B5EF4-FFF2-40B4-BE49-F238E27FC236}">
                  <a16:creationId xmlns:a16="http://schemas.microsoft.com/office/drawing/2014/main" id="{120BF1DC-91D9-4C89-0AC9-CA930065EF9F}"/>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4" name="TextBox 3">
            <a:extLst>
              <a:ext uri="{FF2B5EF4-FFF2-40B4-BE49-F238E27FC236}">
                <a16:creationId xmlns:a16="http://schemas.microsoft.com/office/drawing/2014/main" id="{5E3A0790-94A9-0D64-F197-1EA3CC275CDD}"/>
              </a:ext>
            </a:extLst>
          </p:cNvPr>
          <p:cNvSpPr txBox="1"/>
          <p:nvPr/>
        </p:nvSpPr>
        <p:spPr>
          <a:xfrm>
            <a:off x="546998" y="4753028"/>
            <a:ext cx="6581166" cy="905633"/>
          </a:xfrm>
          <a:prstGeom prst="rect">
            <a:avLst/>
          </a:prstGeom>
          <a:noFill/>
        </p:spPr>
        <p:txBody>
          <a:bodyPr wrap="square">
            <a:spAutoFit/>
          </a:bodyPr>
          <a:lstStyle/>
          <a:p>
            <a:pPr>
              <a:lnSpc>
                <a:spcPct val="115000"/>
              </a:lnSpc>
              <a:spcAft>
                <a:spcPts val="1000"/>
              </a:spcAft>
              <a:defRPr/>
            </a:pPr>
            <a:r>
              <a:rPr lang="en-US" sz="2400" b="1" dirty="0" err="1">
                <a:solidFill>
                  <a:schemeClr val="accent1">
                    <a:lumMod val="50000"/>
                  </a:schemeClr>
                </a:solidFill>
              </a:rPr>
              <a:t>Hợp</a:t>
            </a:r>
            <a:r>
              <a:rPr lang="en-US" sz="2400" b="1" dirty="0">
                <a:solidFill>
                  <a:schemeClr val="accent1">
                    <a:lumMod val="50000"/>
                  </a:schemeClr>
                </a:solidFill>
              </a:rPr>
              <a:t> phần 9: </a:t>
            </a:r>
            <a:r>
              <a:rPr lang="en-US" sz="2400" b="1" dirty="0" err="1">
                <a:solidFill>
                  <a:schemeClr val="accent1">
                    <a:lumMod val="50000"/>
                  </a:schemeClr>
                </a:solidFill>
              </a:rPr>
              <a:t>Nghiên</a:t>
            </a:r>
            <a:r>
              <a:rPr lang="en-US" sz="2400" b="1" dirty="0">
                <a:solidFill>
                  <a:schemeClr val="accent1">
                    <a:lumMod val="50000"/>
                  </a:schemeClr>
                </a:solidFill>
              </a:rPr>
              <a:t> </a:t>
            </a:r>
            <a:r>
              <a:rPr lang="en-US" sz="2400" b="1" dirty="0" err="1">
                <a:solidFill>
                  <a:schemeClr val="accent1">
                    <a:lumMod val="50000"/>
                  </a:schemeClr>
                </a:solidFill>
              </a:rPr>
              <a:t>Cứu</a:t>
            </a:r>
            <a:r>
              <a:rPr lang="en-US" sz="2400" b="1" dirty="0">
                <a:solidFill>
                  <a:schemeClr val="accent1">
                    <a:lumMod val="50000"/>
                  </a:schemeClr>
                </a:solidFill>
              </a:rPr>
              <a:t> </a:t>
            </a:r>
            <a:r>
              <a:rPr lang="en-US" sz="2400" b="1" dirty="0" err="1">
                <a:solidFill>
                  <a:schemeClr val="accent1">
                    <a:lumMod val="50000"/>
                  </a:schemeClr>
                </a:solidFill>
              </a:rPr>
              <a:t>Điển</a:t>
            </a:r>
            <a:r>
              <a:rPr lang="en-US" sz="2400" b="1" dirty="0">
                <a:solidFill>
                  <a:schemeClr val="accent1">
                    <a:lumMod val="50000"/>
                  </a:schemeClr>
                </a:solidFill>
              </a:rPr>
              <a:t> </a:t>
            </a:r>
            <a:r>
              <a:rPr lang="en-US" sz="2400" b="1" dirty="0" err="1">
                <a:solidFill>
                  <a:schemeClr val="accent1">
                    <a:lumMod val="50000"/>
                  </a:schemeClr>
                </a:solidFill>
              </a:rPr>
              <a:t>Hình</a:t>
            </a:r>
            <a:r>
              <a:rPr lang="en-US" sz="2400" b="1" dirty="0">
                <a:solidFill>
                  <a:schemeClr val="accent1">
                    <a:lumMod val="50000"/>
                  </a:schemeClr>
                </a:solidFill>
              </a:rPr>
              <a:t> </a:t>
            </a:r>
            <a:r>
              <a:rPr lang="en-US" sz="2400" b="1" dirty="0" err="1">
                <a:solidFill>
                  <a:schemeClr val="accent1">
                    <a:lumMod val="50000"/>
                  </a:schemeClr>
                </a:solidFill>
              </a:rPr>
              <a:t>về</a:t>
            </a:r>
            <a:r>
              <a:rPr lang="en-US" sz="2400" b="1" dirty="0">
                <a:solidFill>
                  <a:schemeClr val="accent1">
                    <a:lumMod val="50000"/>
                  </a:schemeClr>
                </a:solidFill>
              </a:rPr>
              <a:t> </a:t>
            </a:r>
            <a:r>
              <a:rPr lang="en-US" sz="2400" b="1" dirty="0" err="1">
                <a:solidFill>
                  <a:schemeClr val="accent1">
                    <a:lumMod val="50000"/>
                  </a:schemeClr>
                </a:solidFill>
              </a:rPr>
              <a:t>Tiết</a:t>
            </a:r>
            <a:r>
              <a:rPr lang="en-US" sz="2400" b="1" dirty="0">
                <a:solidFill>
                  <a:schemeClr val="accent1">
                    <a:lumMod val="50000"/>
                  </a:schemeClr>
                </a:solidFill>
              </a:rPr>
              <a:t> </a:t>
            </a:r>
            <a:r>
              <a:rPr lang="en-US" sz="2400" b="1" dirty="0" err="1">
                <a:solidFill>
                  <a:schemeClr val="accent1">
                    <a:lumMod val="50000"/>
                  </a:schemeClr>
                </a:solidFill>
              </a:rPr>
              <a:t>Kiệm</a:t>
            </a:r>
            <a:r>
              <a:rPr lang="en-US" sz="2400" b="1" dirty="0">
                <a:solidFill>
                  <a:schemeClr val="accent1">
                    <a:lumMod val="50000"/>
                  </a:schemeClr>
                </a:solidFill>
              </a:rPr>
              <a:t> </a:t>
            </a:r>
            <a:r>
              <a:rPr lang="en-US" sz="2400" b="1" dirty="0" err="1">
                <a:solidFill>
                  <a:schemeClr val="accent1">
                    <a:lumMod val="50000"/>
                  </a:schemeClr>
                </a:solidFill>
              </a:rPr>
              <a:t>Năng</a:t>
            </a:r>
            <a:r>
              <a:rPr lang="en-US" sz="2400" b="1" dirty="0">
                <a:solidFill>
                  <a:schemeClr val="accent1">
                    <a:lumMod val="50000"/>
                  </a:schemeClr>
                </a:solidFill>
              </a:rPr>
              <a:t> </a:t>
            </a:r>
            <a:r>
              <a:rPr lang="en-US" sz="2400" b="1" dirty="0" err="1">
                <a:solidFill>
                  <a:schemeClr val="accent1">
                    <a:lumMod val="50000"/>
                  </a:schemeClr>
                </a:solidFill>
              </a:rPr>
              <a:t>Lượng</a:t>
            </a:r>
            <a:r>
              <a:rPr lang="en-US" sz="2400" b="1" dirty="0">
                <a:solidFill>
                  <a:schemeClr val="accent1">
                    <a:lumMod val="50000"/>
                  </a:schemeClr>
                </a:solidFill>
              </a:rPr>
              <a:t> trong </a:t>
            </a:r>
            <a:r>
              <a:rPr lang="en-US" sz="2400" b="1" dirty="0" err="1">
                <a:solidFill>
                  <a:schemeClr val="accent1">
                    <a:lumMod val="50000"/>
                  </a:schemeClr>
                </a:solidFill>
              </a:rPr>
              <a:t>Ngành</a:t>
            </a:r>
            <a:r>
              <a:rPr lang="en-US" sz="2400" b="1" dirty="0">
                <a:solidFill>
                  <a:schemeClr val="accent1">
                    <a:lumMod val="50000"/>
                  </a:schemeClr>
                </a:solidFill>
              </a:rPr>
              <a:t> Xi </a:t>
            </a:r>
            <a:r>
              <a:rPr lang="en-US" sz="2400" b="1" dirty="0" err="1">
                <a:solidFill>
                  <a:schemeClr val="accent1">
                    <a:lumMod val="50000"/>
                  </a:schemeClr>
                </a:solidFill>
              </a:rPr>
              <a:t>Măng</a:t>
            </a:r>
            <a:endParaRPr lang="en-US" altLang="en-US" sz="2400" b="1" kern="0" dirty="0">
              <a:solidFill>
                <a:schemeClr val="accent1">
                  <a:lumMod val="50000"/>
                </a:schemeClr>
              </a:solidFill>
              <a:latin typeface="+mn-lt"/>
              <a:ea typeface="+mj-ea"/>
              <a:cs typeface="Arial" panose="020B0604020202020204" pitchFamily="34" charset="0"/>
            </a:endParaRPr>
          </a:p>
        </p:txBody>
      </p:sp>
      <p:sp>
        <p:nvSpPr>
          <p:cNvPr id="8" name="Google Shape;46;p15">
            <a:extLst>
              <a:ext uri="{FF2B5EF4-FFF2-40B4-BE49-F238E27FC236}">
                <a16:creationId xmlns:a16="http://schemas.microsoft.com/office/drawing/2014/main" id="{F77EB302-581A-80A2-3BFB-2E0A6D6403F6}"/>
              </a:ext>
            </a:extLst>
          </p:cNvPr>
          <p:cNvSpPr txBox="1">
            <a:spLocks/>
          </p:cNvSpPr>
          <p:nvPr/>
        </p:nvSpPr>
        <p:spPr>
          <a:xfrm>
            <a:off x="546998" y="571751"/>
            <a:ext cx="7430018"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endParaRPr lang="en-US" sz="4800" b="1" dirty="0">
              <a:solidFill>
                <a:schemeClr val="accent1">
                  <a:lumMod val="50000"/>
                </a:schemeClr>
              </a:solidFill>
            </a:endParaRPr>
          </a:p>
        </p:txBody>
      </p:sp>
      <p:sp>
        <p:nvSpPr>
          <p:cNvPr id="364" name="Google Shape;46;p15">
            <a:extLst>
              <a:ext uri="{FF2B5EF4-FFF2-40B4-BE49-F238E27FC236}">
                <a16:creationId xmlns:a16="http://schemas.microsoft.com/office/drawing/2014/main" id="{3D51DCED-2B08-43B1-92CF-3533761E4D5E}"/>
              </a:ext>
            </a:extLst>
          </p:cNvPr>
          <p:cNvSpPr txBox="1">
            <a:spLocks noGrp="1"/>
          </p:cNvSpPr>
          <p:nvPr/>
        </p:nvSpPr>
        <p:spPr>
          <a:xfrm>
            <a:off x="734035" y="969883"/>
            <a:ext cx="11098004" cy="2323600"/>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r>
              <a:rPr lang="vi-VN" sz="4400" b="1" dirty="0">
                <a:solidFill>
                  <a:schemeClr val="accent1">
                    <a:lumMod val="50000"/>
                  </a:schemeClr>
                </a:solidFill>
                <a:latin typeface="+mn-lt"/>
              </a:rPr>
              <a:t>CHƯƠNG TRÌNH TẬP HUẤN TKNL DÀNH CHO </a:t>
            </a:r>
            <a:r>
              <a:rPr lang="en-US" sz="4400" b="1" dirty="0">
                <a:solidFill>
                  <a:schemeClr val="accent1">
                    <a:lumMod val="50000"/>
                  </a:schemeClr>
                </a:solidFill>
                <a:latin typeface="+mn-lt"/>
              </a:rPr>
              <a:t>CÁN BỘ QUẢN LÝ</a:t>
            </a:r>
            <a:endParaRPr sz="4400" b="1" dirty="0">
              <a:solidFill>
                <a:schemeClr val="accent1">
                  <a:lumMod val="50000"/>
                </a:schemeClr>
              </a:solidFill>
              <a:latin typeface="+mn-lt"/>
            </a:endParaRPr>
          </a:p>
        </p:txBody>
      </p:sp>
    </p:spTree>
    <p:extLst>
      <p:ext uri="{BB962C8B-B14F-4D97-AF65-F5344CB8AC3E}">
        <p14:creationId xmlns:p14="http://schemas.microsoft.com/office/powerpoint/2010/main" val="1315307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599" y="1988784"/>
            <a:ext cx="8575344" cy="2323600"/>
          </a:xfrm>
        </p:spPr>
        <p:txBody>
          <a:bodyPr>
            <a:normAutofit/>
          </a:bodyPr>
          <a:lstStyle/>
          <a:p>
            <a:r>
              <a:rPr lang="en-US" sz="4800" dirty="0">
                <a:solidFill>
                  <a:schemeClr val="accent4">
                    <a:lumMod val="50000"/>
                  </a:schemeClr>
                </a:solidFill>
                <a:latin typeface="+mn-lt"/>
              </a:rPr>
              <a:t>3. </a:t>
            </a:r>
            <a:r>
              <a:rPr sz="4800" dirty="0">
                <a:solidFill>
                  <a:schemeClr val="accent4">
                    <a:lumMod val="50000"/>
                  </a:schemeClr>
                </a:solidFill>
                <a:latin typeface="+mn-lt"/>
              </a:rPr>
              <a:t>Tối ưu hóa vận hành lò nung clinker</a:t>
            </a:r>
          </a:p>
        </p:txBody>
      </p:sp>
      <p:sp>
        <p:nvSpPr>
          <p:cNvPr id="3" name="Subtitle 2"/>
          <p:cNvSpPr>
            <a:spLocks noGrp="1"/>
          </p:cNvSpPr>
          <p:nvPr>
            <p:ph type="subTitle" idx="1"/>
          </p:nvPr>
        </p:nvSpPr>
        <p:spPr>
          <a:xfrm>
            <a:off x="451412" y="4517133"/>
            <a:ext cx="11289175" cy="556800"/>
          </a:xfrm>
        </p:spPr>
        <p:txBody>
          <a:bodyPr>
            <a:noAutofit/>
          </a:bodyPr>
          <a:lstStyle/>
          <a:p>
            <a:r>
              <a:rPr sz="2800" dirty="0" err="1">
                <a:latin typeface="+mn-lt"/>
              </a:rPr>
              <a:t>Ứng</a:t>
            </a:r>
            <a:r>
              <a:rPr sz="2800" dirty="0">
                <a:latin typeface="+mn-lt"/>
              </a:rPr>
              <a:t> </a:t>
            </a:r>
            <a:r>
              <a:rPr sz="2800" dirty="0" err="1">
                <a:latin typeface="+mn-lt"/>
              </a:rPr>
              <a:t>dụng</a:t>
            </a:r>
            <a:r>
              <a:rPr sz="2800" dirty="0">
                <a:latin typeface="+mn-lt"/>
              </a:rPr>
              <a:t> </a:t>
            </a:r>
            <a:r>
              <a:rPr sz="2800" dirty="0" err="1">
                <a:latin typeface="+mn-lt"/>
              </a:rPr>
              <a:t>tại</a:t>
            </a:r>
            <a:r>
              <a:rPr sz="2800" dirty="0">
                <a:latin typeface="+mn-lt"/>
              </a:rPr>
              <a:t>: Xi </a:t>
            </a:r>
            <a:r>
              <a:rPr sz="2800" dirty="0" err="1">
                <a:latin typeface="+mn-lt"/>
              </a:rPr>
              <a:t>măng</a:t>
            </a:r>
            <a:r>
              <a:rPr sz="2800" dirty="0">
                <a:latin typeface="+mn-lt"/>
              </a:rPr>
              <a:t> Hà Tiên 1, Nghi Sơn Cement, Fico Tây Ninh...</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599" y="1341585"/>
            <a:ext cx="10972800" cy="495200"/>
          </a:xfrm>
        </p:spPr>
        <p:txBody>
          <a:bodyPr>
            <a:normAutofit fontScale="90000"/>
          </a:bodyPr>
          <a:lstStyle/>
          <a:p>
            <a:r>
              <a:rPr lang="en-US" dirty="0">
                <a:latin typeface="+mn-lt"/>
              </a:rPr>
              <a:t>3.</a:t>
            </a:r>
            <a:r>
              <a:rPr dirty="0">
                <a:latin typeface="+mn-lt"/>
              </a:rPr>
              <a:t>1</a:t>
            </a:r>
            <a:r>
              <a:rPr lang="en-US" dirty="0">
                <a:latin typeface="+mn-lt"/>
              </a:rPr>
              <a:t>.</a:t>
            </a:r>
            <a:r>
              <a:rPr dirty="0">
                <a:latin typeface="+mn-lt"/>
              </a:rPr>
              <a:t> </a:t>
            </a:r>
            <a:r>
              <a:rPr dirty="0" err="1">
                <a:latin typeface="+mn-lt"/>
              </a:rPr>
              <a:t>Bối</a:t>
            </a:r>
            <a:r>
              <a:rPr dirty="0">
                <a:latin typeface="+mn-lt"/>
              </a:rPr>
              <a:t> </a:t>
            </a:r>
            <a:r>
              <a:rPr dirty="0" err="1">
                <a:latin typeface="+mn-lt"/>
              </a:rPr>
              <a:t>cảnh</a:t>
            </a:r>
            <a:r>
              <a:rPr dirty="0">
                <a:latin typeface="+mn-lt"/>
              </a:rPr>
              <a:t> </a:t>
            </a:r>
            <a:r>
              <a:rPr dirty="0" err="1">
                <a:latin typeface="+mn-lt"/>
              </a:rPr>
              <a:t>và</a:t>
            </a:r>
            <a:r>
              <a:rPr dirty="0">
                <a:latin typeface="+mn-lt"/>
              </a:rPr>
              <a:t> </a:t>
            </a:r>
            <a:r>
              <a:rPr dirty="0" err="1">
                <a:latin typeface="+mn-lt"/>
              </a:rPr>
              <a:t>lý</a:t>
            </a:r>
            <a:r>
              <a:rPr dirty="0">
                <a:latin typeface="+mn-lt"/>
              </a:rPr>
              <a:t> do thực </a:t>
            </a:r>
            <a:r>
              <a:rPr dirty="0" err="1">
                <a:latin typeface="+mn-lt"/>
              </a:rPr>
              <a:t>hiện</a:t>
            </a:r>
            <a:endParaRPr dirty="0">
              <a:latin typeface="+mn-lt"/>
            </a:endParaRPr>
          </a:p>
        </p:txBody>
      </p:sp>
      <p:sp>
        <p:nvSpPr>
          <p:cNvPr id="3" name="Content Placeholder 2"/>
          <p:cNvSpPr>
            <a:spLocks noGrp="1"/>
          </p:cNvSpPr>
          <p:nvPr>
            <p:ph idx="1"/>
          </p:nvPr>
        </p:nvSpPr>
        <p:spPr>
          <a:xfrm>
            <a:off x="609599" y="1727702"/>
            <a:ext cx="10972800" cy="4772800"/>
          </a:xfrm>
        </p:spPr>
        <p:txBody>
          <a:bodyPr/>
          <a:lstStyle/>
          <a:p>
            <a:r>
              <a:rPr dirty="0">
                <a:latin typeface="+mn-lt"/>
              </a:rPr>
              <a:t>Lò nung clinker là thiết bị tiêu thụ nhiệt lớn nhất trong nhà máy xi măng.</a:t>
            </a:r>
          </a:p>
          <a:p>
            <a:r>
              <a:rPr dirty="0">
                <a:latin typeface="+mn-lt"/>
              </a:rPr>
              <a:t>Chi phí nhiên liệu chiếm 40–60% tổng chi phí sản xuất clinker.</a:t>
            </a:r>
          </a:p>
          <a:p>
            <a:r>
              <a:rPr dirty="0">
                <a:latin typeface="+mn-lt"/>
              </a:rPr>
              <a:t>Vận hành chưa tối ưu gây lãng phí nhiệt, tăng phát thải CO₂.</a:t>
            </a:r>
          </a:p>
        </p:txBody>
      </p:sp>
      <p:sp>
        <p:nvSpPr>
          <p:cNvPr id="4" name="Title 1">
            <a:extLst>
              <a:ext uri="{FF2B5EF4-FFF2-40B4-BE49-F238E27FC236}">
                <a16:creationId xmlns:a16="http://schemas.microsoft.com/office/drawing/2014/main" id="{E21AC178-A30A-93F7-62CA-5160EEBD64AB}"/>
              </a:ext>
            </a:extLst>
          </p:cNvPr>
          <p:cNvSpPr txBox="1">
            <a:spLocks/>
          </p:cNvSpPr>
          <p:nvPr/>
        </p:nvSpPr>
        <p:spPr>
          <a:xfrm>
            <a:off x="609599" y="2869443"/>
            <a:ext cx="10972800" cy="495200"/>
          </a:xfrm>
          <a:prstGeom prst="rect">
            <a:avLst/>
          </a:prstGeom>
          <a:noFill/>
          <a:ln>
            <a:noFill/>
          </a:ln>
        </p:spPr>
        <p:txBody>
          <a:bodyPr spcFirstLastPara="1" wrap="square" lIns="91425" tIns="91425" rIns="91425" bIns="91425" anchor="ctr" anchorCtr="0">
            <a:normAutofit fontScale="90000" lnSpcReduction="20000"/>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dirty="0">
                <a:latin typeface="+mn-lt"/>
                <a:cs typeface="Arial" panose="020B0604020202020204" pitchFamily="34" charset="0"/>
              </a:rPr>
              <a:t>3.2. </a:t>
            </a:r>
            <a:r>
              <a:rPr lang="en-US" dirty="0" err="1">
                <a:latin typeface="+mn-lt"/>
                <a:cs typeface="Arial" panose="020B0604020202020204" pitchFamily="34" charset="0"/>
              </a:rPr>
              <a:t>Mô</a:t>
            </a:r>
            <a:r>
              <a:rPr lang="en-US" dirty="0">
                <a:latin typeface="+mn-lt"/>
                <a:cs typeface="Arial" panose="020B0604020202020204" pitchFamily="34" charset="0"/>
              </a:rPr>
              <a:t> </a:t>
            </a:r>
            <a:r>
              <a:rPr lang="en-US" dirty="0" err="1">
                <a:latin typeface="+mn-lt"/>
                <a:cs typeface="Arial" panose="020B0604020202020204" pitchFamily="34" charset="0"/>
              </a:rPr>
              <a:t>tả</a:t>
            </a:r>
            <a:r>
              <a:rPr lang="en-US" dirty="0">
                <a:latin typeface="+mn-lt"/>
                <a:cs typeface="Arial" panose="020B0604020202020204" pitchFamily="34" charset="0"/>
              </a:rPr>
              <a:t> </a:t>
            </a:r>
            <a:r>
              <a:rPr lang="en-US" dirty="0" err="1">
                <a:latin typeface="+mn-lt"/>
                <a:cs typeface="Arial" panose="020B0604020202020204" pitchFamily="34" charset="0"/>
              </a:rPr>
              <a:t>giải</a:t>
            </a:r>
            <a:r>
              <a:rPr lang="en-US" dirty="0">
                <a:latin typeface="+mn-lt"/>
                <a:cs typeface="Arial" panose="020B0604020202020204" pitchFamily="34" charset="0"/>
              </a:rPr>
              <a:t> </a:t>
            </a:r>
            <a:r>
              <a:rPr lang="en-US" dirty="0" err="1">
                <a:latin typeface="+mn-lt"/>
                <a:cs typeface="Arial" panose="020B0604020202020204" pitchFamily="34" charset="0"/>
              </a:rPr>
              <a:t>pháp</a:t>
            </a:r>
            <a:r>
              <a:rPr lang="en-US" dirty="0">
                <a:latin typeface="+mn-lt"/>
                <a:cs typeface="Arial" panose="020B0604020202020204" pitchFamily="34" charset="0"/>
              </a:rPr>
              <a:t> kỹ thuật</a:t>
            </a:r>
          </a:p>
        </p:txBody>
      </p:sp>
      <p:sp>
        <p:nvSpPr>
          <p:cNvPr id="5" name="Content Placeholder 2">
            <a:extLst>
              <a:ext uri="{FF2B5EF4-FFF2-40B4-BE49-F238E27FC236}">
                <a16:creationId xmlns:a16="http://schemas.microsoft.com/office/drawing/2014/main" id="{942C78E5-BCB9-459C-179F-570CA1126905}"/>
              </a:ext>
            </a:extLst>
          </p:cNvPr>
          <p:cNvSpPr txBox="1">
            <a:spLocks/>
          </p:cNvSpPr>
          <p:nvPr/>
        </p:nvSpPr>
        <p:spPr>
          <a:xfrm>
            <a:off x="609599" y="3364643"/>
            <a:ext cx="10972800" cy="1414911"/>
          </a:xfrm>
          <a:prstGeom prst="rect">
            <a:avLst/>
          </a:prstGeom>
          <a:noFill/>
          <a:ln>
            <a:noFill/>
          </a:ln>
        </p:spPr>
        <p:txBody>
          <a:bodyPr spcFirstLastPara="1" wrap="square" lIns="91425" tIns="91425" rIns="91425" bIns="91425" anchor="t" anchorCtr="0">
            <a:norm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1pPr>
            <a:lvl2pPr marL="914400" marR="0" lvl="1"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2pPr>
            <a:lvl3pPr marL="1371600" marR="0" lvl="2"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3pPr>
            <a:lvl4pPr marL="1828800" marR="0" lvl="3"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4pPr>
            <a:lvl5pPr marL="2286000" marR="0" lvl="4"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5pPr>
            <a:lvl6pPr marL="2743200" marR="0" lvl="5"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9pPr>
          </a:lstStyle>
          <a:p>
            <a:r>
              <a:rPr lang="vi-VN" dirty="0">
                <a:latin typeface="+mn-lt"/>
              </a:rPr>
              <a:t>Điều chỉnh tỷ lệ phối liệu thô để đảm bảo thành phần khoáng tối ưu.</a:t>
            </a:r>
          </a:p>
          <a:p>
            <a:r>
              <a:rPr lang="vi-VN" dirty="0">
                <a:latin typeface="+mn-lt"/>
              </a:rPr>
              <a:t>Tối ưu hóa quá trình đốt: kiểm soát ngọn lửa, cấp gió hợp lý.</a:t>
            </a:r>
          </a:p>
          <a:p>
            <a:r>
              <a:rPr lang="vi-VN" dirty="0">
                <a:latin typeface="+mn-lt"/>
              </a:rPr>
              <a:t>Giám sát liên tục nhiệt độ, oxy và khí thải bằng thiết bị online.</a:t>
            </a:r>
          </a:p>
        </p:txBody>
      </p:sp>
      <p:sp>
        <p:nvSpPr>
          <p:cNvPr id="6" name="Title 1">
            <a:extLst>
              <a:ext uri="{FF2B5EF4-FFF2-40B4-BE49-F238E27FC236}">
                <a16:creationId xmlns:a16="http://schemas.microsoft.com/office/drawing/2014/main" id="{2D2164E7-F3DB-2246-1A2D-641963FECFBF}"/>
              </a:ext>
            </a:extLst>
          </p:cNvPr>
          <p:cNvSpPr txBox="1">
            <a:spLocks/>
          </p:cNvSpPr>
          <p:nvPr/>
        </p:nvSpPr>
        <p:spPr>
          <a:xfrm>
            <a:off x="609599" y="4506857"/>
            <a:ext cx="10972800" cy="495200"/>
          </a:xfrm>
          <a:prstGeom prst="rect">
            <a:avLst/>
          </a:prstGeom>
          <a:noFill/>
          <a:ln>
            <a:noFill/>
          </a:ln>
        </p:spPr>
        <p:txBody>
          <a:bodyPr spcFirstLastPara="1" wrap="square" lIns="91425" tIns="91425" rIns="91425" bIns="91425" anchor="ctr" anchorCtr="0">
            <a:normAutofit fontScale="90000" lnSpcReduction="20000"/>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dirty="0">
                <a:latin typeface="+mn-lt"/>
                <a:cs typeface="Arial" panose="020B0604020202020204" pitchFamily="34" charset="0"/>
              </a:rPr>
              <a:t>3.3</a:t>
            </a:r>
            <a:r>
              <a:rPr lang="vi-VN" dirty="0">
                <a:latin typeface="+mn-lt"/>
                <a:cs typeface="Arial" panose="020B0604020202020204" pitchFamily="34" charset="0"/>
              </a:rPr>
              <a:t>. Hiệu quả đạt được</a:t>
            </a:r>
          </a:p>
        </p:txBody>
      </p:sp>
      <p:sp>
        <p:nvSpPr>
          <p:cNvPr id="7" name="Content Placeholder 2">
            <a:extLst>
              <a:ext uri="{FF2B5EF4-FFF2-40B4-BE49-F238E27FC236}">
                <a16:creationId xmlns:a16="http://schemas.microsoft.com/office/drawing/2014/main" id="{793357B1-CCA9-A7A4-D2B4-3200E3DC2042}"/>
              </a:ext>
            </a:extLst>
          </p:cNvPr>
          <p:cNvSpPr txBox="1">
            <a:spLocks/>
          </p:cNvSpPr>
          <p:nvPr/>
        </p:nvSpPr>
        <p:spPr>
          <a:xfrm>
            <a:off x="609599" y="4866764"/>
            <a:ext cx="10972800" cy="1391762"/>
          </a:xfrm>
          <a:prstGeom prst="rect">
            <a:avLst/>
          </a:prstGeom>
          <a:noFill/>
          <a:ln>
            <a:noFill/>
          </a:ln>
        </p:spPr>
        <p:txBody>
          <a:bodyPr spcFirstLastPara="1" wrap="square" lIns="91425" tIns="91425" rIns="91425" bIns="91425" anchor="t" anchorCtr="0">
            <a:norm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1pPr>
            <a:lvl2pPr marL="914400" marR="0" lvl="1"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2pPr>
            <a:lvl3pPr marL="1371600" marR="0" lvl="2"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3pPr>
            <a:lvl4pPr marL="1828800" marR="0" lvl="3"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4pPr>
            <a:lvl5pPr marL="2286000" marR="0" lvl="4"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5pPr>
            <a:lvl6pPr marL="2743200" marR="0" lvl="5"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9pPr>
          </a:lstStyle>
          <a:p>
            <a:r>
              <a:rPr lang="vi-VN" dirty="0">
                <a:latin typeface="+mn-lt"/>
              </a:rPr>
              <a:t>Xi măng Hà Tiên 1: giảm tiêu hao nhiệt ~40 kcal/kg clinker.</a:t>
            </a:r>
          </a:p>
          <a:p>
            <a:r>
              <a:rPr lang="vi-VN" dirty="0">
                <a:latin typeface="+mn-lt"/>
              </a:rPr>
              <a:t>Nghi Sơn Cement: nâng hiệu suất lò từ 88% lên 91%.</a:t>
            </a:r>
          </a:p>
          <a:p>
            <a:r>
              <a:rPr lang="vi-VN" dirty="0">
                <a:latin typeface="+mn-lt"/>
              </a:rPr>
              <a:t>Fico Tây Ninh: giảm tổn thất nhiệt vùng đầu lò và cuối lò.</a:t>
            </a:r>
          </a:p>
        </p:txBody>
      </p:sp>
      <p:sp>
        <p:nvSpPr>
          <p:cNvPr id="9" name="Content Placeholder 2">
            <a:extLst>
              <a:ext uri="{FF2B5EF4-FFF2-40B4-BE49-F238E27FC236}">
                <a16:creationId xmlns:a16="http://schemas.microsoft.com/office/drawing/2014/main" id="{31EE3A40-42A2-3E6A-3F1D-AC5C9F1A3F86}"/>
              </a:ext>
            </a:extLst>
          </p:cNvPr>
          <p:cNvSpPr txBox="1">
            <a:spLocks/>
          </p:cNvSpPr>
          <p:nvPr/>
        </p:nvSpPr>
        <p:spPr>
          <a:xfrm>
            <a:off x="609599" y="5921768"/>
            <a:ext cx="11300749" cy="824602"/>
          </a:xfrm>
          <a:prstGeom prst="rect">
            <a:avLst/>
          </a:prstGeom>
          <a:noFill/>
          <a:ln>
            <a:noFill/>
          </a:ln>
        </p:spPr>
        <p:txBody>
          <a:bodyPr spcFirstLastPara="1" wrap="square" lIns="91425" tIns="91425" rIns="91425" bIns="91425" anchor="t" anchorCtr="0">
            <a:normAutofit fontScale="92500"/>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1pPr>
            <a:lvl2pPr marL="914400" marR="0" lvl="1"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2pPr>
            <a:lvl3pPr marL="1371600" marR="0" lvl="2"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3pPr>
            <a:lvl4pPr marL="1828800" marR="0" lvl="3"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4pPr>
            <a:lvl5pPr marL="2286000" marR="0" lvl="4"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5pPr>
            <a:lvl6pPr marL="2743200" marR="0" lvl="5"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9pPr>
          </a:lstStyle>
          <a:p>
            <a:pPr marL="139700" indent="0">
              <a:buNone/>
            </a:pPr>
            <a:r>
              <a:rPr lang="en-US" dirty="0">
                <a:latin typeface="+mn-lt"/>
              </a:rPr>
              <a:t>Lưu ý Kết hợp hiệu quả nhất khi đi kèm kiểm soát nguyên liệu, cải tạo buồng đốt, và áp dụng công nghệ số.</a:t>
            </a:r>
          </a:p>
          <a:p>
            <a:pPr marL="139700" indent="0">
              <a:buNone/>
            </a:pPr>
            <a:r>
              <a:rPr lang="en-US" dirty="0">
                <a:latin typeface="+mn-lt"/>
              </a:rPr>
              <a:t>           Cần đào tạo vận hành viên về phân tích dữ liệu và điều chỉnh trực tiếp theo thông số kỹ thuật.</a:t>
            </a:r>
          </a:p>
        </p:txBody>
      </p:sp>
      <p:sp>
        <p:nvSpPr>
          <p:cNvPr id="10" name="Title 1">
            <a:extLst>
              <a:ext uri="{FF2B5EF4-FFF2-40B4-BE49-F238E27FC236}">
                <a16:creationId xmlns:a16="http://schemas.microsoft.com/office/drawing/2014/main" id="{4C1FDE91-387A-4037-A551-8FAB9498B5C6}"/>
              </a:ext>
            </a:extLst>
          </p:cNvPr>
          <p:cNvSpPr txBox="1">
            <a:spLocks/>
          </p:cNvSpPr>
          <p:nvPr/>
        </p:nvSpPr>
        <p:spPr>
          <a:xfrm>
            <a:off x="2430683" y="519753"/>
            <a:ext cx="7330633" cy="556788"/>
          </a:xfrm>
          <a:prstGeom prst="rect">
            <a:avLst/>
          </a:prstGeom>
          <a:noFill/>
          <a:ln>
            <a:noFill/>
          </a:ln>
        </p:spPr>
        <p:txBody>
          <a:bodyPr spcFirstLastPara="1" wrap="square" lIns="91425" tIns="91425" rIns="91425" bIns="91425" anchor="ctr" anchorCtr="0">
            <a:normAutofit fontScale="85000" lnSpcReduction="10000"/>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vi-VN" dirty="0">
                <a:solidFill>
                  <a:schemeClr val="accent4">
                    <a:lumMod val="50000"/>
                  </a:schemeClr>
                </a:solidFill>
                <a:latin typeface="Arial" panose="020B0604020202020204" pitchFamily="34" charset="0"/>
                <a:cs typeface="Arial" panose="020B0604020202020204" pitchFamily="34" charset="0"/>
              </a:rPr>
              <a:t>3. TỐI ƯU HÓA VẬN HÀNH LÒ NUNG CLINKER</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599" y="1988784"/>
            <a:ext cx="8997387" cy="2323600"/>
          </a:xfrm>
        </p:spPr>
        <p:txBody>
          <a:bodyPr>
            <a:noAutofit/>
          </a:bodyPr>
          <a:lstStyle/>
          <a:p>
            <a:r>
              <a:rPr lang="en-US" sz="4800" dirty="0">
                <a:solidFill>
                  <a:schemeClr val="accent4">
                    <a:lumMod val="50000"/>
                  </a:schemeClr>
                </a:solidFill>
              </a:rPr>
              <a:t>4. </a:t>
            </a:r>
            <a:r>
              <a:rPr sz="4800" dirty="0" err="1">
                <a:solidFill>
                  <a:schemeClr val="accent4">
                    <a:lumMod val="50000"/>
                  </a:schemeClr>
                </a:solidFill>
              </a:rPr>
              <a:t>Sử</a:t>
            </a:r>
            <a:r>
              <a:rPr sz="4800" dirty="0">
                <a:solidFill>
                  <a:schemeClr val="accent4">
                    <a:lumMod val="50000"/>
                  </a:schemeClr>
                </a:solidFill>
              </a:rPr>
              <a:t> </a:t>
            </a:r>
            <a:r>
              <a:rPr sz="4800" dirty="0" err="1">
                <a:solidFill>
                  <a:schemeClr val="accent4">
                    <a:lumMod val="50000"/>
                  </a:schemeClr>
                </a:solidFill>
              </a:rPr>
              <a:t>dụng</a:t>
            </a:r>
            <a:r>
              <a:rPr sz="4800" dirty="0">
                <a:solidFill>
                  <a:schemeClr val="accent4">
                    <a:lumMod val="50000"/>
                  </a:schemeClr>
                </a:solidFill>
              </a:rPr>
              <a:t> </a:t>
            </a:r>
            <a:r>
              <a:rPr sz="4800" dirty="0" err="1">
                <a:solidFill>
                  <a:schemeClr val="accent4">
                    <a:lumMod val="50000"/>
                  </a:schemeClr>
                </a:solidFill>
              </a:rPr>
              <a:t>nhiên</a:t>
            </a:r>
            <a:r>
              <a:rPr sz="4800" dirty="0">
                <a:solidFill>
                  <a:schemeClr val="accent4">
                    <a:lumMod val="50000"/>
                  </a:schemeClr>
                </a:solidFill>
              </a:rPr>
              <a:t> liệu thay </a:t>
            </a:r>
            <a:r>
              <a:rPr sz="4800" dirty="0" err="1">
                <a:solidFill>
                  <a:schemeClr val="accent4">
                    <a:lumMod val="50000"/>
                  </a:schemeClr>
                </a:solidFill>
              </a:rPr>
              <a:t>thế</a:t>
            </a:r>
            <a:r>
              <a:rPr sz="4800" dirty="0">
                <a:solidFill>
                  <a:schemeClr val="accent4">
                    <a:lumMod val="50000"/>
                  </a:schemeClr>
                </a:solidFill>
              </a:rPr>
              <a:t> trong </a:t>
            </a:r>
            <a:r>
              <a:rPr sz="4800" dirty="0" err="1">
                <a:solidFill>
                  <a:schemeClr val="accent4">
                    <a:lumMod val="50000"/>
                  </a:schemeClr>
                </a:solidFill>
              </a:rPr>
              <a:t>sản</a:t>
            </a:r>
            <a:r>
              <a:rPr sz="4800" dirty="0">
                <a:solidFill>
                  <a:schemeClr val="accent4">
                    <a:lumMod val="50000"/>
                  </a:schemeClr>
                </a:solidFill>
              </a:rPr>
              <a:t> </a:t>
            </a:r>
            <a:r>
              <a:rPr sz="4800" dirty="0" err="1">
                <a:solidFill>
                  <a:schemeClr val="accent4">
                    <a:lumMod val="50000"/>
                  </a:schemeClr>
                </a:solidFill>
              </a:rPr>
              <a:t>xuất</a:t>
            </a:r>
            <a:r>
              <a:rPr sz="4800" dirty="0">
                <a:solidFill>
                  <a:schemeClr val="accent4">
                    <a:lumMod val="50000"/>
                  </a:schemeClr>
                </a:solidFill>
              </a:rPr>
              <a:t> xi </a:t>
            </a:r>
            <a:r>
              <a:rPr sz="4800" dirty="0" err="1">
                <a:solidFill>
                  <a:schemeClr val="accent4">
                    <a:lumMod val="50000"/>
                  </a:schemeClr>
                </a:solidFill>
              </a:rPr>
              <a:t>măng</a:t>
            </a:r>
            <a:endParaRPr sz="4800" dirty="0">
              <a:solidFill>
                <a:schemeClr val="accent4">
                  <a:lumMod val="50000"/>
                </a:schemeClr>
              </a:solidFill>
            </a:endParaRPr>
          </a:p>
        </p:txBody>
      </p:sp>
      <p:sp>
        <p:nvSpPr>
          <p:cNvPr id="3" name="Subtitle 2"/>
          <p:cNvSpPr>
            <a:spLocks noGrp="1"/>
          </p:cNvSpPr>
          <p:nvPr>
            <p:ph type="subTitle" idx="1"/>
          </p:nvPr>
        </p:nvSpPr>
        <p:spPr>
          <a:xfrm>
            <a:off x="609600" y="4520762"/>
            <a:ext cx="10386349" cy="556800"/>
          </a:xfrm>
        </p:spPr>
        <p:txBody>
          <a:bodyPr>
            <a:noAutofit/>
          </a:bodyPr>
          <a:lstStyle/>
          <a:p>
            <a:r>
              <a:rPr sz="2800" dirty="0" err="1">
                <a:latin typeface="+mn-lt"/>
              </a:rPr>
              <a:t>Ứng</a:t>
            </a:r>
            <a:r>
              <a:rPr sz="2800" dirty="0">
                <a:latin typeface="+mn-lt"/>
              </a:rPr>
              <a:t> </a:t>
            </a:r>
            <a:r>
              <a:rPr sz="2800" dirty="0" err="1">
                <a:latin typeface="+mn-lt"/>
              </a:rPr>
              <a:t>dụng</a:t>
            </a:r>
            <a:r>
              <a:rPr sz="2800" dirty="0">
                <a:latin typeface="+mn-lt"/>
              </a:rPr>
              <a:t> </a:t>
            </a:r>
            <a:r>
              <a:rPr sz="2800" dirty="0" err="1">
                <a:latin typeface="+mn-lt"/>
              </a:rPr>
              <a:t>tại</a:t>
            </a:r>
            <a:r>
              <a:rPr sz="2800" dirty="0">
                <a:latin typeface="+mn-lt"/>
              </a:rPr>
              <a:t>: Xi </a:t>
            </a:r>
            <a:r>
              <a:rPr sz="2800" dirty="0" err="1">
                <a:latin typeface="+mn-lt"/>
              </a:rPr>
              <a:t>măng</a:t>
            </a:r>
            <a:r>
              <a:rPr sz="2800" dirty="0">
                <a:latin typeface="+mn-lt"/>
              </a:rPr>
              <a:t> INSEE, </a:t>
            </a:r>
            <a:r>
              <a:rPr sz="2800" dirty="0" err="1">
                <a:latin typeface="+mn-lt"/>
              </a:rPr>
              <a:t>Cẩm</a:t>
            </a:r>
            <a:r>
              <a:rPr sz="2800" dirty="0">
                <a:latin typeface="+mn-lt"/>
              </a:rPr>
              <a:t> </a:t>
            </a:r>
            <a:r>
              <a:rPr sz="2800" dirty="0" err="1">
                <a:latin typeface="+mn-lt"/>
              </a:rPr>
              <a:t>Phả</a:t>
            </a:r>
            <a:r>
              <a:rPr sz="2800" dirty="0">
                <a:latin typeface="+mn-lt"/>
              </a:rPr>
              <a:t>, </a:t>
            </a:r>
            <a:r>
              <a:rPr sz="2800" dirty="0" err="1">
                <a:latin typeface="+mn-lt"/>
              </a:rPr>
              <a:t>Vicem</a:t>
            </a:r>
            <a:r>
              <a:rPr sz="2800" dirty="0">
                <a:latin typeface="+mn-lt"/>
              </a:rPr>
              <a:t> Hoàng Mai...</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289033"/>
            <a:ext cx="10972800" cy="495200"/>
          </a:xfrm>
        </p:spPr>
        <p:txBody>
          <a:bodyPr>
            <a:noAutofit/>
          </a:bodyPr>
          <a:lstStyle/>
          <a:p>
            <a:r>
              <a:rPr lang="en-US" sz="1800" dirty="0"/>
              <a:t>4.</a:t>
            </a:r>
            <a:r>
              <a:rPr sz="1800" dirty="0"/>
              <a:t>1</a:t>
            </a:r>
            <a:r>
              <a:rPr lang="en-US" sz="1800" dirty="0"/>
              <a:t>.</a:t>
            </a:r>
            <a:r>
              <a:rPr sz="1800" dirty="0"/>
              <a:t> </a:t>
            </a:r>
            <a:r>
              <a:rPr sz="1800" dirty="0" err="1"/>
              <a:t>Bối</a:t>
            </a:r>
            <a:r>
              <a:rPr sz="1800" dirty="0"/>
              <a:t> </a:t>
            </a:r>
            <a:r>
              <a:rPr sz="1800" dirty="0" err="1"/>
              <a:t>cảnh</a:t>
            </a:r>
            <a:r>
              <a:rPr sz="1800" dirty="0"/>
              <a:t> </a:t>
            </a:r>
            <a:r>
              <a:rPr sz="1800" dirty="0" err="1"/>
              <a:t>và</a:t>
            </a:r>
            <a:r>
              <a:rPr sz="1800" dirty="0"/>
              <a:t> </a:t>
            </a:r>
            <a:r>
              <a:rPr sz="1800" dirty="0" err="1"/>
              <a:t>lý</a:t>
            </a:r>
            <a:r>
              <a:rPr sz="1800" dirty="0"/>
              <a:t> do thực </a:t>
            </a:r>
            <a:r>
              <a:rPr sz="1800" dirty="0" err="1"/>
              <a:t>hiện</a:t>
            </a:r>
            <a:endParaRPr sz="1800" dirty="0"/>
          </a:p>
        </p:txBody>
      </p:sp>
      <p:sp>
        <p:nvSpPr>
          <p:cNvPr id="3" name="Content Placeholder 2"/>
          <p:cNvSpPr>
            <a:spLocks noGrp="1"/>
          </p:cNvSpPr>
          <p:nvPr>
            <p:ph idx="1"/>
          </p:nvPr>
        </p:nvSpPr>
        <p:spPr>
          <a:xfrm>
            <a:off x="609600" y="1645815"/>
            <a:ext cx="10972800" cy="4772800"/>
          </a:xfrm>
        </p:spPr>
        <p:txBody>
          <a:bodyPr>
            <a:normAutofit/>
          </a:bodyPr>
          <a:lstStyle/>
          <a:p>
            <a:r>
              <a:rPr sz="1800" dirty="0">
                <a:latin typeface="Arial" panose="020B0604020202020204" pitchFamily="34" charset="0"/>
                <a:cs typeface="Arial" panose="020B0604020202020204" pitchFamily="34" charset="0"/>
              </a:rPr>
              <a:t>Chi phí nhiên liệu truyền thống (than, FO) ngày càng tăng.</a:t>
            </a:r>
          </a:p>
          <a:p>
            <a:r>
              <a:rPr sz="1800" dirty="0">
                <a:latin typeface="Arial" panose="020B0604020202020204" pitchFamily="34" charset="0"/>
                <a:cs typeface="Arial" panose="020B0604020202020204" pitchFamily="34" charset="0"/>
              </a:rPr>
              <a:t>Áp lực giảm phát thải CO₂ và xử lý chất thải rắn tăng cao.</a:t>
            </a:r>
          </a:p>
          <a:p>
            <a:r>
              <a:rPr sz="1800" dirty="0">
                <a:latin typeface="Arial" panose="020B0604020202020204" pitchFamily="34" charset="0"/>
                <a:cs typeface="Arial" panose="020B0604020202020204" pitchFamily="34" charset="0"/>
              </a:rPr>
              <a:t>Ngành xi măng có lò nung phù hợp để xử lý đồng thời và thu hồi năng lượng.</a:t>
            </a:r>
          </a:p>
        </p:txBody>
      </p:sp>
      <p:sp>
        <p:nvSpPr>
          <p:cNvPr id="4" name="Title 1">
            <a:extLst>
              <a:ext uri="{FF2B5EF4-FFF2-40B4-BE49-F238E27FC236}">
                <a16:creationId xmlns:a16="http://schemas.microsoft.com/office/drawing/2014/main" id="{5753ACA6-D957-3096-4A81-5A368066A608}"/>
              </a:ext>
            </a:extLst>
          </p:cNvPr>
          <p:cNvSpPr txBox="1">
            <a:spLocks/>
          </p:cNvSpPr>
          <p:nvPr/>
        </p:nvSpPr>
        <p:spPr>
          <a:xfrm>
            <a:off x="609600" y="2748058"/>
            <a:ext cx="10972800"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sz="1800" dirty="0">
                <a:latin typeface="Arial" panose="020B0604020202020204" pitchFamily="34" charset="0"/>
                <a:cs typeface="Arial" panose="020B0604020202020204" pitchFamily="34" charset="0"/>
              </a:rPr>
              <a:t>4.2. </a:t>
            </a:r>
            <a:r>
              <a:rPr lang="en-US" sz="1800" dirty="0" err="1">
                <a:latin typeface="Arial" panose="020B0604020202020204" pitchFamily="34" charset="0"/>
                <a:cs typeface="Arial" panose="020B0604020202020204" pitchFamily="34" charset="0"/>
              </a:rPr>
              <a:t>Mô</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tả</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giải</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pháp</a:t>
            </a:r>
            <a:r>
              <a:rPr lang="en-US" sz="1800" dirty="0">
                <a:latin typeface="Arial" panose="020B0604020202020204" pitchFamily="34" charset="0"/>
                <a:cs typeface="Arial" panose="020B0604020202020204" pitchFamily="34" charset="0"/>
              </a:rPr>
              <a:t> kỹ thuật</a:t>
            </a:r>
          </a:p>
        </p:txBody>
      </p:sp>
      <p:sp>
        <p:nvSpPr>
          <p:cNvPr id="5" name="Content Placeholder 2">
            <a:extLst>
              <a:ext uri="{FF2B5EF4-FFF2-40B4-BE49-F238E27FC236}">
                <a16:creationId xmlns:a16="http://schemas.microsoft.com/office/drawing/2014/main" id="{1D14FCE9-8F64-AC06-F47E-8F02676274D6}"/>
              </a:ext>
            </a:extLst>
          </p:cNvPr>
          <p:cNvSpPr txBox="1">
            <a:spLocks/>
          </p:cNvSpPr>
          <p:nvPr/>
        </p:nvSpPr>
        <p:spPr>
          <a:xfrm>
            <a:off x="609600" y="3116100"/>
            <a:ext cx="10972800" cy="1252866"/>
          </a:xfrm>
          <a:prstGeom prst="rect">
            <a:avLst/>
          </a:prstGeom>
          <a:noFill/>
          <a:ln>
            <a:noFill/>
          </a:ln>
        </p:spPr>
        <p:txBody>
          <a:bodyPr spcFirstLastPara="1" wrap="square" lIns="91425" tIns="91425" rIns="91425" bIns="91425" anchor="t" anchorCtr="0">
            <a:norm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1pPr>
            <a:lvl2pPr marL="914400" marR="0" lvl="1"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2pPr>
            <a:lvl3pPr marL="1371600" marR="0" lvl="2"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3pPr>
            <a:lvl4pPr marL="1828800" marR="0" lvl="3"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4pPr>
            <a:lvl5pPr marL="2286000" marR="0" lvl="4"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5pPr>
            <a:lvl6pPr marL="2743200" marR="0" lvl="5"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9pPr>
          </a:lstStyle>
          <a:p>
            <a:r>
              <a:rPr lang="vi-VN" sz="1800" dirty="0">
                <a:latin typeface="Arial" panose="020B0604020202020204" pitchFamily="34" charset="0"/>
                <a:cs typeface="Arial" panose="020B0604020202020204" pitchFamily="34" charset="0"/>
              </a:rPr>
              <a:t>Nhiên liệu thay thế bao gồm: RDF, vỏ trấu, mùn cưa, biomass, bùn thải đã xử lý.</a:t>
            </a:r>
          </a:p>
          <a:p>
            <a:r>
              <a:rPr lang="vi-VN" sz="1800" dirty="0">
                <a:latin typeface="Arial" panose="020B0604020202020204" pitchFamily="34" charset="0"/>
                <a:cs typeface="Arial" panose="020B0604020202020204" pitchFamily="34" charset="0"/>
              </a:rPr>
              <a:t>Sử dụng hệ thống nghiền, sấy và cấp liệu chuyên dụng vào buồng đốt lò nung.</a:t>
            </a:r>
          </a:p>
          <a:p>
            <a:r>
              <a:rPr lang="vi-VN" sz="1800" dirty="0">
                <a:latin typeface="Arial" panose="020B0604020202020204" pitchFamily="34" charset="0"/>
                <a:cs typeface="Arial" panose="020B0604020202020204" pitchFamily="34" charset="0"/>
              </a:rPr>
              <a:t>Kiểm soát thành phần nhiên liệu và tỷ lệ phối trộn để đảm bảo ổn định vận hành.</a:t>
            </a:r>
          </a:p>
        </p:txBody>
      </p:sp>
      <p:sp>
        <p:nvSpPr>
          <p:cNvPr id="6" name="Title 1">
            <a:extLst>
              <a:ext uri="{FF2B5EF4-FFF2-40B4-BE49-F238E27FC236}">
                <a16:creationId xmlns:a16="http://schemas.microsoft.com/office/drawing/2014/main" id="{E0D696B2-5EE0-B5CF-2FE3-FC71A0DFFA67}"/>
              </a:ext>
            </a:extLst>
          </p:cNvPr>
          <p:cNvSpPr txBox="1">
            <a:spLocks/>
          </p:cNvSpPr>
          <p:nvPr/>
        </p:nvSpPr>
        <p:spPr>
          <a:xfrm>
            <a:off x="609600" y="4241807"/>
            <a:ext cx="10972800" cy="495200"/>
          </a:xfrm>
          <a:prstGeom prst="rect">
            <a:avLst/>
          </a:prstGeom>
          <a:noFill/>
          <a:ln>
            <a:noFill/>
          </a:ln>
        </p:spPr>
        <p:txBody>
          <a:bodyPr spcFirstLastPara="1" wrap="square" lIns="91425" tIns="91425" rIns="91425" bIns="91425" anchor="ctr" anchorCtr="0">
            <a:normAutofit fontScale="97500"/>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sz="1800" dirty="0">
                <a:latin typeface="Arial" panose="020B0604020202020204" pitchFamily="34" charset="0"/>
                <a:cs typeface="Arial" panose="020B0604020202020204" pitchFamily="34" charset="0"/>
              </a:rPr>
              <a:t>4.3.</a:t>
            </a:r>
            <a:r>
              <a:rPr lang="vi-VN" sz="1800" dirty="0">
                <a:latin typeface="Arial" panose="020B0604020202020204" pitchFamily="34" charset="0"/>
                <a:cs typeface="Arial" panose="020B0604020202020204" pitchFamily="34" charset="0"/>
              </a:rPr>
              <a:t> Hiệu quả đạt được</a:t>
            </a:r>
          </a:p>
        </p:txBody>
      </p:sp>
      <p:sp>
        <p:nvSpPr>
          <p:cNvPr id="7" name="Content Placeholder 2">
            <a:extLst>
              <a:ext uri="{FF2B5EF4-FFF2-40B4-BE49-F238E27FC236}">
                <a16:creationId xmlns:a16="http://schemas.microsoft.com/office/drawing/2014/main" id="{7191F3C6-BDDC-CF96-BB8D-E64BD32E64B0}"/>
              </a:ext>
            </a:extLst>
          </p:cNvPr>
          <p:cNvSpPr txBox="1">
            <a:spLocks/>
          </p:cNvSpPr>
          <p:nvPr/>
        </p:nvSpPr>
        <p:spPr>
          <a:xfrm>
            <a:off x="609600" y="4598491"/>
            <a:ext cx="10972800" cy="1218142"/>
          </a:xfrm>
          <a:prstGeom prst="rect">
            <a:avLst/>
          </a:prstGeom>
          <a:noFill/>
          <a:ln>
            <a:noFill/>
          </a:ln>
        </p:spPr>
        <p:txBody>
          <a:bodyPr spcFirstLastPara="1" wrap="square" lIns="91425" tIns="91425" rIns="91425" bIns="91425" anchor="t" anchorCtr="0">
            <a:norm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1pPr>
            <a:lvl2pPr marL="914400" marR="0" lvl="1"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2pPr>
            <a:lvl3pPr marL="1371600" marR="0" lvl="2"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3pPr>
            <a:lvl4pPr marL="1828800" marR="0" lvl="3"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4pPr>
            <a:lvl5pPr marL="2286000" marR="0" lvl="4"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5pPr>
            <a:lvl6pPr marL="2743200" marR="0" lvl="5"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9pPr>
          </a:lstStyle>
          <a:p>
            <a:r>
              <a:rPr lang="vi-VN" sz="1800" dirty="0">
                <a:latin typeface="Arial" panose="020B0604020202020204" pitchFamily="34" charset="0"/>
                <a:cs typeface="Arial" panose="020B0604020202020204" pitchFamily="34" charset="0"/>
              </a:rPr>
              <a:t>INSEE: Thay thế đến 40% tổng năng lượng nhiệt bằng RDF và biomass.</a:t>
            </a:r>
          </a:p>
          <a:p>
            <a:r>
              <a:rPr lang="vi-VN" sz="1800" dirty="0">
                <a:latin typeface="Arial" panose="020B0604020202020204" pitchFamily="34" charset="0"/>
                <a:cs typeface="Arial" panose="020B0604020202020204" pitchFamily="34" charset="0"/>
              </a:rPr>
              <a:t>Xi măng Cẩm Phả: giảm 15–20% lượng than tiêu thụ.</a:t>
            </a:r>
          </a:p>
          <a:p>
            <a:r>
              <a:rPr lang="vi-VN" sz="1800" dirty="0">
                <a:latin typeface="Arial" panose="020B0604020202020204" pitchFamily="34" charset="0"/>
                <a:cs typeface="Arial" panose="020B0604020202020204" pitchFamily="34" charset="0"/>
              </a:rPr>
              <a:t>Vicem Hoàng Mai: tăng tỷ lệ sử dụng vỏ trấu và mùn cưa lên 25%.</a:t>
            </a:r>
          </a:p>
        </p:txBody>
      </p:sp>
      <p:sp>
        <p:nvSpPr>
          <p:cNvPr id="9" name="TextBox 8">
            <a:extLst>
              <a:ext uri="{FF2B5EF4-FFF2-40B4-BE49-F238E27FC236}">
                <a16:creationId xmlns:a16="http://schemas.microsoft.com/office/drawing/2014/main" id="{BC2C269D-D922-B47C-5A0F-5D114D8176CF}"/>
              </a:ext>
            </a:extLst>
          </p:cNvPr>
          <p:cNvSpPr txBox="1"/>
          <p:nvPr/>
        </p:nvSpPr>
        <p:spPr>
          <a:xfrm>
            <a:off x="1368706" y="5830934"/>
            <a:ext cx="10213693" cy="369332"/>
          </a:xfrm>
          <a:prstGeom prst="rect">
            <a:avLst/>
          </a:prstGeom>
          <a:noFill/>
        </p:spPr>
        <p:txBody>
          <a:bodyPr wrap="square">
            <a:spAutoFit/>
          </a:bodyPr>
          <a:lstStyle/>
          <a:p>
            <a:r>
              <a:rPr lang="en-US" sz="1800" b="1" i="1" dirty="0">
                <a:latin typeface="Arial" panose="020B0604020202020204" pitchFamily="34" charset="0"/>
                <a:cs typeface="Arial" panose="020B0604020202020204" pitchFamily="34" charset="0"/>
              </a:rPr>
              <a:t>RDF (Refuse-Derived Fuel)</a:t>
            </a:r>
            <a:r>
              <a:rPr lang="en-US" sz="1800" i="1" dirty="0">
                <a:latin typeface="Arial" panose="020B0604020202020204" pitchFamily="34" charset="0"/>
                <a:cs typeface="Arial" panose="020B0604020202020204" pitchFamily="34" charset="0"/>
              </a:rPr>
              <a:t> là </a:t>
            </a:r>
            <a:r>
              <a:rPr lang="en-US" sz="1800" i="1" dirty="0" err="1">
                <a:latin typeface="Arial" panose="020B0604020202020204" pitchFamily="34" charset="0"/>
                <a:cs typeface="Arial" panose="020B0604020202020204" pitchFamily="34" charset="0"/>
              </a:rPr>
              <a:t>viết</a:t>
            </a:r>
            <a:r>
              <a:rPr lang="en-US" sz="1800" i="1" dirty="0">
                <a:latin typeface="Arial" panose="020B0604020202020204" pitchFamily="34" charset="0"/>
                <a:cs typeface="Arial" panose="020B0604020202020204" pitchFamily="34" charset="0"/>
              </a:rPr>
              <a:t> </a:t>
            </a:r>
            <a:r>
              <a:rPr lang="en-US" sz="1800" i="1" dirty="0" err="1">
                <a:latin typeface="Arial" panose="020B0604020202020204" pitchFamily="34" charset="0"/>
                <a:cs typeface="Arial" panose="020B0604020202020204" pitchFamily="34" charset="0"/>
              </a:rPr>
              <a:t>tắt</a:t>
            </a:r>
            <a:r>
              <a:rPr lang="en-US" sz="1800" i="1" dirty="0">
                <a:latin typeface="Arial" panose="020B0604020202020204" pitchFamily="34" charset="0"/>
                <a:cs typeface="Arial" panose="020B0604020202020204" pitchFamily="34" charset="0"/>
              </a:rPr>
              <a:t> </a:t>
            </a:r>
            <a:r>
              <a:rPr lang="en-US" sz="1800" i="1" dirty="0" err="1">
                <a:latin typeface="Arial" panose="020B0604020202020204" pitchFamily="34" charset="0"/>
                <a:cs typeface="Arial" panose="020B0604020202020204" pitchFamily="34" charset="0"/>
              </a:rPr>
              <a:t>của</a:t>
            </a:r>
            <a:r>
              <a:rPr lang="en-US" sz="1800" i="1" dirty="0">
                <a:latin typeface="Arial" panose="020B0604020202020204" pitchFamily="34" charset="0"/>
                <a:cs typeface="Arial" panose="020B0604020202020204" pitchFamily="34" charset="0"/>
              </a:rPr>
              <a:t> </a:t>
            </a:r>
            <a:r>
              <a:rPr lang="en-US" sz="1800" b="1" i="1" dirty="0" err="1">
                <a:latin typeface="Arial" panose="020B0604020202020204" pitchFamily="34" charset="0"/>
                <a:cs typeface="Arial" panose="020B0604020202020204" pitchFamily="34" charset="0"/>
              </a:rPr>
              <a:t>nhiên</a:t>
            </a:r>
            <a:r>
              <a:rPr lang="en-US" sz="1800" b="1" i="1" dirty="0">
                <a:latin typeface="Arial" panose="020B0604020202020204" pitchFamily="34" charset="0"/>
                <a:cs typeface="Arial" panose="020B0604020202020204" pitchFamily="34" charset="0"/>
              </a:rPr>
              <a:t> liệu </a:t>
            </a:r>
            <a:r>
              <a:rPr lang="en-US" sz="1800" b="1" i="1" dirty="0" err="1">
                <a:latin typeface="Arial" panose="020B0604020202020204" pitchFamily="34" charset="0"/>
                <a:cs typeface="Arial" panose="020B0604020202020204" pitchFamily="34" charset="0"/>
              </a:rPr>
              <a:t>có</a:t>
            </a:r>
            <a:r>
              <a:rPr lang="en-US" sz="1800" b="1" i="1" dirty="0">
                <a:latin typeface="Arial" panose="020B0604020202020204" pitchFamily="34" charset="0"/>
                <a:cs typeface="Arial" panose="020B0604020202020204" pitchFamily="34" charset="0"/>
              </a:rPr>
              <a:t> </a:t>
            </a:r>
            <a:r>
              <a:rPr lang="en-US" sz="1800" b="1" i="1" dirty="0" err="1">
                <a:latin typeface="Arial" panose="020B0604020202020204" pitchFamily="34" charset="0"/>
                <a:cs typeface="Arial" panose="020B0604020202020204" pitchFamily="34" charset="0"/>
              </a:rPr>
              <a:t>nguồn</a:t>
            </a:r>
            <a:r>
              <a:rPr lang="en-US" sz="1800" b="1" i="1" dirty="0">
                <a:latin typeface="Arial" panose="020B0604020202020204" pitchFamily="34" charset="0"/>
                <a:cs typeface="Arial" panose="020B0604020202020204" pitchFamily="34" charset="0"/>
              </a:rPr>
              <a:t> </a:t>
            </a:r>
            <a:r>
              <a:rPr lang="en-US" sz="1800" b="1" i="1" dirty="0" err="1">
                <a:latin typeface="Arial" panose="020B0604020202020204" pitchFamily="34" charset="0"/>
                <a:cs typeface="Arial" panose="020B0604020202020204" pitchFamily="34" charset="0"/>
              </a:rPr>
              <a:t>gốc</a:t>
            </a:r>
            <a:r>
              <a:rPr lang="en-US" sz="1800" b="1" i="1" dirty="0">
                <a:latin typeface="Arial" panose="020B0604020202020204" pitchFamily="34" charset="0"/>
                <a:cs typeface="Arial" panose="020B0604020202020204" pitchFamily="34" charset="0"/>
              </a:rPr>
              <a:t> từ </a:t>
            </a:r>
            <a:r>
              <a:rPr lang="en-US" sz="1800" b="1" i="1" dirty="0" err="1">
                <a:latin typeface="Arial" panose="020B0604020202020204" pitchFamily="34" charset="0"/>
                <a:cs typeface="Arial" panose="020B0604020202020204" pitchFamily="34" charset="0"/>
              </a:rPr>
              <a:t>chất</a:t>
            </a:r>
            <a:r>
              <a:rPr lang="en-US" sz="1800" b="1" i="1" dirty="0">
                <a:latin typeface="Arial" panose="020B0604020202020204" pitchFamily="34" charset="0"/>
                <a:cs typeface="Arial" panose="020B0604020202020204" pitchFamily="34" charset="0"/>
              </a:rPr>
              <a:t> </a:t>
            </a:r>
            <a:r>
              <a:rPr lang="en-US" sz="1800" b="1" i="1" dirty="0" err="1">
                <a:latin typeface="Arial" panose="020B0604020202020204" pitchFamily="34" charset="0"/>
                <a:cs typeface="Arial" panose="020B0604020202020204" pitchFamily="34" charset="0"/>
              </a:rPr>
              <a:t>thải</a:t>
            </a:r>
            <a:r>
              <a:rPr lang="en-US" sz="1800" b="1" i="1" dirty="0">
                <a:latin typeface="Arial" panose="020B0604020202020204" pitchFamily="34" charset="0"/>
                <a:cs typeface="Arial" panose="020B0604020202020204" pitchFamily="34" charset="0"/>
              </a:rPr>
              <a:t> </a:t>
            </a:r>
            <a:r>
              <a:rPr lang="en-US" sz="1800" b="1" i="1" dirty="0" err="1">
                <a:latin typeface="Arial" panose="020B0604020202020204" pitchFamily="34" charset="0"/>
                <a:cs typeface="Arial" panose="020B0604020202020204" pitchFamily="34" charset="0"/>
              </a:rPr>
              <a:t>rắn</a:t>
            </a:r>
            <a:r>
              <a:rPr lang="en-US" sz="1800" i="1" dirty="0">
                <a:latin typeface="Arial" panose="020B0604020202020204" pitchFamily="34" charset="0"/>
                <a:cs typeface="Arial" panose="020B0604020202020204" pitchFamily="34" charset="0"/>
              </a:rPr>
              <a:t>. </a:t>
            </a:r>
          </a:p>
        </p:txBody>
      </p:sp>
      <p:sp>
        <p:nvSpPr>
          <p:cNvPr id="10" name="Title 1">
            <a:extLst>
              <a:ext uri="{FF2B5EF4-FFF2-40B4-BE49-F238E27FC236}">
                <a16:creationId xmlns:a16="http://schemas.microsoft.com/office/drawing/2014/main" id="{4DEA1049-512D-4C50-A92C-3795350DB45B}"/>
              </a:ext>
            </a:extLst>
          </p:cNvPr>
          <p:cNvSpPr txBox="1">
            <a:spLocks/>
          </p:cNvSpPr>
          <p:nvPr/>
        </p:nvSpPr>
        <p:spPr>
          <a:xfrm>
            <a:off x="1078173" y="449845"/>
            <a:ext cx="10035654" cy="724425"/>
          </a:xfrm>
          <a:prstGeom prst="rect">
            <a:avLst/>
          </a:prstGeom>
          <a:noFill/>
          <a:ln>
            <a:noFill/>
          </a:ln>
        </p:spPr>
        <p:txBody>
          <a:bodyPr spcFirstLastPara="1" wrap="square" lIns="91425" tIns="91425" rIns="91425" bIns="91425" anchor="ctr"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sz="2400" dirty="0">
                <a:solidFill>
                  <a:schemeClr val="accent4">
                    <a:lumMod val="50000"/>
                  </a:schemeClr>
                </a:solidFill>
                <a:latin typeface="Arial" panose="020B0604020202020204" pitchFamily="34" charset="0"/>
                <a:cs typeface="Arial" panose="020B0604020202020204" pitchFamily="34" charset="0"/>
              </a:rPr>
              <a:t>4. SỬ DỤNG NHIÊN LIỆU THAY THẾ TRONG SẢN XUẤT XI MĂNG</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425511"/>
            <a:ext cx="10972800" cy="495200"/>
          </a:xfrm>
        </p:spPr>
        <p:txBody>
          <a:bodyPr>
            <a:normAutofit/>
          </a:bodyPr>
          <a:lstStyle/>
          <a:p>
            <a:r>
              <a:rPr lang="en-US" sz="1800" dirty="0">
                <a:latin typeface="+mn-lt"/>
              </a:rPr>
              <a:t>4.4</a:t>
            </a:r>
            <a:r>
              <a:rPr sz="1800" dirty="0">
                <a:latin typeface="+mn-lt"/>
              </a:rPr>
              <a:t>. Lợi ích kinh tế môi trường</a:t>
            </a:r>
          </a:p>
        </p:txBody>
      </p:sp>
      <p:sp>
        <p:nvSpPr>
          <p:cNvPr id="3" name="Content Placeholder 2"/>
          <p:cNvSpPr>
            <a:spLocks noGrp="1"/>
          </p:cNvSpPr>
          <p:nvPr>
            <p:ph idx="1"/>
          </p:nvPr>
        </p:nvSpPr>
        <p:spPr>
          <a:xfrm>
            <a:off x="609600" y="1920711"/>
            <a:ext cx="10972800" cy="4772800"/>
          </a:xfrm>
        </p:spPr>
        <p:txBody>
          <a:bodyPr>
            <a:normAutofit/>
          </a:bodyPr>
          <a:lstStyle/>
          <a:p>
            <a:r>
              <a:rPr sz="1800" dirty="0">
                <a:latin typeface="+mn-lt"/>
              </a:rPr>
              <a:t>Tiết kiệm chi phí nhiên liệu 10–30% tùy nhà máy và nguồn cấp.</a:t>
            </a:r>
          </a:p>
          <a:p>
            <a:r>
              <a:rPr sz="1800" dirty="0">
                <a:latin typeface="+mn-lt"/>
              </a:rPr>
              <a:t>Giảm phát thải CO₂: ~0,9–1,2 tấn CO₂ mỗi tấn than thay thế.</a:t>
            </a:r>
          </a:p>
          <a:p>
            <a:r>
              <a:rPr sz="1800" dirty="0">
                <a:latin typeface="+mn-lt"/>
              </a:rPr>
              <a:t>Giảm phụ thuộc nhiên liệu hóa thạch, tăng tính bền vững.</a:t>
            </a:r>
          </a:p>
          <a:p>
            <a:r>
              <a:rPr sz="1800" dirty="0">
                <a:latin typeface="+mn-lt"/>
              </a:rPr>
              <a:t>Giảm áp lực chôn lấp chất thải rắn công nghiệp và sinh hoạt.</a:t>
            </a:r>
          </a:p>
        </p:txBody>
      </p:sp>
      <p:sp>
        <p:nvSpPr>
          <p:cNvPr id="4" name="Title 1">
            <a:extLst>
              <a:ext uri="{FF2B5EF4-FFF2-40B4-BE49-F238E27FC236}">
                <a16:creationId xmlns:a16="http://schemas.microsoft.com/office/drawing/2014/main" id="{34BA09AA-0D83-AAD9-0519-21CC756DC9A1}"/>
              </a:ext>
            </a:extLst>
          </p:cNvPr>
          <p:cNvSpPr txBox="1">
            <a:spLocks/>
          </p:cNvSpPr>
          <p:nvPr/>
        </p:nvSpPr>
        <p:spPr>
          <a:xfrm>
            <a:off x="609600" y="3317878"/>
            <a:ext cx="10972800" cy="495200"/>
          </a:xfrm>
          <a:prstGeom prst="rect">
            <a:avLst/>
          </a:prstGeom>
          <a:noFill/>
          <a:ln>
            <a:noFill/>
          </a:ln>
        </p:spPr>
        <p:txBody>
          <a:bodyPr spcFirstLastPara="1" wrap="square" lIns="91425" tIns="91425" rIns="91425" bIns="91425" anchor="ctr" anchorCtr="0">
            <a:normAutofit fontScale="97500"/>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it-IT" sz="1800" dirty="0">
                <a:latin typeface="+mn-lt"/>
                <a:cs typeface="Arial" panose="020B0604020202020204" pitchFamily="34" charset="0"/>
              </a:rPr>
              <a:t>4.5 Chú ý khi triển khai</a:t>
            </a:r>
          </a:p>
        </p:txBody>
      </p:sp>
      <p:sp>
        <p:nvSpPr>
          <p:cNvPr id="5" name="Content Placeholder 2">
            <a:extLst>
              <a:ext uri="{FF2B5EF4-FFF2-40B4-BE49-F238E27FC236}">
                <a16:creationId xmlns:a16="http://schemas.microsoft.com/office/drawing/2014/main" id="{8D179134-BA6E-66F1-B4C7-090F7D0071E9}"/>
              </a:ext>
            </a:extLst>
          </p:cNvPr>
          <p:cNvSpPr txBox="1">
            <a:spLocks/>
          </p:cNvSpPr>
          <p:nvPr/>
        </p:nvSpPr>
        <p:spPr>
          <a:xfrm>
            <a:off x="609600" y="3724165"/>
            <a:ext cx="10972800" cy="1398400"/>
          </a:xfrm>
          <a:prstGeom prst="rect">
            <a:avLst/>
          </a:prstGeom>
          <a:noFill/>
          <a:ln>
            <a:noFill/>
          </a:ln>
        </p:spPr>
        <p:txBody>
          <a:bodyPr spcFirstLastPara="1" wrap="square" lIns="91425" tIns="91425" rIns="91425" bIns="91425" anchor="t" anchorCtr="0">
            <a:norm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1pPr>
            <a:lvl2pPr marL="914400" marR="0" lvl="1"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2pPr>
            <a:lvl3pPr marL="1371600" marR="0" lvl="2"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3pPr>
            <a:lvl4pPr marL="1828800" marR="0" lvl="3"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4pPr>
            <a:lvl5pPr marL="2286000" marR="0" lvl="4"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5pPr>
            <a:lvl6pPr marL="2743200" marR="0" lvl="5"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9pPr>
          </a:lstStyle>
          <a:p>
            <a:r>
              <a:rPr lang="vi-VN" sz="1800" dirty="0">
                <a:latin typeface="+mn-lt"/>
              </a:rPr>
              <a:t>Cần kiểm soát chất lượng RDF (nhiệt trị, độ ẩm, kim loại nặng).</a:t>
            </a:r>
          </a:p>
          <a:p>
            <a:r>
              <a:rPr lang="vi-VN" sz="1800" dirty="0">
                <a:latin typeface="+mn-lt"/>
              </a:rPr>
              <a:t>Đầu tư hệ thống tiếp liệu kín, an toàn và kiểm soát bụi/khí độc.</a:t>
            </a:r>
          </a:p>
          <a:p>
            <a:r>
              <a:rPr lang="vi-VN" sz="1800" dirty="0">
                <a:latin typeface="+mn-lt"/>
              </a:rPr>
              <a:t>Phù hợp với các nhà máy có lò quay hiện đại, nhiệt độ cao và vận hành liên tục.</a:t>
            </a:r>
          </a:p>
        </p:txBody>
      </p:sp>
      <p:sp>
        <p:nvSpPr>
          <p:cNvPr id="6" name="Title 1">
            <a:extLst>
              <a:ext uri="{FF2B5EF4-FFF2-40B4-BE49-F238E27FC236}">
                <a16:creationId xmlns:a16="http://schemas.microsoft.com/office/drawing/2014/main" id="{F1AC6260-E712-428F-A072-B4332601FF36}"/>
              </a:ext>
            </a:extLst>
          </p:cNvPr>
          <p:cNvSpPr txBox="1">
            <a:spLocks/>
          </p:cNvSpPr>
          <p:nvPr/>
        </p:nvSpPr>
        <p:spPr>
          <a:xfrm>
            <a:off x="1597306" y="580688"/>
            <a:ext cx="8997387" cy="597223"/>
          </a:xfrm>
          <a:prstGeom prst="rect">
            <a:avLst/>
          </a:prstGeom>
          <a:noFill/>
          <a:ln>
            <a:noFill/>
          </a:ln>
        </p:spPr>
        <p:txBody>
          <a:bodyPr spcFirstLastPara="1" wrap="square" lIns="91425" tIns="91425" rIns="91425" bIns="91425" anchor="ctr" anchorCtr="0">
            <a:normAutofit fontScale="77500" lnSpcReduction="20000"/>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dirty="0">
                <a:solidFill>
                  <a:schemeClr val="accent4">
                    <a:lumMod val="50000"/>
                  </a:schemeClr>
                </a:solidFill>
                <a:latin typeface="Arial" panose="020B0604020202020204" pitchFamily="34" charset="0"/>
                <a:cs typeface="Arial" panose="020B0604020202020204" pitchFamily="34" charset="0"/>
              </a:rPr>
              <a:t>4. SỬ DỤNG NHIÊN LIỆU THAY THẾ TRONG SẢN XUẤT XI MĂNG</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599" y="1988784"/>
            <a:ext cx="11100179" cy="2323600"/>
          </a:xfrm>
        </p:spPr>
        <p:txBody>
          <a:bodyPr>
            <a:normAutofit/>
          </a:bodyPr>
          <a:lstStyle/>
          <a:p>
            <a:r>
              <a:rPr lang="en-US" sz="4800" dirty="0">
                <a:solidFill>
                  <a:schemeClr val="accent4">
                    <a:lumMod val="50000"/>
                  </a:schemeClr>
                </a:solidFill>
              </a:rPr>
              <a:t>5. </a:t>
            </a:r>
            <a:r>
              <a:rPr sz="4800" dirty="0" err="1">
                <a:solidFill>
                  <a:schemeClr val="accent4">
                    <a:lumMod val="50000"/>
                  </a:schemeClr>
                </a:solidFill>
              </a:rPr>
              <a:t>Tối</a:t>
            </a:r>
            <a:r>
              <a:rPr sz="4800" dirty="0">
                <a:solidFill>
                  <a:schemeClr val="accent4">
                    <a:lumMod val="50000"/>
                  </a:schemeClr>
                </a:solidFill>
              </a:rPr>
              <a:t> </a:t>
            </a:r>
            <a:r>
              <a:rPr sz="4800" dirty="0" err="1">
                <a:solidFill>
                  <a:schemeClr val="accent4">
                    <a:lumMod val="50000"/>
                  </a:schemeClr>
                </a:solidFill>
              </a:rPr>
              <a:t>ưu</a:t>
            </a:r>
            <a:r>
              <a:rPr sz="4800" dirty="0">
                <a:solidFill>
                  <a:schemeClr val="accent4">
                    <a:lumMod val="50000"/>
                  </a:schemeClr>
                </a:solidFill>
              </a:rPr>
              <a:t> </a:t>
            </a:r>
            <a:r>
              <a:rPr sz="4800" dirty="0" err="1">
                <a:solidFill>
                  <a:schemeClr val="accent4">
                    <a:lumMod val="50000"/>
                  </a:schemeClr>
                </a:solidFill>
              </a:rPr>
              <a:t>hóa</a:t>
            </a:r>
            <a:r>
              <a:rPr sz="4800" dirty="0">
                <a:solidFill>
                  <a:schemeClr val="accent4">
                    <a:lumMod val="50000"/>
                  </a:schemeClr>
                </a:solidFill>
              </a:rPr>
              <a:t> </a:t>
            </a:r>
            <a:r>
              <a:rPr sz="4800" dirty="0" err="1">
                <a:solidFill>
                  <a:schemeClr val="accent4">
                    <a:lumMod val="50000"/>
                  </a:schemeClr>
                </a:solidFill>
              </a:rPr>
              <a:t>hệ</a:t>
            </a:r>
            <a:r>
              <a:rPr sz="4800" dirty="0">
                <a:solidFill>
                  <a:schemeClr val="accent4">
                    <a:lumMod val="50000"/>
                  </a:schemeClr>
                </a:solidFill>
              </a:rPr>
              <a:t> </a:t>
            </a:r>
            <a:r>
              <a:rPr sz="4800" dirty="0" err="1">
                <a:solidFill>
                  <a:schemeClr val="accent4">
                    <a:lumMod val="50000"/>
                  </a:schemeClr>
                </a:solidFill>
              </a:rPr>
              <a:t>thống</a:t>
            </a:r>
            <a:r>
              <a:rPr sz="4800" dirty="0">
                <a:solidFill>
                  <a:schemeClr val="accent4">
                    <a:lumMod val="50000"/>
                  </a:schemeClr>
                </a:solidFill>
              </a:rPr>
              <a:t> </a:t>
            </a:r>
            <a:r>
              <a:rPr sz="4800" dirty="0" err="1">
                <a:solidFill>
                  <a:schemeClr val="accent4">
                    <a:lumMod val="50000"/>
                  </a:schemeClr>
                </a:solidFill>
              </a:rPr>
              <a:t>nghiền</a:t>
            </a:r>
            <a:r>
              <a:rPr sz="4800" dirty="0">
                <a:solidFill>
                  <a:schemeClr val="accent4">
                    <a:lumMod val="50000"/>
                  </a:schemeClr>
                </a:solidFill>
              </a:rPr>
              <a:t> trong </a:t>
            </a:r>
            <a:r>
              <a:rPr sz="4800" dirty="0" err="1">
                <a:solidFill>
                  <a:schemeClr val="accent4">
                    <a:lumMod val="50000"/>
                  </a:schemeClr>
                </a:solidFill>
              </a:rPr>
              <a:t>sản</a:t>
            </a:r>
            <a:r>
              <a:rPr sz="4800" dirty="0">
                <a:solidFill>
                  <a:schemeClr val="accent4">
                    <a:lumMod val="50000"/>
                  </a:schemeClr>
                </a:solidFill>
              </a:rPr>
              <a:t> </a:t>
            </a:r>
            <a:r>
              <a:rPr sz="4800" dirty="0" err="1">
                <a:solidFill>
                  <a:schemeClr val="accent4">
                    <a:lumMod val="50000"/>
                  </a:schemeClr>
                </a:solidFill>
              </a:rPr>
              <a:t>xuất</a:t>
            </a:r>
            <a:r>
              <a:rPr sz="4800" dirty="0">
                <a:solidFill>
                  <a:schemeClr val="accent4">
                    <a:lumMod val="50000"/>
                  </a:schemeClr>
                </a:solidFill>
              </a:rPr>
              <a:t> xi </a:t>
            </a:r>
            <a:r>
              <a:rPr sz="4800" dirty="0" err="1">
                <a:solidFill>
                  <a:schemeClr val="accent4">
                    <a:lumMod val="50000"/>
                  </a:schemeClr>
                </a:solidFill>
              </a:rPr>
              <a:t>măng</a:t>
            </a:r>
            <a:endParaRPr sz="4800" dirty="0">
              <a:solidFill>
                <a:schemeClr val="accent4">
                  <a:lumMod val="50000"/>
                </a:schemeClr>
              </a:solidFill>
            </a:endParaRPr>
          </a:p>
        </p:txBody>
      </p:sp>
      <p:sp>
        <p:nvSpPr>
          <p:cNvPr id="3" name="Subtitle 2"/>
          <p:cNvSpPr>
            <a:spLocks noGrp="1"/>
          </p:cNvSpPr>
          <p:nvPr>
            <p:ph type="subTitle" idx="1"/>
          </p:nvPr>
        </p:nvSpPr>
        <p:spPr>
          <a:xfrm>
            <a:off x="426720" y="4556257"/>
            <a:ext cx="9677400" cy="556800"/>
          </a:xfrm>
        </p:spPr>
        <p:txBody>
          <a:bodyPr>
            <a:noAutofit/>
          </a:bodyPr>
          <a:lstStyle/>
          <a:p>
            <a:r>
              <a:rPr sz="2800" dirty="0" err="1">
                <a:latin typeface="+mn-lt"/>
              </a:rPr>
              <a:t>Ứng</a:t>
            </a:r>
            <a:r>
              <a:rPr sz="2800" dirty="0">
                <a:latin typeface="+mn-lt"/>
              </a:rPr>
              <a:t> </a:t>
            </a:r>
            <a:r>
              <a:rPr sz="2800" dirty="0" err="1">
                <a:latin typeface="+mn-lt"/>
              </a:rPr>
              <a:t>dụng</a:t>
            </a:r>
            <a:r>
              <a:rPr sz="2800" dirty="0">
                <a:latin typeface="+mn-lt"/>
              </a:rPr>
              <a:t> </a:t>
            </a:r>
            <a:r>
              <a:rPr sz="2800" dirty="0" err="1">
                <a:latin typeface="+mn-lt"/>
              </a:rPr>
              <a:t>tại</a:t>
            </a:r>
            <a:r>
              <a:rPr sz="2800" dirty="0">
                <a:latin typeface="+mn-lt"/>
              </a:rPr>
              <a:t>: </a:t>
            </a:r>
            <a:r>
              <a:rPr sz="2800" dirty="0" err="1">
                <a:latin typeface="+mn-lt"/>
              </a:rPr>
              <a:t>Vicem</a:t>
            </a:r>
            <a:r>
              <a:rPr sz="2800" dirty="0">
                <a:latin typeface="+mn-lt"/>
              </a:rPr>
              <a:t> Hoàng Thạch, Xi </a:t>
            </a:r>
            <a:r>
              <a:rPr sz="2800" dirty="0" err="1">
                <a:latin typeface="+mn-lt"/>
              </a:rPr>
              <a:t>măng</a:t>
            </a:r>
            <a:r>
              <a:rPr sz="2800" dirty="0">
                <a:latin typeface="+mn-lt"/>
              </a:rPr>
              <a:t> Long Sơn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459840"/>
            <a:ext cx="10972800" cy="495200"/>
          </a:xfrm>
        </p:spPr>
        <p:txBody>
          <a:bodyPr>
            <a:normAutofit/>
          </a:bodyPr>
          <a:lstStyle/>
          <a:p>
            <a:r>
              <a:rPr lang="en-US" sz="1800" dirty="0">
                <a:latin typeface="+mn-lt"/>
              </a:rPr>
              <a:t>5.</a:t>
            </a:r>
            <a:r>
              <a:rPr sz="1800" dirty="0">
                <a:latin typeface="+mn-lt"/>
              </a:rPr>
              <a:t>1</a:t>
            </a:r>
            <a:r>
              <a:rPr lang="en-US" sz="1800" dirty="0">
                <a:latin typeface="+mn-lt"/>
              </a:rPr>
              <a:t>.</a:t>
            </a:r>
            <a:r>
              <a:rPr sz="1800" dirty="0">
                <a:latin typeface="+mn-lt"/>
              </a:rPr>
              <a:t> </a:t>
            </a:r>
            <a:r>
              <a:rPr sz="1800" dirty="0" err="1">
                <a:latin typeface="+mn-lt"/>
              </a:rPr>
              <a:t>Bối</a:t>
            </a:r>
            <a:r>
              <a:rPr sz="1800" dirty="0">
                <a:latin typeface="+mn-lt"/>
              </a:rPr>
              <a:t> </a:t>
            </a:r>
            <a:r>
              <a:rPr sz="1800" dirty="0" err="1">
                <a:latin typeface="+mn-lt"/>
              </a:rPr>
              <a:t>cảnh</a:t>
            </a:r>
            <a:r>
              <a:rPr sz="1800" dirty="0">
                <a:latin typeface="+mn-lt"/>
              </a:rPr>
              <a:t> </a:t>
            </a:r>
            <a:r>
              <a:rPr sz="1800" dirty="0" err="1">
                <a:latin typeface="+mn-lt"/>
              </a:rPr>
              <a:t>và</a:t>
            </a:r>
            <a:r>
              <a:rPr sz="1800" dirty="0">
                <a:latin typeface="+mn-lt"/>
              </a:rPr>
              <a:t> </a:t>
            </a:r>
            <a:r>
              <a:rPr sz="1800" dirty="0" err="1">
                <a:latin typeface="+mn-lt"/>
              </a:rPr>
              <a:t>lý</a:t>
            </a:r>
            <a:r>
              <a:rPr sz="1800" dirty="0">
                <a:latin typeface="+mn-lt"/>
              </a:rPr>
              <a:t> do thực </a:t>
            </a:r>
            <a:r>
              <a:rPr sz="1800" dirty="0" err="1">
                <a:latin typeface="+mn-lt"/>
              </a:rPr>
              <a:t>hiện</a:t>
            </a:r>
            <a:endParaRPr sz="1800" dirty="0">
              <a:latin typeface="+mn-lt"/>
            </a:endParaRPr>
          </a:p>
        </p:txBody>
      </p:sp>
      <p:sp>
        <p:nvSpPr>
          <p:cNvPr id="3" name="Content Placeholder 2"/>
          <p:cNvSpPr>
            <a:spLocks noGrp="1"/>
          </p:cNvSpPr>
          <p:nvPr>
            <p:ph idx="1"/>
          </p:nvPr>
        </p:nvSpPr>
        <p:spPr>
          <a:xfrm>
            <a:off x="609600" y="1852140"/>
            <a:ext cx="10972800" cy="1191400"/>
          </a:xfrm>
        </p:spPr>
        <p:txBody>
          <a:bodyPr>
            <a:normAutofit/>
          </a:bodyPr>
          <a:lstStyle/>
          <a:p>
            <a:r>
              <a:rPr sz="1800" dirty="0">
                <a:latin typeface="+mn-lt"/>
              </a:rPr>
              <a:t>Các hệ thống nghiền (than, liệu, xi măng) tiêu thụ điện lớn nhất trong nhà máy (~40–50%).</a:t>
            </a:r>
          </a:p>
          <a:p>
            <a:r>
              <a:rPr sz="1800" dirty="0">
                <a:latin typeface="+mn-lt"/>
              </a:rPr>
              <a:t>Nhiều thiết bị cũ, hiệu suất thấp, chưa được tự động hóa.</a:t>
            </a:r>
          </a:p>
          <a:p>
            <a:r>
              <a:rPr sz="1800" dirty="0">
                <a:latin typeface="+mn-lt"/>
              </a:rPr>
              <a:t>Nhu cầu cải thiện hiệu suất, giảm tiêu hao điện và tối ưu chất lượng sản phẩm.</a:t>
            </a:r>
          </a:p>
        </p:txBody>
      </p:sp>
      <p:sp>
        <p:nvSpPr>
          <p:cNvPr id="4" name="Title 1">
            <a:extLst>
              <a:ext uri="{FF2B5EF4-FFF2-40B4-BE49-F238E27FC236}">
                <a16:creationId xmlns:a16="http://schemas.microsoft.com/office/drawing/2014/main" id="{94B1E25F-E2EB-3C63-3EAE-6A03EAA5A88E}"/>
              </a:ext>
            </a:extLst>
          </p:cNvPr>
          <p:cNvSpPr txBox="1">
            <a:spLocks/>
          </p:cNvSpPr>
          <p:nvPr/>
        </p:nvSpPr>
        <p:spPr>
          <a:xfrm>
            <a:off x="609600" y="2910412"/>
            <a:ext cx="10972800" cy="495200"/>
          </a:xfrm>
          <a:prstGeom prst="rect">
            <a:avLst/>
          </a:prstGeom>
          <a:noFill/>
          <a:ln>
            <a:noFill/>
          </a:ln>
        </p:spPr>
        <p:txBody>
          <a:bodyPr spcFirstLastPara="1" wrap="square" lIns="91425" tIns="91425" rIns="91425" bIns="91425" anchor="ctr" anchorCtr="0">
            <a:normAutofit fontScale="97500"/>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sz="1800" dirty="0">
                <a:latin typeface="+mn-lt"/>
                <a:cs typeface="Arial" panose="020B0604020202020204" pitchFamily="34" charset="0"/>
              </a:rPr>
              <a:t>5.2. </a:t>
            </a:r>
            <a:r>
              <a:rPr lang="en-US" sz="1800" dirty="0" err="1">
                <a:latin typeface="+mn-lt"/>
                <a:cs typeface="Arial" panose="020B0604020202020204" pitchFamily="34" charset="0"/>
              </a:rPr>
              <a:t>Mô</a:t>
            </a:r>
            <a:r>
              <a:rPr lang="en-US" sz="1800" dirty="0">
                <a:latin typeface="+mn-lt"/>
                <a:cs typeface="Arial" panose="020B0604020202020204" pitchFamily="34" charset="0"/>
              </a:rPr>
              <a:t> </a:t>
            </a:r>
            <a:r>
              <a:rPr lang="en-US" sz="1800" dirty="0" err="1">
                <a:latin typeface="+mn-lt"/>
                <a:cs typeface="Arial" panose="020B0604020202020204" pitchFamily="34" charset="0"/>
              </a:rPr>
              <a:t>tả</a:t>
            </a:r>
            <a:r>
              <a:rPr lang="en-US" sz="1800" dirty="0">
                <a:latin typeface="+mn-lt"/>
                <a:cs typeface="Arial" panose="020B0604020202020204" pitchFamily="34" charset="0"/>
              </a:rPr>
              <a:t> </a:t>
            </a:r>
            <a:r>
              <a:rPr lang="en-US" sz="1800" dirty="0" err="1">
                <a:latin typeface="+mn-lt"/>
                <a:cs typeface="Arial" panose="020B0604020202020204" pitchFamily="34" charset="0"/>
              </a:rPr>
              <a:t>giải</a:t>
            </a:r>
            <a:r>
              <a:rPr lang="en-US" sz="1800" dirty="0">
                <a:latin typeface="+mn-lt"/>
                <a:cs typeface="Arial" panose="020B0604020202020204" pitchFamily="34" charset="0"/>
              </a:rPr>
              <a:t> </a:t>
            </a:r>
            <a:r>
              <a:rPr lang="en-US" sz="1800" dirty="0" err="1">
                <a:latin typeface="+mn-lt"/>
                <a:cs typeface="Arial" panose="020B0604020202020204" pitchFamily="34" charset="0"/>
              </a:rPr>
              <a:t>pháp</a:t>
            </a:r>
            <a:r>
              <a:rPr lang="en-US" sz="1800" dirty="0">
                <a:latin typeface="+mn-lt"/>
                <a:cs typeface="Arial" panose="020B0604020202020204" pitchFamily="34" charset="0"/>
              </a:rPr>
              <a:t> kỹ thuật</a:t>
            </a:r>
          </a:p>
        </p:txBody>
      </p:sp>
      <p:sp>
        <p:nvSpPr>
          <p:cNvPr id="5" name="Content Placeholder 2">
            <a:extLst>
              <a:ext uri="{FF2B5EF4-FFF2-40B4-BE49-F238E27FC236}">
                <a16:creationId xmlns:a16="http://schemas.microsoft.com/office/drawing/2014/main" id="{206D4C91-48D6-3EBD-9F6D-B5C946A42518}"/>
              </a:ext>
            </a:extLst>
          </p:cNvPr>
          <p:cNvSpPr txBox="1">
            <a:spLocks/>
          </p:cNvSpPr>
          <p:nvPr/>
        </p:nvSpPr>
        <p:spPr>
          <a:xfrm>
            <a:off x="609600" y="3324575"/>
            <a:ext cx="10972800" cy="1229716"/>
          </a:xfrm>
          <a:prstGeom prst="rect">
            <a:avLst/>
          </a:prstGeom>
          <a:noFill/>
          <a:ln>
            <a:noFill/>
          </a:ln>
        </p:spPr>
        <p:txBody>
          <a:bodyPr spcFirstLastPara="1" wrap="square" lIns="91425" tIns="91425" rIns="91425" bIns="91425" anchor="t" anchorCtr="0">
            <a:norm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1pPr>
            <a:lvl2pPr marL="914400" marR="0" lvl="1"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2pPr>
            <a:lvl3pPr marL="1371600" marR="0" lvl="2"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3pPr>
            <a:lvl4pPr marL="1828800" marR="0" lvl="3"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4pPr>
            <a:lvl5pPr marL="2286000" marR="0" lvl="4"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5pPr>
            <a:lvl6pPr marL="2743200" marR="0" lvl="5"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9pPr>
          </a:lstStyle>
          <a:p>
            <a:r>
              <a:rPr lang="vi-VN" sz="1800" dirty="0">
                <a:latin typeface="+mn-lt"/>
              </a:rPr>
              <a:t>Thay thế máy nghiền bi bằng máy nghiền đứng (VRM) hiệu suất cao.</a:t>
            </a:r>
          </a:p>
          <a:p>
            <a:r>
              <a:rPr lang="vi-VN" sz="1800" dirty="0">
                <a:latin typeface="+mn-lt"/>
              </a:rPr>
              <a:t>Lắp đặt biến tần cho động cơ nghiền, quạt hút và băng tải liệu.</a:t>
            </a:r>
          </a:p>
          <a:p>
            <a:r>
              <a:rPr lang="vi-VN" sz="1800" dirty="0">
                <a:latin typeface="+mn-lt"/>
              </a:rPr>
              <a:t>Tối ưu vận hành: kiểm soát độ mịn, nhiệt độ, hồi liệu và dòng không khí.</a:t>
            </a:r>
          </a:p>
        </p:txBody>
      </p:sp>
      <p:sp>
        <p:nvSpPr>
          <p:cNvPr id="6" name="Title 1">
            <a:extLst>
              <a:ext uri="{FF2B5EF4-FFF2-40B4-BE49-F238E27FC236}">
                <a16:creationId xmlns:a16="http://schemas.microsoft.com/office/drawing/2014/main" id="{2D054982-0363-84A6-71FF-1DF229BA99EF}"/>
              </a:ext>
            </a:extLst>
          </p:cNvPr>
          <p:cNvSpPr txBox="1">
            <a:spLocks/>
          </p:cNvSpPr>
          <p:nvPr/>
        </p:nvSpPr>
        <p:spPr>
          <a:xfrm>
            <a:off x="609600" y="4393612"/>
            <a:ext cx="10972800" cy="495200"/>
          </a:xfrm>
          <a:prstGeom prst="rect">
            <a:avLst/>
          </a:prstGeom>
          <a:noFill/>
          <a:ln>
            <a:noFill/>
          </a:ln>
        </p:spPr>
        <p:txBody>
          <a:bodyPr spcFirstLastPara="1" wrap="square" lIns="91425" tIns="91425" rIns="91425" bIns="91425" anchor="ctr" anchorCtr="0">
            <a:normAutofit fontScale="97500"/>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sz="1800" dirty="0">
                <a:latin typeface="+mn-lt"/>
                <a:cs typeface="Arial" panose="020B0604020202020204" pitchFamily="34" charset="0"/>
              </a:rPr>
              <a:t>5.3.</a:t>
            </a:r>
            <a:r>
              <a:rPr lang="vi-VN" sz="1800" dirty="0">
                <a:latin typeface="+mn-lt"/>
                <a:cs typeface="Arial" panose="020B0604020202020204" pitchFamily="34" charset="0"/>
              </a:rPr>
              <a:t> Hiệu quả đạt được</a:t>
            </a:r>
          </a:p>
        </p:txBody>
      </p:sp>
      <p:sp>
        <p:nvSpPr>
          <p:cNvPr id="7" name="Content Placeholder 2">
            <a:extLst>
              <a:ext uri="{FF2B5EF4-FFF2-40B4-BE49-F238E27FC236}">
                <a16:creationId xmlns:a16="http://schemas.microsoft.com/office/drawing/2014/main" id="{5B8B8363-2BFF-1454-9664-C289EA087E1A}"/>
              </a:ext>
            </a:extLst>
          </p:cNvPr>
          <p:cNvSpPr txBox="1">
            <a:spLocks/>
          </p:cNvSpPr>
          <p:nvPr/>
        </p:nvSpPr>
        <p:spPr>
          <a:xfrm>
            <a:off x="609600" y="4792142"/>
            <a:ext cx="10972800" cy="1137119"/>
          </a:xfrm>
          <a:prstGeom prst="rect">
            <a:avLst/>
          </a:prstGeom>
          <a:noFill/>
          <a:ln>
            <a:noFill/>
          </a:ln>
        </p:spPr>
        <p:txBody>
          <a:bodyPr spcFirstLastPara="1" wrap="square" lIns="91425" tIns="91425" rIns="91425" bIns="91425" anchor="t" anchorCtr="0">
            <a:norm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1pPr>
            <a:lvl2pPr marL="914400" marR="0" lvl="1"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2pPr>
            <a:lvl3pPr marL="1371600" marR="0" lvl="2"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3pPr>
            <a:lvl4pPr marL="1828800" marR="0" lvl="3"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4pPr>
            <a:lvl5pPr marL="2286000" marR="0" lvl="4"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5pPr>
            <a:lvl6pPr marL="2743200" marR="0" lvl="5"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9pPr>
          </a:lstStyle>
          <a:p>
            <a:r>
              <a:rPr lang="vi-VN" sz="1800" dirty="0">
                <a:latin typeface="+mn-lt"/>
              </a:rPr>
              <a:t>Vicem Hoàng Thạch: tiết kiệm 7–10 kWh/tấn xi măng sau cải tạo nghiền xi.</a:t>
            </a:r>
          </a:p>
          <a:p>
            <a:r>
              <a:rPr lang="vi-VN" sz="1800" dirty="0">
                <a:latin typeface="+mn-lt"/>
              </a:rPr>
              <a:t>Xi măng Long Sơn: cải thiện độ mịn và độ đồng đều clinker nghiền.</a:t>
            </a:r>
          </a:p>
          <a:p>
            <a:r>
              <a:rPr lang="vi-VN" sz="1800" dirty="0">
                <a:latin typeface="+mn-lt"/>
              </a:rPr>
              <a:t>Giảm sự cố rung động, giảm hao mòn bi đạn và lớp lót.</a:t>
            </a:r>
          </a:p>
        </p:txBody>
      </p:sp>
      <p:sp>
        <p:nvSpPr>
          <p:cNvPr id="8" name="Title 1">
            <a:extLst>
              <a:ext uri="{FF2B5EF4-FFF2-40B4-BE49-F238E27FC236}">
                <a16:creationId xmlns:a16="http://schemas.microsoft.com/office/drawing/2014/main" id="{7054AF6D-4ADB-636A-1804-E8EF9167B971}"/>
              </a:ext>
            </a:extLst>
          </p:cNvPr>
          <p:cNvSpPr txBox="1">
            <a:spLocks/>
          </p:cNvSpPr>
          <p:nvPr/>
        </p:nvSpPr>
        <p:spPr>
          <a:xfrm>
            <a:off x="609600" y="487717"/>
            <a:ext cx="10713720" cy="598552"/>
          </a:xfrm>
          <a:prstGeom prst="rect">
            <a:avLst/>
          </a:prstGeom>
          <a:noFill/>
          <a:ln>
            <a:noFill/>
          </a:ln>
        </p:spPr>
        <p:txBody>
          <a:bodyPr spcFirstLastPara="1" wrap="square" lIns="91425" tIns="91425" rIns="91425" bIns="91425" anchor="ctr" anchorCtr="0">
            <a:normAutofit fontScale="92500"/>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vi-VN" dirty="0">
                <a:solidFill>
                  <a:schemeClr val="accent4">
                    <a:lumMod val="50000"/>
                  </a:schemeClr>
                </a:solidFill>
                <a:latin typeface="Arial" panose="020B0604020202020204" pitchFamily="34" charset="0"/>
                <a:cs typeface="Arial" panose="020B0604020202020204" pitchFamily="34" charset="0"/>
              </a:rPr>
              <a:t>5. TỐI ƯU HÓA HỆ THỐNG NGHIỀN TRONG SẢN XUẤT XI MĂNG</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526435"/>
            <a:ext cx="10972800" cy="495200"/>
          </a:xfrm>
        </p:spPr>
        <p:txBody>
          <a:bodyPr>
            <a:normAutofit/>
          </a:bodyPr>
          <a:lstStyle/>
          <a:p>
            <a:r>
              <a:rPr sz="1800" dirty="0"/>
              <a:t>5.</a:t>
            </a:r>
            <a:r>
              <a:rPr lang="en-US" sz="1800" dirty="0"/>
              <a:t>4.</a:t>
            </a:r>
            <a:r>
              <a:rPr sz="1800" dirty="0"/>
              <a:t> Lợi </a:t>
            </a:r>
            <a:r>
              <a:rPr sz="1800" dirty="0" err="1"/>
              <a:t>ích</a:t>
            </a:r>
            <a:r>
              <a:rPr sz="1800" dirty="0"/>
              <a:t> </a:t>
            </a:r>
            <a:r>
              <a:rPr sz="1800" dirty="0" err="1"/>
              <a:t>tổng</a:t>
            </a:r>
            <a:r>
              <a:rPr sz="1800" dirty="0"/>
              <a:t> </a:t>
            </a:r>
            <a:r>
              <a:rPr sz="1800" dirty="0" err="1"/>
              <a:t>thể</a:t>
            </a:r>
            <a:endParaRPr sz="1800" dirty="0"/>
          </a:p>
        </p:txBody>
      </p:sp>
      <p:sp>
        <p:nvSpPr>
          <p:cNvPr id="3" name="Content Placeholder 2"/>
          <p:cNvSpPr>
            <a:spLocks noGrp="1"/>
          </p:cNvSpPr>
          <p:nvPr>
            <p:ph idx="1"/>
          </p:nvPr>
        </p:nvSpPr>
        <p:spPr>
          <a:xfrm>
            <a:off x="609600" y="2021635"/>
            <a:ext cx="10972800" cy="1519083"/>
          </a:xfrm>
        </p:spPr>
        <p:txBody>
          <a:bodyPr>
            <a:normAutofit/>
          </a:bodyPr>
          <a:lstStyle/>
          <a:p>
            <a:r>
              <a:rPr sz="1800" dirty="0"/>
              <a:t>Giảm tiêu thụ điện 5–15% hệ thống nghiền.</a:t>
            </a:r>
          </a:p>
          <a:p>
            <a:r>
              <a:rPr sz="1800" dirty="0"/>
              <a:t>Tăng độ ổn định và năng suất máy nghiền.</a:t>
            </a:r>
          </a:p>
          <a:p>
            <a:r>
              <a:rPr sz="1800" dirty="0"/>
              <a:t>Kéo dài tuổi thọ thiết bị cơ khí và motor điện.</a:t>
            </a:r>
          </a:p>
          <a:p>
            <a:r>
              <a:rPr sz="1800" dirty="0"/>
              <a:t>Tăng chất lượng sản phẩm (độ mịn, phân bố kích thước hạt).</a:t>
            </a:r>
          </a:p>
        </p:txBody>
      </p:sp>
      <p:sp>
        <p:nvSpPr>
          <p:cNvPr id="4" name="Title 1">
            <a:extLst>
              <a:ext uri="{FF2B5EF4-FFF2-40B4-BE49-F238E27FC236}">
                <a16:creationId xmlns:a16="http://schemas.microsoft.com/office/drawing/2014/main" id="{8A573219-68F6-03B9-9EAB-9C2AD59E78D3}"/>
              </a:ext>
            </a:extLst>
          </p:cNvPr>
          <p:cNvSpPr txBox="1">
            <a:spLocks/>
          </p:cNvSpPr>
          <p:nvPr/>
        </p:nvSpPr>
        <p:spPr>
          <a:xfrm>
            <a:off x="609600" y="3522594"/>
            <a:ext cx="10972800" cy="495200"/>
          </a:xfrm>
          <a:prstGeom prst="rect">
            <a:avLst/>
          </a:prstGeom>
          <a:noFill/>
          <a:ln>
            <a:noFill/>
          </a:ln>
        </p:spPr>
        <p:txBody>
          <a:bodyPr spcFirstLastPara="1" wrap="square" lIns="91425" tIns="91425" rIns="91425" bIns="91425" anchor="ctr" anchorCtr="0">
            <a:normAutofit fontScale="97500"/>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it-IT" sz="1800" dirty="0">
                <a:latin typeface="Arial" panose="020B0604020202020204" pitchFamily="34" charset="0"/>
                <a:cs typeface="Arial" panose="020B0604020202020204" pitchFamily="34" charset="0"/>
              </a:rPr>
              <a:t>5.5. Ghi chú triển khai</a:t>
            </a:r>
          </a:p>
        </p:txBody>
      </p:sp>
      <p:sp>
        <p:nvSpPr>
          <p:cNvPr id="5" name="Content Placeholder 2">
            <a:extLst>
              <a:ext uri="{FF2B5EF4-FFF2-40B4-BE49-F238E27FC236}">
                <a16:creationId xmlns:a16="http://schemas.microsoft.com/office/drawing/2014/main" id="{CD6D74BD-63B2-98F8-10B5-42DAEEE7DC8E}"/>
              </a:ext>
            </a:extLst>
          </p:cNvPr>
          <p:cNvSpPr txBox="1">
            <a:spLocks/>
          </p:cNvSpPr>
          <p:nvPr/>
        </p:nvSpPr>
        <p:spPr>
          <a:xfrm>
            <a:off x="609600" y="3896734"/>
            <a:ext cx="10972800" cy="1407580"/>
          </a:xfrm>
          <a:prstGeom prst="rect">
            <a:avLst/>
          </a:prstGeom>
          <a:noFill/>
          <a:ln>
            <a:noFill/>
          </a:ln>
        </p:spPr>
        <p:txBody>
          <a:bodyPr spcFirstLastPara="1" wrap="square" lIns="91425" tIns="91425" rIns="91425" bIns="91425" anchor="t" anchorCtr="0">
            <a:norm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1pPr>
            <a:lvl2pPr marL="914400" marR="0" lvl="1"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2pPr>
            <a:lvl3pPr marL="1371600" marR="0" lvl="2"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3pPr>
            <a:lvl4pPr marL="1828800" marR="0" lvl="3"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4pPr>
            <a:lvl5pPr marL="2286000" marR="0" lvl="4"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5pPr>
            <a:lvl6pPr marL="2743200" marR="0" lvl="5"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9pPr>
          </a:lstStyle>
          <a:p>
            <a:r>
              <a:rPr lang="vi-VN" sz="1800" dirty="0"/>
              <a:t>Cần phân tích hồi liệu và vận tốc dòng khí để đạt tối ưu.</a:t>
            </a:r>
          </a:p>
          <a:p>
            <a:r>
              <a:rPr lang="vi-VN" sz="1800" dirty="0"/>
              <a:t>Ưu tiên tích hợp cảm biến độ mịn online và hệ thống SCADA.</a:t>
            </a:r>
          </a:p>
          <a:p>
            <a:r>
              <a:rPr lang="vi-VN" sz="1800" dirty="0"/>
              <a:t>Có thể kết hợp với kiểm toán năng lượng để xác định tiềm năng tiết kiệm cụ thể.</a:t>
            </a:r>
          </a:p>
        </p:txBody>
      </p:sp>
      <p:sp>
        <p:nvSpPr>
          <p:cNvPr id="6" name="Title 1">
            <a:extLst>
              <a:ext uri="{FF2B5EF4-FFF2-40B4-BE49-F238E27FC236}">
                <a16:creationId xmlns:a16="http://schemas.microsoft.com/office/drawing/2014/main" id="{86407422-AEC7-E784-F636-88723733B2FA}"/>
              </a:ext>
            </a:extLst>
          </p:cNvPr>
          <p:cNvSpPr txBox="1">
            <a:spLocks/>
          </p:cNvSpPr>
          <p:nvPr/>
        </p:nvSpPr>
        <p:spPr>
          <a:xfrm>
            <a:off x="609600" y="248148"/>
            <a:ext cx="10713720" cy="937093"/>
          </a:xfrm>
          <a:prstGeom prst="rect">
            <a:avLst/>
          </a:prstGeom>
          <a:noFill/>
          <a:ln>
            <a:noFill/>
          </a:ln>
        </p:spPr>
        <p:txBody>
          <a:bodyPr spcFirstLastPara="1" wrap="square" lIns="91425" tIns="91425" rIns="91425" bIns="91425" anchor="ctr" anchorCtr="0">
            <a:normAutofit fontScale="92500"/>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vi-VN" dirty="0">
                <a:solidFill>
                  <a:schemeClr val="accent4">
                    <a:lumMod val="50000"/>
                  </a:schemeClr>
                </a:solidFill>
                <a:latin typeface="Arial" panose="020B0604020202020204" pitchFamily="34" charset="0"/>
                <a:cs typeface="Arial" panose="020B0604020202020204" pitchFamily="34" charset="0"/>
              </a:rPr>
              <a:t>5. TỐI ƯU HÓA HỆ THỐNG NGHIỀN TRONG SẢN XUẤT XI MĂNG</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1988784"/>
            <a:ext cx="10881360" cy="2323600"/>
          </a:xfrm>
        </p:spPr>
        <p:txBody>
          <a:bodyPr>
            <a:noAutofit/>
          </a:bodyPr>
          <a:lstStyle/>
          <a:p>
            <a:r>
              <a:rPr lang="en-US" sz="4800" dirty="0">
                <a:solidFill>
                  <a:schemeClr val="accent4">
                    <a:lumMod val="50000"/>
                  </a:schemeClr>
                </a:solidFill>
              </a:rPr>
              <a:t>6. </a:t>
            </a:r>
            <a:r>
              <a:rPr sz="4800" dirty="0" err="1">
                <a:solidFill>
                  <a:schemeClr val="accent4">
                    <a:lumMod val="50000"/>
                  </a:schemeClr>
                </a:solidFill>
              </a:rPr>
              <a:t>Tăng</a:t>
            </a:r>
            <a:r>
              <a:rPr sz="4800" dirty="0">
                <a:solidFill>
                  <a:schemeClr val="accent4">
                    <a:lumMod val="50000"/>
                  </a:schemeClr>
                </a:solidFill>
              </a:rPr>
              <a:t> </a:t>
            </a:r>
            <a:r>
              <a:rPr sz="4800" dirty="0" err="1">
                <a:solidFill>
                  <a:schemeClr val="accent4">
                    <a:lumMod val="50000"/>
                  </a:schemeClr>
                </a:solidFill>
              </a:rPr>
              <a:t>cường</a:t>
            </a:r>
            <a:r>
              <a:rPr sz="4800" dirty="0">
                <a:solidFill>
                  <a:schemeClr val="accent4">
                    <a:lumMod val="50000"/>
                  </a:schemeClr>
                </a:solidFill>
              </a:rPr>
              <a:t> </a:t>
            </a:r>
            <a:r>
              <a:rPr sz="4800" dirty="0" err="1">
                <a:solidFill>
                  <a:schemeClr val="accent4">
                    <a:lumMod val="50000"/>
                  </a:schemeClr>
                </a:solidFill>
              </a:rPr>
              <a:t>cách</a:t>
            </a:r>
            <a:r>
              <a:rPr sz="4800" dirty="0">
                <a:solidFill>
                  <a:schemeClr val="accent4">
                    <a:lumMod val="50000"/>
                  </a:schemeClr>
                </a:solidFill>
              </a:rPr>
              <a:t> </a:t>
            </a:r>
            <a:r>
              <a:rPr sz="4800" dirty="0" err="1">
                <a:solidFill>
                  <a:schemeClr val="accent4">
                    <a:lumMod val="50000"/>
                  </a:schemeClr>
                </a:solidFill>
              </a:rPr>
              <a:t>nhiệt</a:t>
            </a:r>
            <a:r>
              <a:rPr sz="4800" dirty="0">
                <a:solidFill>
                  <a:schemeClr val="accent4">
                    <a:lumMod val="50000"/>
                  </a:schemeClr>
                </a:solidFill>
              </a:rPr>
              <a:t> </a:t>
            </a:r>
            <a:r>
              <a:rPr sz="4800" dirty="0" err="1">
                <a:solidFill>
                  <a:schemeClr val="accent4">
                    <a:lumMod val="50000"/>
                  </a:schemeClr>
                </a:solidFill>
              </a:rPr>
              <a:t>và</a:t>
            </a:r>
            <a:r>
              <a:rPr sz="4800" dirty="0">
                <a:solidFill>
                  <a:schemeClr val="accent4">
                    <a:lumMod val="50000"/>
                  </a:schemeClr>
                </a:solidFill>
              </a:rPr>
              <a:t> </a:t>
            </a:r>
            <a:r>
              <a:rPr sz="4800" dirty="0" err="1">
                <a:solidFill>
                  <a:schemeClr val="accent4">
                    <a:lumMod val="50000"/>
                  </a:schemeClr>
                </a:solidFill>
              </a:rPr>
              <a:t>thu</a:t>
            </a:r>
            <a:r>
              <a:rPr sz="4800" dirty="0">
                <a:solidFill>
                  <a:schemeClr val="accent4">
                    <a:lumMod val="50000"/>
                  </a:schemeClr>
                </a:solidFill>
              </a:rPr>
              <a:t> </a:t>
            </a:r>
            <a:r>
              <a:rPr sz="4800" dirty="0" err="1">
                <a:solidFill>
                  <a:schemeClr val="accent4">
                    <a:lumMod val="50000"/>
                  </a:schemeClr>
                </a:solidFill>
              </a:rPr>
              <a:t>hồi</a:t>
            </a:r>
            <a:r>
              <a:rPr sz="4800" dirty="0">
                <a:solidFill>
                  <a:schemeClr val="accent4">
                    <a:lumMod val="50000"/>
                  </a:schemeClr>
                </a:solidFill>
              </a:rPr>
              <a:t> </a:t>
            </a:r>
            <a:r>
              <a:rPr sz="4800" dirty="0" err="1">
                <a:solidFill>
                  <a:schemeClr val="accent4">
                    <a:lumMod val="50000"/>
                  </a:schemeClr>
                </a:solidFill>
              </a:rPr>
              <a:t>nhiệt</a:t>
            </a:r>
            <a:r>
              <a:rPr sz="4800" dirty="0">
                <a:solidFill>
                  <a:schemeClr val="accent4">
                    <a:lumMod val="50000"/>
                  </a:schemeClr>
                </a:solidFill>
              </a:rPr>
              <a:t> ở </a:t>
            </a:r>
            <a:r>
              <a:rPr lang="en-US" sz="4800" dirty="0">
                <a:solidFill>
                  <a:schemeClr val="accent4">
                    <a:lumMod val="50000"/>
                  </a:schemeClr>
                </a:solidFill>
              </a:rPr>
              <a:t>thiết </a:t>
            </a:r>
            <a:r>
              <a:rPr lang="en-US" sz="4800" dirty="0" err="1">
                <a:solidFill>
                  <a:schemeClr val="accent4">
                    <a:lumMod val="50000"/>
                  </a:schemeClr>
                </a:solidFill>
              </a:rPr>
              <a:t>bị</a:t>
            </a:r>
            <a:r>
              <a:rPr lang="en-US" sz="4800" dirty="0">
                <a:solidFill>
                  <a:schemeClr val="accent4">
                    <a:lumMod val="50000"/>
                  </a:schemeClr>
                </a:solidFill>
              </a:rPr>
              <a:t> </a:t>
            </a:r>
            <a:r>
              <a:rPr sz="4800" dirty="0">
                <a:solidFill>
                  <a:schemeClr val="accent4">
                    <a:lumMod val="50000"/>
                  </a:schemeClr>
                </a:solidFill>
              </a:rPr>
              <a:t> </a:t>
            </a:r>
            <a:r>
              <a:rPr sz="4800" dirty="0" err="1">
                <a:solidFill>
                  <a:schemeClr val="accent4">
                    <a:lumMod val="50000"/>
                  </a:schemeClr>
                </a:solidFill>
              </a:rPr>
              <a:t>làm</a:t>
            </a:r>
            <a:r>
              <a:rPr sz="4800" dirty="0">
                <a:solidFill>
                  <a:schemeClr val="accent4">
                    <a:lumMod val="50000"/>
                  </a:schemeClr>
                </a:solidFill>
              </a:rPr>
              <a:t> </a:t>
            </a:r>
            <a:r>
              <a:rPr sz="4800" dirty="0" err="1">
                <a:solidFill>
                  <a:schemeClr val="accent4">
                    <a:lumMod val="50000"/>
                  </a:schemeClr>
                </a:solidFill>
              </a:rPr>
              <a:t>nguội</a:t>
            </a:r>
            <a:r>
              <a:rPr sz="4800" dirty="0">
                <a:solidFill>
                  <a:schemeClr val="accent4">
                    <a:lumMod val="50000"/>
                  </a:schemeClr>
                </a:solidFill>
              </a:rPr>
              <a:t> clinker</a:t>
            </a:r>
          </a:p>
        </p:txBody>
      </p:sp>
      <p:sp>
        <p:nvSpPr>
          <p:cNvPr id="3" name="Subtitle 2"/>
          <p:cNvSpPr>
            <a:spLocks noGrp="1"/>
          </p:cNvSpPr>
          <p:nvPr>
            <p:ph type="subTitle" idx="1"/>
          </p:nvPr>
        </p:nvSpPr>
        <p:spPr>
          <a:xfrm>
            <a:off x="609600" y="4312417"/>
            <a:ext cx="10456718" cy="556800"/>
          </a:xfrm>
        </p:spPr>
        <p:txBody>
          <a:bodyPr>
            <a:noAutofit/>
          </a:bodyPr>
          <a:lstStyle/>
          <a:p>
            <a:r>
              <a:rPr sz="2800" dirty="0" err="1">
                <a:latin typeface="+mn-lt"/>
              </a:rPr>
              <a:t>Giải</a:t>
            </a:r>
            <a:r>
              <a:rPr sz="2800" dirty="0">
                <a:latin typeface="+mn-lt"/>
              </a:rPr>
              <a:t> </a:t>
            </a:r>
            <a:r>
              <a:rPr sz="2800" dirty="0" err="1">
                <a:latin typeface="+mn-lt"/>
              </a:rPr>
              <a:t>pháp</a:t>
            </a:r>
            <a:r>
              <a:rPr sz="2800" dirty="0">
                <a:latin typeface="+mn-lt"/>
              </a:rPr>
              <a:t> </a:t>
            </a:r>
            <a:r>
              <a:rPr sz="2800" dirty="0" err="1">
                <a:latin typeface="+mn-lt"/>
              </a:rPr>
              <a:t>tiết</a:t>
            </a:r>
            <a:r>
              <a:rPr sz="2800" dirty="0">
                <a:latin typeface="+mn-lt"/>
              </a:rPr>
              <a:t> </a:t>
            </a:r>
            <a:r>
              <a:rPr sz="2800" dirty="0" err="1">
                <a:latin typeface="+mn-lt"/>
              </a:rPr>
              <a:t>kiệm</a:t>
            </a:r>
            <a:r>
              <a:rPr sz="2800" dirty="0">
                <a:latin typeface="+mn-lt"/>
              </a:rPr>
              <a:t> </a:t>
            </a:r>
            <a:r>
              <a:rPr sz="2800" dirty="0" err="1">
                <a:latin typeface="+mn-lt"/>
              </a:rPr>
              <a:t>năng</a:t>
            </a:r>
            <a:r>
              <a:rPr sz="2800" dirty="0">
                <a:latin typeface="+mn-lt"/>
              </a:rPr>
              <a:t> </a:t>
            </a:r>
            <a:r>
              <a:rPr sz="2800" dirty="0" err="1">
                <a:latin typeface="+mn-lt"/>
              </a:rPr>
              <a:t>lượng</a:t>
            </a:r>
            <a:r>
              <a:rPr sz="2800" dirty="0">
                <a:latin typeface="+mn-lt"/>
              </a:rPr>
              <a:t> trong </a:t>
            </a:r>
            <a:r>
              <a:rPr lang="en-US" sz="2800" dirty="0" err="1">
                <a:latin typeface="+mn-lt"/>
              </a:rPr>
              <a:t>hầu</a:t>
            </a:r>
            <a:r>
              <a:rPr lang="en-US" sz="2800" dirty="0">
                <a:latin typeface="+mn-lt"/>
              </a:rPr>
              <a:t> </a:t>
            </a:r>
            <a:r>
              <a:rPr lang="en-US" sz="2800" dirty="0" err="1">
                <a:latin typeface="+mn-lt"/>
              </a:rPr>
              <a:t>hết</a:t>
            </a:r>
            <a:r>
              <a:rPr lang="en-US" sz="2800" dirty="0">
                <a:latin typeface="+mn-lt"/>
              </a:rPr>
              <a:t> </a:t>
            </a:r>
            <a:r>
              <a:rPr sz="2800" dirty="0">
                <a:latin typeface="+mn-lt"/>
              </a:rPr>
              <a:t>nhà </a:t>
            </a:r>
            <a:r>
              <a:rPr sz="2800" dirty="0" err="1">
                <a:latin typeface="+mn-lt"/>
              </a:rPr>
              <a:t>máy</a:t>
            </a:r>
            <a:r>
              <a:rPr sz="2800" dirty="0">
                <a:latin typeface="+mn-lt"/>
              </a:rPr>
              <a:t> xi </a:t>
            </a:r>
            <a:r>
              <a:rPr sz="2800" dirty="0" err="1">
                <a:latin typeface="+mn-lt"/>
              </a:rPr>
              <a:t>măng</a:t>
            </a:r>
            <a:endParaRPr sz="2800" dirty="0">
              <a:latin typeface="+mn-lt"/>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427110"/>
            <a:ext cx="10972800" cy="495200"/>
          </a:xfrm>
        </p:spPr>
        <p:txBody>
          <a:bodyPr>
            <a:normAutofit/>
          </a:bodyPr>
          <a:lstStyle/>
          <a:p>
            <a:r>
              <a:rPr lang="en-US" sz="1800" dirty="0">
                <a:latin typeface="+mn-lt"/>
              </a:rPr>
              <a:t>6.</a:t>
            </a:r>
            <a:r>
              <a:rPr sz="1800" dirty="0">
                <a:latin typeface="+mn-lt"/>
              </a:rPr>
              <a:t>1 </a:t>
            </a:r>
            <a:r>
              <a:rPr sz="1800" dirty="0" err="1">
                <a:latin typeface="+mn-lt"/>
              </a:rPr>
              <a:t>Bối</a:t>
            </a:r>
            <a:r>
              <a:rPr sz="1800" dirty="0">
                <a:latin typeface="+mn-lt"/>
              </a:rPr>
              <a:t> </a:t>
            </a:r>
            <a:r>
              <a:rPr sz="1800" dirty="0" err="1">
                <a:latin typeface="+mn-lt"/>
              </a:rPr>
              <a:t>cảnh</a:t>
            </a:r>
            <a:r>
              <a:rPr sz="1800" dirty="0">
                <a:latin typeface="+mn-lt"/>
              </a:rPr>
              <a:t> </a:t>
            </a:r>
            <a:r>
              <a:rPr sz="1800" dirty="0" err="1">
                <a:latin typeface="+mn-lt"/>
              </a:rPr>
              <a:t>và</a:t>
            </a:r>
            <a:r>
              <a:rPr sz="1800" dirty="0">
                <a:latin typeface="+mn-lt"/>
              </a:rPr>
              <a:t> </a:t>
            </a:r>
            <a:r>
              <a:rPr sz="1800" dirty="0" err="1">
                <a:latin typeface="+mn-lt"/>
              </a:rPr>
              <a:t>lý</a:t>
            </a:r>
            <a:r>
              <a:rPr sz="1800" dirty="0">
                <a:latin typeface="+mn-lt"/>
              </a:rPr>
              <a:t> do thực </a:t>
            </a:r>
            <a:r>
              <a:rPr sz="1800" dirty="0" err="1">
                <a:latin typeface="+mn-lt"/>
              </a:rPr>
              <a:t>hiện</a:t>
            </a:r>
            <a:endParaRPr sz="1800" dirty="0">
              <a:latin typeface="+mn-lt"/>
            </a:endParaRPr>
          </a:p>
        </p:txBody>
      </p:sp>
      <p:sp>
        <p:nvSpPr>
          <p:cNvPr id="3" name="Content Placeholder 2"/>
          <p:cNvSpPr>
            <a:spLocks noGrp="1"/>
          </p:cNvSpPr>
          <p:nvPr>
            <p:ph idx="1"/>
          </p:nvPr>
        </p:nvSpPr>
        <p:spPr>
          <a:xfrm>
            <a:off x="609600" y="1922310"/>
            <a:ext cx="10972800" cy="4772800"/>
          </a:xfrm>
        </p:spPr>
        <p:txBody>
          <a:bodyPr>
            <a:normAutofit/>
          </a:bodyPr>
          <a:lstStyle/>
          <a:p>
            <a:r>
              <a:rPr lang="en-US" sz="1800" dirty="0">
                <a:latin typeface="+mn-lt"/>
              </a:rPr>
              <a:t>Thiết bị</a:t>
            </a:r>
            <a:r>
              <a:rPr sz="1800" dirty="0">
                <a:latin typeface="+mn-lt"/>
              </a:rPr>
              <a:t> làm nguội clinker sinh ra lượng nhiệt lớn, nhưng thường bị thất thoát ra môi trường.</a:t>
            </a:r>
          </a:p>
          <a:p>
            <a:r>
              <a:rPr sz="1800" dirty="0">
                <a:latin typeface="+mn-lt"/>
              </a:rPr>
              <a:t>Vỏ máy, băng tải, silo chứa... </a:t>
            </a:r>
            <a:r>
              <a:rPr sz="1800" dirty="0" err="1">
                <a:latin typeface="+mn-lt"/>
              </a:rPr>
              <a:t>đều</a:t>
            </a:r>
            <a:r>
              <a:rPr sz="1800" dirty="0">
                <a:latin typeface="+mn-lt"/>
              </a:rPr>
              <a:t> </a:t>
            </a:r>
            <a:r>
              <a:rPr sz="1800" dirty="0" err="1">
                <a:latin typeface="+mn-lt"/>
              </a:rPr>
              <a:t>có</a:t>
            </a:r>
            <a:r>
              <a:rPr sz="1800" dirty="0">
                <a:latin typeface="+mn-lt"/>
              </a:rPr>
              <a:t> </a:t>
            </a:r>
            <a:r>
              <a:rPr sz="1800" dirty="0" err="1">
                <a:latin typeface="+mn-lt"/>
              </a:rPr>
              <a:t>khả</a:t>
            </a:r>
            <a:r>
              <a:rPr sz="1800" dirty="0">
                <a:latin typeface="+mn-lt"/>
              </a:rPr>
              <a:t> </a:t>
            </a:r>
            <a:r>
              <a:rPr sz="1800" dirty="0" err="1">
                <a:latin typeface="+mn-lt"/>
              </a:rPr>
              <a:t>năng</a:t>
            </a:r>
            <a:r>
              <a:rPr sz="1800" dirty="0">
                <a:latin typeface="+mn-lt"/>
              </a:rPr>
              <a:t> </a:t>
            </a:r>
            <a:r>
              <a:rPr sz="1800" dirty="0" err="1">
                <a:latin typeface="+mn-lt"/>
              </a:rPr>
              <a:t>tổn</a:t>
            </a:r>
            <a:r>
              <a:rPr sz="1800" dirty="0">
                <a:latin typeface="+mn-lt"/>
              </a:rPr>
              <a:t> </a:t>
            </a:r>
            <a:r>
              <a:rPr sz="1800" dirty="0" err="1">
                <a:latin typeface="+mn-lt"/>
              </a:rPr>
              <a:t>thất</a:t>
            </a:r>
            <a:r>
              <a:rPr sz="1800" dirty="0">
                <a:latin typeface="+mn-lt"/>
              </a:rPr>
              <a:t> </a:t>
            </a:r>
            <a:r>
              <a:rPr sz="1800" dirty="0" err="1">
                <a:latin typeface="+mn-lt"/>
              </a:rPr>
              <a:t>nhiệt</a:t>
            </a:r>
            <a:r>
              <a:rPr sz="1800" dirty="0">
                <a:latin typeface="+mn-lt"/>
              </a:rPr>
              <a:t> nghiêm </a:t>
            </a:r>
            <a:r>
              <a:rPr sz="1800" dirty="0" err="1">
                <a:latin typeface="+mn-lt"/>
              </a:rPr>
              <a:t>trọng</a:t>
            </a:r>
            <a:r>
              <a:rPr sz="1800" dirty="0">
                <a:latin typeface="+mn-lt"/>
              </a:rPr>
              <a:t> </a:t>
            </a:r>
            <a:r>
              <a:rPr sz="1800" dirty="0" err="1">
                <a:latin typeface="+mn-lt"/>
              </a:rPr>
              <a:t>nếu</a:t>
            </a:r>
            <a:r>
              <a:rPr sz="1800" dirty="0">
                <a:latin typeface="+mn-lt"/>
              </a:rPr>
              <a:t> </a:t>
            </a:r>
            <a:r>
              <a:rPr sz="1800" dirty="0" err="1">
                <a:latin typeface="+mn-lt"/>
              </a:rPr>
              <a:t>cách</a:t>
            </a:r>
            <a:r>
              <a:rPr sz="1800" dirty="0">
                <a:latin typeface="+mn-lt"/>
              </a:rPr>
              <a:t> </a:t>
            </a:r>
            <a:r>
              <a:rPr sz="1800" dirty="0" err="1">
                <a:latin typeface="+mn-lt"/>
              </a:rPr>
              <a:t>nhiệt</a:t>
            </a:r>
            <a:r>
              <a:rPr sz="1800" dirty="0">
                <a:latin typeface="+mn-lt"/>
              </a:rPr>
              <a:t> </a:t>
            </a:r>
            <a:r>
              <a:rPr sz="1800" dirty="0" err="1">
                <a:latin typeface="+mn-lt"/>
              </a:rPr>
              <a:t>kém</a:t>
            </a:r>
            <a:r>
              <a:rPr sz="1800" dirty="0">
                <a:latin typeface="+mn-lt"/>
              </a:rPr>
              <a:t>.</a:t>
            </a:r>
          </a:p>
          <a:p>
            <a:r>
              <a:rPr sz="1800" dirty="0">
                <a:latin typeface="+mn-lt"/>
              </a:rPr>
              <a:t>Nhiệt khí thải từ máy làm nguội có thể tận dụng để sấy nguyên liệu hoặc phát điện.</a:t>
            </a:r>
          </a:p>
        </p:txBody>
      </p:sp>
      <p:sp>
        <p:nvSpPr>
          <p:cNvPr id="7" name="Content Placeholder 2">
            <a:extLst>
              <a:ext uri="{FF2B5EF4-FFF2-40B4-BE49-F238E27FC236}">
                <a16:creationId xmlns:a16="http://schemas.microsoft.com/office/drawing/2014/main" id="{72480D55-F5A6-9A1C-9EA6-89A3F7874256}"/>
              </a:ext>
            </a:extLst>
          </p:cNvPr>
          <p:cNvSpPr txBox="1">
            <a:spLocks/>
          </p:cNvSpPr>
          <p:nvPr/>
        </p:nvSpPr>
        <p:spPr>
          <a:xfrm>
            <a:off x="609600" y="3362526"/>
            <a:ext cx="10972800" cy="1892367"/>
          </a:xfrm>
          <a:prstGeom prst="rect">
            <a:avLst/>
          </a:prstGeom>
          <a:noFill/>
          <a:ln>
            <a:noFill/>
          </a:ln>
        </p:spPr>
        <p:txBody>
          <a:bodyPr spcFirstLastPara="1" wrap="square" lIns="91425" tIns="91425" rIns="91425" bIns="91425" anchor="t" anchorCtr="0">
            <a:norm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1pPr>
            <a:lvl2pPr marL="914400" marR="0" lvl="1"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2pPr>
            <a:lvl3pPr marL="1371600" marR="0" lvl="2"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3pPr>
            <a:lvl4pPr marL="1828800" marR="0" lvl="3"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4pPr>
            <a:lvl5pPr marL="2286000" marR="0" lvl="4"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5pPr>
            <a:lvl6pPr marL="2743200" marR="0" lvl="5"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9pPr>
          </a:lstStyle>
          <a:p>
            <a:r>
              <a:rPr lang="vi-VN" sz="1800" dirty="0">
                <a:latin typeface="+mn-lt"/>
              </a:rPr>
              <a:t>Bổ sung hoặc thay mới lớp vật liệu cách nhiệt chất lượng cao tại vỏ thiết bị.</a:t>
            </a:r>
          </a:p>
          <a:p>
            <a:r>
              <a:rPr lang="vi-VN" sz="1800" dirty="0">
                <a:latin typeface="+mn-lt"/>
              </a:rPr>
              <a:t>Gia cố khe hở, điểm tiếp xúc sinh nhiệt, giảm rò rỉ nhiệt.</a:t>
            </a:r>
          </a:p>
          <a:p>
            <a:r>
              <a:rPr lang="vi-VN" sz="1800" dirty="0">
                <a:latin typeface="+mn-lt"/>
              </a:rPr>
              <a:t>Thu hồi nhiệt khí thải bằng ống thu hồi hoặc bộ trao đổi nhiệt để:</a:t>
            </a:r>
          </a:p>
          <a:p>
            <a:pPr marL="139700" indent="0">
              <a:buNone/>
            </a:pPr>
            <a:r>
              <a:rPr lang="vi-VN" sz="1800" dirty="0">
                <a:latin typeface="+mn-lt"/>
              </a:rPr>
              <a:t>+ Sấy nghiền liệu, sấy than.</a:t>
            </a:r>
          </a:p>
          <a:p>
            <a:pPr marL="139700" indent="0">
              <a:buNone/>
            </a:pPr>
            <a:r>
              <a:rPr lang="vi-VN" sz="1800" dirty="0">
                <a:latin typeface="+mn-lt"/>
              </a:rPr>
              <a:t>+ Làm nguồn nhiệt đầu vào cho lò nung.</a:t>
            </a:r>
          </a:p>
        </p:txBody>
      </p:sp>
      <p:sp>
        <p:nvSpPr>
          <p:cNvPr id="8" name="Title 1">
            <a:extLst>
              <a:ext uri="{FF2B5EF4-FFF2-40B4-BE49-F238E27FC236}">
                <a16:creationId xmlns:a16="http://schemas.microsoft.com/office/drawing/2014/main" id="{4767D860-F539-9955-66A8-6AE7A4288718}"/>
              </a:ext>
            </a:extLst>
          </p:cNvPr>
          <p:cNvSpPr txBox="1">
            <a:spLocks/>
          </p:cNvSpPr>
          <p:nvPr/>
        </p:nvSpPr>
        <p:spPr>
          <a:xfrm>
            <a:off x="609600" y="2952289"/>
            <a:ext cx="10972800" cy="495200"/>
          </a:xfrm>
          <a:prstGeom prst="rect">
            <a:avLst/>
          </a:prstGeom>
          <a:noFill/>
          <a:ln>
            <a:noFill/>
          </a:ln>
        </p:spPr>
        <p:txBody>
          <a:bodyPr spcFirstLastPara="1" wrap="square" lIns="91425" tIns="91425" rIns="91425" bIns="91425" anchor="ctr" anchorCtr="0">
            <a:normAutofit fontScale="97500"/>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sz="1800" dirty="0">
                <a:latin typeface="+mn-lt"/>
                <a:cs typeface="Arial" panose="020B0604020202020204" pitchFamily="34" charset="0"/>
              </a:rPr>
              <a:t>6.2 </a:t>
            </a:r>
            <a:r>
              <a:rPr lang="en-US" sz="1800" dirty="0" err="1">
                <a:latin typeface="+mn-lt"/>
                <a:cs typeface="Arial" panose="020B0604020202020204" pitchFamily="34" charset="0"/>
              </a:rPr>
              <a:t>Mô</a:t>
            </a:r>
            <a:r>
              <a:rPr lang="en-US" sz="1800" dirty="0">
                <a:latin typeface="+mn-lt"/>
                <a:cs typeface="Arial" panose="020B0604020202020204" pitchFamily="34" charset="0"/>
              </a:rPr>
              <a:t> </a:t>
            </a:r>
            <a:r>
              <a:rPr lang="en-US" sz="1800" dirty="0" err="1">
                <a:latin typeface="+mn-lt"/>
                <a:cs typeface="Arial" panose="020B0604020202020204" pitchFamily="34" charset="0"/>
              </a:rPr>
              <a:t>tả</a:t>
            </a:r>
            <a:r>
              <a:rPr lang="en-US" sz="1800" dirty="0">
                <a:latin typeface="+mn-lt"/>
                <a:cs typeface="Arial" panose="020B0604020202020204" pitchFamily="34" charset="0"/>
              </a:rPr>
              <a:t> </a:t>
            </a:r>
            <a:r>
              <a:rPr lang="en-US" sz="1800" dirty="0" err="1">
                <a:latin typeface="+mn-lt"/>
                <a:cs typeface="Arial" panose="020B0604020202020204" pitchFamily="34" charset="0"/>
              </a:rPr>
              <a:t>giải</a:t>
            </a:r>
            <a:r>
              <a:rPr lang="en-US" sz="1800" dirty="0">
                <a:latin typeface="+mn-lt"/>
                <a:cs typeface="Arial" panose="020B0604020202020204" pitchFamily="34" charset="0"/>
              </a:rPr>
              <a:t> </a:t>
            </a:r>
            <a:r>
              <a:rPr lang="en-US" sz="1800" dirty="0" err="1">
                <a:latin typeface="+mn-lt"/>
                <a:cs typeface="Arial" panose="020B0604020202020204" pitchFamily="34" charset="0"/>
              </a:rPr>
              <a:t>pháp</a:t>
            </a:r>
            <a:r>
              <a:rPr lang="en-US" sz="1800" dirty="0">
                <a:latin typeface="+mn-lt"/>
                <a:cs typeface="Arial" panose="020B0604020202020204" pitchFamily="34" charset="0"/>
              </a:rPr>
              <a:t> kỹ thuật</a:t>
            </a:r>
          </a:p>
        </p:txBody>
      </p:sp>
      <p:sp>
        <p:nvSpPr>
          <p:cNvPr id="9" name="Title 1">
            <a:extLst>
              <a:ext uri="{FF2B5EF4-FFF2-40B4-BE49-F238E27FC236}">
                <a16:creationId xmlns:a16="http://schemas.microsoft.com/office/drawing/2014/main" id="{98BB9836-15A7-C466-82EB-F146155A5CBB}"/>
              </a:ext>
            </a:extLst>
          </p:cNvPr>
          <p:cNvSpPr txBox="1">
            <a:spLocks/>
          </p:cNvSpPr>
          <p:nvPr/>
        </p:nvSpPr>
        <p:spPr>
          <a:xfrm>
            <a:off x="609600" y="5001583"/>
            <a:ext cx="10972800" cy="495200"/>
          </a:xfrm>
          <a:prstGeom prst="rect">
            <a:avLst/>
          </a:prstGeom>
          <a:noFill/>
          <a:ln>
            <a:noFill/>
          </a:ln>
        </p:spPr>
        <p:txBody>
          <a:bodyPr spcFirstLastPara="1" wrap="square" lIns="91425" tIns="91425" rIns="91425" bIns="91425" anchor="ctr" anchorCtr="0">
            <a:normAutofit fontScale="97500"/>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sz="1800" dirty="0">
                <a:latin typeface="+mn-lt"/>
                <a:cs typeface="Arial" panose="020B0604020202020204" pitchFamily="34" charset="0"/>
              </a:rPr>
              <a:t>6.3</a:t>
            </a:r>
            <a:r>
              <a:rPr lang="vi-VN" sz="1800" dirty="0">
                <a:latin typeface="+mn-lt"/>
                <a:cs typeface="Arial" panose="020B0604020202020204" pitchFamily="34" charset="0"/>
              </a:rPr>
              <a:t> Hiệu quả đạt được</a:t>
            </a:r>
          </a:p>
        </p:txBody>
      </p:sp>
      <p:sp>
        <p:nvSpPr>
          <p:cNvPr id="10" name="Content Placeholder 2">
            <a:extLst>
              <a:ext uri="{FF2B5EF4-FFF2-40B4-BE49-F238E27FC236}">
                <a16:creationId xmlns:a16="http://schemas.microsoft.com/office/drawing/2014/main" id="{53D518FD-0168-2292-505D-AF5C1592947C}"/>
              </a:ext>
            </a:extLst>
          </p:cNvPr>
          <p:cNvSpPr txBox="1">
            <a:spLocks/>
          </p:cNvSpPr>
          <p:nvPr/>
        </p:nvSpPr>
        <p:spPr>
          <a:xfrm>
            <a:off x="609600" y="5404172"/>
            <a:ext cx="10972800" cy="1169909"/>
          </a:xfrm>
          <a:prstGeom prst="rect">
            <a:avLst/>
          </a:prstGeom>
          <a:noFill/>
          <a:ln>
            <a:noFill/>
          </a:ln>
        </p:spPr>
        <p:txBody>
          <a:bodyPr spcFirstLastPara="1" wrap="square" lIns="91425" tIns="91425" rIns="91425" bIns="91425" anchor="t" anchorCtr="0">
            <a:norm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1pPr>
            <a:lvl2pPr marL="914400" marR="0" lvl="1"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2pPr>
            <a:lvl3pPr marL="1371600" marR="0" lvl="2"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3pPr>
            <a:lvl4pPr marL="1828800" marR="0" lvl="3"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4pPr>
            <a:lvl5pPr marL="2286000" marR="0" lvl="4"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5pPr>
            <a:lvl6pPr marL="2743200" marR="0" lvl="5"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9pPr>
          </a:lstStyle>
          <a:p>
            <a:r>
              <a:rPr lang="vi-VN" sz="1800" dirty="0">
                <a:latin typeface="+mn-lt"/>
              </a:rPr>
              <a:t>Giảm tổn thất nhiệt qua bề mặt thiết bị đến 10–15%.</a:t>
            </a:r>
          </a:p>
          <a:p>
            <a:r>
              <a:rPr lang="vi-VN" sz="1800" dirty="0">
                <a:latin typeface="+mn-lt"/>
              </a:rPr>
              <a:t>Tận dụng được nhiệt khí thải 300–400°C để sấy liệu hoặc phát điện.</a:t>
            </a:r>
          </a:p>
          <a:p>
            <a:r>
              <a:rPr lang="vi-VN" sz="1800" dirty="0">
                <a:latin typeface="+mn-lt"/>
              </a:rPr>
              <a:t>Giảm tiêu hao nhiệt lò nung từ 5–20 kcal/kg clinker tùy cấu hình tích hợp.</a:t>
            </a:r>
          </a:p>
        </p:txBody>
      </p:sp>
      <p:sp>
        <p:nvSpPr>
          <p:cNvPr id="11" name="Title 1">
            <a:extLst>
              <a:ext uri="{FF2B5EF4-FFF2-40B4-BE49-F238E27FC236}">
                <a16:creationId xmlns:a16="http://schemas.microsoft.com/office/drawing/2014/main" id="{53E0C66A-BCE2-5F33-11BD-637CF0885114}"/>
              </a:ext>
            </a:extLst>
          </p:cNvPr>
          <p:cNvSpPr txBox="1">
            <a:spLocks/>
          </p:cNvSpPr>
          <p:nvPr/>
        </p:nvSpPr>
        <p:spPr>
          <a:xfrm>
            <a:off x="609600" y="162890"/>
            <a:ext cx="10881360" cy="880700"/>
          </a:xfrm>
          <a:prstGeom prst="rect">
            <a:avLst/>
          </a:prstGeom>
          <a:noFill/>
          <a:ln>
            <a:noFill/>
          </a:ln>
        </p:spPr>
        <p:txBody>
          <a:bodyPr spcFirstLastPara="1" wrap="square" lIns="91425" tIns="91425" rIns="91425" bIns="91425" anchor="ctr" anchorCtr="0">
            <a:normAutofit fontScale="90000" lnSpcReduction="10000"/>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vi-VN" dirty="0">
                <a:solidFill>
                  <a:schemeClr val="accent4">
                    <a:lumMod val="50000"/>
                  </a:schemeClr>
                </a:solidFill>
                <a:latin typeface="Arial" panose="020B0604020202020204" pitchFamily="34" charset="0"/>
                <a:cs typeface="Arial" panose="020B0604020202020204" pitchFamily="34" charset="0"/>
              </a:rPr>
              <a:t>6. TĂNG CƯỜNG CÁCH NHIỆT VÀ THU HỒI NHIỆT Ở THIẾT BỊ  LÀM NGUỘI CLINKER</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883ADEB7-0718-2A74-F369-A9F55C13097D}"/>
            </a:ext>
          </a:extLst>
        </p:cNvPr>
        <p:cNvGrpSpPr/>
        <p:nvPr/>
      </p:nvGrpSpPr>
      <p:grpSpPr>
        <a:xfrm>
          <a:off x="0" y="0"/>
          <a:ext cx="0" cy="0"/>
          <a:chOff x="0" y="0"/>
          <a:chExt cx="0" cy="0"/>
        </a:xfrm>
      </p:grpSpPr>
      <p:pic>
        <p:nvPicPr>
          <p:cNvPr id="7170" name="Picture 2" descr="Giải pháp công nghệ - Lời giải cho doanh nghiệp ngành xi măng">
            <a:extLst>
              <a:ext uri="{FF2B5EF4-FFF2-40B4-BE49-F238E27FC236}">
                <a16:creationId xmlns:a16="http://schemas.microsoft.com/office/drawing/2014/main" id="{EF980B75-7E11-CF41-56A7-89455004926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384" y="-392939"/>
            <a:ext cx="12370767" cy="7431047"/>
          </a:xfrm>
          <a:prstGeom prst="rect">
            <a:avLst/>
          </a:prstGeom>
          <a:noFill/>
          <a:extLst>
            <a:ext uri="{909E8E84-426E-40DD-AFC4-6F175D3DCCD1}">
              <a14:hiddenFill xmlns:a14="http://schemas.microsoft.com/office/drawing/2010/main">
                <a:solidFill>
                  <a:srgbClr val="FFFFFF"/>
                </a:solidFill>
              </a14:hiddenFill>
            </a:ext>
          </a:extLst>
        </p:spPr>
      </p:pic>
      <p:sp>
        <p:nvSpPr>
          <p:cNvPr id="4" name="Subtitle 3">
            <a:extLst>
              <a:ext uri="{FF2B5EF4-FFF2-40B4-BE49-F238E27FC236}">
                <a16:creationId xmlns:a16="http://schemas.microsoft.com/office/drawing/2014/main" id="{DFAA462C-9BBF-469A-AAE9-D6EEF42CBC0E}"/>
              </a:ext>
            </a:extLst>
          </p:cNvPr>
          <p:cNvSpPr>
            <a:spLocks noGrp="1"/>
          </p:cNvSpPr>
          <p:nvPr>
            <p:ph type="subTitle" idx="1"/>
          </p:nvPr>
        </p:nvSpPr>
        <p:spPr>
          <a:xfrm>
            <a:off x="852055" y="5940326"/>
            <a:ext cx="5486400" cy="556800"/>
          </a:xfrm>
          <a:solidFill>
            <a:schemeClr val="accent4">
              <a:lumMod val="50000"/>
            </a:schemeClr>
          </a:solidFill>
        </p:spPr>
        <p:txBody>
          <a:bodyPr/>
          <a:lstStyle/>
          <a:p>
            <a:r>
              <a:rPr lang="vi-VN" b="1" dirty="0">
                <a:solidFill>
                  <a:schemeClr val="bg1"/>
                </a:solidFill>
                <a:latin typeface="+mn-lt"/>
              </a:rPr>
              <a:t>Ngành công  nghiệp xi măng</a:t>
            </a:r>
            <a:endParaRPr lang="en-US" b="1" dirty="0">
              <a:solidFill>
                <a:schemeClr val="bg1"/>
              </a:solidFill>
              <a:latin typeface="+mn-lt"/>
            </a:endParaRPr>
          </a:p>
        </p:txBody>
      </p:sp>
    </p:spTree>
    <p:extLst>
      <p:ext uri="{BB962C8B-B14F-4D97-AF65-F5344CB8AC3E}">
        <p14:creationId xmlns:p14="http://schemas.microsoft.com/office/powerpoint/2010/main" val="26811452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427110"/>
            <a:ext cx="10972800" cy="495200"/>
          </a:xfrm>
        </p:spPr>
        <p:txBody>
          <a:bodyPr>
            <a:normAutofit/>
          </a:bodyPr>
          <a:lstStyle/>
          <a:p>
            <a:r>
              <a:rPr lang="en-US" sz="1800" dirty="0">
                <a:latin typeface="+mn-lt"/>
              </a:rPr>
              <a:t>6.4.</a:t>
            </a:r>
            <a:r>
              <a:rPr sz="1800" dirty="0">
                <a:latin typeface="+mn-lt"/>
              </a:rPr>
              <a:t> Lợi </a:t>
            </a:r>
            <a:r>
              <a:rPr sz="1800" dirty="0" err="1">
                <a:latin typeface="+mn-lt"/>
              </a:rPr>
              <a:t>ích</a:t>
            </a:r>
            <a:r>
              <a:rPr sz="1800" dirty="0">
                <a:latin typeface="+mn-lt"/>
              </a:rPr>
              <a:t> </a:t>
            </a:r>
            <a:r>
              <a:rPr sz="1800" dirty="0" err="1">
                <a:latin typeface="+mn-lt"/>
              </a:rPr>
              <a:t>tổng</a:t>
            </a:r>
            <a:r>
              <a:rPr sz="1800" dirty="0">
                <a:latin typeface="+mn-lt"/>
              </a:rPr>
              <a:t> </a:t>
            </a:r>
            <a:r>
              <a:rPr sz="1800" dirty="0" err="1">
                <a:latin typeface="+mn-lt"/>
              </a:rPr>
              <a:t>thể</a:t>
            </a:r>
            <a:endParaRPr sz="1800" dirty="0">
              <a:latin typeface="+mn-lt"/>
            </a:endParaRPr>
          </a:p>
        </p:txBody>
      </p:sp>
      <p:sp>
        <p:nvSpPr>
          <p:cNvPr id="3" name="Content Placeholder 2"/>
          <p:cNvSpPr>
            <a:spLocks noGrp="1"/>
          </p:cNvSpPr>
          <p:nvPr>
            <p:ph idx="1"/>
          </p:nvPr>
        </p:nvSpPr>
        <p:spPr>
          <a:xfrm>
            <a:off x="609600" y="1922310"/>
            <a:ext cx="10972800" cy="4772800"/>
          </a:xfrm>
        </p:spPr>
        <p:txBody>
          <a:bodyPr>
            <a:normAutofit/>
          </a:bodyPr>
          <a:lstStyle/>
          <a:p>
            <a:r>
              <a:rPr sz="1800" dirty="0">
                <a:latin typeface="+mn-lt"/>
              </a:rPr>
              <a:t>Tiết kiệm chi phí nhiên liệu đáng kể cho sấy nguyên liệu.</a:t>
            </a:r>
          </a:p>
          <a:p>
            <a:r>
              <a:rPr sz="1800" dirty="0">
                <a:latin typeface="+mn-lt"/>
              </a:rPr>
              <a:t>Giảm phát thải CO₂ do giảm tiêu thụ than hoặc dầu FO.</a:t>
            </a:r>
          </a:p>
          <a:p>
            <a:r>
              <a:rPr sz="1800" dirty="0">
                <a:latin typeface="+mn-lt"/>
              </a:rPr>
              <a:t>Tăng tuổi thọ thiết bị và giảm nguy cơ hư hỏng do sốc nhiệt.</a:t>
            </a:r>
          </a:p>
          <a:p>
            <a:r>
              <a:rPr sz="1800" dirty="0">
                <a:latin typeface="+mn-lt"/>
              </a:rPr>
              <a:t>Cải thiện an toàn vận hành và môi trường làm việc.</a:t>
            </a:r>
          </a:p>
        </p:txBody>
      </p:sp>
      <p:sp>
        <p:nvSpPr>
          <p:cNvPr id="4" name="Title 1">
            <a:extLst>
              <a:ext uri="{FF2B5EF4-FFF2-40B4-BE49-F238E27FC236}">
                <a16:creationId xmlns:a16="http://schemas.microsoft.com/office/drawing/2014/main" id="{2F079B3D-6713-F9CF-07BE-8C9424515888}"/>
              </a:ext>
            </a:extLst>
          </p:cNvPr>
          <p:cNvSpPr txBox="1">
            <a:spLocks/>
          </p:cNvSpPr>
          <p:nvPr/>
        </p:nvSpPr>
        <p:spPr>
          <a:xfrm>
            <a:off x="609600" y="3696579"/>
            <a:ext cx="10972800" cy="495200"/>
          </a:xfrm>
          <a:prstGeom prst="rect">
            <a:avLst/>
          </a:prstGeom>
          <a:noFill/>
          <a:ln>
            <a:noFill/>
          </a:ln>
        </p:spPr>
        <p:txBody>
          <a:bodyPr spcFirstLastPara="1" wrap="square" lIns="91425" tIns="91425" rIns="91425" bIns="91425" anchor="ctr" anchorCtr="0">
            <a:normAutofit fontScale="97500"/>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sz="1800" dirty="0">
                <a:latin typeface="+mn-lt"/>
                <a:cs typeface="Arial" panose="020B0604020202020204" pitchFamily="34" charset="0"/>
              </a:rPr>
              <a:t>6.5. </a:t>
            </a:r>
            <a:r>
              <a:rPr lang="en-US" sz="1800" dirty="0" err="1">
                <a:latin typeface="+mn-lt"/>
                <a:cs typeface="Arial" panose="020B0604020202020204" pitchFamily="34" charset="0"/>
              </a:rPr>
              <a:t>Ghi</a:t>
            </a:r>
            <a:r>
              <a:rPr lang="en-US" sz="1800" dirty="0">
                <a:latin typeface="+mn-lt"/>
                <a:cs typeface="Arial" panose="020B0604020202020204" pitchFamily="34" charset="0"/>
              </a:rPr>
              <a:t> </a:t>
            </a:r>
            <a:r>
              <a:rPr lang="en-US" sz="1800" dirty="0" err="1">
                <a:latin typeface="+mn-lt"/>
                <a:cs typeface="Arial" panose="020B0604020202020204" pitchFamily="34" charset="0"/>
              </a:rPr>
              <a:t>chú</a:t>
            </a:r>
            <a:r>
              <a:rPr lang="en-US" sz="1800" dirty="0">
                <a:latin typeface="+mn-lt"/>
                <a:cs typeface="Arial" panose="020B0604020202020204" pitchFamily="34" charset="0"/>
              </a:rPr>
              <a:t> kỹ thuật</a:t>
            </a:r>
          </a:p>
        </p:txBody>
      </p:sp>
      <p:sp>
        <p:nvSpPr>
          <p:cNvPr id="5" name="Content Placeholder 2">
            <a:extLst>
              <a:ext uri="{FF2B5EF4-FFF2-40B4-BE49-F238E27FC236}">
                <a16:creationId xmlns:a16="http://schemas.microsoft.com/office/drawing/2014/main" id="{30AA7279-C396-4654-ECB2-E21B39C42E27}"/>
              </a:ext>
            </a:extLst>
          </p:cNvPr>
          <p:cNvSpPr txBox="1">
            <a:spLocks/>
          </p:cNvSpPr>
          <p:nvPr/>
        </p:nvSpPr>
        <p:spPr>
          <a:xfrm>
            <a:off x="609600" y="4283212"/>
            <a:ext cx="10972800" cy="1480887"/>
          </a:xfrm>
          <a:prstGeom prst="rect">
            <a:avLst/>
          </a:prstGeom>
          <a:noFill/>
          <a:ln>
            <a:noFill/>
          </a:ln>
        </p:spPr>
        <p:txBody>
          <a:bodyPr spcFirstLastPara="1" wrap="square" lIns="91425" tIns="91425" rIns="91425" bIns="91425" anchor="t" anchorCtr="0">
            <a:norm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1pPr>
            <a:lvl2pPr marL="914400" marR="0" lvl="1"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2pPr>
            <a:lvl3pPr marL="1371600" marR="0" lvl="2"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3pPr>
            <a:lvl4pPr marL="1828800" marR="0" lvl="3"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4pPr>
            <a:lvl5pPr marL="2286000" marR="0" lvl="4"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5pPr>
            <a:lvl6pPr marL="2743200" marR="0" lvl="5"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9pPr>
          </a:lstStyle>
          <a:p>
            <a:r>
              <a:rPr lang="vi-VN" sz="1800" dirty="0">
                <a:latin typeface="+mn-lt"/>
              </a:rPr>
              <a:t>Ưu tiên sử dụng vật liệu cách nhiệt có hệ số dẫn nhiệt thấp, chịu mài mòn cao.</a:t>
            </a:r>
          </a:p>
          <a:p>
            <a:r>
              <a:rPr lang="vi-VN" sz="1800" dirty="0">
                <a:latin typeface="+mn-lt"/>
              </a:rPr>
              <a:t>Lắp cảm biến giám sát nhiệt độ để kiểm soát tổn thất theo thời gian.</a:t>
            </a:r>
          </a:p>
          <a:p>
            <a:r>
              <a:rPr lang="vi-VN" sz="1800" dirty="0">
                <a:latin typeface="+mn-lt"/>
              </a:rPr>
              <a:t>Kết hợp hiệu quả nhất với hệ thống WHR hoặc tái sử dụng nhiệt nội bộ.</a:t>
            </a:r>
          </a:p>
        </p:txBody>
      </p:sp>
      <p:sp>
        <p:nvSpPr>
          <p:cNvPr id="6" name="Title 1">
            <a:extLst>
              <a:ext uri="{FF2B5EF4-FFF2-40B4-BE49-F238E27FC236}">
                <a16:creationId xmlns:a16="http://schemas.microsoft.com/office/drawing/2014/main" id="{A8667C3E-708E-9B62-CCC9-D75D97006D83}"/>
              </a:ext>
            </a:extLst>
          </p:cNvPr>
          <p:cNvSpPr txBox="1">
            <a:spLocks/>
          </p:cNvSpPr>
          <p:nvPr/>
        </p:nvSpPr>
        <p:spPr>
          <a:xfrm>
            <a:off x="609600" y="162890"/>
            <a:ext cx="10881360" cy="880700"/>
          </a:xfrm>
          <a:prstGeom prst="rect">
            <a:avLst/>
          </a:prstGeom>
          <a:noFill/>
          <a:ln>
            <a:noFill/>
          </a:ln>
        </p:spPr>
        <p:txBody>
          <a:bodyPr spcFirstLastPara="1" wrap="square" lIns="91425" tIns="91425" rIns="91425" bIns="91425" anchor="ctr" anchorCtr="0">
            <a:normAutofit fontScale="90000" lnSpcReduction="10000"/>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vi-VN" dirty="0">
                <a:solidFill>
                  <a:schemeClr val="accent4">
                    <a:lumMod val="50000"/>
                  </a:schemeClr>
                </a:solidFill>
                <a:latin typeface="Arial" panose="020B0604020202020204" pitchFamily="34" charset="0"/>
                <a:cs typeface="Arial" panose="020B0604020202020204" pitchFamily="34" charset="0"/>
              </a:rPr>
              <a:t>6. TĂNG CƯỜNG CÁCH NHIỆT VÀ THU HỒI NHIỆT Ở THIẾT BỊ  LÀM NGUỘI CLINKER</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A8667C3E-708E-9B62-CCC9-D75D97006D83}"/>
              </a:ext>
            </a:extLst>
          </p:cNvPr>
          <p:cNvSpPr txBox="1">
            <a:spLocks/>
          </p:cNvSpPr>
          <p:nvPr/>
        </p:nvSpPr>
        <p:spPr>
          <a:xfrm>
            <a:off x="609600" y="313015"/>
            <a:ext cx="10881360" cy="880700"/>
          </a:xfrm>
          <a:prstGeom prst="rect">
            <a:avLst/>
          </a:prstGeom>
          <a:noFill/>
          <a:ln>
            <a:noFill/>
          </a:ln>
        </p:spPr>
        <p:txBody>
          <a:bodyPr spcFirstLastPara="1" wrap="square" lIns="91425" tIns="91425" rIns="91425" bIns="91425" anchor="ctr" anchorCtr="0">
            <a:normAutofit fontScale="97500"/>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dirty="0">
                <a:solidFill>
                  <a:schemeClr val="accent4">
                    <a:lumMod val="50000"/>
                  </a:schemeClr>
                </a:solidFill>
                <a:latin typeface="Arial" panose="020B0604020202020204" pitchFamily="34" charset="0"/>
                <a:cs typeface="Arial" panose="020B0604020202020204" pitchFamily="34" charset="0"/>
              </a:rPr>
              <a:t>THẢO LUẬN</a:t>
            </a:r>
            <a:endParaRPr lang="vi-VN" dirty="0">
              <a:solidFill>
                <a:schemeClr val="accent4">
                  <a:lumMod val="50000"/>
                </a:schemeClr>
              </a:solidFill>
              <a:latin typeface="Arial" panose="020B0604020202020204" pitchFamily="34" charset="0"/>
              <a:cs typeface="Arial" panose="020B0604020202020204" pitchFamily="34" charset="0"/>
            </a:endParaRPr>
          </a:p>
        </p:txBody>
      </p:sp>
      <p:sp>
        <p:nvSpPr>
          <p:cNvPr id="10" name="Content Placeholder 9">
            <a:extLst>
              <a:ext uri="{FF2B5EF4-FFF2-40B4-BE49-F238E27FC236}">
                <a16:creationId xmlns:a16="http://schemas.microsoft.com/office/drawing/2014/main" id="{1A6B64AD-BA07-46FC-AA3C-AF8FBD05A63A}"/>
              </a:ext>
            </a:extLst>
          </p:cNvPr>
          <p:cNvSpPr>
            <a:spLocks noGrp="1"/>
          </p:cNvSpPr>
          <p:nvPr>
            <p:ph idx="1"/>
          </p:nvPr>
        </p:nvSpPr>
        <p:spPr>
          <a:xfrm>
            <a:off x="609600" y="1536634"/>
            <a:ext cx="10972800" cy="4254566"/>
          </a:xfrm>
        </p:spPr>
        <p:txBody>
          <a:bodyPr>
            <a:normAutofit/>
          </a:bodyPr>
          <a:lstStyle/>
          <a:p>
            <a:pPr marL="139700" indent="0" algn="just">
              <a:lnSpc>
                <a:spcPct val="150000"/>
              </a:lnSpc>
              <a:buNone/>
            </a:pPr>
            <a:r>
              <a:rPr lang="vi-VN" sz="1900" dirty="0">
                <a:latin typeface="+mn-lt"/>
              </a:rPr>
              <a:t>Dựa trên 6 nghiên cứu điển hình đã được trình bày (thu hồi nhiệt thải để phát điện, cải tạo hệ thống quạt ID/PA/SA với biến tần, tối ưu hóa vận hành lò nung clinker, sử dụng nhiên liệu thay thế, tối ưu hóa hệ thống nghiền, tăng cường cách nhiệt và thu hồi nhiệt tại ghi làm nguội clinker</a:t>
            </a:r>
            <a:r>
              <a:rPr lang="en-US" sz="1900" dirty="0">
                <a:latin typeface="+mn-lt"/>
              </a:rPr>
              <a:t>, …</a:t>
            </a:r>
            <a:r>
              <a:rPr lang="vi-VN" sz="1900" dirty="0">
                <a:latin typeface="+mn-lt"/>
              </a:rPr>
              <a:t>), </a:t>
            </a:r>
            <a:r>
              <a:rPr lang="vi-VN" sz="1900" b="1" dirty="0">
                <a:latin typeface="+mn-lt"/>
              </a:rPr>
              <a:t>biện pháp sử dụng năng lượng hiệu quả (EEM) nào theo bạn là phù hợp và mang lại lợi ích nhiều nhất cho hoạt động của công ty mình?</a:t>
            </a:r>
            <a:endParaRPr lang="en-US" sz="1900" b="1" dirty="0">
              <a:latin typeface="+mn-lt"/>
            </a:endParaRPr>
          </a:p>
          <a:p>
            <a:pPr marL="139700" indent="0" algn="just">
              <a:lnSpc>
                <a:spcPct val="150000"/>
              </a:lnSpc>
              <a:buNone/>
            </a:pPr>
            <a:endParaRPr lang="vi-VN" sz="1900" dirty="0">
              <a:latin typeface="+mn-lt"/>
            </a:endParaRPr>
          </a:p>
          <a:p>
            <a:pPr algn="just">
              <a:lnSpc>
                <a:spcPct val="150000"/>
              </a:lnSpc>
              <a:buFont typeface="Arial" panose="020B0604020202020204" pitchFamily="34" charset="0"/>
              <a:buChar char="•"/>
            </a:pPr>
            <a:r>
              <a:rPr lang="vi-VN" sz="1900" dirty="0">
                <a:latin typeface="+mn-lt"/>
              </a:rPr>
              <a:t>Hãy cân nhắc các yếu tố như: chi phí đầu tư, thời gian hoàn vốn, tính khả thi về mặt kỹ thuật, quy mô nhà máy, và tiềm năng tiết kiệm năng lượng/giảm phát thải.</a:t>
            </a:r>
          </a:p>
          <a:p>
            <a:pPr algn="just">
              <a:lnSpc>
                <a:spcPct val="150000"/>
              </a:lnSpc>
              <a:buFont typeface="Arial" panose="020B0604020202020204" pitchFamily="34" charset="0"/>
              <a:buChar char="•"/>
            </a:pPr>
            <a:r>
              <a:rPr lang="vi-VN" sz="1900" dirty="0">
                <a:latin typeface="+mn-lt"/>
              </a:rPr>
              <a:t>Sẵn sàng chia sẻ ví dụ hoặc lý do dựa trên tình hình thực tế tại nhà máy của bạn</a:t>
            </a:r>
            <a:r>
              <a:rPr lang="en-US" sz="1900" dirty="0">
                <a:latin typeface="+mn-lt"/>
              </a:rPr>
              <a:t>.</a:t>
            </a:r>
            <a:endParaRPr lang="vi-VN" sz="1900" dirty="0">
              <a:latin typeface="+mn-lt"/>
            </a:endParaRPr>
          </a:p>
        </p:txBody>
      </p:sp>
    </p:spTree>
    <p:extLst>
      <p:ext uri="{BB962C8B-B14F-4D97-AF65-F5344CB8AC3E}">
        <p14:creationId xmlns:p14="http://schemas.microsoft.com/office/powerpoint/2010/main" val="241699290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593920" y="2465195"/>
            <a:ext cx="4687610"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vi-VN" sz="4800" b="1" dirty="0">
                <a:solidFill>
                  <a:schemeClr val="accent1">
                    <a:lumMod val="50000"/>
                  </a:schemeClr>
                </a:solidFill>
                <a:latin typeface="+mn-lt"/>
              </a:rPr>
              <a:t>CẢM ƠN BẠN</a:t>
            </a:r>
            <a:endParaRPr lang="en-US" sz="4800" b="1" dirty="0">
              <a:solidFill>
                <a:schemeClr val="accent1">
                  <a:lumMod val="50000"/>
                </a:schemeClr>
              </a:solidFill>
              <a:latin typeface="+mn-lt"/>
            </a:endParaRPr>
          </a:p>
        </p:txBody>
      </p:sp>
    </p:spTree>
    <p:extLst>
      <p:ext uri="{BB962C8B-B14F-4D97-AF65-F5344CB8AC3E}">
        <p14:creationId xmlns:p14="http://schemas.microsoft.com/office/powerpoint/2010/main" val="15748900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234387-A9F3-36A2-F56A-84C9C1C634A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8D3BBF0-2663-E361-20B8-4FC7565F4CB1}"/>
              </a:ext>
            </a:extLst>
          </p:cNvPr>
          <p:cNvSpPr>
            <a:spLocks noGrp="1"/>
          </p:cNvSpPr>
          <p:nvPr>
            <p:ph type="title"/>
          </p:nvPr>
        </p:nvSpPr>
        <p:spPr/>
        <p:txBody>
          <a:bodyPr>
            <a:noAutofit/>
          </a:bodyPr>
          <a:lstStyle/>
          <a:p>
            <a:r>
              <a:rPr lang="en-US" sz="4000" dirty="0" err="1">
                <a:solidFill>
                  <a:schemeClr val="accent1">
                    <a:lumMod val="50000"/>
                  </a:schemeClr>
                </a:solidFill>
                <a:latin typeface="+mn-lt"/>
              </a:rPr>
              <a:t>Nội</a:t>
            </a:r>
            <a:r>
              <a:rPr lang="en-US" sz="4000" dirty="0">
                <a:solidFill>
                  <a:schemeClr val="accent1">
                    <a:lumMod val="50000"/>
                  </a:schemeClr>
                </a:solidFill>
                <a:latin typeface="+mn-lt"/>
              </a:rPr>
              <a:t> dung</a:t>
            </a:r>
          </a:p>
        </p:txBody>
      </p:sp>
      <p:sp>
        <p:nvSpPr>
          <p:cNvPr id="4" name="TextBox 3">
            <a:extLst>
              <a:ext uri="{FF2B5EF4-FFF2-40B4-BE49-F238E27FC236}">
                <a16:creationId xmlns:a16="http://schemas.microsoft.com/office/drawing/2014/main" id="{FFC58027-3142-C3E4-F891-C2A111C0045B}"/>
              </a:ext>
            </a:extLst>
          </p:cNvPr>
          <p:cNvSpPr txBox="1"/>
          <p:nvPr/>
        </p:nvSpPr>
        <p:spPr>
          <a:xfrm>
            <a:off x="1226278" y="1784443"/>
            <a:ext cx="9760226" cy="2805320"/>
          </a:xfrm>
          <a:prstGeom prst="rect">
            <a:avLst/>
          </a:prstGeom>
          <a:noFill/>
        </p:spPr>
        <p:txBody>
          <a:bodyPr wrap="square">
            <a:spAutoFit/>
          </a:bodyPr>
          <a:lstStyle/>
          <a:p>
            <a:pPr marL="742950" indent="-742950">
              <a:lnSpc>
                <a:spcPct val="150000"/>
              </a:lnSpc>
              <a:buFont typeface="+mj-lt"/>
              <a:buAutoNum type="arabicPeriod"/>
            </a:pPr>
            <a:r>
              <a:rPr lang="en-US" sz="2000" dirty="0"/>
              <a:t>Thu </a:t>
            </a:r>
            <a:r>
              <a:rPr lang="en-US" sz="2000" dirty="0" err="1"/>
              <a:t>hồi</a:t>
            </a:r>
            <a:r>
              <a:rPr lang="en-US" sz="2000" dirty="0"/>
              <a:t> </a:t>
            </a:r>
            <a:r>
              <a:rPr lang="en-US" sz="2000" dirty="0" err="1"/>
              <a:t>nhiệt</a:t>
            </a:r>
            <a:r>
              <a:rPr lang="en-US" sz="2000" dirty="0"/>
              <a:t> khí </a:t>
            </a:r>
            <a:r>
              <a:rPr lang="en-US" sz="2000" dirty="0" err="1"/>
              <a:t>thải</a:t>
            </a:r>
            <a:r>
              <a:rPr lang="en-US" sz="2000" dirty="0"/>
              <a:t> để </a:t>
            </a:r>
            <a:r>
              <a:rPr lang="en-US" sz="2000" dirty="0" err="1"/>
              <a:t>phát</a:t>
            </a:r>
            <a:r>
              <a:rPr lang="en-US" sz="2000" dirty="0"/>
              <a:t> </a:t>
            </a:r>
            <a:r>
              <a:rPr lang="en-US" sz="2000" dirty="0" err="1"/>
              <a:t>điện</a:t>
            </a:r>
            <a:r>
              <a:rPr lang="en-US" sz="2000" dirty="0"/>
              <a:t> (WHR – Waste Heat Recovery)</a:t>
            </a:r>
          </a:p>
          <a:p>
            <a:pPr marL="742950" indent="-742950">
              <a:lnSpc>
                <a:spcPct val="150000"/>
              </a:lnSpc>
              <a:buFont typeface="+mj-lt"/>
              <a:buAutoNum type="arabicPeriod"/>
            </a:pPr>
            <a:r>
              <a:rPr lang="en-US" sz="2000" dirty="0" err="1"/>
              <a:t>Cải</a:t>
            </a:r>
            <a:r>
              <a:rPr lang="en-US" sz="2000" dirty="0"/>
              <a:t> </a:t>
            </a:r>
            <a:r>
              <a:rPr lang="en-US" sz="2000" dirty="0" err="1"/>
              <a:t>tạo</a:t>
            </a:r>
            <a:r>
              <a:rPr lang="en-US" sz="2000" dirty="0"/>
              <a:t> </a:t>
            </a:r>
            <a:r>
              <a:rPr lang="en-US" sz="2000" dirty="0" err="1"/>
              <a:t>hệ</a:t>
            </a:r>
            <a:r>
              <a:rPr lang="en-US" sz="2000" dirty="0"/>
              <a:t> </a:t>
            </a:r>
            <a:r>
              <a:rPr lang="en-US" sz="2000" dirty="0" err="1"/>
              <a:t>thống</a:t>
            </a:r>
            <a:r>
              <a:rPr lang="en-US" sz="2000" dirty="0"/>
              <a:t> </a:t>
            </a:r>
            <a:r>
              <a:rPr lang="en-US" sz="2000" dirty="0" err="1"/>
              <a:t>quạt</a:t>
            </a:r>
            <a:r>
              <a:rPr lang="en-US" sz="2000" dirty="0"/>
              <a:t> ID/PA/SA </a:t>
            </a:r>
            <a:r>
              <a:rPr lang="en-US" sz="2000" dirty="0" err="1"/>
              <a:t>kết</a:t>
            </a:r>
            <a:r>
              <a:rPr lang="en-US" sz="2000" dirty="0"/>
              <a:t> </a:t>
            </a:r>
            <a:r>
              <a:rPr lang="en-US" sz="2000" dirty="0" err="1"/>
              <a:t>hợp</a:t>
            </a:r>
            <a:r>
              <a:rPr lang="en-US" sz="2000" dirty="0"/>
              <a:t> biến </a:t>
            </a:r>
            <a:r>
              <a:rPr lang="en-US" sz="2000" dirty="0" err="1"/>
              <a:t>tần</a:t>
            </a:r>
            <a:endParaRPr lang="en-US" sz="2000" dirty="0"/>
          </a:p>
          <a:p>
            <a:pPr marL="742950" indent="-742950">
              <a:lnSpc>
                <a:spcPct val="150000"/>
              </a:lnSpc>
              <a:buFont typeface="+mj-lt"/>
              <a:buAutoNum type="arabicPeriod"/>
            </a:pPr>
            <a:r>
              <a:rPr lang="vi-VN" sz="2000" dirty="0"/>
              <a:t>Tối ưu hóa vận hành lò nung clinker</a:t>
            </a:r>
            <a:endParaRPr lang="en-US" sz="2000" dirty="0"/>
          </a:p>
          <a:p>
            <a:pPr marL="742950" indent="-742950">
              <a:lnSpc>
                <a:spcPct val="150000"/>
              </a:lnSpc>
              <a:buFont typeface="+mj-lt"/>
              <a:buAutoNum type="arabicPeriod"/>
            </a:pPr>
            <a:r>
              <a:rPr lang="en-US" sz="2000" dirty="0" err="1"/>
              <a:t>Sử</a:t>
            </a:r>
            <a:r>
              <a:rPr lang="en-US" sz="2000" dirty="0"/>
              <a:t> </a:t>
            </a:r>
            <a:r>
              <a:rPr lang="en-US" sz="2000" dirty="0" err="1"/>
              <a:t>dụng</a:t>
            </a:r>
            <a:r>
              <a:rPr lang="en-US" sz="2000" dirty="0"/>
              <a:t> </a:t>
            </a:r>
            <a:r>
              <a:rPr lang="en-US" sz="2000" dirty="0" err="1"/>
              <a:t>nhiên</a:t>
            </a:r>
            <a:r>
              <a:rPr lang="en-US" sz="2000" dirty="0"/>
              <a:t> liệu thay </a:t>
            </a:r>
            <a:r>
              <a:rPr lang="en-US" sz="2000" dirty="0" err="1"/>
              <a:t>thế</a:t>
            </a:r>
            <a:r>
              <a:rPr lang="en-US" sz="2000" dirty="0"/>
              <a:t> trong </a:t>
            </a:r>
            <a:r>
              <a:rPr lang="en-US" sz="2000" dirty="0" err="1"/>
              <a:t>sản</a:t>
            </a:r>
            <a:r>
              <a:rPr lang="en-US" sz="2000" dirty="0"/>
              <a:t> </a:t>
            </a:r>
            <a:r>
              <a:rPr lang="en-US" sz="2000" dirty="0" err="1"/>
              <a:t>xuất</a:t>
            </a:r>
            <a:r>
              <a:rPr lang="en-US" sz="2000" dirty="0"/>
              <a:t> xi </a:t>
            </a:r>
            <a:r>
              <a:rPr lang="en-US" sz="2000" dirty="0" err="1"/>
              <a:t>măng</a:t>
            </a:r>
            <a:endParaRPr lang="en-US" sz="2000" dirty="0"/>
          </a:p>
          <a:p>
            <a:pPr marL="742950" indent="-742950">
              <a:lnSpc>
                <a:spcPct val="150000"/>
              </a:lnSpc>
              <a:buFont typeface="+mj-lt"/>
              <a:buAutoNum type="arabicPeriod"/>
            </a:pPr>
            <a:r>
              <a:rPr lang="vi-VN" sz="2000" dirty="0"/>
              <a:t>Tối ưu hóa hệ thống nghiền trong sản xuất xi măng</a:t>
            </a:r>
            <a:endParaRPr lang="en-US" sz="2000" dirty="0"/>
          </a:p>
          <a:p>
            <a:pPr marL="742950" indent="-742950">
              <a:lnSpc>
                <a:spcPct val="150000"/>
              </a:lnSpc>
              <a:buFont typeface="+mj-lt"/>
              <a:buAutoNum type="arabicPeriod"/>
            </a:pPr>
            <a:r>
              <a:rPr lang="vi-VN" sz="2000" dirty="0"/>
              <a:t>Tăng cường cách nhiệt và thu hồi nhiệt ở thiết bị  làm nguội clinker</a:t>
            </a:r>
            <a:endParaRPr lang="en-US" sz="2000" dirty="0"/>
          </a:p>
        </p:txBody>
      </p:sp>
    </p:spTree>
    <p:extLst>
      <p:ext uri="{BB962C8B-B14F-4D97-AF65-F5344CB8AC3E}">
        <p14:creationId xmlns:p14="http://schemas.microsoft.com/office/powerpoint/2010/main" val="9076162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599" y="1988784"/>
            <a:ext cx="8513379" cy="2323600"/>
          </a:xfrm>
        </p:spPr>
        <p:txBody>
          <a:bodyPr>
            <a:normAutofit/>
          </a:bodyPr>
          <a:lstStyle/>
          <a:p>
            <a:r>
              <a:rPr lang="en-US" sz="4800" dirty="0">
                <a:solidFill>
                  <a:schemeClr val="accent4">
                    <a:lumMod val="50000"/>
                  </a:schemeClr>
                </a:solidFill>
              </a:rPr>
              <a:t>1. </a:t>
            </a:r>
            <a:r>
              <a:rPr sz="4800" dirty="0">
                <a:solidFill>
                  <a:schemeClr val="accent4">
                    <a:lumMod val="50000"/>
                  </a:schemeClr>
                </a:solidFill>
              </a:rPr>
              <a:t>Thu </a:t>
            </a:r>
            <a:r>
              <a:rPr sz="4800" dirty="0" err="1">
                <a:solidFill>
                  <a:schemeClr val="accent4">
                    <a:lumMod val="50000"/>
                  </a:schemeClr>
                </a:solidFill>
              </a:rPr>
              <a:t>hồi</a:t>
            </a:r>
            <a:r>
              <a:rPr sz="4800" dirty="0">
                <a:solidFill>
                  <a:schemeClr val="accent4">
                    <a:lumMod val="50000"/>
                  </a:schemeClr>
                </a:solidFill>
              </a:rPr>
              <a:t> </a:t>
            </a:r>
            <a:r>
              <a:rPr sz="4800" dirty="0" err="1">
                <a:solidFill>
                  <a:schemeClr val="accent4">
                    <a:lumMod val="50000"/>
                  </a:schemeClr>
                </a:solidFill>
              </a:rPr>
              <a:t>nhiệt</a:t>
            </a:r>
            <a:r>
              <a:rPr sz="4800" dirty="0">
                <a:solidFill>
                  <a:schemeClr val="accent4">
                    <a:lumMod val="50000"/>
                  </a:schemeClr>
                </a:solidFill>
              </a:rPr>
              <a:t> khí </a:t>
            </a:r>
            <a:r>
              <a:rPr sz="4800" dirty="0" err="1">
                <a:solidFill>
                  <a:schemeClr val="accent4">
                    <a:lumMod val="50000"/>
                  </a:schemeClr>
                </a:solidFill>
              </a:rPr>
              <a:t>thải</a:t>
            </a:r>
            <a:r>
              <a:rPr sz="4800" dirty="0">
                <a:solidFill>
                  <a:schemeClr val="accent4">
                    <a:lumMod val="50000"/>
                  </a:schemeClr>
                </a:solidFill>
              </a:rPr>
              <a:t> để </a:t>
            </a:r>
            <a:r>
              <a:rPr sz="4800" dirty="0" err="1">
                <a:solidFill>
                  <a:schemeClr val="accent4">
                    <a:lumMod val="50000"/>
                  </a:schemeClr>
                </a:solidFill>
              </a:rPr>
              <a:t>phát</a:t>
            </a:r>
            <a:r>
              <a:rPr sz="4800" dirty="0">
                <a:solidFill>
                  <a:schemeClr val="accent4">
                    <a:lumMod val="50000"/>
                  </a:schemeClr>
                </a:solidFill>
              </a:rPr>
              <a:t> </a:t>
            </a:r>
            <a:r>
              <a:rPr sz="4800" dirty="0" err="1">
                <a:solidFill>
                  <a:schemeClr val="accent4">
                    <a:lumMod val="50000"/>
                  </a:schemeClr>
                </a:solidFill>
              </a:rPr>
              <a:t>điện</a:t>
            </a:r>
            <a:r>
              <a:rPr sz="4800" dirty="0">
                <a:solidFill>
                  <a:schemeClr val="accent4">
                    <a:lumMod val="50000"/>
                  </a:schemeClr>
                </a:solidFill>
              </a:rPr>
              <a:t> (WHR)</a:t>
            </a:r>
          </a:p>
        </p:txBody>
      </p:sp>
      <p:sp>
        <p:nvSpPr>
          <p:cNvPr id="3" name="Subtitle 2"/>
          <p:cNvSpPr>
            <a:spLocks noGrp="1"/>
          </p:cNvSpPr>
          <p:nvPr>
            <p:ph type="subTitle" idx="1"/>
          </p:nvPr>
        </p:nvSpPr>
        <p:spPr>
          <a:xfrm>
            <a:off x="703117" y="4572190"/>
            <a:ext cx="9438409" cy="556800"/>
          </a:xfrm>
        </p:spPr>
        <p:txBody>
          <a:bodyPr>
            <a:noAutofit/>
          </a:bodyPr>
          <a:lstStyle/>
          <a:p>
            <a:r>
              <a:rPr sz="2800" dirty="0" err="1">
                <a:latin typeface="+mn-lt"/>
              </a:rPr>
              <a:t>Nghiên</a:t>
            </a:r>
            <a:r>
              <a:rPr sz="2800" dirty="0">
                <a:latin typeface="+mn-lt"/>
              </a:rPr>
              <a:t> </a:t>
            </a:r>
            <a:r>
              <a:rPr sz="2800" dirty="0" err="1">
                <a:latin typeface="+mn-lt"/>
              </a:rPr>
              <a:t>cứu</a:t>
            </a:r>
            <a:r>
              <a:rPr sz="2800" dirty="0">
                <a:latin typeface="+mn-lt"/>
              </a:rPr>
              <a:t> </a:t>
            </a:r>
            <a:r>
              <a:rPr sz="2800" dirty="0" err="1">
                <a:latin typeface="+mn-lt"/>
              </a:rPr>
              <a:t>điển</a:t>
            </a:r>
            <a:r>
              <a:rPr sz="2800" dirty="0">
                <a:latin typeface="+mn-lt"/>
              </a:rPr>
              <a:t> </a:t>
            </a:r>
            <a:r>
              <a:rPr sz="2800" dirty="0" err="1">
                <a:latin typeface="+mn-lt"/>
              </a:rPr>
              <a:t>hình</a:t>
            </a:r>
            <a:r>
              <a:rPr sz="2800" dirty="0">
                <a:latin typeface="+mn-lt"/>
              </a:rPr>
              <a:t>: Xi </a:t>
            </a:r>
            <a:r>
              <a:rPr sz="2800" dirty="0" err="1">
                <a:latin typeface="+mn-lt"/>
              </a:rPr>
              <a:t>măng</a:t>
            </a:r>
            <a:r>
              <a:rPr sz="2800" dirty="0">
                <a:latin typeface="+mn-lt"/>
              </a:rPr>
              <a:t> INSEE </a:t>
            </a:r>
            <a:r>
              <a:rPr sz="2800" dirty="0" err="1">
                <a:latin typeface="+mn-lt"/>
              </a:rPr>
              <a:t>Hòn</a:t>
            </a:r>
            <a:r>
              <a:rPr sz="2800" dirty="0">
                <a:latin typeface="+mn-lt"/>
              </a:rPr>
              <a:t> </a:t>
            </a:r>
            <a:r>
              <a:rPr sz="2800" dirty="0" err="1">
                <a:latin typeface="+mn-lt"/>
              </a:rPr>
              <a:t>Chông</a:t>
            </a:r>
            <a:endParaRPr sz="2800" dirty="0">
              <a:latin typeface="+mn-lt"/>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392842"/>
            <a:ext cx="10972800" cy="495200"/>
          </a:xfrm>
        </p:spPr>
        <p:txBody>
          <a:bodyPr>
            <a:noAutofit/>
          </a:bodyPr>
          <a:lstStyle/>
          <a:p>
            <a:r>
              <a:rPr lang="en-US" dirty="0">
                <a:latin typeface="+mn-lt"/>
              </a:rPr>
              <a:t>1.1. </a:t>
            </a:r>
            <a:r>
              <a:rPr lang="en-US" dirty="0" err="1">
                <a:latin typeface="+mn-lt"/>
              </a:rPr>
              <a:t>Bối</a:t>
            </a:r>
            <a:r>
              <a:rPr lang="en-US" dirty="0">
                <a:latin typeface="+mn-lt"/>
              </a:rPr>
              <a:t> </a:t>
            </a:r>
            <a:r>
              <a:rPr lang="en-US" dirty="0" err="1">
                <a:latin typeface="+mn-lt"/>
              </a:rPr>
              <a:t>cảnh</a:t>
            </a:r>
            <a:r>
              <a:rPr lang="en-US" dirty="0">
                <a:latin typeface="+mn-lt"/>
              </a:rPr>
              <a:t> </a:t>
            </a:r>
            <a:r>
              <a:rPr lang="en-US" dirty="0" err="1">
                <a:latin typeface="+mn-lt"/>
              </a:rPr>
              <a:t>thực</a:t>
            </a:r>
            <a:r>
              <a:rPr lang="en-US" dirty="0">
                <a:latin typeface="+mn-lt"/>
              </a:rPr>
              <a:t> </a:t>
            </a:r>
            <a:r>
              <a:rPr lang="en-US" dirty="0" err="1">
                <a:latin typeface="+mn-lt"/>
              </a:rPr>
              <a:t>hiện</a:t>
            </a:r>
            <a:endParaRPr lang="en-US" dirty="0">
              <a:latin typeface="+mn-lt"/>
            </a:endParaRPr>
          </a:p>
        </p:txBody>
      </p:sp>
      <p:sp>
        <p:nvSpPr>
          <p:cNvPr id="3" name="Content Placeholder 2"/>
          <p:cNvSpPr>
            <a:spLocks noGrp="1"/>
          </p:cNvSpPr>
          <p:nvPr>
            <p:ph idx="1"/>
          </p:nvPr>
        </p:nvSpPr>
        <p:spPr>
          <a:xfrm>
            <a:off x="609600" y="1888042"/>
            <a:ext cx="10972800" cy="5174674"/>
          </a:xfrm>
        </p:spPr>
        <p:txBody>
          <a:bodyPr>
            <a:normAutofit/>
          </a:bodyPr>
          <a:lstStyle/>
          <a:p>
            <a:pPr>
              <a:buFont typeface="Arial" panose="020B0604020202020204" pitchFamily="34" charset="0"/>
              <a:buChar char="•"/>
            </a:pPr>
            <a:r>
              <a:rPr sz="2000" dirty="0">
                <a:latin typeface="+mn-lt"/>
              </a:rPr>
              <a:t>INSEE </a:t>
            </a:r>
            <a:r>
              <a:rPr sz="2000" dirty="0" err="1">
                <a:latin typeface="+mn-lt"/>
              </a:rPr>
              <a:t>Hòn</a:t>
            </a:r>
            <a:r>
              <a:rPr sz="2000" dirty="0">
                <a:latin typeface="+mn-lt"/>
              </a:rPr>
              <a:t> </a:t>
            </a:r>
            <a:r>
              <a:rPr sz="2000" dirty="0" err="1">
                <a:latin typeface="+mn-lt"/>
              </a:rPr>
              <a:t>Chông</a:t>
            </a:r>
            <a:r>
              <a:rPr sz="2000" dirty="0">
                <a:latin typeface="+mn-lt"/>
              </a:rPr>
              <a:t>: nhà </a:t>
            </a:r>
            <a:r>
              <a:rPr sz="2000" dirty="0" err="1">
                <a:latin typeface="+mn-lt"/>
              </a:rPr>
              <a:t>máy</a:t>
            </a:r>
            <a:r>
              <a:rPr sz="2000" dirty="0">
                <a:latin typeface="+mn-lt"/>
              </a:rPr>
              <a:t> xi </a:t>
            </a:r>
            <a:r>
              <a:rPr sz="2000" dirty="0" err="1">
                <a:latin typeface="+mn-lt"/>
              </a:rPr>
              <a:t>măng</a:t>
            </a:r>
            <a:r>
              <a:rPr sz="2000" dirty="0">
                <a:latin typeface="+mn-lt"/>
              </a:rPr>
              <a:t> </a:t>
            </a:r>
            <a:r>
              <a:rPr sz="2000" dirty="0" err="1">
                <a:latin typeface="+mn-lt"/>
              </a:rPr>
              <a:t>hiện</a:t>
            </a:r>
            <a:r>
              <a:rPr sz="2000" dirty="0">
                <a:latin typeface="+mn-lt"/>
              </a:rPr>
              <a:t> </a:t>
            </a:r>
            <a:r>
              <a:rPr sz="2000" dirty="0" err="1">
                <a:latin typeface="+mn-lt"/>
              </a:rPr>
              <a:t>đại</a:t>
            </a:r>
            <a:r>
              <a:rPr sz="2000" dirty="0">
                <a:latin typeface="+mn-lt"/>
              </a:rPr>
              <a:t> </a:t>
            </a:r>
            <a:r>
              <a:rPr sz="2000" dirty="0" err="1">
                <a:latin typeface="+mn-lt"/>
              </a:rPr>
              <a:t>tại</a:t>
            </a:r>
            <a:r>
              <a:rPr sz="2000" dirty="0">
                <a:latin typeface="+mn-lt"/>
              </a:rPr>
              <a:t> Kiên Giang.</a:t>
            </a:r>
          </a:p>
          <a:p>
            <a:pPr>
              <a:buFont typeface="Arial" panose="020B0604020202020204" pitchFamily="34" charset="0"/>
              <a:buChar char="•"/>
            </a:pPr>
            <a:r>
              <a:rPr sz="2000" dirty="0" err="1">
                <a:latin typeface="+mn-lt"/>
              </a:rPr>
              <a:t>Tiêu</a:t>
            </a:r>
            <a:r>
              <a:rPr sz="2000" dirty="0">
                <a:latin typeface="+mn-lt"/>
              </a:rPr>
              <a:t> </a:t>
            </a:r>
            <a:r>
              <a:rPr sz="2000" dirty="0" err="1">
                <a:latin typeface="+mn-lt"/>
              </a:rPr>
              <a:t>thụ</a:t>
            </a:r>
            <a:r>
              <a:rPr sz="2000" dirty="0">
                <a:latin typeface="+mn-lt"/>
              </a:rPr>
              <a:t> </a:t>
            </a:r>
            <a:r>
              <a:rPr sz="2000" dirty="0" err="1">
                <a:latin typeface="+mn-lt"/>
              </a:rPr>
              <a:t>điện</a:t>
            </a:r>
            <a:r>
              <a:rPr sz="2000" dirty="0">
                <a:latin typeface="+mn-lt"/>
              </a:rPr>
              <a:t> </a:t>
            </a:r>
            <a:r>
              <a:rPr sz="2000" dirty="0" err="1">
                <a:latin typeface="+mn-lt"/>
              </a:rPr>
              <a:t>lớn</a:t>
            </a:r>
            <a:r>
              <a:rPr sz="2000" dirty="0">
                <a:latin typeface="+mn-lt"/>
              </a:rPr>
              <a:t> (~90–100 kWh/</a:t>
            </a:r>
            <a:r>
              <a:rPr sz="2000" dirty="0" err="1">
                <a:latin typeface="+mn-lt"/>
              </a:rPr>
              <a:t>tấn</a:t>
            </a:r>
            <a:r>
              <a:rPr sz="2000" dirty="0">
                <a:latin typeface="+mn-lt"/>
              </a:rPr>
              <a:t> xi </a:t>
            </a:r>
            <a:r>
              <a:rPr sz="2000" dirty="0" err="1">
                <a:latin typeface="+mn-lt"/>
              </a:rPr>
              <a:t>măng</a:t>
            </a:r>
            <a:r>
              <a:rPr sz="2000" dirty="0">
                <a:latin typeface="+mn-lt"/>
              </a:rPr>
              <a:t>).</a:t>
            </a:r>
          </a:p>
          <a:p>
            <a:pPr>
              <a:buFont typeface="Arial" panose="020B0604020202020204" pitchFamily="34" charset="0"/>
              <a:buChar char="•"/>
            </a:pPr>
            <a:r>
              <a:rPr sz="2000" dirty="0" err="1">
                <a:latin typeface="+mn-lt"/>
              </a:rPr>
              <a:t>Tiềm</a:t>
            </a:r>
            <a:r>
              <a:rPr sz="2000" dirty="0">
                <a:latin typeface="+mn-lt"/>
              </a:rPr>
              <a:t> </a:t>
            </a:r>
            <a:r>
              <a:rPr sz="2000" dirty="0" err="1">
                <a:latin typeface="+mn-lt"/>
              </a:rPr>
              <a:t>năng</a:t>
            </a:r>
            <a:r>
              <a:rPr sz="2000" dirty="0">
                <a:latin typeface="+mn-lt"/>
              </a:rPr>
              <a:t> </a:t>
            </a:r>
            <a:r>
              <a:rPr sz="2000" dirty="0" err="1">
                <a:latin typeface="+mn-lt"/>
              </a:rPr>
              <a:t>lớn</a:t>
            </a:r>
            <a:r>
              <a:rPr sz="2000" dirty="0">
                <a:latin typeface="+mn-lt"/>
              </a:rPr>
              <a:t> từ khí </a:t>
            </a:r>
            <a:r>
              <a:rPr sz="2000" dirty="0" err="1">
                <a:latin typeface="+mn-lt"/>
              </a:rPr>
              <a:t>thải</a:t>
            </a:r>
            <a:r>
              <a:rPr sz="2000" dirty="0">
                <a:latin typeface="+mn-lt"/>
              </a:rPr>
              <a:t> </a:t>
            </a:r>
            <a:r>
              <a:rPr sz="2000" dirty="0" err="1">
                <a:latin typeface="+mn-lt"/>
              </a:rPr>
              <a:t>lò</a:t>
            </a:r>
            <a:r>
              <a:rPr sz="2000" dirty="0">
                <a:latin typeface="+mn-lt"/>
              </a:rPr>
              <a:t> </a:t>
            </a:r>
            <a:r>
              <a:rPr sz="2000" dirty="0" err="1">
                <a:latin typeface="+mn-lt"/>
              </a:rPr>
              <a:t>nung</a:t>
            </a:r>
            <a:r>
              <a:rPr sz="2000" dirty="0">
                <a:latin typeface="+mn-lt"/>
              </a:rPr>
              <a:t> </a:t>
            </a:r>
            <a:r>
              <a:rPr sz="2000" dirty="0" err="1">
                <a:latin typeface="+mn-lt"/>
              </a:rPr>
              <a:t>và</a:t>
            </a:r>
            <a:r>
              <a:rPr sz="2000" dirty="0">
                <a:latin typeface="+mn-lt"/>
              </a:rPr>
              <a:t> </a:t>
            </a:r>
            <a:r>
              <a:rPr sz="2000" dirty="0" err="1">
                <a:latin typeface="+mn-lt"/>
              </a:rPr>
              <a:t>máy</a:t>
            </a:r>
            <a:r>
              <a:rPr sz="2000" dirty="0">
                <a:latin typeface="+mn-lt"/>
              </a:rPr>
              <a:t> </a:t>
            </a:r>
            <a:r>
              <a:rPr sz="2000" dirty="0" err="1">
                <a:latin typeface="+mn-lt"/>
              </a:rPr>
              <a:t>làm</a:t>
            </a:r>
            <a:r>
              <a:rPr sz="2000" dirty="0">
                <a:latin typeface="+mn-lt"/>
              </a:rPr>
              <a:t> </a:t>
            </a:r>
            <a:r>
              <a:rPr sz="2000" dirty="0" err="1">
                <a:latin typeface="+mn-lt"/>
              </a:rPr>
              <a:t>nguội</a:t>
            </a:r>
            <a:r>
              <a:rPr sz="2000" dirty="0">
                <a:latin typeface="+mn-lt"/>
              </a:rPr>
              <a:t>.</a:t>
            </a:r>
          </a:p>
        </p:txBody>
      </p:sp>
      <p:sp>
        <p:nvSpPr>
          <p:cNvPr id="4" name="Content Placeholder 2"/>
          <p:cNvSpPr txBox="1">
            <a:spLocks/>
          </p:cNvSpPr>
          <p:nvPr/>
        </p:nvSpPr>
        <p:spPr>
          <a:xfrm>
            <a:off x="609600" y="3580540"/>
            <a:ext cx="10972800" cy="1362431"/>
          </a:xfrm>
          <a:prstGeom prst="rect">
            <a:avLst/>
          </a:prstGeom>
          <a:noFill/>
          <a:ln>
            <a:noFill/>
          </a:ln>
        </p:spPr>
        <p:txBody>
          <a:bodyPr spcFirstLastPara="1" wrap="square" lIns="91425" tIns="91425" rIns="91425" bIns="91425" anchor="t" anchorCtr="0">
            <a:norm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1pPr>
            <a:lvl2pPr marL="914400" marR="0" lvl="1"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2pPr>
            <a:lvl3pPr marL="1371600" marR="0" lvl="2"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3pPr>
            <a:lvl4pPr marL="1828800" marR="0" lvl="3"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4pPr>
            <a:lvl5pPr marL="2286000" marR="0" lvl="4"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5pPr>
            <a:lvl6pPr marL="2743200" marR="0" lvl="5"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9pPr>
          </a:lstStyle>
          <a:p>
            <a:pPr>
              <a:buFont typeface="Arial" panose="020B0604020202020204" pitchFamily="34" charset="0"/>
              <a:buChar char="•"/>
            </a:pPr>
            <a:r>
              <a:rPr lang="vi-VN" sz="2000" dirty="0">
                <a:latin typeface="+mn-lt"/>
              </a:rPr>
              <a:t>Nguồn nhiệt: khí thải từ preheater và </a:t>
            </a:r>
            <a:r>
              <a:rPr lang="en-US" sz="2000" dirty="0">
                <a:latin typeface="+mn-lt"/>
              </a:rPr>
              <a:t>thiết </a:t>
            </a:r>
            <a:r>
              <a:rPr lang="en-US" sz="2000" dirty="0" err="1">
                <a:latin typeface="+mn-lt"/>
              </a:rPr>
              <a:t>bị</a:t>
            </a:r>
            <a:r>
              <a:rPr lang="vi-VN" sz="2000" dirty="0">
                <a:latin typeface="+mn-lt"/>
              </a:rPr>
              <a:t> làm nguội clinker.</a:t>
            </a:r>
          </a:p>
          <a:p>
            <a:pPr>
              <a:buFont typeface="Arial" panose="020B0604020202020204" pitchFamily="34" charset="0"/>
              <a:buChar char="•"/>
            </a:pPr>
            <a:r>
              <a:rPr lang="en-US" sz="2000" dirty="0">
                <a:latin typeface="+mn-lt"/>
              </a:rPr>
              <a:t>T</a:t>
            </a:r>
            <a:r>
              <a:rPr lang="vi-VN" sz="2000" dirty="0">
                <a:latin typeface="+mn-lt"/>
              </a:rPr>
              <a:t>hiết bị: nồi hơi thu nhiệt, turbine hơi, hệ thống ORC.</a:t>
            </a:r>
          </a:p>
          <a:p>
            <a:pPr>
              <a:buFont typeface="Arial" panose="020B0604020202020204" pitchFamily="34" charset="0"/>
              <a:buChar char="•"/>
            </a:pPr>
            <a:r>
              <a:rPr lang="en-US" sz="2000" dirty="0" err="1">
                <a:latin typeface="+mn-lt"/>
              </a:rPr>
              <a:t>Tổng</a:t>
            </a:r>
            <a:r>
              <a:rPr lang="en-US" sz="2000" dirty="0">
                <a:latin typeface="+mn-lt"/>
              </a:rPr>
              <a:t> c</a:t>
            </a:r>
            <a:r>
              <a:rPr lang="vi-VN" sz="2000" dirty="0">
                <a:latin typeface="+mn-lt"/>
              </a:rPr>
              <a:t>ông suất phát điện: ~6,3 MW.</a:t>
            </a:r>
          </a:p>
        </p:txBody>
      </p:sp>
      <p:sp>
        <p:nvSpPr>
          <p:cNvPr id="5" name="Title 1">
            <a:extLst>
              <a:ext uri="{FF2B5EF4-FFF2-40B4-BE49-F238E27FC236}">
                <a16:creationId xmlns:a16="http://schemas.microsoft.com/office/drawing/2014/main" id="{37F4B72A-CB86-E2F7-7716-E7E44F44E99C}"/>
              </a:ext>
            </a:extLst>
          </p:cNvPr>
          <p:cNvSpPr txBox="1">
            <a:spLocks/>
          </p:cNvSpPr>
          <p:nvPr/>
        </p:nvSpPr>
        <p:spPr>
          <a:xfrm>
            <a:off x="609600" y="3186950"/>
            <a:ext cx="10972800"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dirty="0">
                <a:latin typeface="+mn-lt"/>
                <a:cs typeface="Arial" panose="020B0604020202020204" pitchFamily="34" charset="0"/>
              </a:rPr>
              <a:t>1.2. </a:t>
            </a:r>
            <a:r>
              <a:rPr lang="en-US" dirty="0" err="1">
                <a:latin typeface="+mn-lt"/>
                <a:cs typeface="Arial" panose="020B0604020202020204" pitchFamily="34" charset="0"/>
              </a:rPr>
              <a:t>Mô</a:t>
            </a:r>
            <a:r>
              <a:rPr lang="en-US" dirty="0">
                <a:latin typeface="+mn-lt"/>
                <a:cs typeface="Arial" panose="020B0604020202020204" pitchFamily="34" charset="0"/>
              </a:rPr>
              <a:t> </a:t>
            </a:r>
            <a:r>
              <a:rPr lang="en-US" dirty="0" err="1">
                <a:latin typeface="+mn-lt"/>
                <a:cs typeface="Arial" panose="020B0604020202020204" pitchFamily="34" charset="0"/>
              </a:rPr>
              <a:t>tả</a:t>
            </a:r>
            <a:r>
              <a:rPr lang="en-US" dirty="0">
                <a:latin typeface="+mn-lt"/>
                <a:cs typeface="Arial" panose="020B0604020202020204" pitchFamily="34" charset="0"/>
              </a:rPr>
              <a:t> </a:t>
            </a:r>
            <a:r>
              <a:rPr lang="en-US" dirty="0" err="1">
                <a:latin typeface="+mn-lt"/>
                <a:cs typeface="Arial" panose="020B0604020202020204" pitchFamily="34" charset="0"/>
              </a:rPr>
              <a:t>hệ</a:t>
            </a:r>
            <a:r>
              <a:rPr lang="en-US" dirty="0">
                <a:latin typeface="+mn-lt"/>
                <a:cs typeface="Arial" panose="020B0604020202020204" pitchFamily="34" charset="0"/>
              </a:rPr>
              <a:t> </a:t>
            </a:r>
            <a:r>
              <a:rPr lang="en-US" dirty="0" err="1">
                <a:latin typeface="+mn-lt"/>
                <a:cs typeface="Arial" panose="020B0604020202020204" pitchFamily="34" charset="0"/>
              </a:rPr>
              <a:t>thống</a:t>
            </a:r>
            <a:r>
              <a:rPr lang="en-US" dirty="0">
                <a:latin typeface="+mn-lt"/>
                <a:cs typeface="Arial" panose="020B0604020202020204" pitchFamily="34" charset="0"/>
              </a:rPr>
              <a:t> WHR</a:t>
            </a:r>
          </a:p>
        </p:txBody>
      </p:sp>
      <p:sp>
        <p:nvSpPr>
          <p:cNvPr id="7" name="Content Placeholder 2">
            <a:extLst>
              <a:ext uri="{FF2B5EF4-FFF2-40B4-BE49-F238E27FC236}">
                <a16:creationId xmlns:a16="http://schemas.microsoft.com/office/drawing/2014/main" id="{32A72DCD-4A76-EA20-CDC8-76A7B96B2EDD}"/>
              </a:ext>
            </a:extLst>
          </p:cNvPr>
          <p:cNvSpPr txBox="1">
            <a:spLocks/>
          </p:cNvSpPr>
          <p:nvPr/>
        </p:nvSpPr>
        <p:spPr>
          <a:xfrm>
            <a:off x="609600" y="5259148"/>
            <a:ext cx="10972800" cy="1362431"/>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1pPr>
            <a:lvl2pPr marL="914400" marR="0" lvl="1"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2pPr>
            <a:lvl3pPr marL="1371600" marR="0" lvl="2"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3pPr>
            <a:lvl4pPr marL="1828800" marR="0" lvl="3"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4pPr>
            <a:lvl5pPr marL="2286000" marR="0" lvl="4"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5pPr>
            <a:lvl6pPr marL="2743200" marR="0" lvl="5"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9pPr>
          </a:lstStyle>
          <a:p>
            <a:pPr>
              <a:buFont typeface="Arial" panose="020B0604020202020204" pitchFamily="34" charset="0"/>
              <a:buChar char="•"/>
            </a:pPr>
            <a:r>
              <a:rPr lang="en-US" sz="2000" dirty="0" err="1">
                <a:latin typeface="+mn-lt"/>
              </a:rPr>
              <a:t>Phát</a:t>
            </a:r>
            <a:r>
              <a:rPr lang="en-US" sz="2000" dirty="0">
                <a:latin typeface="+mn-lt"/>
              </a:rPr>
              <a:t> </a:t>
            </a:r>
            <a:r>
              <a:rPr lang="en-US" sz="2000" dirty="0" err="1">
                <a:latin typeface="+mn-lt"/>
              </a:rPr>
              <a:t>điện</a:t>
            </a:r>
            <a:r>
              <a:rPr lang="en-US" sz="2000" dirty="0">
                <a:latin typeface="+mn-lt"/>
              </a:rPr>
              <a:t>: ~44 </a:t>
            </a:r>
            <a:r>
              <a:rPr lang="en-US" sz="2000" dirty="0" err="1">
                <a:latin typeface="+mn-lt"/>
              </a:rPr>
              <a:t>triệu</a:t>
            </a:r>
            <a:r>
              <a:rPr lang="en-US" sz="2000" dirty="0">
                <a:latin typeface="+mn-lt"/>
              </a:rPr>
              <a:t> kWh/</a:t>
            </a:r>
            <a:r>
              <a:rPr lang="en-US" sz="2000" dirty="0" err="1">
                <a:latin typeface="+mn-lt"/>
              </a:rPr>
              <a:t>năm</a:t>
            </a:r>
            <a:r>
              <a:rPr lang="en-US" sz="2000" dirty="0">
                <a:latin typeface="+mn-lt"/>
              </a:rPr>
              <a:t> (~20–25% </a:t>
            </a:r>
            <a:r>
              <a:rPr lang="en-US" sz="2000" dirty="0" err="1">
                <a:latin typeface="+mn-lt"/>
              </a:rPr>
              <a:t>nhu</a:t>
            </a:r>
            <a:r>
              <a:rPr lang="en-US" sz="2000" dirty="0">
                <a:latin typeface="+mn-lt"/>
              </a:rPr>
              <a:t> </a:t>
            </a:r>
            <a:r>
              <a:rPr lang="en-US" sz="2000" dirty="0" err="1">
                <a:latin typeface="+mn-lt"/>
              </a:rPr>
              <a:t>cầu</a:t>
            </a:r>
            <a:r>
              <a:rPr lang="en-US" sz="2000" dirty="0">
                <a:latin typeface="+mn-lt"/>
              </a:rPr>
              <a:t> nội </a:t>
            </a:r>
            <a:r>
              <a:rPr lang="en-US" sz="2000" dirty="0" err="1">
                <a:latin typeface="+mn-lt"/>
              </a:rPr>
              <a:t>bộ</a:t>
            </a:r>
            <a:r>
              <a:rPr lang="en-US" sz="2000" dirty="0">
                <a:latin typeface="+mn-lt"/>
              </a:rPr>
              <a:t>).</a:t>
            </a:r>
          </a:p>
          <a:p>
            <a:pPr>
              <a:buFont typeface="Arial" panose="020B0604020202020204" pitchFamily="34" charset="0"/>
              <a:buChar char="•"/>
            </a:pPr>
            <a:r>
              <a:rPr lang="en-US" sz="2000" dirty="0" err="1">
                <a:latin typeface="+mn-lt"/>
              </a:rPr>
              <a:t>Tiết</a:t>
            </a:r>
            <a:r>
              <a:rPr lang="en-US" sz="2000" dirty="0">
                <a:latin typeface="+mn-lt"/>
              </a:rPr>
              <a:t> </a:t>
            </a:r>
            <a:r>
              <a:rPr lang="en-US" sz="2000" dirty="0" err="1">
                <a:latin typeface="+mn-lt"/>
              </a:rPr>
              <a:t>kiệm</a:t>
            </a:r>
            <a:r>
              <a:rPr lang="en-US" sz="2000" dirty="0">
                <a:latin typeface="+mn-lt"/>
              </a:rPr>
              <a:t> chi </a:t>
            </a:r>
            <a:r>
              <a:rPr lang="en-US" sz="2000" dirty="0" err="1">
                <a:latin typeface="+mn-lt"/>
              </a:rPr>
              <a:t>phí</a:t>
            </a:r>
            <a:r>
              <a:rPr lang="en-US" sz="2000" dirty="0">
                <a:latin typeface="+mn-lt"/>
              </a:rPr>
              <a:t> </a:t>
            </a:r>
            <a:r>
              <a:rPr lang="en-US" sz="2000" dirty="0" err="1">
                <a:latin typeface="+mn-lt"/>
              </a:rPr>
              <a:t>điện</a:t>
            </a:r>
            <a:r>
              <a:rPr lang="en-US" sz="2000" dirty="0">
                <a:latin typeface="+mn-lt"/>
              </a:rPr>
              <a:t>: ~22 </a:t>
            </a:r>
            <a:r>
              <a:rPr lang="en-US" sz="2000" dirty="0" err="1">
                <a:latin typeface="+mn-lt"/>
              </a:rPr>
              <a:t>tỷ</a:t>
            </a:r>
            <a:r>
              <a:rPr lang="en-US" sz="2000" dirty="0">
                <a:latin typeface="+mn-lt"/>
              </a:rPr>
              <a:t> VNĐ/</a:t>
            </a:r>
            <a:r>
              <a:rPr lang="en-US" sz="2000" dirty="0" err="1">
                <a:latin typeface="+mn-lt"/>
              </a:rPr>
              <a:t>năm</a:t>
            </a:r>
            <a:r>
              <a:rPr lang="en-US" sz="2000" dirty="0">
                <a:latin typeface="+mn-lt"/>
              </a:rPr>
              <a:t>.</a:t>
            </a:r>
          </a:p>
          <a:p>
            <a:pPr>
              <a:buFont typeface="Arial" panose="020B0604020202020204" pitchFamily="34" charset="0"/>
              <a:buChar char="•"/>
            </a:pPr>
            <a:r>
              <a:rPr lang="en-US" sz="2000" dirty="0" err="1">
                <a:latin typeface="+mn-lt"/>
              </a:rPr>
              <a:t>Giảm</a:t>
            </a:r>
            <a:r>
              <a:rPr lang="en-US" sz="2000" dirty="0">
                <a:latin typeface="+mn-lt"/>
              </a:rPr>
              <a:t> </a:t>
            </a:r>
            <a:r>
              <a:rPr lang="en-US" sz="2000" dirty="0" err="1">
                <a:latin typeface="+mn-lt"/>
              </a:rPr>
              <a:t>phát</a:t>
            </a:r>
            <a:r>
              <a:rPr lang="en-US" sz="2000" dirty="0">
                <a:latin typeface="+mn-lt"/>
              </a:rPr>
              <a:t> </a:t>
            </a:r>
            <a:r>
              <a:rPr lang="en-US" sz="2000" dirty="0" err="1">
                <a:latin typeface="+mn-lt"/>
              </a:rPr>
              <a:t>thải</a:t>
            </a:r>
            <a:r>
              <a:rPr lang="en-US" sz="2000" dirty="0">
                <a:latin typeface="+mn-lt"/>
              </a:rPr>
              <a:t> CO₂: ~25.000 </a:t>
            </a:r>
            <a:r>
              <a:rPr lang="en-US" sz="2000" dirty="0" err="1">
                <a:latin typeface="+mn-lt"/>
              </a:rPr>
              <a:t>tấn</a:t>
            </a:r>
            <a:r>
              <a:rPr lang="en-US" sz="2000" dirty="0">
                <a:latin typeface="+mn-lt"/>
              </a:rPr>
              <a:t>/</a:t>
            </a:r>
            <a:r>
              <a:rPr lang="en-US" sz="2000" dirty="0" err="1">
                <a:latin typeface="+mn-lt"/>
              </a:rPr>
              <a:t>năm</a:t>
            </a:r>
            <a:r>
              <a:rPr lang="en-US" sz="2000" dirty="0">
                <a:latin typeface="+mn-lt"/>
              </a:rPr>
              <a:t>.</a:t>
            </a:r>
          </a:p>
          <a:p>
            <a:pPr>
              <a:buFont typeface="Arial" panose="020B0604020202020204" pitchFamily="34" charset="0"/>
              <a:buChar char="•"/>
            </a:pPr>
            <a:r>
              <a:rPr lang="en-US" sz="2000" dirty="0">
                <a:latin typeface="+mn-lt"/>
              </a:rPr>
              <a:t>Thời </a:t>
            </a:r>
            <a:r>
              <a:rPr lang="en-US" sz="2000" dirty="0" err="1">
                <a:latin typeface="+mn-lt"/>
              </a:rPr>
              <a:t>gian</a:t>
            </a:r>
            <a:r>
              <a:rPr lang="en-US" sz="2000" dirty="0">
                <a:latin typeface="+mn-lt"/>
              </a:rPr>
              <a:t> </a:t>
            </a:r>
            <a:r>
              <a:rPr lang="en-US" sz="2000" dirty="0" err="1">
                <a:latin typeface="+mn-lt"/>
              </a:rPr>
              <a:t>hoàn</a:t>
            </a:r>
            <a:r>
              <a:rPr lang="en-US" sz="2000" dirty="0">
                <a:latin typeface="+mn-lt"/>
              </a:rPr>
              <a:t> </a:t>
            </a:r>
            <a:r>
              <a:rPr lang="en-US" sz="2000" dirty="0" err="1">
                <a:latin typeface="+mn-lt"/>
              </a:rPr>
              <a:t>vốn</a:t>
            </a:r>
            <a:r>
              <a:rPr lang="en-US" sz="2000" dirty="0">
                <a:latin typeface="+mn-lt"/>
              </a:rPr>
              <a:t>: ~4–5 </a:t>
            </a:r>
            <a:r>
              <a:rPr lang="en-US" sz="2000" dirty="0" err="1">
                <a:latin typeface="+mn-lt"/>
              </a:rPr>
              <a:t>năm</a:t>
            </a:r>
            <a:r>
              <a:rPr lang="en-US" sz="2000" dirty="0">
                <a:latin typeface="+mn-lt"/>
              </a:rPr>
              <a:t>.</a:t>
            </a:r>
          </a:p>
        </p:txBody>
      </p:sp>
      <p:sp>
        <p:nvSpPr>
          <p:cNvPr id="8" name="Title 1">
            <a:extLst>
              <a:ext uri="{FF2B5EF4-FFF2-40B4-BE49-F238E27FC236}">
                <a16:creationId xmlns:a16="http://schemas.microsoft.com/office/drawing/2014/main" id="{83942AD7-9643-0ADB-5531-9271F1D5A0A6}"/>
              </a:ext>
            </a:extLst>
          </p:cNvPr>
          <p:cNvSpPr txBox="1">
            <a:spLocks/>
          </p:cNvSpPr>
          <p:nvPr/>
        </p:nvSpPr>
        <p:spPr>
          <a:xfrm>
            <a:off x="609600" y="4775999"/>
            <a:ext cx="10972800" cy="495200"/>
          </a:xfrm>
          <a:prstGeom prst="rect">
            <a:avLst/>
          </a:prstGeom>
          <a:noFill/>
          <a:ln>
            <a:noFill/>
          </a:ln>
        </p:spPr>
        <p:txBody>
          <a:bodyPr spcFirstLastPara="1" wrap="square" lIns="91425" tIns="91425" rIns="91425" bIns="91425" anchor="ctr" anchorCtr="0">
            <a:normAutofit fontScale="90000" lnSpcReduction="10000"/>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sz="2400" dirty="0">
                <a:latin typeface="+mn-lt"/>
                <a:cs typeface="Arial" panose="020B0604020202020204" pitchFamily="34" charset="0"/>
              </a:rPr>
              <a:t>1.</a:t>
            </a:r>
            <a:r>
              <a:rPr lang="vi-VN" sz="2400" dirty="0">
                <a:latin typeface="+mn-lt"/>
                <a:cs typeface="Arial" panose="020B0604020202020204" pitchFamily="34" charset="0"/>
              </a:rPr>
              <a:t>3</a:t>
            </a:r>
            <a:r>
              <a:rPr lang="en-US" sz="2400" dirty="0">
                <a:latin typeface="+mn-lt"/>
                <a:cs typeface="Arial" panose="020B0604020202020204" pitchFamily="34" charset="0"/>
              </a:rPr>
              <a:t>. </a:t>
            </a:r>
            <a:r>
              <a:rPr lang="vi-VN" sz="2400" dirty="0">
                <a:latin typeface="+mn-lt"/>
                <a:cs typeface="Arial" panose="020B0604020202020204" pitchFamily="34" charset="0"/>
              </a:rPr>
              <a:t>Hiệu quả đạt được</a:t>
            </a:r>
          </a:p>
        </p:txBody>
      </p:sp>
      <p:sp>
        <p:nvSpPr>
          <p:cNvPr id="9" name="Title 1">
            <a:extLst>
              <a:ext uri="{FF2B5EF4-FFF2-40B4-BE49-F238E27FC236}">
                <a16:creationId xmlns:a16="http://schemas.microsoft.com/office/drawing/2014/main" id="{C06A9C32-5693-6F49-1DA4-A6C509478C7E}"/>
              </a:ext>
            </a:extLst>
          </p:cNvPr>
          <p:cNvSpPr txBox="1">
            <a:spLocks/>
          </p:cNvSpPr>
          <p:nvPr/>
        </p:nvSpPr>
        <p:spPr>
          <a:xfrm>
            <a:off x="1712794" y="241162"/>
            <a:ext cx="8766411" cy="946964"/>
          </a:xfrm>
          <a:prstGeom prst="rect">
            <a:avLst/>
          </a:prstGeom>
          <a:noFill/>
          <a:ln>
            <a:noFill/>
          </a:ln>
        </p:spPr>
        <p:txBody>
          <a:bodyPr spcFirstLastPara="1" wrap="square" lIns="91425" tIns="91425" rIns="91425" bIns="91425" anchor="ctr" anchorCtr="0">
            <a:normAutofit fontScale="97500"/>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dirty="0">
                <a:solidFill>
                  <a:schemeClr val="accent4">
                    <a:lumMod val="50000"/>
                  </a:schemeClr>
                </a:solidFill>
                <a:latin typeface="Arial" panose="020B0604020202020204" pitchFamily="34" charset="0"/>
                <a:cs typeface="Arial" panose="020B0604020202020204" pitchFamily="34" charset="0"/>
              </a:rPr>
              <a:t>1. THU HỒI NHIỆT KHÍ THẢI ĐỂ PHÁT ĐIỆN (WHR)</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537941"/>
            <a:ext cx="10972800" cy="495200"/>
          </a:xfrm>
        </p:spPr>
        <p:txBody>
          <a:bodyPr>
            <a:normAutofit fontScale="90000"/>
          </a:bodyPr>
          <a:lstStyle/>
          <a:p>
            <a:r>
              <a:rPr lang="en-US" dirty="0">
                <a:latin typeface="+mn-lt"/>
              </a:rPr>
              <a:t>1.4</a:t>
            </a:r>
            <a:r>
              <a:rPr dirty="0">
                <a:latin typeface="+mn-lt"/>
              </a:rPr>
              <a:t>. </a:t>
            </a:r>
            <a:r>
              <a:rPr dirty="0" err="1">
                <a:latin typeface="+mn-lt"/>
              </a:rPr>
              <a:t>Thách</a:t>
            </a:r>
            <a:r>
              <a:rPr dirty="0">
                <a:latin typeface="+mn-lt"/>
              </a:rPr>
              <a:t> </a:t>
            </a:r>
            <a:r>
              <a:rPr dirty="0" err="1">
                <a:latin typeface="+mn-lt"/>
              </a:rPr>
              <a:t>thức</a:t>
            </a:r>
            <a:r>
              <a:rPr dirty="0">
                <a:latin typeface="+mn-lt"/>
              </a:rPr>
              <a:t> </a:t>
            </a:r>
            <a:r>
              <a:rPr dirty="0" err="1">
                <a:latin typeface="+mn-lt"/>
              </a:rPr>
              <a:t>và</a:t>
            </a:r>
            <a:r>
              <a:rPr dirty="0">
                <a:latin typeface="+mn-lt"/>
              </a:rPr>
              <a:t> </a:t>
            </a:r>
            <a:r>
              <a:rPr dirty="0" err="1">
                <a:latin typeface="+mn-lt"/>
              </a:rPr>
              <a:t>lưu</a:t>
            </a:r>
            <a:r>
              <a:rPr dirty="0">
                <a:latin typeface="+mn-lt"/>
              </a:rPr>
              <a:t> ý </a:t>
            </a:r>
            <a:r>
              <a:rPr dirty="0" err="1">
                <a:latin typeface="+mn-lt"/>
              </a:rPr>
              <a:t>khi</a:t>
            </a:r>
            <a:r>
              <a:rPr dirty="0">
                <a:latin typeface="+mn-lt"/>
              </a:rPr>
              <a:t> </a:t>
            </a:r>
            <a:r>
              <a:rPr dirty="0" err="1">
                <a:latin typeface="+mn-lt"/>
              </a:rPr>
              <a:t>triển</a:t>
            </a:r>
            <a:r>
              <a:rPr dirty="0">
                <a:latin typeface="+mn-lt"/>
              </a:rPr>
              <a:t> khai</a:t>
            </a:r>
          </a:p>
        </p:txBody>
      </p:sp>
      <p:sp>
        <p:nvSpPr>
          <p:cNvPr id="3" name="Content Placeholder 2"/>
          <p:cNvSpPr>
            <a:spLocks noGrp="1"/>
          </p:cNvSpPr>
          <p:nvPr>
            <p:ph idx="1"/>
          </p:nvPr>
        </p:nvSpPr>
        <p:spPr>
          <a:xfrm>
            <a:off x="609600" y="2033141"/>
            <a:ext cx="6612082" cy="1102658"/>
          </a:xfrm>
        </p:spPr>
        <p:txBody>
          <a:bodyPr/>
          <a:lstStyle/>
          <a:p>
            <a:r>
              <a:rPr dirty="0">
                <a:latin typeface="+mn-lt"/>
              </a:rPr>
              <a:t>Chi </a:t>
            </a:r>
            <a:r>
              <a:rPr dirty="0" err="1">
                <a:latin typeface="+mn-lt"/>
              </a:rPr>
              <a:t>phí</a:t>
            </a:r>
            <a:r>
              <a:rPr dirty="0">
                <a:latin typeface="+mn-lt"/>
              </a:rPr>
              <a:t> đầu </a:t>
            </a:r>
            <a:r>
              <a:rPr dirty="0" err="1">
                <a:latin typeface="+mn-lt"/>
              </a:rPr>
              <a:t>tư</a:t>
            </a:r>
            <a:r>
              <a:rPr dirty="0">
                <a:latin typeface="+mn-lt"/>
              </a:rPr>
              <a:t> </a:t>
            </a:r>
            <a:r>
              <a:rPr dirty="0" err="1">
                <a:latin typeface="+mn-lt"/>
              </a:rPr>
              <a:t>lớn</a:t>
            </a:r>
            <a:r>
              <a:rPr dirty="0">
                <a:latin typeface="+mn-lt"/>
              </a:rPr>
              <a:t> (~10–12 </a:t>
            </a:r>
            <a:r>
              <a:rPr dirty="0" err="1">
                <a:latin typeface="+mn-lt"/>
              </a:rPr>
              <a:t>triệu</a:t>
            </a:r>
            <a:r>
              <a:rPr dirty="0">
                <a:latin typeface="+mn-lt"/>
              </a:rPr>
              <a:t> USD).</a:t>
            </a:r>
          </a:p>
          <a:p>
            <a:r>
              <a:rPr dirty="0">
                <a:latin typeface="+mn-lt"/>
              </a:rPr>
              <a:t>Cần khảo </a:t>
            </a:r>
            <a:r>
              <a:rPr dirty="0" err="1">
                <a:latin typeface="+mn-lt"/>
              </a:rPr>
              <a:t>sát</a:t>
            </a:r>
            <a:r>
              <a:rPr dirty="0">
                <a:latin typeface="+mn-lt"/>
              </a:rPr>
              <a:t> kỹ </a:t>
            </a:r>
            <a:r>
              <a:rPr dirty="0" err="1">
                <a:latin typeface="+mn-lt"/>
              </a:rPr>
              <a:t>lưu</a:t>
            </a:r>
            <a:r>
              <a:rPr dirty="0">
                <a:latin typeface="+mn-lt"/>
              </a:rPr>
              <a:t> </a:t>
            </a:r>
            <a:r>
              <a:rPr dirty="0" err="1">
                <a:latin typeface="+mn-lt"/>
              </a:rPr>
              <a:t>lượng</a:t>
            </a:r>
            <a:r>
              <a:rPr dirty="0">
                <a:latin typeface="+mn-lt"/>
              </a:rPr>
              <a:t> </a:t>
            </a:r>
            <a:r>
              <a:rPr dirty="0" err="1">
                <a:latin typeface="+mn-lt"/>
              </a:rPr>
              <a:t>và</a:t>
            </a:r>
            <a:r>
              <a:rPr dirty="0">
                <a:latin typeface="+mn-lt"/>
              </a:rPr>
              <a:t> </a:t>
            </a:r>
            <a:r>
              <a:rPr dirty="0" err="1">
                <a:latin typeface="+mn-lt"/>
              </a:rPr>
              <a:t>nhiệt</a:t>
            </a:r>
            <a:r>
              <a:rPr dirty="0">
                <a:latin typeface="+mn-lt"/>
              </a:rPr>
              <a:t> </a:t>
            </a:r>
            <a:r>
              <a:rPr dirty="0" err="1">
                <a:latin typeface="+mn-lt"/>
              </a:rPr>
              <a:t>độ</a:t>
            </a:r>
            <a:r>
              <a:rPr dirty="0">
                <a:latin typeface="+mn-lt"/>
              </a:rPr>
              <a:t> khí </a:t>
            </a:r>
            <a:r>
              <a:rPr dirty="0" err="1">
                <a:latin typeface="+mn-lt"/>
              </a:rPr>
              <a:t>thải</a:t>
            </a:r>
            <a:r>
              <a:rPr dirty="0">
                <a:latin typeface="+mn-lt"/>
              </a:rPr>
              <a:t>.</a:t>
            </a:r>
          </a:p>
          <a:p>
            <a:r>
              <a:rPr dirty="0" err="1">
                <a:latin typeface="+mn-lt"/>
              </a:rPr>
              <a:t>Yêu</a:t>
            </a:r>
            <a:r>
              <a:rPr dirty="0">
                <a:latin typeface="+mn-lt"/>
              </a:rPr>
              <a:t> </a:t>
            </a:r>
            <a:r>
              <a:rPr dirty="0" err="1">
                <a:latin typeface="+mn-lt"/>
              </a:rPr>
              <a:t>cầu</a:t>
            </a:r>
            <a:r>
              <a:rPr dirty="0">
                <a:latin typeface="+mn-lt"/>
              </a:rPr>
              <a:t> bảo </a:t>
            </a:r>
            <a:r>
              <a:rPr dirty="0" err="1">
                <a:latin typeface="+mn-lt"/>
              </a:rPr>
              <a:t>trì</a:t>
            </a:r>
            <a:r>
              <a:rPr dirty="0">
                <a:latin typeface="+mn-lt"/>
              </a:rPr>
              <a:t> thiết </a:t>
            </a:r>
            <a:r>
              <a:rPr dirty="0" err="1">
                <a:latin typeface="+mn-lt"/>
              </a:rPr>
              <a:t>bị</a:t>
            </a:r>
            <a:r>
              <a:rPr dirty="0">
                <a:latin typeface="+mn-lt"/>
              </a:rPr>
              <a:t> đồng </a:t>
            </a:r>
            <a:r>
              <a:rPr dirty="0" err="1">
                <a:latin typeface="+mn-lt"/>
              </a:rPr>
              <a:t>bộ</a:t>
            </a:r>
            <a:r>
              <a:rPr dirty="0">
                <a:latin typeface="+mn-lt"/>
              </a:rPr>
              <a:t>.</a:t>
            </a:r>
          </a:p>
        </p:txBody>
      </p:sp>
      <p:sp>
        <p:nvSpPr>
          <p:cNvPr id="5" name="Content Placeholder 2">
            <a:extLst>
              <a:ext uri="{FF2B5EF4-FFF2-40B4-BE49-F238E27FC236}">
                <a16:creationId xmlns:a16="http://schemas.microsoft.com/office/drawing/2014/main" id="{E81ACF5B-BC3F-2A60-DB7B-4C99D41858A4}"/>
              </a:ext>
            </a:extLst>
          </p:cNvPr>
          <p:cNvSpPr txBox="1">
            <a:spLocks/>
          </p:cNvSpPr>
          <p:nvPr/>
        </p:nvSpPr>
        <p:spPr>
          <a:xfrm>
            <a:off x="609600" y="3878599"/>
            <a:ext cx="10972800" cy="1580640"/>
          </a:xfrm>
          <a:prstGeom prst="rect">
            <a:avLst/>
          </a:prstGeom>
          <a:noFill/>
          <a:ln>
            <a:noFill/>
          </a:ln>
        </p:spPr>
        <p:txBody>
          <a:bodyPr spcFirstLastPara="1" wrap="square" lIns="91425" tIns="91425" rIns="91425" bIns="91425" anchor="t" anchorCtr="0">
            <a:norm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1pPr>
            <a:lvl2pPr marL="914400" marR="0" lvl="1"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2pPr>
            <a:lvl3pPr marL="1371600" marR="0" lvl="2"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3pPr>
            <a:lvl4pPr marL="1828800" marR="0" lvl="3"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4pPr>
            <a:lvl5pPr marL="2286000" marR="0" lvl="4"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5pPr>
            <a:lvl6pPr marL="2743200" marR="0" lvl="5"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9pPr>
          </a:lstStyle>
          <a:p>
            <a:r>
              <a:rPr lang="vi-VN" dirty="0">
                <a:latin typeface="+mn-lt"/>
              </a:rPr>
              <a:t>WHR tại INSEE Hòn Chông là mô hình hiệu quả.</a:t>
            </a:r>
          </a:p>
          <a:p>
            <a:r>
              <a:rPr lang="vi-VN" dirty="0">
                <a:latin typeface="+mn-lt"/>
              </a:rPr>
              <a:t>Giúp tiết kiệm năng lượng và giảm phát thải.</a:t>
            </a:r>
          </a:p>
          <a:p>
            <a:r>
              <a:rPr lang="vi-VN" dirty="0">
                <a:latin typeface="+mn-lt"/>
              </a:rPr>
              <a:t>Phù hợp cho các nhà máy ≥ 5.000 tấn clinker/ngày.</a:t>
            </a:r>
          </a:p>
        </p:txBody>
      </p:sp>
      <p:sp>
        <p:nvSpPr>
          <p:cNvPr id="6" name="Title 1">
            <a:extLst>
              <a:ext uri="{FF2B5EF4-FFF2-40B4-BE49-F238E27FC236}">
                <a16:creationId xmlns:a16="http://schemas.microsoft.com/office/drawing/2014/main" id="{677B7029-9BB4-E746-4AEA-0C0AF67B9FB5}"/>
              </a:ext>
            </a:extLst>
          </p:cNvPr>
          <p:cNvSpPr txBox="1">
            <a:spLocks/>
          </p:cNvSpPr>
          <p:nvPr/>
        </p:nvSpPr>
        <p:spPr>
          <a:xfrm>
            <a:off x="609600" y="3383399"/>
            <a:ext cx="10972800" cy="495200"/>
          </a:xfrm>
          <a:prstGeom prst="rect">
            <a:avLst/>
          </a:prstGeom>
          <a:noFill/>
          <a:ln>
            <a:noFill/>
          </a:ln>
        </p:spPr>
        <p:txBody>
          <a:bodyPr spcFirstLastPara="1" wrap="square" lIns="91425" tIns="91425" rIns="91425" bIns="91425" anchor="ctr" anchorCtr="0">
            <a:normAutofit fontScale="90000" lnSpcReduction="20000"/>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dirty="0">
                <a:latin typeface="+mn-lt"/>
                <a:cs typeface="Arial" panose="020B0604020202020204" pitchFamily="34" charset="0"/>
              </a:rPr>
              <a:t>1.</a:t>
            </a:r>
            <a:r>
              <a:rPr lang="vi-VN" dirty="0">
                <a:latin typeface="+mn-lt"/>
                <a:cs typeface="Arial" panose="020B0604020202020204" pitchFamily="34" charset="0"/>
              </a:rPr>
              <a:t>5 Thách thức và lưu ý khi triển khai</a:t>
            </a:r>
          </a:p>
        </p:txBody>
      </p:sp>
      <p:sp>
        <p:nvSpPr>
          <p:cNvPr id="7" name="Title 1">
            <a:extLst>
              <a:ext uri="{FF2B5EF4-FFF2-40B4-BE49-F238E27FC236}">
                <a16:creationId xmlns:a16="http://schemas.microsoft.com/office/drawing/2014/main" id="{CD42EFC0-427E-EFE5-21DD-E3B38ADB0D58}"/>
              </a:ext>
            </a:extLst>
          </p:cNvPr>
          <p:cNvSpPr txBox="1">
            <a:spLocks/>
          </p:cNvSpPr>
          <p:nvPr/>
        </p:nvSpPr>
        <p:spPr>
          <a:xfrm>
            <a:off x="2151798" y="174996"/>
            <a:ext cx="8848298" cy="946964"/>
          </a:xfrm>
          <a:prstGeom prst="rect">
            <a:avLst/>
          </a:prstGeom>
          <a:noFill/>
          <a:ln>
            <a:noFill/>
          </a:ln>
        </p:spPr>
        <p:txBody>
          <a:bodyPr spcFirstLastPara="1" wrap="square" lIns="91425" tIns="91425" rIns="91425" bIns="91425" anchor="ctr" anchorCtr="0">
            <a:normAutofit fontScale="97500"/>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dirty="0">
                <a:solidFill>
                  <a:schemeClr val="accent4">
                    <a:lumMod val="50000"/>
                  </a:schemeClr>
                </a:solidFill>
                <a:latin typeface="Arial" panose="020B0604020202020204" pitchFamily="34" charset="0"/>
                <a:cs typeface="Arial" panose="020B0604020202020204" pitchFamily="34" charset="0"/>
              </a:rPr>
              <a:t>1. THU HỒI NHIỆT KHÍ THẢI ĐỂ PHÁT ĐIỆN (WHR)</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599" y="1614711"/>
            <a:ext cx="9639870" cy="2323600"/>
          </a:xfrm>
        </p:spPr>
        <p:txBody>
          <a:bodyPr>
            <a:normAutofit/>
          </a:bodyPr>
          <a:lstStyle/>
          <a:p>
            <a:r>
              <a:rPr lang="en-US" sz="4800" dirty="0">
                <a:solidFill>
                  <a:schemeClr val="accent4">
                    <a:lumMod val="50000"/>
                  </a:schemeClr>
                </a:solidFill>
              </a:rPr>
              <a:t>2. </a:t>
            </a:r>
            <a:r>
              <a:rPr sz="4800" dirty="0" err="1">
                <a:solidFill>
                  <a:schemeClr val="accent4">
                    <a:lumMod val="50000"/>
                  </a:schemeClr>
                </a:solidFill>
              </a:rPr>
              <a:t>Cải</a:t>
            </a:r>
            <a:r>
              <a:rPr sz="4800" dirty="0">
                <a:solidFill>
                  <a:schemeClr val="accent4">
                    <a:lumMod val="50000"/>
                  </a:schemeClr>
                </a:solidFill>
              </a:rPr>
              <a:t> </a:t>
            </a:r>
            <a:r>
              <a:rPr sz="4800" dirty="0" err="1">
                <a:solidFill>
                  <a:schemeClr val="accent4">
                    <a:lumMod val="50000"/>
                  </a:schemeClr>
                </a:solidFill>
              </a:rPr>
              <a:t>tạo</a:t>
            </a:r>
            <a:r>
              <a:rPr sz="4800" dirty="0">
                <a:solidFill>
                  <a:schemeClr val="accent4">
                    <a:lumMod val="50000"/>
                  </a:schemeClr>
                </a:solidFill>
              </a:rPr>
              <a:t> </a:t>
            </a:r>
            <a:r>
              <a:rPr sz="4800" dirty="0" err="1">
                <a:solidFill>
                  <a:schemeClr val="accent4">
                    <a:lumMod val="50000"/>
                  </a:schemeClr>
                </a:solidFill>
              </a:rPr>
              <a:t>hệ</a:t>
            </a:r>
            <a:r>
              <a:rPr sz="4800" dirty="0">
                <a:solidFill>
                  <a:schemeClr val="accent4">
                    <a:lumMod val="50000"/>
                  </a:schemeClr>
                </a:solidFill>
              </a:rPr>
              <a:t> </a:t>
            </a:r>
            <a:r>
              <a:rPr sz="4800" dirty="0" err="1">
                <a:solidFill>
                  <a:schemeClr val="accent4">
                    <a:lumMod val="50000"/>
                  </a:schemeClr>
                </a:solidFill>
              </a:rPr>
              <a:t>thống</a:t>
            </a:r>
            <a:r>
              <a:rPr sz="4800" dirty="0">
                <a:solidFill>
                  <a:schemeClr val="accent4">
                    <a:lumMod val="50000"/>
                  </a:schemeClr>
                </a:solidFill>
              </a:rPr>
              <a:t> </a:t>
            </a:r>
            <a:r>
              <a:rPr sz="4800" dirty="0" err="1">
                <a:solidFill>
                  <a:schemeClr val="accent4">
                    <a:lumMod val="50000"/>
                  </a:schemeClr>
                </a:solidFill>
              </a:rPr>
              <a:t>quạt</a:t>
            </a:r>
            <a:r>
              <a:rPr sz="4800" dirty="0">
                <a:solidFill>
                  <a:schemeClr val="accent4">
                    <a:lumMod val="50000"/>
                  </a:schemeClr>
                </a:solidFill>
              </a:rPr>
              <a:t> ID/PA/SA </a:t>
            </a:r>
            <a:r>
              <a:rPr sz="4800" dirty="0" err="1">
                <a:solidFill>
                  <a:schemeClr val="accent4">
                    <a:lumMod val="50000"/>
                  </a:schemeClr>
                </a:solidFill>
              </a:rPr>
              <a:t>kết</a:t>
            </a:r>
            <a:r>
              <a:rPr sz="4800" dirty="0">
                <a:solidFill>
                  <a:schemeClr val="accent4">
                    <a:lumMod val="50000"/>
                  </a:schemeClr>
                </a:solidFill>
              </a:rPr>
              <a:t> </a:t>
            </a:r>
            <a:r>
              <a:rPr sz="4800" dirty="0" err="1">
                <a:solidFill>
                  <a:schemeClr val="accent4">
                    <a:lumMod val="50000"/>
                  </a:schemeClr>
                </a:solidFill>
              </a:rPr>
              <a:t>hợp</a:t>
            </a:r>
            <a:r>
              <a:rPr sz="4800" dirty="0">
                <a:solidFill>
                  <a:schemeClr val="accent4">
                    <a:lumMod val="50000"/>
                  </a:schemeClr>
                </a:solidFill>
              </a:rPr>
              <a:t> biến </a:t>
            </a:r>
            <a:r>
              <a:rPr sz="4800" dirty="0" err="1">
                <a:solidFill>
                  <a:schemeClr val="accent4">
                    <a:lumMod val="50000"/>
                  </a:schemeClr>
                </a:solidFill>
              </a:rPr>
              <a:t>tần</a:t>
            </a:r>
            <a:endParaRPr sz="4800" dirty="0">
              <a:solidFill>
                <a:schemeClr val="accent4">
                  <a:lumMod val="50000"/>
                </a:schemeClr>
              </a:solidFill>
            </a:endParaRPr>
          </a:p>
        </p:txBody>
      </p:sp>
      <p:sp>
        <p:nvSpPr>
          <p:cNvPr id="3" name="Subtitle 2"/>
          <p:cNvSpPr>
            <a:spLocks noGrp="1"/>
          </p:cNvSpPr>
          <p:nvPr>
            <p:ph type="subTitle" idx="1"/>
          </p:nvPr>
        </p:nvSpPr>
        <p:spPr>
          <a:xfrm>
            <a:off x="405245" y="4509067"/>
            <a:ext cx="11381509" cy="909093"/>
          </a:xfrm>
        </p:spPr>
        <p:txBody>
          <a:bodyPr>
            <a:noAutofit/>
          </a:bodyPr>
          <a:lstStyle/>
          <a:p>
            <a:r>
              <a:rPr sz="2800" dirty="0">
                <a:latin typeface="+mn-lt"/>
              </a:rPr>
              <a:t>Các </a:t>
            </a:r>
            <a:r>
              <a:rPr sz="2800" dirty="0" err="1">
                <a:latin typeface="+mn-lt"/>
              </a:rPr>
              <a:t>nghiên</a:t>
            </a:r>
            <a:r>
              <a:rPr sz="2800" dirty="0">
                <a:latin typeface="+mn-lt"/>
              </a:rPr>
              <a:t> </a:t>
            </a:r>
            <a:r>
              <a:rPr sz="2800" dirty="0" err="1">
                <a:latin typeface="+mn-lt"/>
              </a:rPr>
              <a:t>cứu</a:t>
            </a:r>
            <a:r>
              <a:rPr sz="2800" dirty="0">
                <a:latin typeface="+mn-lt"/>
              </a:rPr>
              <a:t> </a:t>
            </a:r>
            <a:r>
              <a:rPr sz="2800" dirty="0" err="1">
                <a:latin typeface="+mn-lt"/>
              </a:rPr>
              <a:t>điển</a:t>
            </a:r>
            <a:r>
              <a:rPr sz="2800" dirty="0">
                <a:latin typeface="+mn-lt"/>
              </a:rPr>
              <a:t> </a:t>
            </a:r>
            <a:r>
              <a:rPr sz="2800" dirty="0" err="1">
                <a:latin typeface="+mn-lt"/>
              </a:rPr>
              <a:t>hình</a:t>
            </a:r>
            <a:r>
              <a:rPr sz="2800" dirty="0">
                <a:latin typeface="+mn-lt"/>
              </a:rPr>
              <a:t> </a:t>
            </a:r>
            <a:r>
              <a:rPr sz="2800" dirty="0" err="1">
                <a:latin typeface="+mn-lt"/>
              </a:rPr>
              <a:t>tại</a:t>
            </a:r>
            <a:r>
              <a:rPr sz="2800" dirty="0">
                <a:latin typeface="+mn-lt"/>
              </a:rPr>
              <a:t> Xi </a:t>
            </a:r>
            <a:r>
              <a:rPr sz="2800" dirty="0" err="1">
                <a:latin typeface="+mn-lt"/>
              </a:rPr>
              <a:t>măng</a:t>
            </a:r>
            <a:r>
              <a:rPr sz="2800" dirty="0">
                <a:latin typeface="+mn-lt"/>
              </a:rPr>
              <a:t> </a:t>
            </a:r>
            <a:r>
              <a:rPr sz="2800" dirty="0" err="1">
                <a:latin typeface="+mn-lt"/>
              </a:rPr>
              <a:t>Bỉm</a:t>
            </a:r>
            <a:r>
              <a:rPr sz="2800" dirty="0">
                <a:latin typeface="+mn-lt"/>
              </a:rPr>
              <a:t> Sơn, </a:t>
            </a:r>
            <a:r>
              <a:rPr sz="2800" dirty="0" err="1">
                <a:latin typeface="+mn-lt"/>
              </a:rPr>
              <a:t>Vicem</a:t>
            </a:r>
            <a:r>
              <a:rPr sz="2800" dirty="0">
                <a:latin typeface="+mn-lt"/>
              </a:rPr>
              <a:t> Hoàng Thạch, Hà Tiên 1</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361675"/>
            <a:ext cx="10972800" cy="495200"/>
          </a:xfrm>
        </p:spPr>
        <p:txBody>
          <a:bodyPr>
            <a:normAutofit fontScale="90000"/>
          </a:bodyPr>
          <a:lstStyle/>
          <a:p>
            <a:r>
              <a:rPr lang="en-US" dirty="0">
                <a:latin typeface="+mn-lt"/>
              </a:rPr>
              <a:t>2.</a:t>
            </a:r>
            <a:r>
              <a:rPr dirty="0">
                <a:latin typeface="+mn-lt"/>
              </a:rPr>
              <a:t>1</a:t>
            </a:r>
            <a:r>
              <a:rPr lang="en-US" dirty="0">
                <a:latin typeface="+mn-lt"/>
              </a:rPr>
              <a:t>.</a:t>
            </a:r>
            <a:r>
              <a:rPr dirty="0">
                <a:latin typeface="+mn-lt"/>
              </a:rPr>
              <a:t> </a:t>
            </a:r>
            <a:r>
              <a:rPr dirty="0" err="1">
                <a:latin typeface="+mn-lt"/>
              </a:rPr>
              <a:t>Bối</a:t>
            </a:r>
            <a:r>
              <a:rPr dirty="0">
                <a:latin typeface="+mn-lt"/>
              </a:rPr>
              <a:t> </a:t>
            </a:r>
            <a:r>
              <a:rPr dirty="0" err="1">
                <a:latin typeface="+mn-lt"/>
              </a:rPr>
              <a:t>cảnh</a:t>
            </a:r>
            <a:r>
              <a:rPr dirty="0">
                <a:latin typeface="+mn-lt"/>
              </a:rPr>
              <a:t> </a:t>
            </a:r>
            <a:r>
              <a:rPr dirty="0" err="1">
                <a:latin typeface="+mn-lt"/>
              </a:rPr>
              <a:t>và</a:t>
            </a:r>
            <a:r>
              <a:rPr dirty="0">
                <a:latin typeface="+mn-lt"/>
              </a:rPr>
              <a:t> </a:t>
            </a:r>
            <a:r>
              <a:rPr dirty="0" err="1">
                <a:latin typeface="+mn-lt"/>
              </a:rPr>
              <a:t>lý</a:t>
            </a:r>
            <a:r>
              <a:rPr dirty="0">
                <a:latin typeface="+mn-lt"/>
              </a:rPr>
              <a:t> do thực </a:t>
            </a:r>
            <a:r>
              <a:rPr dirty="0" err="1">
                <a:latin typeface="+mn-lt"/>
              </a:rPr>
              <a:t>hiện</a:t>
            </a:r>
            <a:endParaRPr dirty="0">
              <a:latin typeface="+mn-lt"/>
            </a:endParaRPr>
          </a:p>
        </p:txBody>
      </p:sp>
      <p:sp>
        <p:nvSpPr>
          <p:cNvPr id="3" name="Content Placeholder 2"/>
          <p:cNvSpPr>
            <a:spLocks noGrp="1"/>
          </p:cNvSpPr>
          <p:nvPr>
            <p:ph idx="1"/>
          </p:nvPr>
        </p:nvSpPr>
        <p:spPr>
          <a:xfrm>
            <a:off x="609600" y="1836406"/>
            <a:ext cx="10972800" cy="1289694"/>
          </a:xfrm>
        </p:spPr>
        <p:txBody>
          <a:bodyPr/>
          <a:lstStyle/>
          <a:p>
            <a:pPr>
              <a:buFont typeface="Arial" panose="020B0604020202020204" pitchFamily="34" charset="0"/>
              <a:buChar char="•"/>
            </a:pPr>
            <a:r>
              <a:rPr dirty="0" err="1">
                <a:latin typeface="+mn-lt"/>
              </a:rPr>
              <a:t>Hệ</a:t>
            </a:r>
            <a:r>
              <a:rPr dirty="0">
                <a:latin typeface="+mn-lt"/>
              </a:rPr>
              <a:t> </a:t>
            </a:r>
            <a:r>
              <a:rPr dirty="0" err="1">
                <a:latin typeface="+mn-lt"/>
              </a:rPr>
              <a:t>thống</a:t>
            </a:r>
            <a:r>
              <a:rPr dirty="0">
                <a:latin typeface="+mn-lt"/>
              </a:rPr>
              <a:t> </a:t>
            </a:r>
            <a:r>
              <a:rPr dirty="0" err="1">
                <a:latin typeface="+mn-lt"/>
              </a:rPr>
              <a:t>quạt</a:t>
            </a:r>
            <a:r>
              <a:rPr dirty="0">
                <a:latin typeface="+mn-lt"/>
              </a:rPr>
              <a:t> ID (</a:t>
            </a:r>
            <a:r>
              <a:rPr dirty="0" err="1">
                <a:latin typeface="+mn-lt"/>
              </a:rPr>
              <a:t>hút</a:t>
            </a:r>
            <a:r>
              <a:rPr dirty="0">
                <a:latin typeface="+mn-lt"/>
              </a:rPr>
              <a:t> khí </a:t>
            </a:r>
            <a:r>
              <a:rPr dirty="0" err="1">
                <a:latin typeface="+mn-lt"/>
              </a:rPr>
              <a:t>thải</a:t>
            </a:r>
            <a:r>
              <a:rPr dirty="0">
                <a:latin typeface="+mn-lt"/>
              </a:rPr>
              <a:t>), PA (</a:t>
            </a:r>
            <a:r>
              <a:rPr dirty="0" err="1">
                <a:latin typeface="+mn-lt"/>
              </a:rPr>
              <a:t>gió</a:t>
            </a:r>
            <a:r>
              <a:rPr dirty="0">
                <a:latin typeface="+mn-lt"/>
              </a:rPr>
              <a:t> </a:t>
            </a:r>
            <a:r>
              <a:rPr dirty="0" err="1">
                <a:latin typeface="+mn-lt"/>
              </a:rPr>
              <a:t>chính</a:t>
            </a:r>
            <a:r>
              <a:rPr dirty="0">
                <a:latin typeface="+mn-lt"/>
              </a:rPr>
              <a:t>), SA (</a:t>
            </a:r>
            <a:r>
              <a:rPr dirty="0" err="1">
                <a:latin typeface="+mn-lt"/>
              </a:rPr>
              <a:t>gió</a:t>
            </a:r>
            <a:r>
              <a:rPr dirty="0">
                <a:latin typeface="+mn-lt"/>
              </a:rPr>
              <a:t> </a:t>
            </a:r>
            <a:r>
              <a:rPr dirty="0" err="1">
                <a:latin typeface="+mn-lt"/>
              </a:rPr>
              <a:t>phụ</a:t>
            </a:r>
            <a:r>
              <a:rPr dirty="0">
                <a:latin typeface="+mn-lt"/>
              </a:rPr>
              <a:t>) </a:t>
            </a:r>
            <a:r>
              <a:rPr dirty="0" err="1">
                <a:latin typeface="+mn-lt"/>
              </a:rPr>
              <a:t>hoạt</a:t>
            </a:r>
            <a:r>
              <a:rPr dirty="0">
                <a:latin typeface="+mn-lt"/>
              </a:rPr>
              <a:t> </a:t>
            </a:r>
            <a:r>
              <a:rPr dirty="0" err="1">
                <a:latin typeface="+mn-lt"/>
              </a:rPr>
              <a:t>động</a:t>
            </a:r>
            <a:r>
              <a:rPr dirty="0">
                <a:latin typeface="+mn-lt"/>
              </a:rPr>
              <a:t> </a:t>
            </a:r>
            <a:r>
              <a:rPr dirty="0" err="1">
                <a:latin typeface="+mn-lt"/>
              </a:rPr>
              <a:t>liên</a:t>
            </a:r>
            <a:r>
              <a:rPr dirty="0">
                <a:latin typeface="+mn-lt"/>
              </a:rPr>
              <a:t> </a:t>
            </a:r>
            <a:r>
              <a:rPr dirty="0" err="1">
                <a:latin typeface="+mn-lt"/>
              </a:rPr>
              <a:t>tục</a:t>
            </a:r>
            <a:r>
              <a:rPr dirty="0">
                <a:latin typeface="+mn-lt"/>
              </a:rPr>
              <a:t>.</a:t>
            </a:r>
          </a:p>
          <a:p>
            <a:pPr>
              <a:buFont typeface="Arial" panose="020B0604020202020204" pitchFamily="34" charset="0"/>
              <a:buChar char="•"/>
            </a:pPr>
            <a:r>
              <a:rPr dirty="0" err="1">
                <a:latin typeface="+mn-lt"/>
              </a:rPr>
              <a:t>Chiếm</a:t>
            </a:r>
            <a:r>
              <a:rPr dirty="0">
                <a:latin typeface="+mn-lt"/>
              </a:rPr>
              <a:t> ~30–40% </a:t>
            </a:r>
            <a:r>
              <a:rPr dirty="0" err="1">
                <a:latin typeface="+mn-lt"/>
              </a:rPr>
              <a:t>điện</a:t>
            </a:r>
            <a:r>
              <a:rPr dirty="0">
                <a:latin typeface="+mn-lt"/>
              </a:rPr>
              <a:t> </a:t>
            </a:r>
            <a:r>
              <a:rPr dirty="0" err="1">
                <a:latin typeface="+mn-lt"/>
              </a:rPr>
              <a:t>tiêu</a:t>
            </a:r>
            <a:r>
              <a:rPr dirty="0">
                <a:latin typeface="+mn-lt"/>
              </a:rPr>
              <a:t> </a:t>
            </a:r>
            <a:r>
              <a:rPr dirty="0" err="1">
                <a:latin typeface="+mn-lt"/>
              </a:rPr>
              <a:t>thụ</a:t>
            </a:r>
            <a:r>
              <a:rPr dirty="0">
                <a:latin typeface="+mn-lt"/>
              </a:rPr>
              <a:t> </a:t>
            </a:r>
            <a:r>
              <a:rPr dirty="0" err="1">
                <a:latin typeface="+mn-lt"/>
              </a:rPr>
              <a:t>toàn</a:t>
            </a:r>
            <a:r>
              <a:rPr dirty="0">
                <a:latin typeface="+mn-lt"/>
              </a:rPr>
              <a:t> nhà </a:t>
            </a:r>
            <a:r>
              <a:rPr dirty="0" err="1">
                <a:latin typeface="+mn-lt"/>
              </a:rPr>
              <a:t>máy</a:t>
            </a:r>
            <a:r>
              <a:rPr dirty="0">
                <a:latin typeface="+mn-lt"/>
              </a:rPr>
              <a:t>.</a:t>
            </a:r>
          </a:p>
          <a:p>
            <a:pPr>
              <a:buFont typeface="Arial" panose="020B0604020202020204" pitchFamily="34" charset="0"/>
              <a:buChar char="•"/>
            </a:pPr>
            <a:r>
              <a:rPr dirty="0">
                <a:latin typeface="+mn-lt"/>
              </a:rPr>
              <a:t>Trước </a:t>
            </a:r>
            <a:r>
              <a:rPr dirty="0" err="1">
                <a:latin typeface="+mn-lt"/>
              </a:rPr>
              <a:t>cải</a:t>
            </a:r>
            <a:r>
              <a:rPr dirty="0">
                <a:latin typeface="+mn-lt"/>
              </a:rPr>
              <a:t> </a:t>
            </a:r>
            <a:r>
              <a:rPr dirty="0" err="1">
                <a:latin typeface="+mn-lt"/>
              </a:rPr>
              <a:t>tạo</a:t>
            </a:r>
            <a:r>
              <a:rPr dirty="0">
                <a:latin typeface="+mn-lt"/>
              </a:rPr>
              <a:t> </a:t>
            </a:r>
            <a:r>
              <a:rPr dirty="0" err="1">
                <a:latin typeface="+mn-lt"/>
              </a:rPr>
              <a:t>dùng</a:t>
            </a:r>
            <a:r>
              <a:rPr dirty="0">
                <a:latin typeface="+mn-lt"/>
              </a:rPr>
              <a:t> van </a:t>
            </a:r>
            <a:r>
              <a:rPr dirty="0" err="1">
                <a:latin typeface="+mn-lt"/>
              </a:rPr>
              <a:t>cơ</a:t>
            </a:r>
            <a:r>
              <a:rPr dirty="0">
                <a:latin typeface="+mn-lt"/>
              </a:rPr>
              <a:t>/IGV </a:t>
            </a:r>
            <a:r>
              <a:rPr dirty="0" err="1">
                <a:latin typeface="+mn-lt"/>
              </a:rPr>
              <a:t>gây</a:t>
            </a:r>
            <a:r>
              <a:rPr dirty="0">
                <a:latin typeface="+mn-lt"/>
              </a:rPr>
              <a:t> </a:t>
            </a:r>
            <a:r>
              <a:rPr dirty="0" err="1">
                <a:latin typeface="+mn-lt"/>
              </a:rPr>
              <a:t>tổn</a:t>
            </a:r>
            <a:r>
              <a:rPr dirty="0">
                <a:latin typeface="+mn-lt"/>
              </a:rPr>
              <a:t> </a:t>
            </a:r>
            <a:r>
              <a:rPr dirty="0" err="1">
                <a:latin typeface="+mn-lt"/>
              </a:rPr>
              <a:t>thất</a:t>
            </a:r>
            <a:r>
              <a:rPr dirty="0">
                <a:latin typeface="+mn-lt"/>
              </a:rPr>
              <a:t> </a:t>
            </a:r>
            <a:r>
              <a:rPr dirty="0" err="1">
                <a:latin typeface="+mn-lt"/>
              </a:rPr>
              <a:t>năng</a:t>
            </a:r>
            <a:r>
              <a:rPr dirty="0">
                <a:latin typeface="+mn-lt"/>
              </a:rPr>
              <a:t> </a:t>
            </a:r>
            <a:r>
              <a:rPr dirty="0" err="1">
                <a:latin typeface="+mn-lt"/>
              </a:rPr>
              <a:t>lượng</a:t>
            </a:r>
            <a:r>
              <a:rPr dirty="0">
                <a:latin typeface="+mn-lt"/>
              </a:rPr>
              <a:t> </a:t>
            </a:r>
            <a:r>
              <a:rPr dirty="0" err="1">
                <a:latin typeface="+mn-lt"/>
              </a:rPr>
              <a:t>lớn</a:t>
            </a:r>
            <a:r>
              <a:rPr dirty="0">
                <a:latin typeface="+mn-lt"/>
              </a:rPr>
              <a:t>.</a:t>
            </a:r>
          </a:p>
        </p:txBody>
      </p:sp>
      <p:sp>
        <p:nvSpPr>
          <p:cNvPr id="4" name="Title 1">
            <a:extLst>
              <a:ext uri="{FF2B5EF4-FFF2-40B4-BE49-F238E27FC236}">
                <a16:creationId xmlns:a16="http://schemas.microsoft.com/office/drawing/2014/main" id="{7F81C1D8-D76E-49FA-CA98-17DC421DA9B8}"/>
              </a:ext>
            </a:extLst>
          </p:cNvPr>
          <p:cNvSpPr txBox="1">
            <a:spLocks/>
          </p:cNvSpPr>
          <p:nvPr/>
        </p:nvSpPr>
        <p:spPr>
          <a:xfrm>
            <a:off x="609600" y="3044153"/>
            <a:ext cx="10972800" cy="495200"/>
          </a:xfrm>
          <a:prstGeom prst="rect">
            <a:avLst/>
          </a:prstGeom>
          <a:noFill/>
          <a:ln>
            <a:noFill/>
          </a:ln>
        </p:spPr>
        <p:txBody>
          <a:bodyPr spcFirstLastPara="1" wrap="square" lIns="91425" tIns="91425" rIns="91425" bIns="91425" anchor="ctr" anchorCtr="0">
            <a:normAutofit fontScale="90000" lnSpcReduction="20000"/>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dirty="0">
                <a:latin typeface="+mn-lt"/>
                <a:cs typeface="Arial" panose="020B0604020202020204" pitchFamily="34" charset="0"/>
              </a:rPr>
              <a:t>2.2. </a:t>
            </a:r>
            <a:r>
              <a:rPr lang="en-US" dirty="0" err="1">
                <a:latin typeface="+mn-lt"/>
                <a:cs typeface="Arial" panose="020B0604020202020204" pitchFamily="34" charset="0"/>
              </a:rPr>
              <a:t>Mô</a:t>
            </a:r>
            <a:r>
              <a:rPr lang="en-US" dirty="0">
                <a:latin typeface="+mn-lt"/>
                <a:cs typeface="Arial" panose="020B0604020202020204" pitchFamily="34" charset="0"/>
              </a:rPr>
              <a:t> </a:t>
            </a:r>
            <a:r>
              <a:rPr lang="en-US" dirty="0" err="1">
                <a:latin typeface="+mn-lt"/>
                <a:cs typeface="Arial" panose="020B0604020202020204" pitchFamily="34" charset="0"/>
              </a:rPr>
              <a:t>tả</a:t>
            </a:r>
            <a:r>
              <a:rPr lang="en-US" dirty="0">
                <a:latin typeface="+mn-lt"/>
                <a:cs typeface="Arial" panose="020B0604020202020204" pitchFamily="34" charset="0"/>
              </a:rPr>
              <a:t> </a:t>
            </a:r>
            <a:r>
              <a:rPr lang="en-US" dirty="0" err="1">
                <a:latin typeface="+mn-lt"/>
                <a:cs typeface="Arial" panose="020B0604020202020204" pitchFamily="34" charset="0"/>
              </a:rPr>
              <a:t>giải</a:t>
            </a:r>
            <a:r>
              <a:rPr lang="en-US" dirty="0">
                <a:latin typeface="+mn-lt"/>
                <a:cs typeface="Arial" panose="020B0604020202020204" pitchFamily="34" charset="0"/>
              </a:rPr>
              <a:t> </a:t>
            </a:r>
            <a:r>
              <a:rPr lang="en-US" dirty="0" err="1">
                <a:latin typeface="+mn-lt"/>
                <a:cs typeface="Arial" panose="020B0604020202020204" pitchFamily="34" charset="0"/>
              </a:rPr>
              <a:t>pháp</a:t>
            </a:r>
            <a:r>
              <a:rPr lang="en-US" dirty="0">
                <a:latin typeface="+mn-lt"/>
                <a:cs typeface="Arial" panose="020B0604020202020204" pitchFamily="34" charset="0"/>
              </a:rPr>
              <a:t> kỹ thuật</a:t>
            </a:r>
          </a:p>
        </p:txBody>
      </p:sp>
      <p:sp>
        <p:nvSpPr>
          <p:cNvPr id="5" name="Content Placeholder 2">
            <a:extLst>
              <a:ext uri="{FF2B5EF4-FFF2-40B4-BE49-F238E27FC236}">
                <a16:creationId xmlns:a16="http://schemas.microsoft.com/office/drawing/2014/main" id="{07D9C7BA-C882-AE89-3822-CCBFF8001B25}"/>
              </a:ext>
            </a:extLst>
          </p:cNvPr>
          <p:cNvSpPr txBox="1">
            <a:spLocks/>
          </p:cNvSpPr>
          <p:nvPr/>
        </p:nvSpPr>
        <p:spPr>
          <a:xfrm>
            <a:off x="609600" y="3445280"/>
            <a:ext cx="10972800" cy="1452718"/>
          </a:xfrm>
          <a:prstGeom prst="rect">
            <a:avLst/>
          </a:prstGeom>
          <a:noFill/>
          <a:ln>
            <a:noFill/>
          </a:ln>
        </p:spPr>
        <p:txBody>
          <a:bodyPr spcFirstLastPara="1" wrap="square" lIns="91425" tIns="91425" rIns="91425" bIns="91425" anchor="t" anchorCtr="0">
            <a:norm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1pPr>
            <a:lvl2pPr marL="914400" marR="0" lvl="1"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2pPr>
            <a:lvl3pPr marL="1371600" marR="0" lvl="2"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3pPr>
            <a:lvl4pPr marL="1828800" marR="0" lvl="3"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4pPr>
            <a:lvl5pPr marL="2286000" marR="0" lvl="4"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5pPr>
            <a:lvl6pPr marL="2743200" marR="0" lvl="5"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9pPr>
          </a:lstStyle>
          <a:p>
            <a:pPr>
              <a:buFont typeface="Arial" panose="020B0604020202020204" pitchFamily="34" charset="0"/>
              <a:buChar char="•"/>
            </a:pPr>
            <a:r>
              <a:rPr lang="vi-VN" dirty="0">
                <a:latin typeface="+mn-lt"/>
              </a:rPr>
              <a:t>Thay động cơ cũ bằng động cơ hiệu suất cao (IE2/IE3).</a:t>
            </a:r>
          </a:p>
          <a:p>
            <a:pPr>
              <a:buFont typeface="Arial" panose="020B0604020202020204" pitchFamily="34" charset="0"/>
              <a:buChar char="•"/>
            </a:pPr>
            <a:r>
              <a:rPr lang="vi-VN" dirty="0">
                <a:latin typeface="+mn-lt"/>
              </a:rPr>
              <a:t>Lắp biến tần (VSD) cho phép điều chỉnh tốc độ linh hoạt.</a:t>
            </a:r>
          </a:p>
          <a:p>
            <a:pPr>
              <a:buFont typeface="Arial" panose="020B0604020202020204" pitchFamily="34" charset="0"/>
              <a:buChar char="•"/>
            </a:pPr>
            <a:r>
              <a:rPr lang="vi-VN" dirty="0">
                <a:latin typeface="+mn-lt"/>
              </a:rPr>
              <a:t>Đồng bộ điều khiển với hệ thống DCS/SCADA.</a:t>
            </a:r>
          </a:p>
        </p:txBody>
      </p:sp>
      <p:sp>
        <p:nvSpPr>
          <p:cNvPr id="8" name="Title 1">
            <a:extLst>
              <a:ext uri="{FF2B5EF4-FFF2-40B4-BE49-F238E27FC236}">
                <a16:creationId xmlns:a16="http://schemas.microsoft.com/office/drawing/2014/main" id="{6705E760-B62C-07C3-9120-6FA5367D9E62}"/>
              </a:ext>
            </a:extLst>
          </p:cNvPr>
          <p:cNvSpPr txBox="1">
            <a:spLocks/>
          </p:cNvSpPr>
          <p:nvPr/>
        </p:nvSpPr>
        <p:spPr>
          <a:xfrm>
            <a:off x="609600" y="4611002"/>
            <a:ext cx="10972800" cy="495200"/>
          </a:xfrm>
          <a:prstGeom prst="rect">
            <a:avLst/>
          </a:prstGeom>
          <a:noFill/>
          <a:ln>
            <a:noFill/>
          </a:ln>
        </p:spPr>
        <p:txBody>
          <a:bodyPr spcFirstLastPara="1" wrap="square" lIns="91425" tIns="91425" rIns="91425" bIns="91425" anchor="ctr" anchorCtr="0">
            <a:normAutofit fontScale="90000" lnSpcReduction="20000"/>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dirty="0">
                <a:latin typeface="+mn-lt"/>
                <a:cs typeface="Arial" panose="020B0604020202020204" pitchFamily="34" charset="0"/>
              </a:rPr>
              <a:t>2.3.</a:t>
            </a:r>
            <a:r>
              <a:rPr lang="vi-VN" dirty="0">
                <a:latin typeface="+mn-lt"/>
                <a:cs typeface="Arial" panose="020B0604020202020204" pitchFamily="34" charset="0"/>
              </a:rPr>
              <a:t> Hiệu quả đạt được Xi măng Bỉm Sơn</a:t>
            </a:r>
          </a:p>
        </p:txBody>
      </p:sp>
      <p:sp>
        <p:nvSpPr>
          <p:cNvPr id="9" name="Content Placeholder 2">
            <a:extLst>
              <a:ext uri="{FF2B5EF4-FFF2-40B4-BE49-F238E27FC236}">
                <a16:creationId xmlns:a16="http://schemas.microsoft.com/office/drawing/2014/main" id="{3A17DD3E-849E-C0E6-D866-E4E31EB5FE93}"/>
              </a:ext>
            </a:extLst>
          </p:cNvPr>
          <p:cNvSpPr txBox="1">
            <a:spLocks/>
          </p:cNvSpPr>
          <p:nvPr/>
        </p:nvSpPr>
        <p:spPr>
          <a:xfrm>
            <a:off x="725347" y="5106202"/>
            <a:ext cx="10972800" cy="1560471"/>
          </a:xfrm>
          <a:prstGeom prst="rect">
            <a:avLst/>
          </a:prstGeom>
          <a:noFill/>
          <a:ln>
            <a:noFill/>
          </a:ln>
        </p:spPr>
        <p:txBody>
          <a:bodyPr spcFirstLastPara="1" wrap="square" lIns="91425" tIns="91425" rIns="91425" bIns="91425" anchor="t" anchorCtr="0">
            <a:norm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1pPr>
            <a:lvl2pPr marL="914400" marR="0" lvl="1"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2pPr>
            <a:lvl3pPr marL="1371600" marR="0" lvl="2"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3pPr>
            <a:lvl4pPr marL="1828800" marR="0" lvl="3"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4pPr>
            <a:lvl5pPr marL="2286000" marR="0" lvl="4"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5pPr>
            <a:lvl6pPr marL="2743200" marR="0" lvl="5"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9pPr>
          </a:lstStyle>
          <a:p>
            <a:pPr>
              <a:buFont typeface="Arial" panose="020B0604020202020204" pitchFamily="34" charset="0"/>
              <a:buChar char="•"/>
            </a:pPr>
            <a:r>
              <a:rPr lang="en-US" dirty="0" err="1">
                <a:latin typeface="+mn-lt"/>
              </a:rPr>
              <a:t>Cải</a:t>
            </a:r>
            <a:r>
              <a:rPr lang="en-US" dirty="0">
                <a:latin typeface="+mn-lt"/>
              </a:rPr>
              <a:t> </a:t>
            </a:r>
            <a:r>
              <a:rPr lang="en-US" dirty="0" err="1">
                <a:latin typeface="+mn-lt"/>
              </a:rPr>
              <a:t>tạo</a:t>
            </a:r>
            <a:r>
              <a:rPr lang="en-US" dirty="0">
                <a:latin typeface="+mn-lt"/>
              </a:rPr>
              <a:t> 6 </a:t>
            </a:r>
            <a:r>
              <a:rPr lang="en-US" dirty="0" err="1">
                <a:latin typeface="+mn-lt"/>
              </a:rPr>
              <a:t>quạt</a:t>
            </a:r>
            <a:r>
              <a:rPr lang="en-US" dirty="0">
                <a:latin typeface="+mn-lt"/>
              </a:rPr>
              <a:t> ID/PA/SA.</a:t>
            </a:r>
          </a:p>
          <a:p>
            <a:pPr>
              <a:buFont typeface="Arial" panose="020B0604020202020204" pitchFamily="34" charset="0"/>
              <a:buChar char="•"/>
            </a:pPr>
            <a:r>
              <a:rPr lang="en-US" dirty="0" err="1">
                <a:latin typeface="+mn-lt"/>
              </a:rPr>
              <a:t>Tiết</a:t>
            </a:r>
            <a:r>
              <a:rPr lang="en-US" dirty="0">
                <a:latin typeface="+mn-lt"/>
              </a:rPr>
              <a:t> </a:t>
            </a:r>
            <a:r>
              <a:rPr lang="en-US" dirty="0" err="1">
                <a:latin typeface="+mn-lt"/>
              </a:rPr>
              <a:t>kiệm</a:t>
            </a:r>
            <a:r>
              <a:rPr lang="en-US" dirty="0">
                <a:latin typeface="+mn-lt"/>
              </a:rPr>
              <a:t> ~1,2 </a:t>
            </a:r>
            <a:r>
              <a:rPr lang="en-US" dirty="0" err="1">
                <a:latin typeface="+mn-lt"/>
              </a:rPr>
              <a:t>triệu</a:t>
            </a:r>
            <a:r>
              <a:rPr lang="en-US" dirty="0">
                <a:latin typeface="+mn-lt"/>
              </a:rPr>
              <a:t> kWh/</a:t>
            </a:r>
            <a:r>
              <a:rPr lang="en-US" dirty="0" err="1">
                <a:latin typeface="+mn-lt"/>
              </a:rPr>
              <a:t>năm</a:t>
            </a:r>
            <a:r>
              <a:rPr lang="en-US" dirty="0">
                <a:latin typeface="+mn-lt"/>
              </a:rPr>
              <a:t>.</a:t>
            </a:r>
          </a:p>
          <a:p>
            <a:pPr>
              <a:buFont typeface="Arial" panose="020B0604020202020204" pitchFamily="34" charset="0"/>
              <a:buChar char="•"/>
            </a:pPr>
            <a:r>
              <a:rPr lang="en-US" dirty="0" err="1">
                <a:latin typeface="+mn-lt"/>
              </a:rPr>
              <a:t>Giảm</a:t>
            </a:r>
            <a:r>
              <a:rPr lang="en-US" dirty="0">
                <a:latin typeface="+mn-lt"/>
              </a:rPr>
              <a:t> </a:t>
            </a:r>
            <a:r>
              <a:rPr lang="en-US" dirty="0" err="1">
                <a:latin typeface="+mn-lt"/>
              </a:rPr>
              <a:t>phát</a:t>
            </a:r>
            <a:r>
              <a:rPr lang="en-US" dirty="0">
                <a:latin typeface="+mn-lt"/>
              </a:rPr>
              <a:t> </a:t>
            </a:r>
            <a:r>
              <a:rPr lang="en-US" dirty="0" err="1">
                <a:latin typeface="+mn-lt"/>
              </a:rPr>
              <a:t>thải</a:t>
            </a:r>
            <a:r>
              <a:rPr lang="en-US" dirty="0">
                <a:latin typeface="+mn-lt"/>
              </a:rPr>
              <a:t> CO₂ ~960 </a:t>
            </a:r>
            <a:r>
              <a:rPr lang="en-US" dirty="0" err="1">
                <a:latin typeface="+mn-lt"/>
              </a:rPr>
              <a:t>tấn</a:t>
            </a:r>
            <a:r>
              <a:rPr lang="en-US" dirty="0">
                <a:latin typeface="+mn-lt"/>
              </a:rPr>
              <a:t>/</a:t>
            </a:r>
            <a:r>
              <a:rPr lang="en-US" dirty="0" err="1">
                <a:latin typeface="+mn-lt"/>
              </a:rPr>
              <a:t>năm</a:t>
            </a:r>
            <a:r>
              <a:rPr lang="en-US" dirty="0">
                <a:latin typeface="+mn-lt"/>
              </a:rPr>
              <a:t>.</a:t>
            </a:r>
          </a:p>
          <a:p>
            <a:pPr>
              <a:buFont typeface="Arial" panose="020B0604020202020204" pitchFamily="34" charset="0"/>
              <a:buChar char="•"/>
            </a:pPr>
            <a:r>
              <a:rPr lang="en-US" dirty="0">
                <a:latin typeface="+mn-lt"/>
              </a:rPr>
              <a:t>Hoàn </a:t>
            </a:r>
            <a:r>
              <a:rPr lang="en-US" dirty="0" err="1">
                <a:latin typeface="+mn-lt"/>
              </a:rPr>
              <a:t>vốn</a:t>
            </a:r>
            <a:r>
              <a:rPr lang="en-US" dirty="0">
                <a:latin typeface="+mn-lt"/>
              </a:rPr>
              <a:t> ~2,5 </a:t>
            </a:r>
            <a:r>
              <a:rPr lang="en-US" dirty="0" err="1">
                <a:latin typeface="+mn-lt"/>
              </a:rPr>
              <a:t>năm</a:t>
            </a:r>
            <a:r>
              <a:rPr lang="en-US" dirty="0">
                <a:latin typeface="+mn-lt"/>
              </a:rPr>
              <a:t>.</a:t>
            </a:r>
          </a:p>
        </p:txBody>
      </p:sp>
      <p:sp>
        <p:nvSpPr>
          <p:cNvPr id="10" name="Title 1">
            <a:extLst>
              <a:ext uri="{FF2B5EF4-FFF2-40B4-BE49-F238E27FC236}">
                <a16:creationId xmlns:a16="http://schemas.microsoft.com/office/drawing/2014/main" id="{A0E3AFFA-2901-FFEF-F811-29309A0F797C}"/>
              </a:ext>
            </a:extLst>
          </p:cNvPr>
          <p:cNvSpPr txBox="1">
            <a:spLocks/>
          </p:cNvSpPr>
          <p:nvPr/>
        </p:nvSpPr>
        <p:spPr>
          <a:xfrm>
            <a:off x="609600" y="341452"/>
            <a:ext cx="10972800" cy="580867"/>
          </a:xfrm>
          <a:prstGeom prst="rect">
            <a:avLst/>
          </a:prstGeom>
          <a:noFill/>
          <a:ln>
            <a:noFill/>
          </a:ln>
        </p:spPr>
        <p:txBody>
          <a:bodyPr spcFirstLastPara="1" wrap="square" lIns="91425" tIns="91425" rIns="91425" bIns="91425" anchor="ctr" anchorCtr="0">
            <a:normAutofit fontScale="97500" lnSpcReduction="10000"/>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dirty="0">
                <a:solidFill>
                  <a:schemeClr val="accent4">
                    <a:lumMod val="50000"/>
                  </a:schemeClr>
                </a:solidFill>
                <a:latin typeface="Arial" panose="020B0604020202020204" pitchFamily="34" charset="0"/>
                <a:cs typeface="Arial" panose="020B0604020202020204" pitchFamily="34" charset="0"/>
              </a:rPr>
              <a:t>2. CẢI TẠO HỆ THỐNG QUẠT ID/PA/SA KẾT HỢP BIẾN TẦN</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480101"/>
            <a:ext cx="10972800" cy="495200"/>
          </a:xfrm>
        </p:spPr>
        <p:txBody>
          <a:bodyPr>
            <a:normAutofit fontScale="90000"/>
          </a:bodyPr>
          <a:lstStyle/>
          <a:p>
            <a:r>
              <a:rPr lang="en-US" dirty="0">
                <a:latin typeface="+mn-lt"/>
              </a:rPr>
              <a:t>2.</a:t>
            </a:r>
            <a:r>
              <a:rPr dirty="0">
                <a:latin typeface="+mn-lt"/>
              </a:rPr>
              <a:t>4</a:t>
            </a:r>
            <a:r>
              <a:rPr lang="en-US" dirty="0">
                <a:latin typeface="+mn-lt"/>
              </a:rPr>
              <a:t>. </a:t>
            </a:r>
            <a:r>
              <a:rPr dirty="0">
                <a:latin typeface="+mn-lt"/>
              </a:rPr>
              <a:t>Hiệu quả đạt được Hoàng Thạch &amp; Hà Tiên 1</a:t>
            </a:r>
          </a:p>
        </p:txBody>
      </p:sp>
      <p:sp>
        <p:nvSpPr>
          <p:cNvPr id="3" name="Content Placeholder 2"/>
          <p:cNvSpPr>
            <a:spLocks noGrp="1"/>
          </p:cNvSpPr>
          <p:nvPr>
            <p:ph idx="1"/>
          </p:nvPr>
        </p:nvSpPr>
        <p:spPr>
          <a:xfrm>
            <a:off x="609600" y="1975301"/>
            <a:ext cx="10972800" cy="1322314"/>
          </a:xfrm>
        </p:spPr>
        <p:txBody>
          <a:bodyPr/>
          <a:lstStyle/>
          <a:p>
            <a:pPr>
              <a:buFont typeface="Arial" panose="020B0604020202020204" pitchFamily="34" charset="0"/>
              <a:buChar char="•"/>
            </a:pPr>
            <a:r>
              <a:rPr dirty="0" err="1">
                <a:latin typeface="+mn-lt"/>
              </a:rPr>
              <a:t>Vicem</a:t>
            </a:r>
            <a:r>
              <a:rPr dirty="0">
                <a:latin typeface="+mn-lt"/>
              </a:rPr>
              <a:t> Hoàng Thạch: </a:t>
            </a:r>
            <a:r>
              <a:rPr dirty="0" err="1">
                <a:latin typeface="+mn-lt"/>
              </a:rPr>
              <a:t>Tiết</a:t>
            </a:r>
            <a:r>
              <a:rPr dirty="0">
                <a:latin typeface="+mn-lt"/>
              </a:rPr>
              <a:t> </a:t>
            </a:r>
            <a:r>
              <a:rPr dirty="0" err="1">
                <a:latin typeface="+mn-lt"/>
              </a:rPr>
              <a:t>kiệm</a:t>
            </a:r>
            <a:r>
              <a:rPr dirty="0">
                <a:latin typeface="+mn-lt"/>
              </a:rPr>
              <a:t> 20–25%, </a:t>
            </a:r>
            <a:r>
              <a:rPr dirty="0" err="1">
                <a:latin typeface="+mn-lt"/>
              </a:rPr>
              <a:t>tăng</a:t>
            </a:r>
            <a:r>
              <a:rPr dirty="0">
                <a:latin typeface="+mn-lt"/>
              </a:rPr>
              <a:t> </a:t>
            </a:r>
            <a:r>
              <a:rPr dirty="0" err="1">
                <a:latin typeface="+mn-lt"/>
              </a:rPr>
              <a:t>độ</a:t>
            </a:r>
            <a:r>
              <a:rPr dirty="0">
                <a:latin typeface="+mn-lt"/>
              </a:rPr>
              <a:t> tin </a:t>
            </a:r>
            <a:r>
              <a:rPr dirty="0" err="1">
                <a:latin typeface="+mn-lt"/>
              </a:rPr>
              <a:t>cậy</a:t>
            </a:r>
            <a:r>
              <a:rPr dirty="0">
                <a:latin typeface="+mn-lt"/>
              </a:rPr>
              <a:t>.</a:t>
            </a:r>
          </a:p>
          <a:p>
            <a:pPr>
              <a:buFont typeface="Arial" panose="020B0604020202020204" pitchFamily="34" charset="0"/>
              <a:buChar char="•"/>
            </a:pPr>
            <a:r>
              <a:rPr dirty="0">
                <a:latin typeface="+mn-lt"/>
              </a:rPr>
              <a:t>Hà Tiên 1: </a:t>
            </a:r>
            <a:r>
              <a:rPr dirty="0" err="1">
                <a:latin typeface="+mn-lt"/>
              </a:rPr>
              <a:t>Giảm</a:t>
            </a:r>
            <a:r>
              <a:rPr dirty="0">
                <a:latin typeface="+mn-lt"/>
              </a:rPr>
              <a:t> từ 150 kW </a:t>
            </a:r>
            <a:r>
              <a:rPr dirty="0" err="1">
                <a:latin typeface="+mn-lt"/>
              </a:rPr>
              <a:t>xuống</a:t>
            </a:r>
            <a:r>
              <a:rPr dirty="0">
                <a:latin typeface="+mn-lt"/>
              </a:rPr>
              <a:t> 110–120 kW/</a:t>
            </a:r>
            <a:r>
              <a:rPr dirty="0" err="1">
                <a:latin typeface="+mn-lt"/>
              </a:rPr>
              <a:t>quạt</a:t>
            </a:r>
            <a:r>
              <a:rPr dirty="0">
                <a:latin typeface="+mn-lt"/>
              </a:rPr>
              <a:t>.</a:t>
            </a:r>
          </a:p>
          <a:p>
            <a:pPr>
              <a:buFont typeface="Arial" panose="020B0604020202020204" pitchFamily="34" charset="0"/>
              <a:buChar char="•"/>
            </a:pPr>
            <a:r>
              <a:rPr dirty="0" err="1">
                <a:latin typeface="+mn-lt"/>
              </a:rPr>
              <a:t>Tối</a:t>
            </a:r>
            <a:r>
              <a:rPr dirty="0">
                <a:latin typeface="+mn-lt"/>
              </a:rPr>
              <a:t> </a:t>
            </a:r>
            <a:r>
              <a:rPr dirty="0" err="1">
                <a:latin typeface="+mn-lt"/>
              </a:rPr>
              <a:t>ưu</a:t>
            </a:r>
            <a:r>
              <a:rPr dirty="0">
                <a:latin typeface="+mn-lt"/>
              </a:rPr>
              <a:t> O₂ </a:t>
            </a:r>
            <a:r>
              <a:rPr dirty="0" err="1">
                <a:latin typeface="+mn-lt"/>
              </a:rPr>
              <a:t>dư</a:t>
            </a:r>
            <a:r>
              <a:rPr dirty="0">
                <a:latin typeface="+mn-lt"/>
              </a:rPr>
              <a:t>, </a:t>
            </a:r>
            <a:r>
              <a:rPr dirty="0" err="1">
                <a:latin typeface="+mn-lt"/>
              </a:rPr>
              <a:t>ổn</a:t>
            </a:r>
            <a:r>
              <a:rPr dirty="0">
                <a:latin typeface="+mn-lt"/>
              </a:rPr>
              <a:t> </a:t>
            </a:r>
            <a:r>
              <a:rPr dirty="0" err="1">
                <a:latin typeface="+mn-lt"/>
              </a:rPr>
              <a:t>định</a:t>
            </a:r>
            <a:r>
              <a:rPr dirty="0">
                <a:latin typeface="+mn-lt"/>
              </a:rPr>
              <a:t> </a:t>
            </a:r>
            <a:r>
              <a:rPr dirty="0" err="1">
                <a:latin typeface="+mn-lt"/>
              </a:rPr>
              <a:t>buồng</a:t>
            </a:r>
            <a:r>
              <a:rPr dirty="0">
                <a:latin typeface="+mn-lt"/>
              </a:rPr>
              <a:t> </a:t>
            </a:r>
            <a:r>
              <a:rPr dirty="0" err="1">
                <a:latin typeface="+mn-lt"/>
              </a:rPr>
              <a:t>đốt</a:t>
            </a:r>
            <a:r>
              <a:rPr dirty="0">
                <a:latin typeface="+mn-lt"/>
              </a:rPr>
              <a:t>.</a:t>
            </a:r>
          </a:p>
        </p:txBody>
      </p:sp>
      <p:sp>
        <p:nvSpPr>
          <p:cNvPr id="4" name="Title 1">
            <a:extLst>
              <a:ext uri="{FF2B5EF4-FFF2-40B4-BE49-F238E27FC236}">
                <a16:creationId xmlns:a16="http://schemas.microsoft.com/office/drawing/2014/main" id="{65852648-06BF-708F-C9E6-101FF5075565}"/>
              </a:ext>
            </a:extLst>
          </p:cNvPr>
          <p:cNvSpPr txBox="1">
            <a:spLocks/>
          </p:cNvSpPr>
          <p:nvPr/>
        </p:nvSpPr>
        <p:spPr>
          <a:xfrm>
            <a:off x="609600" y="3297615"/>
            <a:ext cx="10972800" cy="495200"/>
          </a:xfrm>
          <a:prstGeom prst="rect">
            <a:avLst/>
          </a:prstGeom>
          <a:noFill/>
          <a:ln>
            <a:noFill/>
          </a:ln>
        </p:spPr>
        <p:txBody>
          <a:bodyPr spcFirstLastPara="1" wrap="square" lIns="91425" tIns="91425" rIns="91425" bIns="91425" anchor="ctr" anchorCtr="0">
            <a:normAutofit fontScale="90000" lnSpcReduction="20000"/>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dirty="0">
                <a:latin typeface="+mn-lt"/>
                <a:cs typeface="Arial" panose="020B0604020202020204" pitchFamily="34" charset="0"/>
              </a:rPr>
              <a:t>2.5. Lợi </a:t>
            </a:r>
            <a:r>
              <a:rPr lang="en-US" dirty="0" err="1">
                <a:latin typeface="+mn-lt"/>
                <a:cs typeface="Arial" panose="020B0604020202020204" pitchFamily="34" charset="0"/>
              </a:rPr>
              <a:t>ích</a:t>
            </a:r>
            <a:r>
              <a:rPr lang="en-US" dirty="0">
                <a:latin typeface="+mn-lt"/>
                <a:cs typeface="Arial" panose="020B0604020202020204" pitchFamily="34" charset="0"/>
              </a:rPr>
              <a:t> </a:t>
            </a:r>
            <a:r>
              <a:rPr lang="en-US" dirty="0" err="1">
                <a:latin typeface="+mn-lt"/>
                <a:cs typeface="Arial" panose="020B0604020202020204" pitchFamily="34" charset="0"/>
              </a:rPr>
              <a:t>tổng</a:t>
            </a:r>
            <a:r>
              <a:rPr lang="en-US" dirty="0">
                <a:latin typeface="+mn-lt"/>
                <a:cs typeface="Arial" panose="020B0604020202020204" pitchFamily="34" charset="0"/>
              </a:rPr>
              <a:t> </a:t>
            </a:r>
            <a:r>
              <a:rPr lang="en-US" dirty="0" err="1">
                <a:latin typeface="+mn-lt"/>
                <a:cs typeface="Arial" panose="020B0604020202020204" pitchFamily="34" charset="0"/>
              </a:rPr>
              <a:t>thể</a:t>
            </a:r>
            <a:endParaRPr lang="en-US" dirty="0">
              <a:latin typeface="+mn-lt"/>
              <a:cs typeface="Arial" panose="020B0604020202020204" pitchFamily="34" charset="0"/>
            </a:endParaRPr>
          </a:p>
        </p:txBody>
      </p:sp>
      <p:sp>
        <p:nvSpPr>
          <p:cNvPr id="5" name="Content Placeholder 2">
            <a:extLst>
              <a:ext uri="{FF2B5EF4-FFF2-40B4-BE49-F238E27FC236}">
                <a16:creationId xmlns:a16="http://schemas.microsoft.com/office/drawing/2014/main" id="{95597EBC-6089-0380-AFE7-5E00A7092437}"/>
              </a:ext>
            </a:extLst>
          </p:cNvPr>
          <p:cNvSpPr txBox="1">
            <a:spLocks/>
          </p:cNvSpPr>
          <p:nvPr/>
        </p:nvSpPr>
        <p:spPr>
          <a:xfrm>
            <a:off x="609600" y="3792815"/>
            <a:ext cx="10972800" cy="1482807"/>
          </a:xfrm>
          <a:prstGeom prst="rect">
            <a:avLst/>
          </a:prstGeom>
          <a:noFill/>
          <a:ln>
            <a:noFill/>
          </a:ln>
        </p:spPr>
        <p:txBody>
          <a:bodyPr spcFirstLastPara="1" wrap="square" lIns="91425" tIns="91425" rIns="91425" bIns="91425" anchor="t" anchorCtr="0">
            <a:norm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1pPr>
            <a:lvl2pPr marL="914400" marR="0" lvl="1"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2pPr>
            <a:lvl3pPr marL="1371600" marR="0" lvl="2"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3pPr>
            <a:lvl4pPr marL="1828800" marR="0" lvl="3"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4pPr>
            <a:lvl5pPr marL="2286000" marR="0" lvl="4"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5pPr>
            <a:lvl6pPr marL="2743200" marR="0" lvl="5"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9pPr>
          </a:lstStyle>
          <a:p>
            <a:pPr>
              <a:buFont typeface="Arial" panose="020B0604020202020204" pitchFamily="34" charset="0"/>
              <a:buChar char="•"/>
            </a:pPr>
            <a:r>
              <a:rPr lang="en-US" dirty="0" err="1">
                <a:latin typeface="+mn-lt"/>
              </a:rPr>
              <a:t>Tiết</a:t>
            </a:r>
            <a:r>
              <a:rPr lang="en-US" dirty="0">
                <a:latin typeface="+mn-lt"/>
              </a:rPr>
              <a:t> </a:t>
            </a:r>
            <a:r>
              <a:rPr lang="en-US" dirty="0" err="1">
                <a:latin typeface="+mn-lt"/>
              </a:rPr>
              <a:t>kiệm</a:t>
            </a:r>
            <a:r>
              <a:rPr lang="en-US" dirty="0">
                <a:latin typeface="+mn-lt"/>
              </a:rPr>
              <a:t> </a:t>
            </a:r>
            <a:r>
              <a:rPr lang="en-US" dirty="0" err="1">
                <a:latin typeface="+mn-lt"/>
              </a:rPr>
              <a:t>điện</a:t>
            </a:r>
            <a:r>
              <a:rPr lang="en-US" dirty="0">
                <a:latin typeface="+mn-lt"/>
              </a:rPr>
              <a:t>: 10–25%.</a:t>
            </a:r>
          </a:p>
          <a:p>
            <a:pPr>
              <a:buFont typeface="Arial" panose="020B0604020202020204" pitchFamily="34" charset="0"/>
              <a:buChar char="•"/>
            </a:pPr>
            <a:r>
              <a:rPr lang="en-US" dirty="0" err="1">
                <a:latin typeface="+mn-lt"/>
              </a:rPr>
              <a:t>Giảm</a:t>
            </a:r>
            <a:r>
              <a:rPr lang="en-US" dirty="0">
                <a:latin typeface="+mn-lt"/>
              </a:rPr>
              <a:t> chi </a:t>
            </a:r>
            <a:r>
              <a:rPr lang="en-US" dirty="0" err="1">
                <a:latin typeface="+mn-lt"/>
              </a:rPr>
              <a:t>phí</a:t>
            </a:r>
            <a:r>
              <a:rPr lang="en-US" dirty="0">
                <a:latin typeface="+mn-lt"/>
              </a:rPr>
              <a:t>: 600 </a:t>
            </a:r>
            <a:r>
              <a:rPr lang="en-US" dirty="0" err="1">
                <a:latin typeface="+mn-lt"/>
              </a:rPr>
              <a:t>triệu</a:t>
            </a:r>
            <a:r>
              <a:rPr lang="en-US" dirty="0">
                <a:latin typeface="+mn-lt"/>
              </a:rPr>
              <a:t> – 1,5 </a:t>
            </a:r>
            <a:r>
              <a:rPr lang="en-US" dirty="0" err="1">
                <a:latin typeface="+mn-lt"/>
              </a:rPr>
              <a:t>tỷ</a:t>
            </a:r>
            <a:r>
              <a:rPr lang="en-US" dirty="0">
                <a:latin typeface="+mn-lt"/>
              </a:rPr>
              <a:t> VNĐ/</a:t>
            </a:r>
            <a:r>
              <a:rPr lang="en-US" dirty="0" err="1">
                <a:latin typeface="+mn-lt"/>
              </a:rPr>
              <a:t>năm</a:t>
            </a:r>
            <a:r>
              <a:rPr lang="en-US" dirty="0">
                <a:latin typeface="+mn-lt"/>
              </a:rPr>
              <a:t>.</a:t>
            </a:r>
          </a:p>
          <a:p>
            <a:pPr>
              <a:buFont typeface="Arial" panose="020B0604020202020204" pitchFamily="34" charset="0"/>
              <a:buChar char="•"/>
            </a:pPr>
            <a:r>
              <a:rPr lang="en-US" dirty="0" err="1">
                <a:latin typeface="+mn-lt"/>
              </a:rPr>
              <a:t>Giảm</a:t>
            </a:r>
            <a:r>
              <a:rPr lang="en-US" dirty="0">
                <a:latin typeface="+mn-lt"/>
              </a:rPr>
              <a:t> CO₂: 500–1000 </a:t>
            </a:r>
            <a:r>
              <a:rPr lang="en-US" dirty="0" err="1">
                <a:latin typeface="+mn-lt"/>
              </a:rPr>
              <a:t>tấn</a:t>
            </a:r>
            <a:r>
              <a:rPr lang="en-US" dirty="0">
                <a:latin typeface="+mn-lt"/>
              </a:rPr>
              <a:t>/</a:t>
            </a:r>
            <a:r>
              <a:rPr lang="en-US" dirty="0" err="1">
                <a:latin typeface="+mn-lt"/>
              </a:rPr>
              <a:t>năm</a:t>
            </a:r>
            <a:r>
              <a:rPr lang="en-US" dirty="0">
                <a:latin typeface="+mn-lt"/>
              </a:rPr>
              <a:t>.</a:t>
            </a:r>
          </a:p>
          <a:p>
            <a:pPr>
              <a:buFont typeface="Arial" panose="020B0604020202020204" pitchFamily="34" charset="0"/>
              <a:buChar char="•"/>
            </a:pPr>
            <a:r>
              <a:rPr lang="en-US" dirty="0" err="1">
                <a:latin typeface="+mn-lt"/>
              </a:rPr>
              <a:t>Giảm</a:t>
            </a:r>
            <a:r>
              <a:rPr lang="en-US" dirty="0">
                <a:latin typeface="+mn-lt"/>
              </a:rPr>
              <a:t> hao </a:t>
            </a:r>
            <a:r>
              <a:rPr lang="en-US" dirty="0" err="1">
                <a:latin typeface="+mn-lt"/>
              </a:rPr>
              <a:t>mòn</a:t>
            </a:r>
            <a:r>
              <a:rPr lang="en-US" dirty="0">
                <a:latin typeface="+mn-lt"/>
              </a:rPr>
              <a:t> thiết </a:t>
            </a:r>
            <a:r>
              <a:rPr lang="en-US" dirty="0" err="1">
                <a:latin typeface="+mn-lt"/>
              </a:rPr>
              <a:t>bị</a:t>
            </a:r>
            <a:r>
              <a:rPr lang="en-US" dirty="0">
                <a:latin typeface="+mn-lt"/>
              </a:rPr>
              <a:t>, </a:t>
            </a:r>
            <a:r>
              <a:rPr lang="en-US" dirty="0" err="1">
                <a:latin typeface="+mn-lt"/>
              </a:rPr>
              <a:t>tăng</a:t>
            </a:r>
            <a:r>
              <a:rPr lang="en-US" dirty="0">
                <a:latin typeface="+mn-lt"/>
              </a:rPr>
              <a:t> điều </a:t>
            </a:r>
            <a:r>
              <a:rPr lang="en-US" dirty="0" err="1">
                <a:latin typeface="+mn-lt"/>
              </a:rPr>
              <a:t>khiển</a:t>
            </a:r>
            <a:r>
              <a:rPr lang="en-US" dirty="0">
                <a:latin typeface="+mn-lt"/>
              </a:rPr>
              <a:t> </a:t>
            </a:r>
            <a:r>
              <a:rPr lang="en-US" dirty="0" err="1">
                <a:latin typeface="+mn-lt"/>
              </a:rPr>
              <a:t>chính</a:t>
            </a:r>
            <a:r>
              <a:rPr lang="en-US" dirty="0">
                <a:latin typeface="+mn-lt"/>
              </a:rPr>
              <a:t> </a:t>
            </a:r>
            <a:r>
              <a:rPr lang="en-US" dirty="0" err="1">
                <a:latin typeface="+mn-lt"/>
              </a:rPr>
              <a:t>xác</a:t>
            </a:r>
            <a:r>
              <a:rPr lang="en-US" dirty="0">
                <a:latin typeface="+mn-lt"/>
              </a:rPr>
              <a:t>.</a:t>
            </a:r>
          </a:p>
        </p:txBody>
      </p:sp>
      <p:sp>
        <p:nvSpPr>
          <p:cNvPr id="6" name="Title 1">
            <a:extLst>
              <a:ext uri="{FF2B5EF4-FFF2-40B4-BE49-F238E27FC236}">
                <a16:creationId xmlns:a16="http://schemas.microsoft.com/office/drawing/2014/main" id="{F11B00B8-5336-7AA3-EEE5-A029E5B6F2CB}"/>
              </a:ext>
            </a:extLst>
          </p:cNvPr>
          <p:cNvSpPr txBox="1">
            <a:spLocks/>
          </p:cNvSpPr>
          <p:nvPr/>
        </p:nvSpPr>
        <p:spPr>
          <a:xfrm>
            <a:off x="609600" y="5157296"/>
            <a:ext cx="10972800" cy="495200"/>
          </a:xfrm>
          <a:prstGeom prst="rect">
            <a:avLst/>
          </a:prstGeom>
          <a:noFill/>
          <a:ln>
            <a:noFill/>
          </a:ln>
        </p:spPr>
        <p:txBody>
          <a:bodyPr spcFirstLastPara="1" wrap="square" lIns="91425" tIns="91425" rIns="91425" bIns="91425" anchor="ctr" anchorCtr="0">
            <a:normAutofit fontScale="90000" lnSpcReduction="20000"/>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it-IT" dirty="0">
                <a:latin typeface="+mn-lt"/>
                <a:cs typeface="Arial" panose="020B0604020202020204" pitchFamily="34" charset="0"/>
              </a:rPr>
              <a:t>2.6. Ghi chú mở rộng</a:t>
            </a:r>
          </a:p>
        </p:txBody>
      </p:sp>
      <p:sp>
        <p:nvSpPr>
          <p:cNvPr id="7" name="Content Placeholder 2">
            <a:extLst>
              <a:ext uri="{FF2B5EF4-FFF2-40B4-BE49-F238E27FC236}">
                <a16:creationId xmlns:a16="http://schemas.microsoft.com/office/drawing/2014/main" id="{4A990841-BE8B-EF93-88D9-6C6BA0F39903}"/>
              </a:ext>
            </a:extLst>
          </p:cNvPr>
          <p:cNvSpPr txBox="1">
            <a:spLocks/>
          </p:cNvSpPr>
          <p:nvPr/>
        </p:nvSpPr>
        <p:spPr>
          <a:xfrm>
            <a:off x="609600" y="5534169"/>
            <a:ext cx="10972800" cy="884079"/>
          </a:xfrm>
          <a:prstGeom prst="rect">
            <a:avLst/>
          </a:prstGeom>
          <a:noFill/>
          <a:ln>
            <a:noFill/>
          </a:ln>
        </p:spPr>
        <p:txBody>
          <a:bodyPr spcFirstLastPara="1" wrap="square" lIns="91425" tIns="91425" rIns="91425" bIns="91425" anchor="t" anchorCtr="0">
            <a:norm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1pPr>
            <a:lvl2pPr marL="914400" marR="0" lvl="1"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2pPr>
            <a:lvl3pPr marL="1371600" marR="0" lvl="2"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3pPr>
            <a:lvl4pPr marL="1828800" marR="0" lvl="3"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4pPr>
            <a:lvl5pPr marL="2286000" marR="0" lvl="4"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5pPr>
            <a:lvl6pPr marL="2743200" marR="0" lvl="5"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9pPr>
          </a:lstStyle>
          <a:p>
            <a:pPr>
              <a:buFont typeface="Arial" panose="020B0604020202020204" pitchFamily="34" charset="0"/>
              <a:buChar char="•"/>
            </a:pPr>
            <a:r>
              <a:rPr lang="vi-VN" dirty="0">
                <a:latin typeface="+mn-lt"/>
              </a:rPr>
              <a:t>Có thể áp dụng cho: quạt nghiền liệu, làm nguội clinker, khử bụi.</a:t>
            </a:r>
          </a:p>
          <a:p>
            <a:pPr>
              <a:buFont typeface="Arial" panose="020B0604020202020204" pitchFamily="34" charset="0"/>
              <a:buChar char="•"/>
            </a:pPr>
            <a:r>
              <a:rPr lang="vi-VN" dirty="0">
                <a:latin typeface="+mn-lt"/>
              </a:rPr>
              <a:t>Lưu ý: tương thích hệ điều khiển, nhiễu sóng hài, bảo vệ động cơ.</a:t>
            </a:r>
          </a:p>
        </p:txBody>
      </p:sp>
      <p:sp>
        <p:nvSpPr>
          <p:cNvPr id="8" name="Title 1">
            <a:extLst>
              <a:ext uri="{FF2B5EF4-FFF2-40B4-BE49-F238E27FC236}">
                <a16:creationId xmlns:a16="http://schemas.microsoft.com/office/drawing/2014/main" id="{647E0703-4500-14A7-9082-05737D20DF2D}"/>
              </a:ext>
            </a:extLst>
          </p:cNvPr>
          <p:cNvSpPr txBox="1">
            <a:spLocks/>
          </p:cNvSpPr>
          <p:nvPr/>
        </p:nvSpPr>
        <p:spPr>
          <a:xfrm>
            <a:off x="609600" y="341452"/>
            <a:ext cx="10972800" cy="580867"/>
          </a:xfrm>
          <a:prstGeom prst="rect">
            <a:avLst/>
          </a:prstGeom>
          <a:noFill/>
          <a:ln>
            <a:noFill/>
          </a:ln>
        </p:spPr>
        <p:txBody>
          <a:bodyPr spcFirstLastPara="1" wrap="square" lIns="91425" tIns="91425" rIns="91425" bIns="91425" anchor="ctr" anchorCtr="0">
            <a:normAutofit fontScale="97500" lnSpcReduction="10000"/>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dirty="0">
                <a:solidFill>
                  <a:schemeClr val="accent4">
                    <a:lumMod val="50000"/>
                  </a:schemeClr>
                </a:solidFill>
                <a:latin typeface="Arial" panose="020B0604020202020204" pitchFamily="34" charset="0"/>
                <a:cs typeface="Arial" panose="020B0604020202020204" pitchFamily="34" charset="0"/>
              </a:rPr>
              <a:t>2. CẢI TẠO HỆ THỐNG QUẠT ID/PA/SA KẾT HỢP BIẾN TẦN</a:t>
            </a:r>
          </a:p>
        </p:txBody>
      </p:sp>
    </p:spTree>
  </p:cSld>
  <p:clrMapOvr>
    <a:masterClrMapping/>
  </p:clrMapOvr>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1186</TotalTime>
  <Words>2280</Words>
  <Application>Microsoft Macintosh PowerPoint</Application>
  <PresentationFormat>Widescreen</PresentationFormat>
  <Paragraphs>165</Paragraphs>
  <Slides>22</Slides>
  <Notes>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22</vt:i4>
      </vt:variant>
    </vt:vector>
  </HeadingPairs>
  <TitlesOfParts>
    <vt:vector size="26" baseType="lpstr">
      <vt:lpstr>Fira Sans Extra Condensed</vt:lpstr>
      <vt:lpstr>Roboto</vt:lpstr>
      <vt:lpstr>Arial</vt:lpstr>
      <vt:lpstr>Energy Saving Infographics by Slidesgo</vt:lpstr>
      <vt:lpstr>PowerPoint Presentation</vt:lpstr>
      <vt:lpstr>PowerPoint Presentation</vt:lpstr>
      <vt:lpstr>Nội dung</vt:lpstr>
      <vt:lpstr>1. Thu hồi nhiệt khí thải để phát điện (WHR)</vt:lpstr>
      <vt:lpstr>1.1. Bối cảnh thực hiện</vt:lpstr>
      <vt:lpstr>1.4. Thách thức và lưu ý khi triển khai</vt:lpstr>
      <vt:lpstr>2. Cải tạo hệ thống quạt ID/PA/SA kết hợp biến tần</vt:lpstr>
      <vt:lpstr>2.1. Bối cảnh và lý do thực hiện</vt:lpstr>
      <vt:lpstr>2.4. Hiệu quả đạt được Hoàng Thạch &amp; Hà Tiên 1</vt:lpstr>
      <vt:lpstr>3. Tối ưu hóa vận hành lò nung clinker</vt:lpstr>
      <vt:lpstr>3.1. Bối cảnh và lý do thực hiện</vt:lpstr>
      <vt:lpstr>4. Sử dụng nhiên liệu thay thế trong sản xuất xi măng</vt:lpstr>
      <vt:lpstr>4.1. Bối cảnh và lý do thực hiện</vt:lpstr>
      <vt:lpstr>4.4. Lợi ích kinh tế môi trường</vt:lpstr>
      <vt:lpstr>5. Tối ưu hóa hệ thống nghiền trong sản xuất xi măng</vt:lpstr>
      <vt:lpstr>5.1. Bối cảnh và lý do thực hiện</vt:lpstr>
      <vt:lpstr>5.4. Lợi ích tổng thể</vt:lpstr>
      <vt:lpstr>6. Tăng cường cách nhiệt và thu hồi nhiệt ở thiết bị  làm nguội clinker</vt:lpstr>
      <vt:lpstr>6.1 Bối cảnh và lý do thực hiện</vt:lpstr>
      <vt:lpstr>6.4. Lợi ích tổng thể</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CHƯƠNG TRÌNH TẬP HUẤN IEs</dc:title>
  <dc:creator>LÊ Quang Trường</dc:creator>
  <cp:lastModifiedBy>823417-Nguyễn Mạnh Hùng</cp:lastModifiedBy>
  <cp:revision>125</cp:revision>
  <dcterms:modified xsi:type="dcterms:W3CDTF">2025-09-04T10:11:59Z</dcterms:modified>
</cp:coreProperties>
</file>