
<file path=[Content_Types].xml><?xml version="1.0" encoding="utf-8"?>
<Types xmlns="http://schemas.openxmlformats.org/package/2006/content-types">
  <Default ContentType="image/x-emf" Extension="emf"/>
  <Default ContentType="application/x-fontdata" Extension="fntdata"/>
  <Default ContentType="image/jpeg" Extension="jpeg"/>
  <Default ContentType="image/jpeg" Extension="jpg"/>
  <Default ContentType="image/png" Extension="png"/>
  <Default ContentType="application/vnd.openxmlformats-package.relationships+xml" Extension="rels"/>
  <Default ContentType="application/xml" Extension="xml"/>
  <Override ContentType="application/vnd.ms-office.webextensiontaskpanes+xml" PartName="/ppt/webextensions/taskpanes.xml"/>
  <Override ContentType="application/vnd.ms-office.webextension+xml" PartName="/ppt/webextensions/webextension1.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Master+xml" PartName="/ppt/slideMasters/slideMaster2.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notesMaster+xml" PartName="/ppt/notesMasters/notesMaster1.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Layout+xml" PartName="/ppt/slideLayouts/slideLayout18.xml"/>
  <Override ContentType="application/vnd.openxmlformats-officedocument.presentationml.slideLayout+xml" PartName="/ppt/slideLayouts/slideLayout19.xml"/>
  <Override ContentType="application/vnd.openxmlformats-officedocument.presentationml.slideLayout+xml" PartName="/ppt/slideLayouts/slideLayout20.xml"/>
  <Override ContentType="application/vnd.openxmlformats-officedocument.presentationml.slideLayout+xml" PartName="/ppt/slideLayouts/slideLayout21.xml"/>
  <Override ContentType="application/vnd.openxmlformats-officedocument.presentationml.slideLayout+xml" PartName="/ppt/slideLayouts/slideLayout22.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theme+xml" PartName="/ppt/theme/theme2.xml"/>
  <Override ContentType="application/vnd.openxmlformats-officedocument.theme+xml" PartName="/ppt/theme/theme3.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drawingml.chart+xml" PartName="/ppt/charts/chart1.xml"/>
  <Override ContentType="application/vnd.ms-office.chartstyle+xml" PartName="/ppt/charts/style1.xml"/>
  <Override ContentType="application/vnd.ms-office.chartcolorstyle+xml" PartName="/ppt/charts/colors1.xml"/>
  <Override ContentType="application/vnd.openxmlformats-officedocument.presentationml.notesSlide+xml" PartName="/ppt/notesSlides/notesSlide5.xml"/>
  <Override ContentType="application/vnd.ms-powerpoint.changesinfo+xml" PartName="/ppt/changesInfos/changesInfo1.xml"/>
  <Override ContentType="application/vnd.ms-powerpoint.revisioninfo+xml" PartName="/ppt/revisionInfo.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ppt/presentation.xml" Type="http://schemas.openxmlformats.org/officeDocument/2006/relationships/officeDocument"/><Relationship Id="rId1" Target="ppt/webextensions/taskpanes.xml" Type="http://schemas.microsoft.com/office/2011/relationships/webextensiontaskpanes"/><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 id="2147483661" r:id="rId2"/>
  </p:sldMasterIdLst>
  <p:notesMasterIdLst>
    <p:notesMasterId r:id="rId31"/>
  </p:notesMasterIdLst>
  <p:sldIdLst>
    <p:sldId id="755" r:id="rId3"/>
    <p:sldId id="681" r:id="rId4"/>
    <p:sldId id="704" r:id="rId5"/>
    <p:sldId id="705" r:id="rId6"/>
    <p:sldId id="747" r:id="rId7"/>
    <p:sldId id="706" r:id="rId8"/>
    <p:sldId id="708" r:id="rId9"/>
    <p:sldId id="756" r:id="rId10"/>
    <p:sldId id="707" r:id="rId11"/>
    <p:sldId id="306" r:id="rId12"/>
    <p:sldId id="748" r:id="rId13"/>
    <p:sldId id="749" r:id="rId14"/>
    <p:sldId id="307" r:id="rId15"/>
    <p:sldId id="308" r:id="rId16"/>
    <p:sldId id="309" r:id="rId17"/>
    <p:sldId id="310" r:id="rId18"/>
    <p:sldId id="311" r:id="rId19"/>
    <p:sldId id="709" r:id="rId20"/>
    <p:sldId id="714" r:id="rId21"/>
    <p:sldId id="715" r:id="rId22"/>
    <p:sldId id="750" r:id="rId23"/>
    <p:sldId id="716" r:id="rId24"/>
    <p:sldId id="710" r:id="rId25"/>
    <p:sldId id="717" r:id="rId26"/>
    <p:sldId id="751" r:id="rId27"/>
    <p:sldId id="752" r:id="rId28"/>
    <p:sldId id="753" r:id="rId29"/>
    <p:sldId id="757" r:id="rId30"/>
  </p:sldIdLst>
  <p:sldSz cx="9144000" cy="5143500" type="screen16x9"/>
  <p:notesSz cx="6858000" cy="9144000"/>
  <p:embeddedFontLst>
    <p:embeddedFont>
      <p:font typeface="Fira Sans Extra Condensed" panose="020F0502020204030204" pitchFamily="34" charset="0"/>
      <p:regular r:id="rId32"/>
      <p:bold r:id="rId33"/>
      <p:italic r:id="rId34"/>
      <p:boldItalic r:id="rId35"/>
    </p:embeddedFont>
    <p:embeddedFont>
      <p:font typeface="Poppins" pitchFamily="2" charset="77"/>
      <p:regular r:id="rId36"/>
      <p:bold r:id="rId37"/>
      <p:italic r:id="rId38"/>
      <p:boldItalic r:id="rId39"/>
    </p:embeddedFont>
    <p:embeddedFont>
      <p:font typeface="Roboto" panose="02000000000000000000" pitchFamily="2" charset="0"/>
      <p:regular r:id="rId40"/>
      <p:bold r:id="rId41"/>
      <p:italic r:id="rId42"/>
      <p:boldItalic r:id="rId43"/>
    </p:embeddedFont>
    <p:embeddedFont>
      <p:font typeface="Times" panose="02020603050405020304" pitchFamily="18"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3B5"/>
    <a:srgbClr val="CCFFFF"/>
    <a:srgbClr val="F97777"/>
    <a:srgbClr val="F74B4B"/>
    <a:srgbClr val="60DA8E"/>
    <a:srgbClr val="FF4747"/>
    <a:srgbClr val="F6B600"/>
    <a:srgbClr val="FFBF09"/>
    <a:srgbClr val="F7EF81"/>
    <a:srgbClr val="F1E11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3FCFC0-E683-4CD8-9394-BC649A491889}" v="152" dt="2025-01-20T08:58:31.351"/>
  </p1510:revLst>
</p1510:revInfo>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996"/>
    <p:restoredTop sz="93844" autoAdjust="0"/>
  </p:normalViewPr>
  <p:slideViewPr>
    <p:cSldViewPr snapToGrid="0">
      <p:cViewPr varScale="1">
        <p:scale>
          <a:sx n="111" d="100"/>
          <a:sy n="111" d="100"/>
        </p:scale>
        <p:origin x="224" y="7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8.fntdata"/><Relationship Id="rId21" Type="http://schemas.openxmlformats.org/officeDocument/2006/relationships/slide" Target="slides/slide19.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microsoft.com/office/2015/10/relationships/revisionInfo" Target="revisionInfo.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8.xml"/><Relationship Id="rId41"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5.fntdata"/><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Xuân Quang" userId="1fa805d0-75c0-4a43-8719-6b7ba17d25fe" providerId="ADAL" clId="{5E3FCFC0-E683-4CD8-9394-BC649A491889}"/>
    <pc:docChg chg="undo custSel addSld delSld modSld">
      <pc:chgData name="Nguyễn Xuân Quang" userId="1fa805d0-75c0-4a43-8719-6b7ba17d25fe" providerId="ADAL" clId="{5E3FCFC0-E683-4CD8-9394-BC649A491889}" dt="2025-01-20T08:58:59.081" v="6324" actId="6549"/>
      <pc:docMkLst>
        <pc:docMk/>
      </pc:docMkLst>
      <pc:sldChg chg="modSp mod">
        <pc:chgData name="Nguyễn Xuân Quang" userId="1fa805d0-75c0-4a43-8719-6b7ba17d25fe" providerId="ADAL" clId="{5E3FCFC0-E683-4CD8-9394-BC649A491889}" dt="2025-01-16T07:30:59.097" v="33" actId="20577"/>
        <pc:sldMkLst>
          <pc:docMk/>
          <pc:sldMk cId="0" sldId="256"/>
        </pc:sldMkLst>
        <pc:spChg chg="mod">
          <ac:chgData name="Nguyễn Xuân Quang" userId="1fa805d0-75c0-4a43-8719-6b7ba17d25fe" providerId="ADAL" clId="{5E3FCFC0-E683-4CD8-9394-BC649A491889}" dt="2025-01-16T07:30:59.097" v="33" actId="20577"/>
          <ac:spMkLst>
            <pc:docMk/>
            <pc:sldMk cId="0" sldId="256"/>
            <ac:spMk id="3" creationId="{CF8BC7D1-17D2-7144-7D21-58C10DB2CDEE}"/>
          </ac:spMkLst>
        </pc:spChg>
      </pc:sldChg>
      <pc:sldChg chg="delSp del mod">
        <pc:chgData name="Nguyễn Xuân Quang" userId="1fa805d0-75c0-4a43-8719-6b7ba17d25fe" providerId="ADAL" clId="{5E3FCFC0-E683-4CD8-9394-BC649A491889}" dt="2025-01-16T10:01:22.625" v="257" actId="2696"/>
        <pc:sldMkLst>
          <pc:docMk/>
          <pc:sldMk cId="1527187837" sldId="305"/>
        </pc:sldMkLst>
      </pc:sldChg>
      <pc:sldChg chg="addSp delSp modSp mod">
        <pc:chgData name="Nguyễn Xuân Quang" userId="1fa805d0-75c0-4a43-8719-6b7ba17d25fe" providerId="ADAL" clId="{5E3FCFC0-E683-4CD8-9394-BC649A491889}" dt="2025-01-19T14:40:23.024" v="2044" actId="1076"/>
        <pc:sldMkLst>
          <pc:docMk/>
          <pc:sldMk cId="3771986969" sldId="306"/>
        </pc:sldMkLst>
        <pc:spChg chg="mod">
          <ac:chgData name="Nguyễn Xuân Quang" userId="1fa805d0-75c0-4a43-8719-6b7ba17d25fe" providerId="ADAL" clId="{5E3FCFC0-E683-4CD8-9394-BC649A491889}" dt="2025-01-19T14:39:32.944" v="2041" actId="1076"/>
          <ac:spMkLst>
            <pc:docMk/>
            <pc:sldMk cId="3771986969" sldId="306"/>
            <ac:spMk id="3" creationId="{5C544FE1-B81F-48E8-82DE-1E1E856233D3}"/>
          </ac:spMkLst>
        </pc:spChg>
        <pc:spChg chg="mod">
          <ac:chgData name="Nguyễn Xuân Quang" userId="1fa805d0-75c0-4a43-8719-6b7ba17d25fe" providerId="ADAL" clId="{5E3FCFC0-E683-4CD8-9394-BC649A491889}" dt="2025-01-19T14:37:40.679" v="2036" actId="1076"/>
          <ac:spMkLst>
            <pc:docMk/>
            <pc:sldMk cId="3771986969" sldId="306"/>
            <ac:spMk id="8" creationId="{C781F15C-E10A-35A5-1A5C-3079EE063277}"/>
          </ac:spMkLst>
        </pc:spChg>
        <pc:spChg chg="mod">
          <ac:chgData name="Nguyễn Xuân Quang" userId="1fa805d0-75c0-4a43-8719-6b7ba17d25fe" providerId="ADAL" clId="{5E3FCFC0-E683-4CD8-9394-BC649A491889}" dt="2025-01-19T14:37:40.679" v="2036" actId="1076"/>
          <ac:spMkLst>
            <pc:docMk/>
            <pc:sldMk cId="3771986969" sldId="306"/>
            <ac:spMk id="11" creationId="{2581F6CA-4CC5-9766-F443-33A74F3A62A3}"/>
          </ac:spMkLst>
        </pc:spChg>
        <pc:spChg chg="mod">
          <ac:chgData name="Nguyễn Xuân Quang" userId="1fa805d0-75c0-4a43-8719-6b7ba17d25fe" providerId="ADAL" clId="{5E3FCFC0-E683-4CD8-9394-BC649A491889}" dt="2025-01-19T14:37:40.679" v="2036" actId="1076"/>
          <ac:spMkLst>
            <pc:docMk/>
            <pc:sldMk cId="3771986969" sldId="306"/>
            <ac:spMk id="24" creationId="{A29CAE3A-3E1C-01C6-274C-6089EA450251}"/>
          </ac:spMkLst>
        </pc:spChg>
        <pc:spChg chg="mod">
          <ac:chgData name="Nguyễn Xuân Quang" userId="1fa805d0-75c0-4a43-8719-6b7ba17d25fe" providerId="ADAL" clId="{5E3FCFC0-E683-4CD8-9394-BC649A491889}" dt="2025-01-19T14:37:40.679" v="2036" actId="1076"/>
          <ac:spMkLst>
            <pc:docMk/>
            <pc:sldMk cId="3771986969" sldId="306"/>
            <ac:spMk id="35" creationId="{1975EA56-B2F5-F819-D602-1FB77CC58C4C}"/>
          </ac:spMkLst>
        </pc:spChg>
        <pc:spChg chg="mod">
          <ac:chgData name="Nguyễn Xuân Quang" userId="1fa805d0-75c0-4a43-8719-6b7ba17d25fe" providerId="ADAL" clId="{5E3FCFC0-E683-4CD8-9394-BC649A491889}" dt="2025-01-19T14:37:40.679" v="2036" actId="1076"/>
          <ac:spMkLst>
            <pc:docMk/>
            <pc:sldMk cId="3771986969" sldId="306"/>
            <ac:spMk id="44" creationId="{11DB8244-8D79-6777-D772-2A17ED57ECF6}"/>
          </ac:spMkLst>
        </pc:spChg>
        <pc:spChg chg="mod">
          <ac:chgData name="Nguyễn Xuân Quang" userId="1fa805d0-75c0-4a43-8719-6b7ba17d25fe" providerId="ADAL" clId="{5E3FCFC0-E683-4CD8-9394-BC649A491889}" dt="2025-01-19T14:37:40.679" v="2036" actId="1076"/>
          <ac:spMkLst>
            <pc:docMk/>
            <pc:sldMk cId="3771986969" sldId="306"/>
            <ac:spMk id="53" creationId="{04F6B239-021B-41CD-199E-EDEDE4A3789C}"/>
          </ac:spMkLst>
        </pc:spChg>
        <pc:spChg chg="mod">
          <ac:chgData name="Nguyễn Xuân Quang" userId="1fa805d0-75c0-4a43-8719-6b7ba17d25fe" providerId="ADAL" clId="{5E3FCFC0-E683-4CD8-9394-BC649A491889}" dt="2025-01-19T14:37:40.679" v="2036" actId="1076"/>
          <ac:spMkLst>
            <pc:docMk/>
            <pc:sldMk cId="3771986969" sldId="306"/>
            <ac:spMk id="55" creationId="{AEF2F871-686F-9326-0E32-F53607ED784D}"/>
          </ac:spMkLst>
        </pc:spChg>
        <pc:spChg chg="mod">
          <ac:chgData name="Nguyễn Xuân Quang" userId="1fa805d0-75c0-4a43-8719-6b7ba17d25fe" providerId="ADAL" clId="{5E3FCFC0-E683-4CD8-9394-BC649A491889}" dt="2025-01-19T14:37:40.679" v="2036" actId="1076"/>
          <ac:spMkLst>
            <pc:docMk/>
            <pc:sldMk cId="3771986969" sldId="306"/>
            <ac:spMk id="58" creationId="{EEEC4D4A-41FA-CB13-10A9-C547446841B0}"/>
          </ac:spMkLst>
        </pc:spChg>
        <pc:spChg chg="mod">
          <ac:chgData name="Nguyễn Xuân Quang" userId="1fa805d0-75c0-4a43-8719-6b7ba17d25fe" providerId="ADAL" clId="{5E3FCFC0-E683-4CD8-9394-BC649A491889}" dt="2025-01-19T14:37:40.679" v="2036" actId="1076"/>
          <ac:spMkLst>
            <pc:docMk/>
            <pc:sldMk cId="3771986969" sldId="306"/>
            <ac:spMk id="75" creationId="{8407D764-CA13-417A-6ED6-9AAB7E167A02}"/>
          </ac:spMkLst>
        </pc:spChg>
        <pc:spChg chg="mod">
          <ac:chgData name="Nguyễn Xuân Quang" userId="1fa805d0-75c0-4a43-8719-6b7ba17d25fe" providerId="ADAL" clId="{5E3FCFC0-E683-4CD8-9394-BC649A491889}" dt="2025-01-19T14:37:40.679" v="2036" actId="1076"/>
          <ac:spMkLst>
            <pc:docMk/>
            <pc:sldMk cId="3771986969" sldId="306"/>
            <ac:spMk id="76" creationId="{A1CA97FA-8F1A-AB74-306B-867C59EEBBE5}"/>
          </ac:spMkLst>
        </pc:spChg>
        <pc:grpChg chg="del">
          <ac:chgData name="Nguyễn Xuân Quang" userId="1fa805d0-75c0-4a43-8719-6b7ba17d25fe" providerId="ADAL" clId="{5E3FCFC0-E683-4CD8-9394-BC649A491889}" dt="2025-01-19T14:37:46.833" v="2037" actId="478"/>
          <ac:grpSpMkLst>
            <pc:docMk/>
            <pc:sldMk cId="3771986969" sldId="306"/>
            <ac:grpSpMk id="7" creationId="{F86F8F39-E044-4C90-89B7-0D59885ABEF8}"/>
          </ac:grpSpMkLst>
        </pc:grpChg>
        <pc:picChg chg="add del mod">
          <ac:chgData name="Nguyễn Xuân Quang" userId="1fa805d0-75c0-4a43-8719-6b7ba17d25fe" providerId="ADAL" clId="{5E3FCFC0-E683-4CD8-9394-BC649A491889}" dt="2025-01-19T14:37:14.395" v="2029" actId="478"/>
          <ac:picMkLst>
            <pc:docMk/>
            <pc:sldMk cId="3771986969" sldId="306"/>
            <ac:picMk id="5" creationId="{1EF7B4EB-43CE-7680-42BB-A1412F3EA12B}"/>
          </ac:picMkLst>
        </pc:picChg>
        <pc:picChg chg="add del mod">
          <ac:chgData name="Nguyễn Xuân Quang" userId="1fa805d0-75c0-4a43-8719-6b7ba17d25fe" providerId="ADAL" clId="{5E3FCFC0-E683-4CD8-9394-BC649A491889}" dt="2025-01-19T14:40:12.202" v="2042" actId="478"/>
          <ac:picMkLst>
            <pc:docMk/>
            <pc:sldMk cId="3771986969" sldId="306"/>
            <ac:picMk id="84" creationId="{6597B93F-2318-7ECA-A91F-22C957994F8C}"/>
          </ac:picMkLst>
        </pc:picChg>
        <pc:picChg chg="add mod">
          <ac:chgData name="Nguyễn Xuân Quang" userId="1fa805d0-75c0-4a43-8719-6b7ba17d25fe" providerId="ADAL" clId="{5E3FCFC0-E683-4CD8-9394-BC649A491889}" dt="2025-01-19T14:40:23.024" v="2044" actId="1076"/>
          <ac:picMkLst>
            <pc:docMk/>
            <pc:sldMk cId="3771986969" sldId="306"/>
            <ac:picMk id="86" creationId="{65C3B3E9-297C-F915-D6E6-27B8C5BCE378}"/>
          </ac:picMkLst>
        </pc:picChg>
      </pc:sldChg>
      <pc:sldChg chg="addSp delSp modSp mod">
        <pc:chgData name="Nguyễn Xuân Quang" userId="1fa805d0-75c0-4a43-8719-6b7ba17d25fe" providerId="ADAL" clId="{5E3FCFC0-E683-4CD8-9394-BC649A491889}" dt="2025-01-19T14:55:04.922" v="2070" actId="1076"/>
        <pc:sldMkLst>
          <pc:docMk/>
          <pc:sldMk cId="1744825685" sldId="307"/>
        </pc:sldMkLst>
        <pc:spChg chg="add mod">
          <ac:chgData name="Nguyễn Xuân Quang" userId="1fa805d0-75c0-4a43-8719-6b7ba17d25fe" providerId="ADAL" clId="{5E3FCFC0-E683-4CD8-9394-BC649A491889}" dt="2025-01-17T09:24:25.086" v="315" actId="14100"/>
          <ac:spMkLst>
            <pc:docMk/>
            <pc:sldMk cId="1744825685" sldId="307"/>
            <ac:spMk id="5" creationId="{442F57AB-8B14-91F1-1667-C11B6FF9D078}"/>
          </ac:spMkLst>
        </pc:spChg>
        <pc:picChg chg="add del mod">
          <ac:chgData name="Nguyễn Xuân Quang" userId="1fa805d0-75c0-4a43-8719-6b7ba17d25fe" providerId="ADAL" clId="{5E3FCFC0-E683-4CD8-9394-BC649A491889}" dt="2025-01-19T14:54:54.647" v="2067" actId="478"/>
          <ac:picMkLst>
            <pc:docMk/>
            <pc:sldMk cId="1744825685" sldId="307"/>
            <ac:picMk id="2" creationId="{D62B9FD8-794E-E3C7-9FEE-CC3076F6B0C1}"/>
          </ac:picMkLst>
        </pc:picChg>
        <pc:picChg chg="add mod">
          <ac:chgData name="Nguyễn Xuân Quang" userId="1fa805d0-75c0-4a43-8719-6b7ba17d25fe" providerId="ADAL" clId="{5E3FCFC0-E683-4CD8-9394-BC649A491889}" dt="2025-01-19T14:55:04.922" v="2070" actId="1076"/>
          <ac:picMkLst>
            <pc:docMk/>
            <pc:sldMk cId="1744825685" sldId="307"/>
            <ac:picMk id="7" creationId="{307421B6-71E3-089E-CF15-C51D676F2E24}"/>
          </ac:picMkLst>
        </pc:picChg>
      </pc:sldChg>
      <pc:sldChg chg="addSp delSp modSp mod">
        <pc:chgData name="Nguyễn Xuân Quang" userId="1fa805d0-75c0-4a43-8719-6b7ba17d25fe" providerId="ADAL" clId="{5E3FCFC0-E683-4CD8-9394-BC649A491889}" dt="2025-01-19T14:58:12.713" v="2074" actId="1076"/>
        <pc:sldMkLst>
          <pc:docMk/>
          <pc:sldMk cId="4155553244" sldId="308"/>
        </pc:sldMkLst>
        <pc:spChg chg="add mod">
          <ac:chgData name="Nguyễn Xuân Quang" userId="1fa805d0-75c0-4a43-8719-6b7ba17d25fe" providerId="ADAL" clId="{5E3FCFC0-E683-4CD8-9394-BC649A491889}" dt="2025-01-17T09:25:46.798" v="330" actId="27636"/>
          <ac:spMkLst>
            <pc:docMk/>
            <pc:sldMk cId="4155553244" sldId="308"/>
            <ac:spMk id="4" creationId="{069ED9DD-2B9C-DED1-E635-089E3EA48CAE}"/>
          </ac:spMkLst>
        </pc:spChg>
        <pc:picChg chg="add del mod">
          <ac:chgData name="Nguyễn Xuân Quang" userId="1fa805d0-75c0-4a43-8719-6b7ba17d25fe" providerId="ADAL" clId="{5E3FCFC0-E683-4CD8-9394-BC649A491889}" dt="2025-01-19T14:58:05.801" v="2071" actId="478"/>
          <ac:picMkLst>
            <pc:docMk/>
            <pc:sldMk cId="4155553244" sldId="308"/>
            <ac:picMk id="5" creationId="{E1907C56-A90E-C0BC-B5C0-78CFC38B9164}"/>
          </ac:picMkLst>
        </pc:picChg>
        <pc:picChg chg="add mod">
          <ac:chgData name="Nguyễn Xuân Quang" userId="1fa805d0-75c0-4a43-8719-6b7ba17d25fe" providerId="ADAL" clId="{5E3FCFC0-E683-4CD8-9394-BC649A491889}" dt="2025-01-19T14:58:12.713" v="2074" actId="1076"/>
          <ac:picMkLst>
            <pc:docMk/>
            <pc:sldMk cId="4155553244" sldId="308"/>
            <ac:picMk id="7" creationId="{06EC40E9-65EC-0B3B-D2A4-A61058DDF920}"/>
          </ac:picMkLst>
        </pc:picChg>
      </pc:sldChg>
      <pc:sldChg chg="addSp delSp modSp mod">
        <pc:chgData name="Nguyễn Xuân Quang" userId="1fa805d0-75c0-4a43-8719-6b7ba17d25fe" providerId="ADAL" clId="{5E3FCFC0-E683-4CD8-9394-BC649A491889}" dt="2025-01-17T09:27:20.954" v="345" actId="1076"/>
        <pc:sldMkLst>
          <pc:docMk/>
          <pc:sldMk cId="967183757" sldId="309"/>
        </pc:sldMkLst>
        <pc:spChg chg="add mod">
          <ac:chgData name="Nguyễn Xuân Quang" userId="1fa805d0-75c0-4a43-8719-6b7ba17d25fe" providerId="ADAL" clId="{5E3FCFC0-E683-4CD8-9394-BC649A491889}" dt="2025-01-17T09:27:17.999" v="344" actId="1076"/>
          <ac:spMkLst>
            <pc:docMk/>
            <pc:sldMk cId="967183757" sldId="309"/>
            <ac:spMk id="4" creationId="{03D28F99-9C90-59E8-6648-9900B495E15E}"/>
          </ac:spMkLst>
        </pc:spChg>
        <pc:picChg chg="add mod">
          <ac:chgData name="Nguyễn Xuân Quang" userId="1fa805d0-75c0-4a43-8719-6b7ba17d25fe" providerId="ADAL" clId="{5E3FCFC0-E683-4CD8-9394-BC649A491889}" dt="2025-01-17T09:27:20.954" v="345" actId="1076"/>
          <ac:picMkLst>
            <pc:docMk/>
            <pc:sldMk cId="967183757" sldId="309"/>
            <ac:picMk id="5" creationId="{7DD6B4D0-1FF4-3989-CFAA-650E6B5CC04F}"/>
          </ac:picMkLst>
        </pc:picChg>
      </pc:sldChg>
      <pc:sldChg chg="addSp delSp modSp mod">
        <pc:chgData name="Nguyễn Xuân Quang" userId="1fa805d0-75c0-4a43-8719-6b7ba17d25fe" providerId="ADAL" clId="{5E3FCFC0-E683-4CD8-9394-BC649A491889}" dt="2025-01-19T15:04:07.769" v="2080" actId="14100"/>
        <pc:sldMkLst>
          <pc:docMk/>
          <pc:sldMk cId="2448703803" sldId="310"/>
        </pc:sldMkLst>
        <pc:spChg chg="add mod">
          <ac:chgData name="Nguyễn Xuân Quang" userId="1fa805d0-75c0-4a43-8719-6b7ba17d25fe" providerId="ADAL" clId="{5E3FCFC0-E683-4CD8-9394-BC649A491889}" dt="2025-01-17T09:29:45.038" v="361" actId="27636"/>
          <ac:spMkLst>
            <pc:docMk/>
            <pc:sldMk cId="2448703803" sldId="310"/>
            <ac:spMk id="7" creationId="{15978BE7-4DE8-0082-605F-D700082DF1CE}"/>
          </ac:spMkLst>
        </pc:spChg>
        <pc:picChg chg="add del mod">
          <ac:chgData name="Nguyễn Xuân Quang" userId="1fa805d0-75c0-4a43-8719-6b7ba17d25fe" providerId="ADAL" clId="{5E3FCFC0-E683-4CD8-9394-BC649A491889}" dt="2025-01-19T15:03:58.920" v="2077" actId="478"/>
          <ac:picMkLst>
            <pc:docMk/>
            <pc:sldMk cId="2448703803" sldId="310"/>
            <ac:picMk id="8" creationId="{2012614A-2C71-64F2-7EAD-BE7B7587B10C}"/>
          </ac:picMkLst>
        </pc:picChg>
        <pc:picChg chg="add mod">
          <ac:chgData name="Nguyễn Xuân Quang" userId="1fa805d0-75c0-4a43-8719-6b7ba17d25fe" providerId="ADAL" clId="{5E3FCFC0-E683-4CD8-9394-BC649A491889}" dt="2025-01-19T15:04:07.769" v="2080" actId="14100"/>
          <ac:picMkLst>
            <pc:docMk/>
            <pc:sldMk cId="2448703803" sldId="310"/>
            <ac:picMk id="11" creationId="{ADF359B1-EBF5-4058-8BC0-151C2BED7C8E}"/>
          </ac:picMkLst>
        </pc:picChg>
      </pc:sldChg>
      <pc:sldChg chg="addSp delSp modSp mod">
        <pc:chgData name="Nguyễn Xuân Quang" userId="1fa805d0-75c0-4a43-8719-6b7ba17d25fe" providerId="ADAL" clId="{5E3FCFC0-E683-4CD8-9394-BC649A491889}" dt="2025-01-19T15:04:53.128" v="2087" actId="1076"/>
        <pc:sldMkLst>
          <pc:docMk/>
          <pc:sldMk cId="991770790" sldId="311"/>
        </pc:sldMkLst>
        <pc:spChg chg="add mod">
          <ac:chgData name="Nguyễn Xuân Quang" userId="1fa805d0-75c0-4a43-8719-6b7ba17d25fe" providerId="ADAL" clId="{5E3FCFC0-E683-4CD8-9394-BC649A491889}" dt="2025-01-17T09:48:25.574" v="371" actId="20577"/>
          <ac:spMkLst>
            <pc:docMk/>
            <pc:sldMk cId="991770790" sldId="311"/>
            <ac:spMk id="4" creationId="{EA508048-292A-0620-9CF7-03C13AA75C88}"/>
          </ac:spMkLst>
        </pc:spChg>
        <pc:picChg chg="add del mod">
          <ac:chgData name="Nguyễn Xuân Quang" userId="1fa805d0-75c0-4a43-8719-6b7ba17d25fe" providerId="ADAL" clId="{5E3FCFC0-E683-4CD8-9394-BC649A491889}" dt="2025-01-19T15:04:42.028" v="2083" actId="478"/>
          <ac:picMkLst>
            <pc:docMk/>
            <pc:sldMk cId="991770790" sldId="311"/>
            <ac:picMk id="6" creationId="{A5767603-51C5-D066-BCA1-E039611663A6}"/>
          </ac:picMkLst>
        </pc:picChg>
        <pc:picChg chg="add mod">
          <ac:chgData name="Nguyễn Xuân Quang" userId="1fa805d0-75c0-4a43-8719-6b7ba17d25fe" providerId="ADAL" clId="{5E3FCFC0-E683-4CD8-9394-BC649A491889}" dt="2025-01-19T15:04:53.128" v="2087" actId="1076"/>
          <ac:picMkLst>
            <pc:docMk/>
            <pc:sldMk cId="991770790" sldId="311"/>
            <ac:picMk id="9" creationId="{2B88C003-1519-3C79-689B-783CFFC29F5B}"/>
          </ac:picMkLst>
        </pc:picChg>
      </pc:sldChg>
      <pc:sldChg chg="addSp delSp modSp mod modNotesTx">
        <pc:chgData name="Nguyễn Xuân Quang" userId="1fa805d0-75c0-4a43-8719-6b7ba17d25fe" providerId="ADAL" clId="{5E3FCFC0-E683-4CD8-9394-BC649A491889}" dt="2025-01-17T10:00:41.062" v="496" actId="20577"/>
        <pc:sldMkLst>
          <pc:docMk/>
          <pc:sldMk cId="0" sldId="681"/>
        </pc:sldMkLst>
        <pc:spChg chg="add mod">
          <ac:chgData name="Nguyễn Xuân Quang" userId="1fa805d0-75c0-4a43-8719-6b7ba17d25fe" providerId="ADAL" clId="{5E3FCFC0-E683-4CD8-9394-BC649A491889}" dt="2025-01-16T08:13:58.819" v="119" actId="6549"/>
          <ac:spMkLst>
            <pc:docMk/>
            <pc:sldMk cId="0" sldId="681"/>
            <ac:spMk id="5" creationId="{916BDE56-73B5-9273-333D-C2ACAF3C5780}"/>
          </ac:spMkLst>
        </pc:spChg>
        <pc:spChg chg="mod">
          <ac:chgData name="Nguyễn Xuân Quang" userId="1fa805d0-75c0-4a43-8719-6b7ba17d25fe" providerId="ADAL" clId="{5E3FCFC0-E683-4CD8-9394-BC649A491889}" dt="2025-01-17T10:00:41.062" v="496" actId="20577"/>
          <ac:spMkLst>
            <pc:docMk/>
            <pc:sldMk cId="0" sldId="681"/>
            <ac:spMk id="4098" creationId="{00000000-0000-0000-0000-000000000000}"/>
          </ac:spMkLst>
        </pc:spChg>
        <pc:picChg chg="add mod">
          <ac:chgData name="Nguyễn Xuân Quang" userId="1fa805d0-75c0-4a43-8719-6b7ba17d25fe" providerId="ADAL" clId="{5E3FCFC0-E683-4CD8-9394-BC649A491889}" dt="2025-01-16T08:13:30.540" v="114" actId="1076"/>
          <ac:picMkLst>
            <pc:docMk/>
            <pc:sldMk cId="0" sldId="681"/>
            <ac:picMk id="6" creationId="{5A47304A-56BA-8DD3-137A-D6CA9216CE21}"/>
          </ac:picMkLst>
        </pc:picChg>
      </pc:sldChg>
      <pc:sldChg chg="addSp delSp modSp mod">
        <pc:chgData name="Nguyễn Xuân Quang" userId="1fa805d0-75c0-4a43-8719-6b7ba17d25fe" providerId="ADAL" clId="{5E3FCFC0-E683-4CD8-9394-BC649A491889}" dt="2025-01-17T10:01:02.092" v="532" actId="20577"/>
        <pc:sldMkLst>
          <pc:docMk/>
          <pc:sldMk cId="3816177024" sldId="704"/>
        </pc:sldMkLst>
        <pc:spChg chg="mod">
          <ac:chgData name="Nguyễn Xuân Quang" userId="1fa805d0-75c0-4a43-8719-6b7ba17d25fe" providerId="ADAL" clId="{5E3FCFC0-E683-4CD8-9394-BC649A491889}" dt="2025-01-17T10:01:02.092" v="532" actId="20577"/>
          <ac:spMkLst>
            <pc:docMk/>
            <pc:sldMk cId="3816177024" sldId="704"/>
            <ac:spMk id="2" creationId="{641CEDCF-2D58-8F9F-6A27-8B3B8E3C537C}"/>
          </ac:spMkLst>
        </pc:spChg>
        <pc:spChg chg="add mod">
          <ac:chgData name="Nguyễn Xuân Quang" userId="1fa805d0-75c0-4a43-8719-6b7ba17d25fe" providerId="ADAL" clId="{5E3FCFC0-E683-4CD8-9394-BC649A491889}" dt="2025-01-16T09:41:46.475" v="133" actId="1076"/>
          <ac:spMkLst>
            <pc:docMk/>
            <pc:sldMk cId="3816177024" sldId="704"/>
            <ac:spMk id="9" creationId="{7FBDC757-5291-6A07-2228-33809C02819C}"/>
          </ac:spMkLst>
        </pc:spChg>
        <pc:picChg chg="add mod">
          <ac:chgData name="Nguyễn Xuân Quang" userId="1fa805d0-75c0-4a43-8719-6b7ba17d25fe" providerId="ADAL" clId="{5E3FCFC0-E683-4CD8-9394-BC649A491889}" dt="2025-01-16T09:41:28.601" v="131" actId="1076"/>
          <ac:picMkLst>
            <pc:docMk/>
            <pc:sldMk cId="3816177024" sldId="704"/>
            <ac:picMk id="8" creationId="{0B84AFEC-5C8A-B73B-0D28-8D9F783128CB}"/>
          </ac:picMkLst>
        </pc:picChg>
      </pc:sldChg>
      <pc:sldChg chg="addSp delSp modSp mod">
        <pc:chgData name="Nguyễn Xuân Quang" userId="1fa805d0-75c0-4a43-8719-6b7ba17d25fe" providerId="ADAL" clId="{5E3FCFC0-E683-4CD8-9394-BC649A491889}" dt="2025-01-17T10:01:08.295" v="533"/>
        <pc:sldMkLst>
          <pc:docMk/>
          <pc:sldMk cId="1282461915" sldId="705"/>
        </pc:sldMkLst>
        <pc:spChg chg="mod">
          <ac:chgData name="Nguyễn Xuân Quang" userId="1fa805d0-75c0-4a43-8719-6b7ba17d25fe" providerId="ADAL" clId="{5E3FCFC0-E683-4CD8-9394-BC649A491889}" dt="2025-01-17T10:01:08.295" v="533"/>
          <ac:spMkLst>
            <pc:docMk/>
            <pc:sldMk cId="1282461915" sldId="705"/>
            <ac:spMk id="2" creationId="{2DF498A6-B545-47CE-6AB3-40CA2925B7EB}"/>
          </ac:spMkLst>
        </pc:spChg>
        <pc:spChg chg="add mod">
          <ac:chgData name="Nguyễn Xuân Quang" userId="1fa805d0-75c0-4a43-8719-6b7ba17d25fe" providerId="ADAL" clId="{5E3FCFC0-E683-4CD8-9394-BC649A491889}" dt="2025-01-16T09:43:48.674" v="146" actId="14100"/>
          <ac:spMkLst>
            <pc:docMk/>
            <pc:sldMk cId="1282461915" sldId="705"/>
            <ac:spMk id="6" creationId="{3E0E3787-E9CA-9B7B-5C70-322E08EAA512}"/>
          </ac:spMkLst>
        </pc:spChg>
        <pc:picChg chg="add mod">
          <ac:chgData name="Nguyễn Xuân Quang" userId="1fa805d0-75c0-4a43-8719-6b7ba17d25fe" providerId="ADAL" clId="{5E3FCFC0-E683-4CD8-9394-BC649A491889}" dt="2025-01-16T09:43:31.956" v="141" actId="14100"/>
          <ac:picMkLst>
            <pc:docMk/>
            <pc:sldMk cId="1282461915" sldId="705"/>
            <ac:picMk id="7" creationId="{9B907D3F-E3CB-6E67-A3C5-0C4CBF6AA7E3}"/>
          </ac:picMkLst>
        </pc:picChg>
        <pc:picChg chg="add mod">
          <ac:chgData name="Nguyễn Xuân Quang" userId="1fa805d0-75c0-4a43-8719-6b7ba17d25fe" providerId="ADAL" clId="{5E3FCFC0-E683-4CD8-9394-BC649A491889}" dt="2025-01-16T09:43:36.282" v="142" actId="1076"/>
          <ac:picMkLst>
            <pc:docMk/>
            <pc:sldMk cId="1282461915" sldId="705"/>
            <ac:picMk id="8" creationId="{75A940DE-4ABC-6719-677B-6E51FAA280CF}"/>
          </ac:picMkLst>
        </pc:picChg>
      </pc:sldChg>
      <pc:sldChg chg="addSp delSp modSp mod">
        <pc:chgData name="Nguyễn Xuân Quang" userId="1fa805d0-75c0-4a43-8719-6b7ba17d25fe" providerId="ADAL" clId="{5E3FCFC0-E683-4CD8-9394-BC649A491889}" dt="2025-01-17T10:01:15.623" v="535"/>
        <pc:sldMkLst>
          <pc:docMk/>
          <pc:sldMk cId="4152566154" sldId="706"/>
        </pc:sldMkLst>
        <pc:spChg chg="mod">
          <ac:chgData name="Nguyễn Xuân Quang" userId="1fa805d0-75c0-4a43-8719-6b7ba17d25fe" providerId="ADAL" clId="{5E3FCFC0-E683-4CD8-9394-BC649A491889}" dt="2025-01-17T10:01:15.623" v="535"/>
          <ac:spMkLst>
            <pc:docMk/>
            <pc:sldMk cId="4152566154" sldId="706"/>
            <ac:spMk id="2" creationId="{2F7E60E0-986D-D900-26B5-9961CE602FCE}"/>
          </ac:spMkLst>
        </pc:spChg>
        <pc:spChg chg="add mod">
          <ac:chgData name="Nguyễn Xuân Quang" userId="1fa805d0-75c0-4a43-8719-6b7ba17d25fe" providerId="ADAL" clId="{5E3FCFC0-E683-4CD8-9394-BC649A491889}" dt="2025-01-16T10:01:37.957" v="260"/>
          <ac:spMkLst>
            <pc:docMk/>
            <pc:sldMk cId="4152566154" sldId="706"/>
            <ac:spMk id="9" creationId="{D8265F16-5363-E6DF-2107-80E67649B1CF}"/>
          </ac:spMkLst>
        </pc:spChg>
        <pc:picChg chg="add mod">
          <ac:chgData name="Nguyễn Xuân Quang" userId="1fa805d0-75c0-4a43-8719-6b7ba17d25fe" providerId="ADAL" clId="{5E3FCFC0-E683-4CD8-9394-BC649A491889}" dt="2025-01-16T10:06:58.077" v="267" actId="1076"/>
          <ac:picMkLst>
            <pc:docMk/>
            <pc:sldMk cId="4152566154" sldId="706"/>
            <ac:picMk id="34" creationId="{323620CD-AC04-3F6C-DA8A-3AFE863A4D6A}"/>
          </ac:picMkLst>
        </pc:picChg>
      </pc:sldChg>
      <pc:sldChg chg="addSp delSp modSp mod">
        <pc:chgData name="Nguyễn Xuân Quang" userId="1fa805d0-75c0-4a43-8719-6b7ba17d25fe" providerId="ADAL" clId="{5E3FCFC0-E683-4CD8-9394-BC649A491889}" dt="2025-01-19T15:31:12.341" v="2845" actId="1076"/>
        <pc:sldMkLst>
          <pc:docMk/>
          <pc:sldMk cId="693571424" sldId="707"/>
        </pc:sldMkLst>
        <pc:spChg chg="add mod">
          <ac:chgData name="Nguyễn Xuân Quang" userId="1fa805d0-75c0-4a43-8719-6b7ba17d25fe" providerId="ADAL" clId="{5E3FCFC0-E683-4CD8-9394-BC649A491889}" dt="2025-01-17T09:22:06.299" v="290" actId="20577"/>
          <ac:spMkLst>
            <pc:docMk/>
            <pc:sldMk cId="693571424" sldId="707"/>
            <ac:spMk id="7" creationId="{9B4038D6-CB52-CA42-23A4-E331FE36CBE6}"/>
          </ac:spMkLst>
        </pc:spChg>
        <pc:picChg chg="add mod">
          <ac:chgData name="Nguyễn Xuân Quang" userId="1fa805d0-75c0-4a43-8719-6b7ba17d25fe" providerId="ADAL" clId="{5E3FCFC0-E683-4CD8-9394-BC649A491889}" dt="2025-01-19T15:31:12.341" v="2845" actId="1076"/>
          <ac:picMkLst>
            <pc:docMk/>
            <pc:sldMk cId="693571424" sldId="707"/>
            <ac:picMk id="9" creationId="{4AE08947-68A1-E224-CB7F-49A4BDC6FD12}"/>
          </ac:picMkLst>
        </pc:picChg>
      </pc:sldChg>
      <pc:sldChg chg="addSp delSp modSp mod">
        <pc:chgData name="Nguyễn Xuân Quang" userId="1fa805d0-75c0-4a43-8719-6b7ba17d25fe" providerId="ADAL" clId="{5E3FCFC0-E683-4CD8-9394-BC649A491889}" dt="2025-01-17T10:01:28.172" v="537" actId="14100"/>
        <pc:sldMkLst>
          <pc:docMk/>
          <pc:sldMk cId="1752399126" sldId="708"/>
        </pc:sldMkLst>
        <pc:spChg chg="mod">
          <ac:chgData name="Nguyễn Xuân Quang" userId="1fa805d0-75c0-4a43-8719-6b7ba17d25fe" providerId="ADAL" clId="{5E3FCFC0-E683-4CD8-9394-BC649A491889}" dt="2025-01-17T10:01:28.172" v="537" actId="14100"/>
          <ac:spMkLst>
            <pc:docMk/>
            <pc:sldMk cId="1752399126" sldId="708"/>
            <ac:spMk id="2" creationId="{547C98DE-B5D6-58DE-FFAA-2D521470DAC2}"/>
          </ac:spMkLst>
        </pc:spChg>
        <pc:picChg chg="add mod">
          <ac:chgData name="Nguyễn Xuân Quang" userId="1fa805d0-75c0-4a43-8719-6b7ba17d25fe" providerId="ADAL" clId="{5E3FCFC0-E683-4CD8-9394-BC649A491889}" dt="2025-01-17T09:04:19.411" v="281" actId="14100"/>
          <ac:picMkLst>
            <pc:docMk/>
            <pc:sldMk cId="1752399126" sldId="708"/>
            <ac:picMk id="3" creationId="{282254A7-8DEA-EE68-A922-8548379C1B83}"/>
          </ac:picMkLst>
        </pc:picChg>
      </pc:sldChg>
      <pc:sldChg chg="modSp mod">
        <pc:chgData name="Nguyễn Xuân Quang" userId="1fa805d0-75c0-4a43-8719-6b7ba17d25fe" providerId="ADAL" clId="{5E3FCFC0-E683-4CD8-9394-BC649A491889}" dt="2025-01-19T15:09:11.411" v="2136" actId="20577"/>
        <pc:sldMkLst>
          <pc:docMk/>
          <pc:sldMk cId="1971979056" sldId="709"/>
        </pc:sldMkLst>
        <pc:spChg chg="mod">
          <ac:chgData name="Nguyễn Xuân Quang" userId="1fa805d0-75c0-4a43-8719-6b7ba17d25fe" providerId="ADAL" clId="{5E3FCFC0-E683-4CD8-9394-BC649A491889}" dt="2025-01-19T15:08:51.408" v="2134" actId="1076"/>
          <ac:spMkLst>
            <pc:docMk/>
            <pc:sldMk cId="1971979056" sldId="709"/>
            <ac:spMk id="2" creationId="{25F381CE-7006-5323-8E5A-9FF7F0B377FF}"/>
          </ac:spMkLst>
        </pc:spChg>
        <pc:spChg chg="mod">
          <ac:chgData name="Nguyễn Xuân Quang" userId="1fa805d0-75c0-4a43-8719-6b7ba17d25fe" providerId="ADAL" clId="{5E3FCFC0-E683-4CD8-9394-BC649A491889}" dt="2025-01-19T15:09:11.411" v="2136" actId="20577"/>
          <ac:spMkLst>
            <pc:docMk/>
            <pc:sldMk cId="1971979056" sldId="709"/>
            <ac:spMk id="4" creationId="{CF4EBBAF-536F-B23C-EB81-D3C5F5916BF4}"/>
          </ac:spMkLst>
        </pc:spChg>
      </pc:sldChg>
      <pc:sldChg chg="modSp mod">
        <pc:chgData name="Nguyễn Xuân Quang" userId="1fa805d0-75c0-4a43-8719-6b7ba17d25fe" providerId="ADAL" clId="{5E3FCFC0-E683-4CD8-9394-BC649A491889}" dt="2025-01-20T07:45:13.469" v="4435" actId="1076"/>
        <pc:sldMkLst>
          <pc:docMk/>
          <pc:sldMk cId="1478836213" sldId="710"/>
        </pc:sldMkLst>
        <pc:spChg chg="mod">
          <ac:chgData name="Nguyễn Xuân Quang" userId="1fa805d0-75c0-4a43-8719-6b7ba17d25fe" providerId="ADAL" clId="{5E3FCFC0-E683-4CD8-9394-BC649A491889}" dt="2025-01-20T07:45:13.469" v="4435" actId="1076"/>
          <ac:spMkLst>
            <pc:docMk/>
            <pc:sldMk cId="1478836213" sldId="710"/>
            <ac:spMk id="2" creationId="{A0E17995-1A16-4DEA-9591-F97019E58940}"/>
          </ac:spMkLst>
        </pc:spChg>
        <pc:spChg chg="mod">
          <ac:chgData name="Nguyễn Xuân Quang" userId="1fa805d0-75c0-4a43-8719-6b7ba17d25fe" providerId="ADAL" clId="{5E3FCFC0-E683-4CD8-9394-BC649A491889}" dt="2025-01-20T07:45:07.434" v="4434" actId="1076"/>
          <ac:spMkLst>
            <pc:docMk/>
            <pc:sldMk cId="1478836213" sldId="710"/>
            <ac:spMk id="4" creationId="{CB60CE5D-FDD1-1804-9E20-442F5A4FC3A3}"/>
          </ac:spMkLst>
        </pc:spChg>
      </pc:sldChg>
      <pc:sldChg chg="modSp mod">
        <pc:chgData name="Nguyễn Xuân Quang" userId="1fa805d0-75c0-4a43-8719-6b7ba17d25fe" providerId="ADAL" clId="{5E3FCFC0-E683-4CD8-9394-BC649A491889}" dt="2025-01-20T01:35:30.496" v="2846" actId="1076"/>
        <pc:sldMkLst>
          <pc:docMk/>
          <pc:sldMk cId="702299786" sldId="714"/>
        </pc:sldMkLst>
        <pc:spChg chg="mod">
          <ac:chgData name="Nguyễn Xuân Quang" userId="1fa805d0-75c0-4a43-8719-6b7ba17d25fe" providerId="ADAL" clId="{5E3FCFC0-E683-4CD8-9394-BC649A491889}" dt="2025-01-19T15:14:02.837" v="2518" actId="1076"/>
          <ac:spMkLst>
            <pc:docMk/>
            <pc:sldMk cId="702299786" sldId="714"/>
            <ac:spMk id="2" creationId="{FB36ACE0-6996-8150-CF0A-139DB4E7F95B}"/>
          </ac:spMkLst>
        </pc:spChg>
        <pc:spChg chg="mod">
          <ac:chgData name="Nguyễn Xuân Quang" userId="1fa805d0-75c0-4a43-8719-6b7ba17d25fe" providerId="ADAL" clId="{5E3FCFC0-E683-4CD8-9394-BC649A491889}" dt="2025-01-20T01:35:30.496" v="2846" actId="1076"/>
          <ac:spMkLst>
            <pc:docMk/>
            <pc:sldMk cId="702299786" sldId="714"/>
            <ac:spMk id="4" creationId="{1E8255B3-D952-2DF9-7CBD-0AB8DC6CFA8D}"/>
          </ac:spMkLst>
        </pc:spChg>
      </pc:sldChg>
      <pc:sldChg chg="addSp delSp modSp mod">
        <pc:chgData name="Nguyễn Xuân Quang" userId="1fa805d0-75c0-4a43-8719-6b7ba17d25fe" providerId="ADAL" clId="{5E3FCFC0-E683-4CD8-9394-BC649A491889}" dt="2025-01-19T15:21:51.759" v="2732" actId="1076"/>
        <pc:sldMkLst>
          <pc:docMk/>
          <pc:sldMk cId="4024777591" sldId="715"/>
        </pc:sldMkLst>
        <pc:spChg chg="del">
          <ac:chgData name="Nguyễn Xuân Quang" userId="1fa805d0-75c0-4a43-8719-6b7ba17d25fe" providerId="ADAL" clId="{5E3FCFC0-E683-4CD8-9394-BC649A491889}" dt="2025-01-19T15:14:14.535" v="2521" actId="478"/>
          <ac:spMkLst>
            <pc:docMk/>
            <pc:sldMk cId="4024777591" sldId="715"/>
            <ac:spMk id="2" creationId="{DCA5704D-56BF-682F-4DA7-3B68C3732486}"/>
          </ac:spMkLst>
        </pc:spChg>
        <pc:spChg chg="add del mod">
          <ac:chgData name="Nguyễn Xuân Quang" userId="1fa805d0-75c0-4a43-8719-6b7ba17d25fe" providerId="ADAL" clId="{5E3FCFC0-E683-4CD8-9394-BC649A491889}" dt="2025-01-19T15:14:12.527" v="2520" actId="478"/>
          <ac:spMkLst>
            <pc:docMk/>
            <pc:sldMk cId="4024777591" sldId="715"/>
            <ac:spMk id="4" creationId="{8B2F1B7B-9575-A9BC-A55A-1174C9E92220}"/>
          </ac:spMkLst>
        </pc:spChg>
        <pc:spChg chg="del">
          <ac:chgData name="Nguyễn Xuân Quang" userId="1fa805d0-75c0-4a43-8719-6b7ba17d25fe" providerId="ADAL" clId="{5E3FCFC0-E683-4CD8-9394-BC649A491889}" dt="2025-01-19T15:14:09.667" v="2519" actId="478"/>
          <ac:spMkLst>
            <pc:docMk/>
            <pc:sldMk cId="4024777591" sldId="715"/>
            <ac:spMk id="5" creationId="{B0371B1C-867A-34D2-29E6-CEB2811C9761}"/>
          </ac:spMkLst>
        </pc:spChg>
        <pc:spChg chg="add mod">
          <ac:chgData name="Nguyễn Xuân Quang" userId="1fa805d0-75c0-4a43-8719-6b7ba17d25fe" providerId="ADAL" clId="{5E3FCFC0-E683-4CD8-9394-BC649A491889}" dt="2025-01-19T15:21:45.851" v="2731" actId="20577"/>
          <ac:spMkLst>
            <pc:docMk/>
            <pc:sldMk cId="4024777591" sldId="715"/>
            <ac:spMk id="7" creationId="{DD440531-E284-5CCA-09E9-80ED5FE632A9}"/>
          </ac:spMkLst>
        </pc:spChg>
        <pc:graphicFrameChg chg="add mod">
          <ac:chgData name="Nguyễn Xuân Quang" userId="1fa805d0-75c0-4a43-8719-6b7ba17d25fe" providerId="ADAL" clId="{5E3FCFC0-E683-4CD8-9394-BC649A491889}" dt="2025-01-19T15:21:51.759" v="2732" actId="1076"/>
          <ac:graphicFrameMkLst>
            <pc:docMk/>
            <pc:sldMk cId="4024777591" sldId="715"/>
            <ac:graphicFrameMk id="8" creationId="{1E3DABA9-D1D7-A727-20F2-F98459971C3A}"/>
          </ac:graphicFrameMkLst>
        </pc:graphicFrameChg>
        <pc:picChg chg="del">
          <ac:chgData name="Nguyễn Xuân Quang" userId="1fa805d0-75c0-4a43-8719-6b7ba17d25fe" providerId="ADAL" clId="{5E3FCFC0-E683-4CD8-9394-BC649A491889}" dt="2025-01-19T15:14:15.914" v="2523" actId="478"/>
          <ac:picMkLst>
            <pc:docMk/>
            <pc:sldMk cId="4024777591" sldId="715"/>
            <ac:picMk id="3" creationId="{333A80B5-74EB-9C4E-B6B1-25934F468CB0}"/>
          </ac:picMkLst>
        </pc:picChg>
      </pc:sldChg>
      <pc:sldChg chg="addSp delSp modSp mod">
        <pc:chgData name="Nguyễn Xuân Quang" userId="1fa805d0-75c0-4a43-8719-6b7ba17d25fe" providerId="ADAL" clId="{5E3FCFC0-E683-4CD8-9394-BC649A491889}" dt="2025-01-19T15:28:57.645" v="2844" actId="1076"/>
        <pc:sldMkLst>
          <pc:docMk/>
          <pc:sldMk cId="3743788745" sldId="716"/>
        </pc:sldMkLst>
        <pc:spChg chg="mod">
          <ac:chgData name="Nguyễn Xuân Quang" userId="1fa805d0-75c0-4a43-8719-6b7ba17d25fe" providerId="ADAL" clId="{5E3FCFC0-E683-4CD8-9394-BC649A491889}" dt="2025-01-19T15:28:49.537" v="2842" actId="1076"/>
          <ac:spMkLst>
            <pc:docMk/>
            <pc:sldMk cId="3743788745" sldId="716"/>
            <ac:spMk id="2" creationId="{50581C2C-8DC3-72B5-0131-C180FE0C8A73}"/>
          </ac:spMkLst>
        </pc:spChg>
        <pc:spChg chg="add del mod">
          <ac:chgData name="Nguyễn Xuân Quang" userId="1fa805d0-75c0-4a43-8719-6b7ba17d25fe" providerId="ADAL" clId="{5E3FCFC0-E683-4CD8-9394-BC649A491889}" dt="2025-01-19T15:26:57.411" v="2734" actId="478"/>
          <ac:spMkLst>
            <pc:docMk/>
            <pc:sldMk cId="3743788745" sldId="716"/>
            <ac:spMk id="3" creationId="{8B65EA89-33C3-9496-B016-51478A4C5206}"/>
          </ac:spMkLst>
        </pc:spChg>
        <pc:spChg chg="del">
          <ac:chgData name="Nguyễn Xuân Quang" userId="1fa805d0-75c0-4a43-8719-6b7ba17d25fe" providerId="ADAL" clId="{5E3FCFC0-E683-4CD8-9394-BC649A491889}" dt="2025-01-19T15:26:55.338" v="2733" actId="478"/>
          <ac:spMkLst>
            <pc:docMk/>
            <pc:sldMk cId="3743788745" sldId="716"/>
            <ac:spMk id="4" creationId="{EB408912-4BC2-7C9F-3C2D-1EA1358643DF}"/>
          </ac:spMkLst>
        </pc:spChg>
        <pc:picChg chg="add mod">
          <ac:chgData name="Nguyễn Xuân Quang" userId="1fa805d0-75c0-4a43-8719-6b7ba17d25fe" providerId="ADAL" clId="{5E3FCFC0-E683-4CD8-9394-BC649A491889}" dt="2025-01-19T15:28:53.694" v="2843" actId="1076"/>
          <ac:picMkLst>
            <pc:docMk/>
            <pc:sldMk cId="3743788745" sldId="716"/>
            <ac:picMk id="6" creationId="{436780BD-6CAA-9C75-4C0A-49E53E534C39}"/>
          </ac:picMkLst>
        </pc:picChg>
        <pc:picChg chg="add mod">
          <ac:chgData name="Nguyễn Xuân Quang" userId="1fa805d0-75c0-4a43-8719-6b7ba17d25fe" providerId="ADAL" clId="{5E3FCFC0-E683-4CD8-9394-BC649A491889}" dt="2025-01-19T15:28:57.645" v="2844" actId="1076"/>
          <ac:picMkLst>
            <pc:docMk/>
            <pc:sldMk cId="3743788745" sldId="716"/>
            <ac:picMk id="8" creationId="{D94FC827-C19D-2A9E-8910-75FF120DD2C3}"/>
          </ac:picMkLst>
        </pc:picChg>
      </pc:sldChg>
      <pc:sldChg chg="modSp mod">
        <pc:chgData name="Nguyễn Xuân Quang" userId="1fa805d0-75c0-4a43-8719-6b7ba17d25fe" providerId="ADAL" clId="{5E3FCFC0-E683-4CD8-9394-BC649A491889}" dt="2025-01-20T07:51:24.560" v="5739" actId="20577"/>
        <pc:sldMkLst>
          <pc:docMk/>
          <pc:sldMk cId="268743354" sldId="717"/>
        </pc:sldMkLst>
        <pc:spChg chg="mod">
          <ac:chgData name="Nguyễn Xuân Quang" userId="1fa805d0-75c0-4a43-8719-6b7ba17d25fe" providerId="ADAL" clId="{5E3FCFC0-E683-4CD8-9394-BC649A491889}" dt="2025-01-20T07:45:24.864" v="4436"/>
          <ac:spMkLst>
            <pc:docMk/>
            <pc:sldMk cId="268743354" sldId="717"/>
            <ac:spMk id="2" creationId="{D79B07A1-B52F-EFDB-59D9-BF3B2113061F}"/>
          </ac:spMkLst>
        </pc:spChg>
        <pc:spChg chg="mod">
          <ac:chgData name="Nguyễn Xuân Quang" userId="1fa805d0-75c0-4a43-8719-6b7ba17d25fe" providerId="ADAL" clId="{5E3FCFC0-E683-4CD8-9394-BC649A491889}" dt="2025-01-20T07:51:24.560" v="5739" actId="20577"/>
          <ac:spMkLst>
            <pc:docMk/>
            <pc:sldMk cId="268743354" sldId="717"/>
            <ac:spMk id="4" creationId="{DCEC5B86-B40F-F3E0-BCCF-88FB9583BF3A}"/>
          </ac:spMkLst>
        </pc:spChg>
      </pc:sldChg>
      <pc:sldChg chg="del">
        <pc:chgData name="Nguyễn Xuân Quang" userId="1fa805d0-75c0-4a43-8719-6b7ba17d25fe" providerId="ADAL" clId="{5E3FCFC0-E683-4CD8-9394-BC649A491889}" dt="2025-01-20T07:52:07.378" v="5740" actId="2696"/>
        <pc:sldMkLst>
          <pc:docMk/>
          <pc:sldMk cId="2454929062" sldId="718"/>
        </pc:sldMkLst>
      </pc:sldChg>
      <pc:sldChg chg="del">
        <pc:chgData name="Nguyễn Xuân Quang" userId="1fa805d0-75c0-4a43-8719-6b7ba17d25fe" providerId="ADAL" clId="{5E3FCFC0-E683-4CD8-9394-BC649A491889}" dt="2025-01-20T07:52:07.378" v="5740" actId="2696"/>
        <pc:sldMkLst>
          <pc:docMk/>
          <pc:sldMk cId="3836325553" sldId="719"/>
        </pc:sldMkLst>
      </pc:sldChg>
      <pc:sldChg chg="del">
        <pc:chgData name="Nguyễn Xuân Quang" userId="1fa805d0-75c0-4a43-8719-6b7ba17d25fe" providerId="ADAL" clId="{5E3FCFC0-E683-4CD8-9394-BC649A491889}" dt="2025-01-20T07:52:07.378" v="5740" actId="2696"/>
        <pc:sldMkLst>
          <pc:docMk/>
          <pc:sldMk cId="4186513699" sldId="720"/>
        </pc:sldMkLst>
      </pc:sldChg>
      <pc:sldChg chg="del">
        <pc:chgData name="Nguyễn Xuân Quang" userId="1fa805d0-75c0-4a43-8719-6b7ba17d25fe" providerId="ADAL" clId="{5E3FCFC0-E683-4CD8-9394-BC649A491889}" dt="2025-01-20T07:52:07.378" v="5740" actId="2696"/>
        <pc:sldMkLst>
          <pc:docMk/>
          <pc:sldMk cId="3292640565" sldId="721"/>
        </pc:sldMkLst>
      </pc:sldChg>
      <pc:sldChg chg="del">
        <pc:chgData name="Nguyễn Xuân Quang" userId="1fa805d0-75c0-4a43-8719-6b7ba17d25fe" providerId="ADAL" clId="{5E3FCFC0-E683-4CD8-9394-BC649A491889}" dt="2025-01-20T07:52:07.378" v="5740" actId="2696"/>
        <pc:sldMkLst>
          <pc:docMk/>
          <pc:sldMk cId="766301179" sldId="722"/>
        </pc:sldMkLst>
      </pc:sldChg>
      <pc:sldChg chg="del">
        <pc:chgData name="Nguyễn Xuân Quang" userId="1fa805d0-75c0-4a43-8719-6b7ba17d25fe" providerId="ADAL" clId="{5E3FCFC0-E683-4CD8-9394-BC649A491889}" dt="2025-01-20T07:52:07.378" v="5740" actId="2696"/>
        <pc:sldMkLst>
          <pc:docMk/>
          <pc:sldMk cId="3802998137" sldId="723"/>
        </pc:sldMkLst>
      </pc:sldChg>
      <pc:sldChg chg="del">
        <pc:chgData name="Nguyễn Xuân Quang" userId="1fa805d0-75c0-4a43-8719-6b7ba17d25fe" providerId="ADAL" clId="{5E3FCFC0-E683-4CD8-9394-BC649A491889}" dt="2025-01-20T07:52:07.378" v="5740" actId="2696"/>
        <pc:sldMkLst>
          <pc:docMk/>
          <pc:sldMk cId="3597242360" sldId="724"/>
        </pc:sldMkLst>
      </pc:sldChg>
      <pc:sldChg chg="del">
        <pc:chgData name="Nguyễn Xuân Quang" userId="1fa805d0-75c0-4a43-8719-6b7ba17d25fe" providerId="ADAL" clId="{5E3FCFC0-E683-4CD8-9394-BC649A491889}" dt="2025-01-20T07:52:07.378" v="5740" actId="2696"/>
        <pc:sldMkLst>
          <pc:docMk/>
          <pc:sldMk cId="1474481919" sldId="725"/>
        </pc:sldMkLst>
      </pc:sldChg>
      <pc:sldChg chg="del">
        <pc:chgData name="Nguyễn Xuân Quang" userId="1fa805d0-75c0-4a43-8719-6b7ba17d25fe" providerId="ADAL" clId="{5E3FCFC0-E683-4CD8-9394-BC649A491889}" dt="2025-01-20T07:52:07.378" v="5740" actId="2696"/>
        <pc:sldMkLst>
          <pc:docMk/>
          <pc:sldMk cId="3708806960" sldId="726"/>
        </pc:sldMkLst>
      </pc:sldChg>
      <pc:sldChg chg="del">
        <pc:chgData name="Nguyễn Xuân Quang" userId="1fa805d0-75c0-4a43-8719-6b7ba17d25fe" providerId="ADAL" clId="{5E3FCFC0-E683-4CD8-9394-BC649A491889}" dt="2025-01-20T07:52:07.378" v="5740" actId="2696"/>
        <pc:sldMkLst>
          <pc:docMk/>
          <pc:sldMk cId="197955920" sldId="742"/>
        </pc:sldMkLst>
      </pc:sldChg>
      <pc:sldChg chg="del">
        <pc:chgData name="Nguyễn Xuân Quang" userId="1fa805d0-75c0-4a43-8719-6b7ba17d25fe" providerId="ADAL" clId="{5E3FCFC0-E683-4CD8-9394-BC649A491889}" dt="2025-01-20T07:52:07.378" v="5740" actId="2696"/>
        <pc:sldMkLst>
          <pc:docMk/>
          <pc:sldMk cId="2983868202" sldId="743"/>
        </pc:sldMkLst>
      </pc:sldChg>
      <pc:sldChg chg="del">
        <pc:chgData name="Nguyễn Xuân Quang" userId="1fa805d0-75c0-4a43-8719-6b7ba17d25fe" providerId="ADAL" clId="{5E3FCFC0-E683-4CD8-9394-BC649A491889}" dt="2025-01-20T07:52:07.378" v="5740" actId="2696"/>
        <pc:sldMkLst>
          <pc:docMk/>
          <pc:sldMk cId="3208306039" sldId="744"/>
        </pc:sldMkLst>
      </pc:sldChg>
      <pc:sldChg chg="del">
        <pc:chgData name="Nguyễn Xuân Quang" userId="1fa805d0-75c0-4a43-8719-6b7ba17d25fe" providerId="ADAL" clId="{5E3FCFC0-E683-4CD8-9394-BC649A491889}" dt="2025-01-20T07:52:07.378" v="5740" actId="2696"/>
        <pc:sldMkLst>
          <pc:docMk/>
          <pc:sldMk cId="1575520938" sldId="745"/>
        </pc:sldMkLst>
      </pc:sldChg>
      <pc:sldChg chg="del">
        <pc:chgData name="Nguyễn Xuân Quang" userId="1fa805d0-75c0-4a43-8719-6b7ba17d25fe" providerId="ADAL" clId="{5E3FCFC0-E683-4CD8-9394-BC649A491889}" dt="2025-01-20T07:52:07.378" v="5740" actId="2696"/>
        <pc:sldMkLst>
          <pc:docMk/>
          <pc:sldMk cId="2258556107" sldId="746"/>
        </pc:sldMkLst>
      </pc:sldChg>
      <pc:sldChg chg="addSp delSp modSp new mod">
        <pc:chgData name="Nguyễn Xuân Quang" userId="1fa805d0-75c0-4a43-8719-6b7ba17d25fe" providerId="ADAL" clId="{5E3FCFC0-E683-4CD8-9394-BC649A491889}" dt="2025-01-17T10:01:12.441" v="534"/>
        <pc:sldMkLst>
          <pc:docMk/>
          <pc:sldMk cId="3806634268" sldId="747"/>
        </pc:sldMkLst>
        <pc:spChg chg="mod">
          <ac:chgData name="Nguyễn Xuân Quang" userId="1fa805d0-75c0-4a43-8719-6b7ba17d25fe" providerId="ADAL" clId="{5E3FCFC0-E683-4CD8-9394-BC649A491889}" dt="2025-01-17T10:01:12.441" v="534"/>
          <ac:spMkLst>
            <pc:docMk/>
            <pc:sldMk cId="3806634268" sldId="747"/>
            <ac:spMk id="2" creationId="{2B17E4B1-D024-E8EB-E4F2-5329FC36947A}"/>
          </ac:spMkLst>
        </pc:spChg>
        <pc:spChg chg="add mod">
          <ac:chgData name="Nguyễn Xuân Quang" userId="1fa805d0-75c0-4a43-8719-6b7ba17d25fe" providerId="ADAL" clId="{5E3FCFC0-E683-4CD8-9394-BC649A491889}" dt="2025-01-17T09:56:53.766" v="426" actId="1076"/>
          <ac:spMkLst>
            <pc:docMk/>
            <pc:sldMk cId="3806634268" sldId="747"/>
            <ac:spMk id="52" creationId="{EA50D6C9-908A-4EA6-475C-BFD1C4C1E1AB}"/>
          </ac:spMkLst>
        </pc:spChg>
        <pc:spChg chg="add mod">
          <ac:chgData name="Nguyễn Xuân Quang" userId="1fa805d0-75c0-4a43-8719-6b7ba17d25fe" providerId="ADAL" clId="{5E3FCFC0-E683-4CD8-9394-BC649A491889}" dt="2025-01-17T09:59:15.745" v="441" actId="108"/>
          <ac:spMkLst>
            <pc:docMk/>
            <pc:sldMk cId="3806634268" sldId="747"/>
            <ac:spMk id="54" creationId="{A9DAC494-84BD-592B-24D0-7144726A9B53}"/>
          </ac:spMkLst>
        </pc:spChg>
        <pc:spChg chg="add mod">
          <ac:chgData name="Nguyễn Xuân Quang" userId="1fa805d0-75c0-4a43-8719-6b7ba17d25fe" providerId="ADAL" clId="{5E3FCFC0-E683-4CD8-9394-BC649A491889}" dt="2025-01-17T09:59:10.767" v="440" actId="108"/>
          <ac:spMkLst>
            <pc:docMk/>
            <pc:sldMk cId="3806634268" sldId="747"/>
            <ac:spMk id="55" creationId="{EEE5DD1A-6664-58D2-8FA0-9208B86D2CA7}"/>
          </ac:spMkLst>
        </pc:spChg>
        <pc:spChg chg="add mod">
          <ac:chgData name="Nguyễn Xuân Quang" userId="1fa805d0-75c0-4a43-8719-6b7ba17d25fe" providerId="ADAL" clId="{5E3FCFC0-E683-4CD8-9394-BC649A491889}" dt="2025-01-17T09:59:19.932" v="442" actId="108"/>
          <ac:spMkLst>
            <pc:docMk/>
            <pc:sldMk cId="3806634268" sldId="747"/>
            <ac:spMk id="56" creationId="{972C09CB-18CC-B744-8805-42A9FC1DDA2C}"/>
          </ac:spMkLst>
        </pc:spChg>
        <pc:spChg chg="add mod">
          <ac:chgData name="Nguyễn Xuân Quang" userId="1fa805d0-75c0-4a43-8719-6b7ba17d25fe" providerId="ADAL" clId="{5E3FCFC0-E683-4CD8-9394-BC649A491889}" dt="2025-01-17T09:59:25.828" v="443" actId="108"/>
          <ac:spMkLst>
            <pc:docMk/>
            <pc:sldMk cId="3806634268" sldId="747"/>
            <ac:spMk id="57" creationId="{B1FD4D69-4709-A06D-9E5E-55E2BA942C0A}"/>
          </ac:spMkLst>
        </pc:spChg>
        <pc:spChg chg="add mod">
          <ac:chgData name="Nguyễn Xuân Quang" userId="1fa805d0-75c0-4a43-8719-6b7ba17d25fe" providerId="ADAL" clId="{5E3FCFC0-E683-4CD8-9394-BC649A491889}" dt="2025-01-17T09:59:32.030" v="444" actId="108"/>
          <ac:spMkLst>
            <pc:docMk/>
            <pc:sldMk cId="3806634268" sldId="747"/>
            <ac:spMk id="58" creationId="{BD7F4166-0F2A-D744-0F5D-1A0655160E69}"/>
          </ac:spMkLst>
        </pc:spChg>
        <pc:spChg chg="add mod">
          <ac:chgData name="Nguyễn Xuân Quang" userId="1fa805d0-75c0-4a43-8719-6b7ba17d25fe" providerId="ADAL" clId="{5E3FCFC0-E683-4CD8-9394-BC649A491889}" dt="2025-01-17T09:59:36.226" v="445" actId="108"/>
          <ac:spMkLst>
            <pc:docMk/>
            <pc:sldMk cId="3806634268" sldId="747"/>
            <ac:spMk id="59" creationId="{97A5D7A4-6F95-FB4A-3EB5-00361E713FF5}"/>
          </ac:spMkLst>
        </pc:spChg>
        <pc:spChg chg="add mod">
          <ac:chgData name="Nguyễn Xuân Quang" userId="1fa805d0-75c0-4a43-8719-6b7ba17d25fe" providerId="ADAL" clId="{5E3FCFC0-E683-4CD8-9394-BC649A491889}" dt="2025-01-17T09:56:37.369" v="399" actId="1035"/>
          <ac:spMkLst>
            <pc:docMk/>
            <pc:sldMk cId="3806634268" sldId="747"/>
            <ac:spMk id="60" creationId="{765A2B1D-85E3-8343-CB9E-07ABE08DA189}"/>
          </ac:spMkLst>
        </pc:spChg>
        <pc:spChg chg="add mod">
          <ac:chgData name="Nguyễn Xuân Quang" userId="1fa805d0-75c0-4a43-8719-6b7ba17d25fe" providerId="ADAL" clId="{5E3FCFC0-E683-4CD8-9394-BC649A491889}" dt="2025-01-17T09:56:37.369" v="399" actId="1035"/>
          <ac:spMkLst>
            <pc:docMk/>
            <pc:sldMk cId="3806634268" sldId="747"/>
            <ac:spMk id="61" creationId="{9EC6EA5E-EA6B-7DAF-976D-D875858E3671}"/>
          </ac:spMkLst>
        </pc:spChg>
        <pc:spChg chg="add mod">
          <ac:chgData name="Nguyễn Xuân Quang" userId="1fa805d0-75c0-4a43-8719-6b7ba17d25fe" providerId="ADAL" clId="{5E3FCFC0-E683-4CD8-9394-BC649A491889}" dt="2025-01-17T09:58:11" v="432" actId="255"/>
          <ac:spMkLst>
            <pc:docMk/>
            <pc:sldMk cId="3806634268" sldId="747"/>
            <ac:spMk id="62" creationId="{BF6E5CFA-B0B8-E8A0-493D-B179003E9DBB}"/>
          </ac:spMkLst>
        </pc:spChg>
        <pc:spChg chg="add mod">
          <ac:chgData name="Nguyễn Xuân Quang" userId="1fa805d0-75c0-4a43-8719-6b7ba17d25fe" providerId="ADAL" clId="{5E3FCFC0-E683-4CD8-9394-BC649A491889}" dt="2025-01-17T09:58:33.281" v="434" actId="108"/>
          <ac:spMkLst>
            <pc:docMk/>
            <pc:sldMk cId="3806634268" sldId="747"/>
            <ac:spMk id="63" creationId="{C4E4E487-37D0-32F3-3F2C-D1356013CA61}"/>
          </ac:spMkLst>
        </pc:spChg>
        <pc:spChg chg="add mod">
          <ac:chgData name="Nguyễn Xuân Quang" userId="1fa805d0-75c0-4a43-8719-6b7ba17d25fe" providerId="ADAL" clId="{5E3FCFC0-E683-4CD8-9394-BC649A491889}" dt="2025-01-17T09:58:44.669" v="435" actId="108"/>
          <ac:spMkLst>
            <pc:docMk/>
            <pc:sldMk cId="3806634268" sldId="747"/>
            <ac:spMk id="64" creationId="{49084847-FB57-6937-D118-4335FD0C5B87}"/>
          </ac:spMkLst>
        </pc:spChg>
        <pc:spChg chg="add mod">
          <ac:chgData name="Nguyễn Xuân Quang" userId="1fa805d0-75c0-4a43-8719-6b7ba17d25fe" providerId="ADAL" clId="{5E3FCFC0-E683-4CD8-9394-BC649A491889}" dt="2025-01-17T09:58:19.832" v="433" actId="108"/>
          <ac:spMkLst>
            <pc:docMk/>
            <pc:sldMk cId="3806634268" sldId="747"/>
            <ac:spMk id="65" creationId="{3AC47FD1-96F4-CED9-7F27-3637EC34A5D7}"/>
          </ac:spMkLst>
        </pc:spChg>
        <pc:spChg chg="add mod">
          <ac:chgData name="Nguyễn Xuân Quang" userId="1fa805d0-75c0-4a43-8719-6b7ba17d25fe" providerId="ADAL" clId="{5E3FCFC0-E683-4CD8-9394-BC649A491889}" dt="2025-01-17T09:58:50.014" v="436" actId="108"/>
          <ac:spMkLst>
            <pc:docMk/>
            <pc:sldMk cId="3806634268" sldId="747"/>
            <ac:spMk id="66" creationId="{AA592C2F-3021-754A-E148-D474D703677B}"/>
          </ac:spMkLst>
        </pc:spChg>
        <pc:spChg chg="add mod">
          <ac:chgData name="Nguyễn Xuân Quang" userId="1fa805d0-75c0-4a43-8719-6b7ba17d25fe" providerId="ADAL" clId="{5E3FCFC0-E683-4CD8-9394-BC649A491889}" dt="2025-01-17T09:58:55.235" v="437" actId="108"/>
          <ac:spMkLst>
            <pc:docMk/>
            <pc:sldMk cId="3806634268" sldId="747"/>
            <ac:spMk id="67" creationId="{8A49D936-ABBF-413B-765E-D3854FCDC47C}"/>
          </ac:spMkLst>
        </pc:spChg>
        <pc:spChg chg="add mod">
          <ac:chgData name="Nguyễn Xuân Quang" userId="1fa805d0-75c0-4a43-8719-6b7ba17d25fe" providerId="ADAL" clId="{5E3FCFC0-E683-4CD8-9394-BC649A491889}" dt="2025-01-17T09:58:59.603" v="438" actId="108"/>
          <ac:spMkLst>
            <pc:docMk/>
            <pc:sldMk cId="3806634268" sldId="747"/>
            <ac:spMk id="68" creationId="{BC54D7E0-1C71-0195-1A94-C84395D465AF}"/>
          </ac:spMkLst>
        </pc:spChg>
        <pc:spChg chg="add mod">
          <ac:chgData name="Nguyễn Xuân Quang" userId="1fa805d0-75c0-4a43-8719-6b7ba17d25fe" providerId="ADAL" clId="{5E3FCFC0-E683-4CD8-9394-BC649A491889}" dt="2025-01-17T09:59:40.972" v="446" actId="108"/>
          <ac:spMkLst>
            <pc:docMk/>
            <pc:sldMk cId="3806634268" sldId="747"/>
            <ac:spMk id="98" creationId="{085187DC-D2EC-3CE2-9794-7FF9C4E63D8B}"/>
          </ac:spMkLst>
        </pc:spChg>
        <pc:spChg chg="add mod">
          <ac:chgData name="Nguyễn Xuân Quang" userId="1fa805d0-75c0-4a43-8719-6b7ba17d25fe" providerId="ADAL" clId="{5E3FCFC0-E683-4CD8-9394-BC649A491889}" dt="2025-01-17T09:59:05.350" v="439" actId="108"/>
          <ac:spMkLst>
            <pc:docMk/>
            <pc:sldMk cId="3806634268" sldId="747"/>
            <ac:spMk id="99" creationId="{FAEA1970-7064-8529-9C69-235C3B28123B}"/>
          </ac:spMkLst>
        </pc:spChg>
        <pc:grpChg chg="add mod">
          <ac:chgData name="Nguyễn Xuân Quang" userId="1fa805d0-75c0-4a43-8719-6b7ba17d25fe" providerId="ADAL" clId="{5E3FCFC0-E683-4CD8-9394-BC649A491889}" dt="2025-01-16T09:46:28.736" v="234" actId="1036"/>
          <ac:grpSpMkLst>
            <pc:docMk/>
            <pc:sldMk cId="3806634268" sldId="747"/>
            <ac:grpSpMk id="69" creationId="{BBEAE216-FC6B-E6FD-03EA-FD3A762D575B}"/>
          </ac:grpSpMkLst>
        </pc:grpChg>
        <pc:picChg chg="add mod">
          <ac:chgData name="Nguyễn Xuân Quang" userId="1fa805d0-75c0-4a43-8719-6b7ba17d25fe" providerId="ADAL" clId="{5E3FCFC0-E683-4CD8-9394-BC649A491889}" dt="2025-01-17T09:59:46.248" v="447" actId="14100"/>
          <ac:picMkLst>
            <pc:docMk/>
            <pc:sldMk cId="3806634268" sldId="747"/>
            <ac:picMk id="53" creationId="{E7EC8F17-108E-31D9-996A-6CA837C8A3EA}"/>
          </ac:picMkLst>
        </pc:picChg>
        <pc:cxnChg chg="mod">
          <ac:chgData name="Nguyễn Xuân Quang" userId="1fa805d0-75c0-4a43-8719-6b7ba17d25fe" providerId="ADAL" clId="{5E3FCFC0-E683-4CD8-9394-BC649A491889}" dt="2025-01-16T09:46:28.736" v="234" actId="1036"/>
          <ac:cxnSpMkLst>
            <pc:docMk/>
            <pc:sldMk cId="3806634268" sldId="747"/>
            <ac:cxnSpMk id="70" creationId="{226E04D3-B8C2-F042-5993-49840D6AD391}"/>
          </ac:cxnSpMkLst>
        </pc:cxnChg>
        <pc:cxnChg chg="mod">
          <ac:chgData name="Nguyễn Xuân Quang" userId="1fa805d0-75c0-4a43-8719-6b7ba17d25fe" providerId="ADAL" clId="{5E3FCFC0-E683-4CD8-9394-BC649A491889}" dt="2025-01-16T09:46:28.736" v="234" actId="1036"/>
          <ac:cxnSpMkLst>
            <pc:docMk/>
            <pc:sldMk cId="3806634268" sldId="747"/>
            <ac:cxnSpMk id="71" creationId="{219AA69D-648B-A929-36EE-8DF3943F73A6}"/>
          </ac:cxnSpMkLst>
        </pc:cxnChg>
        <pc:cxnChg chg="mod">
          <ac:chgData name="Nguyễn Xuân Quang" userId="1fa805d0-75c0-4a43-8719-6b7ba17d25fe" providerId="ADAL" clId="{5E3FCFC0-E683-4CD8-9394-BC649A491889}" dt="2025-01-16T09:46:28.736" v="234" actId="1036"/>
          <ac:cxnSpMkLst>
            <pc:docMk/>
            <pc:sldMk cId="3806634268" sldId="747"/>
            <ac:cxnSpMk id="72" creationId="{785FB0A5-3C02-2EE4-4F71-772A4D0B3D40}"/>
          </ac:cxnSpMkLst>
        </pc:cxnChg>
        <pc:cxnChg chg="mod">
          <ac:chgData name="Nguyễn Xuân Quang" userId="1fa805d0-75c0-4a43-8719-6b7ba17d25fe" providerId="ADAL" clId="{5E3FCFC0-E683-4CD8-9394-BC649A491889}" dt="2025-01-16T09:46:28.736" v="234" actId="1036"/>
          <ac:cxnSpMkLst>
            <pc:docMk/>
            <pc:sldMk cId="3806634268" sldId="747"/>
            <ac:cxnSpMk id="73" creationId="{A4066140-9606-0F57-E54C-0445460238C7}"/>
          </ac:cxnSpMkLst>
        </pc:cxnChg>
        <pc:cxnChg chg="add mod">
          <ac:chgData name="Nguyễn Xuân Quang" userId="1fa805d0-75c0-4a43-8719-6b7ba17d25fe" providerId="ADAL" clId="{5E3FCFC0-E683-4CD8-9394-BC649A491889}" dt="2025-01-16T09:46:28.736" v="234" actId="1036"/>
          <ac:cxnSpMkLst>
            <pc:docMk/>
            <pc:sldMk cId="3806634268" sldId="747"/>
            <ac:cxnSpMk id="74" creationId="{FAEBEBCF-05BE-CD9F-5E5D-6E6390E532D0}"/>
          </ac:cxnSpMkLst>
        </pc:cxnChg>
        <pc:cxnChg chg="add mod">
          <ac:chgData name="Nguyễn Xuân Quang" userId="1fa805d0-75c0-4a43-8719-6b7ba17d25fe" providerId="ADAL" clId="{5E3FCFC0-E683-4CD8-9394-BC649A491889}" dt="2025-01-16T09:46:28.736" v="234" actId="1036"/>
          <ac:cxnSpMkLst>
            <pc:docMk/>
            <pc:sldMk cId="3806634268" sldId="747"/>
            <ac:cxnSpMk id="75" creationId="{917F2824-0119-0423-0C49-1D7FB0ED8A4B}"/>
          </ac:cxnSpMkLst>
        </pc:cxnChg>
        <pc:cxnChg chg="add mod">
          <ac:chgData name="Nguyễn Xuân Quang" userId="1fa805d0-75c0-4a43-8719-6b7ba17d25fe" providerId="ADAL" clId="{5E3FCFC0-E683-4CD8-9394-BC649A491889}" dt="2025-01-16T09:46:28.736" v="234" actId="1036"/>
          <ac:cxnSpMkLst>
            <pc:docMk/>
            <pc:sldMk cId="3806634268" sldId="747"/>
            <ac:cxnSpMk id="76" creationId="{06FB51A3-15E1-204A-6B59-2A5A4044197D}"/>
          </ac:cxnSpMkLst>
        </pc:cxnChg>
        <pc:cxnChg chg="add mod">
          <ac:chgData name="Nguyễn Xuân Quang" userId="1fa805d0-75c0-4a43-8719-6b7ba17d25fe" providerId="ADAL" clId="{5E3FCFC0-E683-4CD8-9394-BC649A491889}" dt="2025-01-16T09:46:28.736" v="234" actId="1036"/>
          <ac:cxnSpMkLst>
            <pc:docMk/>
            <pc:sldMk cId="3806634268" sldId="747"/>
            <ac:cxnSpMk id="77" creationId="{D2907E7C-4439-4392-12B4-037F44311460}"/>
          </ac:cxnSpMkLst>
        </pc:cxnChg>
        <pc:cxnChg chg="add mod">
          <ac:chgData name="Nguyễn Xuân Quang" userId="1fa805d0-75c0-4a43-8719-6b7ba17d25fe" providerId="ADAL" clId="{5E3FCFC0-E683-4CD8-9394-BC649A491889}" dt="2025-01-16T09:46:28.736" v="234" actId="1036"/>
          <ac:cxnSpMkLst>
            <pc:docMk/>
            <pc:sldMk cId="3806634268" sldId="747"/>
            <ac:cxnSpMk id="78" creationId="{7BB75EDC-AD33-4791-22F7-5037E5BBAC69}"/>
          </ac:cxnSpMkLst>
        </pc:cxnChg>
        <pc:cxnChg chg="add mod">
          <ac:chgData name="Nguyễn Xuân Quang" userId="1fa805d0-75c0-4a43-8719-6b7ba17d25fe" providerId="ADAL" clId="{5E3FCFC0-E683-4CD8-9394-BC649A491889}" dt="2025-01-16T09:46:28.736" v="234" actId="1036"/>
          <ac:cxnSpMkLst>
            <pc:docMk/>
            <pc:sldMk cId="3806634268" sldId="747"/>
            <ac:cxnSpMk id="79" creationId="{D6BAD272-D864-7A51-C0E5-F167968530F5}"/>
          </ac:cxnSpMkLst>
        </pc:cxnChg>
        <pc:cxnChg chg="add mod">
          <ac:chgData name="Nguyễn Xuân Quang" userId="1fa805d0-75c0-4a43-8719-6b7ba17d25fe" providerId="ADAL" clId="{5E3FCFC0-E683-4CD8-9394-BC649A491889}" dt="2025-01-16T09:46:28.736" v="234" actId="1036"/>
          <ac:cxnSpMkLst>
            <pc:docMk/>
            <pc:sldMk cId="3806634268" sldId="747"/>
            <ac:cxnSpMk id="80" creationId="{21328854-364D-23C5-B091-A3FEDA8C066C}"/>
          </ac:cxnSpMkLst>
        </pc:cxnChg>
        <pc:cxnChg chg="add mod">
          <ac:chgData name="Nguyễn Xuân Quang" userId="1fa805d0-75c0-4a43-8719-6b7ba17d25fe" providerId="ADAL" clId="{5E3FCFC0-E683-4CD8-9394-BC649A491889}" dt="2025-01-16T09:46:28.736" v="234" actId="1036"/>
          <ac:cxnSpMkLst>
            <pc:docMk/>
            <pc:sldMk cId="3806634268" sldId="747"/>
            <ac:cxnSpMk id="81" creationId="{5AC96E39-0C74-E1CF-4E1C-B85C00E3C481}"/>
          </ac:cxnSpMkLst>
        </pc:cxnChg>
        <pc:cxnChg chg="add mod">
          <ac:chgData name="Nguyễn Xuân Quang" userId="1fa805d0-75c0-4a43-8719-6b7ba17d25fe" providerId="ADAL" clId="{5E3FCFC0-E683-4CD8-9394-BC649A491889}" dt="2025-01-16T09:46:28.736" v="234" actId="1036"/>
          <ac:cxnSpMkLst>
            <pc:docMk/>
            <pc:sldMk cId="3806634268" sldId="747"/>
            <ac:cxnSpMk id="82" creationId="{58F83059-64DC-CC91-AD1F-9B435D7BF31D}"/>
          </ac:cxnSpMkLst>
        </pc:cxnChg>
        <pc:cxnChg chg="add mod">
          <ac:chgData name="Nguyễn Xuân Quang" userId="1fa805d0-75c0-4a43-8719-6b7ba17d25fe" providerId="ADAL" clId="{5E3FCFC0-E683-4CD8-9394-BC649A491889}" dt="2025-01-16T09:46:28.736" v="234" actId="1036"/>
          <ac:cxnSpMkLst>
            <pc:docMk/>
            <pc:sldMk cId="3806634268" sldId="747"/>
            <ac:cxnSpMk id="83" creationId="{07A66AD5-8F93-B9C9-ADEA-5DE3060D6532}"/>
          </ac:cxnSpMkLst>
        </pc:cxnChg>
        <pc:cxnChg chg="add mod">
          <ac:chgData name="Nguyễn Xuân Quang" userId="1fa805d0-75c0-4a43-8719-6b7ba17d25fe" providerId="ADAL" clId="{5E3FCFC0-E683-4CD8-9394-BC649A491889}" dt="2025-01-16T09:46:28.736" v="234" actId="1036"/>
          <ac:cxnSpMkLst>
            <pc:docMk/>
            <pc:sldMk cId="3806634268" sldId="747"/>
            <ac:cxnSpMk id="84" creationId="{7C96F162-1DBB-1425-C4DB-8AEA5B29F1AB}"/>
          </ac:cxnSpMkLst>
        </pc:cxnChg>
        <pc:cxnChg chg="add mod">
          <ac:chgData name="Nguyễn Xuân Quang" userId="1fa805d0-75c0-4a43-8719-6b7ba17d25fe" providerId="ADAL" clId="{5E3FCFC0-E683-4CD8-9394-BC649A491889}" dt="2025-01-16T09:46:28.736" v="234" actId="1036"/>
          <ac:cxnSpMkLst>
            <pc:docMk/>
            <pc:sldMk cId="3806634268" sldId="747"/>
            <ac:cxnSpMk id="85" creationId="{356E1BB8-F9A7-E2F3-F0FB-4F3A896D64FB}"/>
          </ac:cxnSpMkLst>
        </pc:cxnChg>
        <pc:cxnChg chg="add mod">
          <ac:chgData name="Nguyễn Xuân Quang" userId="1fa805d0-75c0-4a43-8719-6b7ba17d25fe" providerId="ADAL" clId="{5E3FCFC0-E683-4CD8-9394-BC649A491889}" dt="2025-01-16T09:46:28.736" v="234" actId="1036"/>
          <ac:cxnSpMkLst>
            <pc:docMk/>
            <pc:sldMk cId="3806634268" sldId="747"/>
            <ac:cxnSpMk id="86" creationId="{D07D9657-5622-064F-356E-67AA6F6C08AC}"/>
          </ac:cxnSpMkLst>
        </pc:cxnChg>
        <pc:cxnChg chg="add mod">
          <ac:chgData name="Nguyễn Xuân Quang" userId="1fa805d0-75c0-4a43-8719-6b7ba17d25fe" providerId="ADAL" clId="{5E3FCFC0-E683-4CD8-9394-BC649A491889}" dt="2025-01-16T09:46:28.736" v="234" actId="1036"/>
          <ac:cxnSpMkLst>
            <pc:docMk/>
            <pc:sldMk cId="3806634268" sldId="747"/>
            <ac:cxnSpMk id="87" creationId="{0015763C-8F99-F8FF-91A4-AD4CDDE4A362}"/>
          </ac:cxnSpMkLst>
        </pc:cxnChg>
        <pc:cxnChg chg="add mod">
          <ac:chgData name="Nguyễn Xuân Quang" userId="1fa805d0-75c0-4a43-8719-6b7ba17d25fe" providerId="ADAL" clId="{5E3FCFC0-E683-4CD8-9394-BC649A491889}" dt="2025-01-16T09:46:28.736" v="234" actId="1036"/>
          <ac:cxnSpMkLst>
            <pc:docMk/>
            <pc:sldMk cId="3806634268" sldId="747"/>
            <ac:cxnSpMk id="88" creationId="{9618B761-0428-BF98-F168-BC224F9231CC}"/>
          </ac:cxnSpMkLst>
        </pc:cxnChg>
        <pc:cxnChg chg="add mod">
          <ac:chgData name="Nguyễn Xuân Quang" userId="1fa805d0-75c0-4a43-8719-6b7ba17d25fe" providerId="ADAL" clId="{5E3FCFC0-E683-4CD8-9394-BC649A491889}" dt="2025-01-16T09:46:28.736" v="234" actId="1036"/>
          <ac:cxnSpMkLst>
            <pc:docMk/>
            <pc:sldMk cId="3806634268" sldId="747"/>
            <ac:cxnSpMk id="89" creationId="{BAFCF2DA-A18F-A804-D007-EB6A985D84D2}"/>
          </ac:cxnSpMkLst>
        </pc:cxnChg>
        <pc:cxnChg chg="add mod">
          <ac:chgData name="Nguyễn Xuân Quang" userId="1fa805d0-75c0-4a43-8719-6b7ba17d25fe" providerId="ADAL" clId="{5E3FCFC0-E683-4CD8-9394-BC649A491889}" dt="2025-01-16T09:46:28.736" v="234" actId="1036"/>
          <ac:cxnSpMkLst>
            <pc:docMk/>
            <pc:sldMk cId="3806634268" sldId="747"/>
            <ac:cxnSpMk id="90" creationId="{9DF1E46B-A533-3B93-353D-051A0E32E2DE}"/>
          </ac:cxnSpMkLst>
        </pc:cxnChg>
        <pc:cxnChg chg="add mod">
          <ac:chgData name="Nguyễn Xuân Quang" userId="1fa805d0-75c0-4a43-8719-6b7ba17d25fe" providerId="ADAL" clId="{5E3FCFC0-E683-4CD8-9394-BC649A491889}" dt="2025-01-16T09:46:28.736" v="234" actId="1036"/>
          <ac:cxnSpMkLst>
            <pc:docMk/>
            <pc:sldMk cId="3806634268" sldId="747"/>
            <ac:cxnSpMk id="91" creationId="{FD90571C-513C-5749-6009-C02C09C867DF}"/>
          </ac:cxnSpMkLst>
        </pc:cxnChg>
        <pc:cxnChg chg="add mod">
          <ac:chgData name="Nguyễn Xuân Quang" userId="1fa805d0-75c0-4a43-8719-6b7ba17d25fe" providerId="ADAL" clId="{5E3FCFC0-E683-4CD8-9394-BC649A491889}" dt="2025-01-16T09:46:28.736" v="234" actId="1036"/>
          <ac:cxnSpMkLst>
            <pc:docMk/>
            <pc:sldMk cId="3806634268" sldId="747"/>
            <ac:cxnSpMk id="92" creationId="{7207DBFF-B670-4A0C-94E1-EE175911FF62}"/>
          </ac:cxnSpMkLst>
        </pc:cxnChg>
        <pc:cxnChg chg="add mod">
          <ac:chgData name="Nguyễn Xuân Quang" userId="1fa805d0-75c0-4a43-8719-6b7ba17d25fe" providerId="ADAL" clId="{5E3FCFC0-E683-4CD8-9394-BC649A491889}" dt="2025-01-16T09:46:28.736" v="234" actId="1036"/>
          <ac:cxnSpMkLst>
            <pc:docMk/>
            <pc:sldMk cId="3806634268" sldId="747"/>
            <ac:cxnSpMk id="93" creationId="{DC9A8AFB-26F9-8F0C-2133-77199838FA58}"/>
          </ac:cxnSpMkLst>
        </pc:cxnChg>
        <pc:cxnChg chg="add mod">
          <ac:chgData name="Nguyễn Xuân Quang" userId="1fa805d0-75c0-4a43-8719-6b7ba17d25fe" providerId="ADAL" clId="{5E3FCFC0-E683-4CD8-9394-BC649A491889}" dt="2025-01-16T09:46:28.736" v="234" actId="1036"/>
          <ac:cxnSpMkLst>
            <pc:docMk/>
            <pc:sldMk cId="3806634268" sldId="747"/>
            <ac:cxnSpMk id="94" creationId="{C9FC584F-7011-49DF-974D-C2110D30781F}"/>
          </ac:cxnSpMkLst>
        </pc:cxnChg>
        <pc:cxnChg chg="add mod">
          <ac:chgData name="Nguyễn Xuân Quang" userId="1fa805d0-75c0-4a43-8719-6b7ba17d25fe" providerId="ADAL" clId="{5E3FCFC0-E683-4CD8-9394-BC649A491889}" dt="2025-01-16T09:46:28.736" v="234" actId="1036"/>
          <ac:cxnSpMkLst>
            <pc:docMk/>
            <pc:sldMk cId="3806634268" sldId="747"/>
            <ac:cxnSpMk id="95" creationId="{704B3E79-FC78-539D-86F3-49FC1606BBF4}"/>
          </ac:cxnSpMkLst>
        </pc:cxnChg>
        <pc:cxnChg chg="add mod">
          <ac:chgData name="Nguyễn Xuân Quang" userId="1fa805d0-75c0-4a43-8719-6b7ba17d25fe" providerId="ADAL" clId="{5E3FCFC0-E683-4CD8-9394-BC649A491889}" dt="2025-01-16T09:46:28.736" v="234" actId="1036"/>
          <ac:cxnSpMkLst>
            <pc:docMk/>
            <pc:sldMk cId="3806634268" sldId="747"/>
            <ac:cxnSpMk id="96" creationId="{CEA4A28C-9E71-9E18-4334-5E9068E7EDD4}"/>
          </ac:cxnSpMkLst>
        </pc:cxnChg>
        <pc:cxnChg chg="add mod">
          <ac:chgData name="Nguyễn Xuân Quang" userId="1fa805d0-75c0-4a43-8719-6b7ba17d25fe" providerId="ADAL" clId="{5E3FCFC0-E683-4CD8-9394-BC649A491889}" dt="2025-01-16T09:46:28.736" v="234" actId="1036"/>
          <ac:cxnSpMkLst>
            <pc:docMk/>
            <pc:sldMk cId="3806634268" sldId="747"/>
            <ac:cxnSpMk id="97" creationId="{D8121BE8-36F2-D592-134C-A783B9B57933}"/>
          </ac:cxnSpMkLst>
        </pc:cxnChg>
      </pc:sldChg>
      <pc:sldChg chg="addSp delSp modSp new mod">
        <pc:chgData name="Nguyễn Xuân Quang" userId="1fa805d0-75c0-4a43-8719-6b7ba17d25fe" providerId="ADAL" clId="{5E3FCFC0-E683-4CD8-9394-BC649A491889}" dt="2025-01-19T14:46:00.903" v="2054" actId="14100"/>
        <pc:sldMkLst>
          <pc:docMk/>
          <pc:sldMk cId="2530393859" sldId="748"/>
        </pc:sldMkLst>
        <pc:spChg chg="del">
          <ac:chgData name="Nguyễn Xuân Quang" userId="1fa805d0-75c0-4a43-8719-6b7ba17d25fe" providerId="ADAL" clId="{5E3FCFC0-E683-4CD8-9394-BC649A491889}" dt="2025-01-19T14:45:49.801" v="2051" actId="478"/>
          <ac:spMkLst>
            <pc:docMk/>
            <pc:sldMk cId="2530393859" sldId="748"/>
            <ac:spMk id="2" creationId="{B2E9B221-2559-B30B-272B-8858C0A5CDFE}"/>
          </ac:spMkLst>
        </pc:spChg>
        <pc:spChg chg="del">
          <ac:chgData name="Nguyễn Xuân Quang" userId="1fa805d0-75c0-4a43-8719-6b7ba17d25fe" providerId="ADAL" clId="{5E3FCFC0-E683-4CD8-9394-BC649A491889}" dt="2025-01-19T14:45:22.619" v="2046" actId="478"/>
          <ac:spMkLst>
            <pc:docMk/>
            <pc:sldMk cId="2530393859" sldId="748"/>
            <ac:spMk id="3" creationId="{669511D2-4326-9E95-A3BD-ECBFB587764C}"/>
          </ac:spMkLst>
        </pc:spChg>
        <pc:spChg chg="add mod">
          <ac:chgData name="Nguyễn Xuân Quang" userId="1fa805d0-75c0-4a43-8719-6b7ba17d25fe" providerId="ADAL" clId="{5E3FCFC0-E683-4CD8-9394-BC649A491889}" dt="2025-01-19T14:45:50.490" v="2052"/>
          <ac:spMkLst>
            <pc:docMk/>
            <pc:sldMk cId="2530393859" sldId="748"/>
            <ac:spMk id="6" creationId="{7B00164B-8F04-FA73-52FB-D62CE96007A3}"/>
          </ac:spMkLst>
        </pc:spChg>
        <pc:picChg chg="add mod">
          <ac:chgData name="Nguyễn Xuân Quang" userId="1fa805d0-75c0-4a43-8719-6b7ba17d25fe" providerId="ADAL" clId="{5E3FCFC0-E683-4CD8-9394-BC649A491889}" dt="2025-01-19T14:46:00.903" v="2054" actId="14100"/>
          <ac:picMkLst>
            <pc:docMk/>
            <pc:sldMk cId="2530393859" sldId="748"/>
            <ac:picMk id="5" creationId="{3A769EEB-90EB-FB92-243C-C03AF009CD93}"/>
          </ac:picMkLst>
        </pc:picChg>
      </pc:sldChg>
      <pc:sldChg chg="addSp delSp modSp new mod">
        <pc:chgData name="Nguyễn Xuân Quang" userId="1fa805d0-75c0-4a43-8719-6b7ba17d25fe" providerId="ADAL" clId="{5E3FCFC0-E683-4CD8-9394-BC649A491889}" dt="2025-01-19T14:51:43.991" v="2066" actId="1076"/>
        <pc:sldMkLst>
          <pc:docMk/>
          <pc:sldMk cId="1059343906" sldId="749"/>
        </pc:sldMkLst>
        <pc:spChg chg="del">
          <ac:chgData name="Nguyễn Xuân Quang" userId="1fa805d0-75c0-4a43-8719-6b7ba17d25fe" providerId="ADAL" clId="{5E3FCFC0-E683-4CD8-9394-BC649A491889}" dt="2025-01-19T14:48:13.284" v="2057" actId="478"/>
          <ac:spMkLst>
            <pc:docMk/>
            <pc:sldMk cId="1059343906" sldId="749"/>
            <ac:spMk id="2" creationId="{FED7DFFE-F1CE-2974-BCDF-8EA1A30E9D42}"/>
          </ac:spMkLst>
        </pc:spChg>
        <pc:spChg chg="del">
          <ac:chgData name="Nguyễn Xuân Quang" userId="1fa805d0-75c0-4a43-8719-6b7ba17d25fe" providerId="ADAL" clId="{5E3FCFC0-E683-4CD8-9394-BC649A491889}" dt="2025-01-19T14:48:11.916" v="2056" actId="478"/>
          <ac:spMkLst>
            <pc:docMk/>
            <pc:sldMk cId="1059343906" sldId="749"/>
            <ac:spMk id="3" creationId="{AD3FA11F-3588-21B1-91CA-037909112F50}"/>
          </ac:spMkLst>
        </pc:spChg>
        <pc:spChg chg="add mod">
          <ac:chgData name="Nguyễn Xuân Quang" userId="1fa805d0-75c0-4a43-8719-6b7ba17d25fe" providerId="ADAL" clId="{5E3FCFC0-E683-4CD8-9394-BC649A491889}" dt="2025-01-19T14:48:27.224" v="2060"/>
          <ac:spMkLst>
            <pc:docMk/>
            <pc:sldMk cId="1059343906" sldId="749"/>
            <ac:spMk id="6" creationId="{BA5B2ACD-1A8C-B2C2-1311-45E07E3AE78B}"/>
          </ac:spMkLst>
        </pc:spChg>
        <pc:spChg chg="add del mod">
          <ac:chgData name="Nguyễn Xuân Quang" userId="1fa805d0-75c0-4a43-8719-6b7ba17d25fe" providerId="ADAL" clId="{5E3FCFC0-E683-4CD8-9394-BC649A491889}" dt="2025-01-19T14:51:08.676" v="2064" actId="21"/>
          <ac:spMkLst>
            <pc:docMk/>
            <pc:sldMk cId="1059343906" sldId="749"/>
            <ac:spMk id="8" creationId="{727DEC82-27BF-0D7E-0236-1CFAD2D6469F}"/>
          </ac:spMkLst>
        </pc:spChg>
        <pc:spChg chg="add mod">
          <ac:chgData name="Nguyễn Xuân Quang" userId="1fa805d0-75c0-4a43-8719-6b7ba17d25fe" providerId="ADAL" clId="{5E3FCFC0-E683-4CD8-9394-BC649A491889}" dt="2025-01-19T14:51:43.991" v="2066" actId="1076"/>
          <ac:spMkLst>
            <pc:docMk/>
            <pc:sldMk cId="1059343906" sldId="749"/>
            <ac:spMk id="10" creationId="{53804D5D-1A81-2CFE-EFC7-CB72F61A80EC}"/>
          </ac:spMkLst>
        </pc:spChg>
        <pc:picChg chg="add mod">
          <ac:chgData name="Nguyễn Xuân Quang" userId="1fa805d0-75c0-4a43-8719-6b7ba17d25fe" providerId="ADAL" clId="{5E3FCFC0-E683-4CD8-9394-BC649A491889}" dt="2025-01-19T14:48:18.871" v="2059" actId="1076"/>
          <ac:picMkLst>
            <pc:docMk/>
            <pc:sldMk cId="1059343906" sldId="749"/>
            <ac:picMk id="5" creationId="{D80FB70E-0115-1693-B310-5D21D28FD163}"/>
          </ac:picMkLst>
        </pc:picChg>
      </pc:sldChg>
      <pc:sldChg chg="addSp delSp modSp new mod">
        <pc:chgData name="Nguyễn Xuân Quang" userId="1fa805d0-75c0-4a43-8719-6b7ba17d25fe" providerId="ADAL" clId="{5E3FCFC0-E683-4CD8-9394-BC649A491889}" dt="2025-01-19T15:21:21.080" v="2630" actId="1076"/>
        <pc:sldMkLst>
          <pc:docMk/>
          <pc:sldMk cId="2870334114" sldId="750"/>
        </pc:sldMkLst>
        <pc:spChg chg="mod">
          <ac:chgData name="Nguyễn Xuân Quang" userId="1fa805d0-75c0-4a43-8719-6b7ba17d25fe" providerId="ADAL" clId="{5E3FCFC0-E683-4CD8-9394-BC649A491889}" dt="2025-01-19T15:21:21.080" v="2630" actId="1076"/>
          <ac:spMkLst>
            <pc:docMk/>
            <pc:sldMk cId="2870334114" sldId="750"/>
            <ac:spMk id="2" creationId="{BCC4D636-4320-26CB-D72F-1BD3B0C11614}"/>
          </ac:spMkLst>
        </pc:spChg>
        <pc:spChg chg="del">
          <ac:chgData name="Nguyễn Xuân Quang" userId="1fa805d0-75c0-4a43-8719-6b7ba17d25fe" providerId="ADAL" clId="{5E3FCFC0-E683-4CD8-9394-BC649A491889}" dt="2025-01-19T15:19:24.035" v="2532" actId="478"/>
          <ac:spMkLst>
            <pc:docMk/>
            <pc:sldMk cId="2870334114" sldId="750"/>
            <ac:spMk id="3" creationId="{07811F8B-DD19-2E98-CC45-2EF2397B6352}"/>
          </ac:spMkLst>
        </pc:spChg>
        <pc:spChg chg="del">
          <ac:chgData name="Nguyễn Xuân Quang" userId="1fa805d0-75c0-4a43-8719-6b7ba17d25fe" providerId="ADAL" clId="{5E3FCFC0-E683-4CD8-9394-BC649A491889}" dt="2025-01-19T15:19:26.226" v="2533" actId="478"/>
          <ac:spMkLst>
            <pc:docMk/>
            <pc:sldMk cId="2870334114" sldId="750"/>
            <ac:spMk id="4" creationId="{F6910F7C-4A01-CD40-D00A-23A9B5F24304}"/>
          </ac:spMkLst>
        </pc:spChg>
        <pc:graphicFrameChg chg="add del mod">
          <ac:chgData name="Nguyễn Xuân Quang" userId="1fa805d0-75c0-4a43-8719-6b7ba17d25fe" providerId="ADAL" clId="{5E3FCFC0-E683-4CD8-9394-BC649A491889}" dt="2025-01-19T15:20:47.114" v="2538" actId="478"/>
          <ac:graphicFrameMkLst>
            <pc:docMk/>
            <pc:sldMk cId="2870334114" sldId="750"/>
            <ac:graphicFrameMk id="5" creationId="{85ACCCE9-6CAC-4904-9887-2CA5E58A03B4}"/>
          </ac:graphicFrameMkLst>
        </pc:graphicFrameChg>
        <pc:picChg chg="add mod">
          <ac:chgData name="Nguyễn Xuân Quang" userId="1fa805d0-75c0-4a43-8719-6b7ba17d25fe" providerId="ADAL" clId="{5E3FCFC0-E683-4CD8-9394-BC649A491889}" dt="2025-01-19T15:20:57.663" v="2541" actId="1076"/>
          <ac:picMkLst>
            <pc:docMk/>
            <pc:sldMk cId="2870334114" sldId="750"/>
            <ac:picMk id="7" creationId="{96FAF131-9CF6-7C9F-44AD-C369678DA798}"/>
          </ac:picMkLst>
        </pc:picChg>
      </pc:sldChg>
      <pc:sldChg chg="addSp delSp modSp new mod">
        <pc:chgData name="Nguyễn Xuân Quang" userId="1fa805d0-75c0-4a43-8719-6b7ba17d25fe" providerId="ADAL" clId="{5E3FCFC0-E683-4CD8-9394-BC649A491889}" dt="2025-01-20T08:02:28.591" v="5976" actId="1076"/>
        <pc:sldMkLst>
          <pc:docMk/>
          <pc:sldMk cId="300383155" sldId="751"/>
        </pc:sldMkLst>
        <pc:spChg chg="mod">
          <ac:chgData name="Nguyễn Xuân Quang" userId="1fa805d0-75c0-4a43-8719-6b7ba17d25fe" providerId="ADAL" clId="{5E3FCFC0-E683-4CD8-9394-BC649A491889}" dt="2025-01-20T08:02:28.591" v="5976" actId="1076"/>
          <ac:spMkLst>
            <pc:docMk/>
            <pc:sldMk cId="300383155" sldId="751"/>
            <ac:spMk id="2" creationId="{99E561AA-7181-04BE-C912-008F6965A2E2}"/>
          </ac:spMkLst>
        </pc:spChg>
        <pc:spChg chg="del">
          <ac:chgData name="Nguyễn Xuân Quang" userId="1fa805d0-75c0-4a43-8719-6b7ba17d25fe" providerId="ADAL" clId="{5E3FCFC0-E683-4CD8-9394-BC649A491889}" dt="2025-01-20T07:55:46.838" v="5858" actId="478"/>
          <ac:spMkLst>
            <pc:docMk/>
            <pc:sldMk cId="300383155" sldId="751"/>
            <ac:spMk id="3" creationId="{2DBEBD39-F9DF-9AEA-7E46-72911222C9BB}"/>
          </ac:spMkLst>
        </pc:spChg>
        <pc:spChg chg="add mod">
          <ac:chgData name="Nguyễn Xuân Quang" userId="1fa805d0-75c0-4a43-8719-6b7ba17d25fe" providerId="ADAL" clId="{5E3FCFC0-E683-4CD8-9394-BC649A491889}" dt="2025-01-20T07:58:49.516" v="5942" actId="1076"/>
          <ac:spMkLst>
            <pc:docMk/>
            <pc:sldMk cId="300383155" sldId="751"/>
            <ac:spMk id="6" creationId="{E5CAB64A-B4BA-FC31-BCF4-28132520EF24}"/>
          </ac:spMkLst>
        </pc:spChg>
        <pc:spChg chg="add mod">
          <ac:chgData name="Nguyễn Xuân Quang" userId="1fa805d0-75c0-4a43-8719-6b7ba17d25fe" providerId="ADAL" clId="{5E3FCFC0-E683-4CD8-9394-BC649A491889}" dt="2025-01-20T08:02:21.107" v="5975" actId="122"/>
          <ac:spMkLst>
            <pc:docMk/>
            <pc:sldMk cId="300383155" sldId="751"/>
            <ac:spMk id="9" creationId="{2072C282-48C4-7FAA-3163-23B144DBA5CF}"/>
          </ac:spMkLst>
        </pc:spChg>
        <pc:graphicFrameChg chg="add mod modGraphic">
          <ac:chgData name="Nguyễn Xuân Quang" userId="1fa805d0-75c0-4a43-8719-6b7ba17d25fe" providerId="ADAL" clId="{5E3FCFC0-E683-4CD8-9394-BC649A491889}" dt="2025-01-20T08:00:57.693" v="5961" actId="1076"/>
          <ac:graphicFrameMkLst>
            <pc:docMk/>
            <pc:sldMk cId="300383155" sldId="751"/>
            <ac:graphicFrameMk id="4" creationId="{C741B409-D946-04C9-1CE8-98042BE2D912}"/>
          </ac:graphicFrameMkLst>
        </pc:graphicFrameChg>
        <pc:graphicFrameChg chg="add mod modGraphic">
          <ac:chgData name="Nguyễn Xuân Quang" userId="1fa805d0-75c0-4a43-8719-6b7ba17d25fe" providerId="ADAL" clId="{5E3FCFC0-E683-4CD8-9394-BC649A491889}" dt="2025-01-20T08:01:44.474" v="5970" actId="14734"/>
          <ac:graphicFrameMkLst>
            <pc:docMk/>
            <pc:sldMk cId="300383155" sldId="751"/>
            <ac:graphicFrameMk id="7" creationId="{8423B45F-582E-B066-871A-82F90459B294}"/>
          </ac:graphicFrameMkLst>
        </pc:graphicFrameChg>
      </pc:sldChg>
      <pc:sldChg chg="addSp delSp modSp new mod">
        <pc:chgData name="Nguyễn Xuân Quang" userId="1fa805d0-75c0-4a43-8719-6b7ba17d25fe" providerId="ADAL" clId="{5E3FCFC0-E683-4CD8-9394-BC649A491889}" dt="2025-01-20T08:58:59.081" v="6324" actId="6549"/>
        <pc:sldMkLst>
          <pc:docMk/>
          <pc:sldMk cId="3355888044" sldId="752"/>
        </pc:sldMkLst>
        <pc:spChg chg="mod">
          <ac:chgData name="Nguyễn Xuân Quang" userId="1fa805d0-75c0-4a43-8719-6b7ba17d25fe" providerId="ADAL" clId="{5E3FCFC0-E683-4CD8-9394-BC649A491889}" dt="2025-01-20T08:27:02.247" v="5982"/>
          <ac:spMkLst>
            <pc:docMk/>
            <pc:sldMk cId="3355888044" sldId="752"/>
            <ac:spMk id="2" creationId="{B314C9E6-86D7-5629-74CF-D854213D25F5}"/>
          </ac:spMkLst>
        </pc:spChg>
        <pc:spChg chg="del">
          <ac:chgData name="Nguyễn Xuân Quang" userId="1fa805d0-75c0-4a43-8719-6b7ba17d25fe" providerId="ADAL" clId="{5E3FCFC0-E683-4CD8-9394-BC649A491889}" dt="2025-01-20T08:02:36.944" v="5978" actId="478"/>
          <ac:spMkLst>
            <pc:docMk/>
            <pc:sldMk cId="3355888044" sldId="752"/>
            <ac:spMk id="3" creationId="{3F3BAC6C-8221-47CE-56A3-4927A322F286}"/>
          </ac:spMkLst>
        </pc:spChg>
        <pc:spChg chg="add mod">
          <ac:chgData name="Nguyễn Xuân Quang" userId="1fa805d0-75c0-4a43-8719-6b7ba17d25fe" providerId="ADAL" clId="{5E3FCFC0-E683-4CD8-9394-BC649A491889}" dt="2025-01-20T08:57:49.364" v="6239" actId="1076"/>
          <ac:spMkLst>
            <pc:docMk/>
            <pc:sldMk cId="3355888044" sldId="752"/>
            <ac:spMk id="6" creationId="{2CE7C4B0-96DB-8EB9-73D0-0D6E2E64594D}"/>
          </ac:spMkLst>
        </pc:spChg>
        <pc:spChg chg="add del mod">
          <ac:chgData name="Nguyễn Xuân Quang" userId="1fa805d0-75c0-4a43-8719-6b7ba17d25fe" providerId="ADAL" clId="{5E3FCFC0-E683-4CD8-9394-BC649A491889}" dt="2025-01-20T08:56:27.004" v="6156" actId="21"/>
          <ac:spMkLst>
            <pc:docMk/>
            <pc:sldMk cId="3355888044" sldId="752"/>
            <ac:spMk id="8" creationId="{54FB38B9-FDA7-FA31-8F99-C6AB7109AB11}"/>
          </ac:spMkLst>
        </pc:spChg>
        <pc:spChg chg="add mod">
          <ac:chgData name="Nguyễn Xuân Quang" userId="1fa805d0-75c0-4a43-8719-6b7ba17d25fe" providerId="ADAL" clId="{5E3FCFC0-E683-4CD8-9394-BC649A491889}" dt="2025-01-20T08:58:10.584" v="6243" actId="113"/>
          <ac:spMkLst>
            <pc:docMk/>
            <pc:sldMk cId="3355888044" sldId="752"/>
            <ac:spMk id="11" creationId="{8177E731-7DD3-CADB-F27A-CD9628DDAB79}"/>
          </ac:spMkLst>
        </pc:spChg>
        <pc:graphicFrameChg chg="add mod modGraphic">
          <ac:chgData name="Nguyễn Xuân Quang" userId="1fa805d0-75c0-4a43-8719-6b7ba17d25fe" providerId="ADAL" clId="{5E3FCFC0-E683-4CD8-9394-BC649A491889}" dt="2025-01-20T08:57:45.339" v="6238" actId="1076"/>
          <ac:graphicFrameMkLst>
            <pc:docMk/>
            <pc:sldMk cId="3355888044" sldId="752"/>
            <ac:graphicFrameMk id="4" creationId="{70C98D77-B83C-DA33-F727-38E169EE3029}"/>
          </ac:graphicFrameMkLst>
        </pc:graphicFrameChg>
        <pc:graphicFrameChg chg="add del mod modGraphic">
          <ac:chgData name="Nguyễn Xuân Quang" userId="1fa805d0-75c0-4a43-8719-6b7ba17d25fe" providerId="ADAL" clId="{5E3FCFC0-E683-4CD8-9394-BC649A491889}" dt="2025-01-20T08:55:50.439" v="6063" actId="21"/>
          <ac:graphicFrameMkLst>
            <pc:docMk/>
            <pc:sldMk cId="3355888044" sldId="752"/>
            <ac:graphicFrameMk id="9" creationId="{52A1070F-C95A-AFA6-A8D0-4B68BB37EEBE}"/>
          </ac:graphicFrameMkLst>
        </pc:graphicFrameChg>
        <pc:graphicFrameChg chg="add mod modGraphic">
          <ac:chgData name="Nguyễn Xuân Quang" userId="1fa805d0-75c0-4a43-8719-6b7ba17d25fe" providerId="ADAL" clId="{5E3FCFC0-E683-4CD8-9394-BC649A491889}" dt="2025-01-20T08:58:59.081" v="6324" actId="6549"/>
          <ac:graphicFrameMkLst>
            <pc:docMk/>
            <pc:sldMk cId="3355888044" sldId="752"/>
            <ac:graphicFrameMk id="12" creationId="{D1C6BD5B-7A93-04BA-ABDA-3751F02A346F}"/>
          </ac:graphicFrameMkLst>
        </pc:graphicFrameChg>
      </pc:sldChg>
      <pc:sldChg chg="addSp delSp modSp new mod">
        <pc:chgData name="Nguyễn Xuân Quang" userId="1fa805d0-75c0-4a43-8719-6b7ba17d25fe" providerId="ADAL" clId="{5E3FCFC0-E683-4CD8-9394-BC649A491889}" dt="2025-01-20T08:56:57.004" v="6237" actId="1076"/>
        <pc:sldMkLst>
          <pc:docMk/>
          <pc:sldMk cId="228053044" sldId="753"/>
        </pc:sldMkLst>
        <pc:spChg chg="mod">
          <ac:chgData name="Nguyễn Xuân Quang" userId="1fa805d0-75c0-4a43-8719-6b7ba17d25fe" providerId="ADAL" clId="{5E3FCFC0-E683-4CD8-9394-BC649A491889}" dt="2025-01-20T08:56:41.798" v="6234" actId="1076"/>
          <ac:spMkLst>
            <pc:docMk/>
            <pc:sldMk cId="228053044" sldId="753"/>
            <ac:spMk id="2" creationId="{E2096552-24D7-A06F-1E6C-E267FB8E17D8}"/>
          </ac:spMkLst>
        </pc:spChg>
        <pc:spChg chg="del">
          <ac:chgData name="Nguyễn Xuân Quang" userId="1fa805d0-75c0-4a43-8719-6b7ba17d25fe" providerId="ADAL" clId="{5E3FCFC0-E683-4CD8-9394-BC649A491889}" dt="2025-01-20T08:29:49.570" v="6009" actId="478"/>
          <ac:spMkLst>
            <pc:docMk/>
            <pc:sldMk cId="228053044" sldId="753"/>
            <ac:spMk id="3" creationId="{20E3989D-BF53-1D96-B278-1F15B6752C4F}"/>
          </ac:spMkLst>
        </pc:spChg>
        <pc:spChg chg="add mod">
          <ac:chgData name="Nguyễn Xuân Quang" userId="1fa805d0-75c0-4a43-8719-6b7ba17d25fe" providerId="ADAL" clId="{5E3FCFC0-E683-4CD8-9394-BC649A491889}" dt="2025-01-20T08:56:51.351" v="6236" actId="1076"/>
          <ac:spMkLst>
            <pc:docMk/>
            <pc:sldMk cId="228053044" sldId="753"/>
            <ac:spMk id="5" creationId="{3C55151E-FDA3-2788-9B2A-41878C8476CB}"/>
          </ac:spMkLst>
        </pc:spChg>
        <pc:spChg chg="add mod">
          <ac:chgData name="Nguyễn Xuân Quang" userId="1fa805d0-75c0-4a43-8719-6b7ba17d25fe" providerId="ADAL" clId="{5E3FCFC0-E683-4CD8-9394-BC649A491889}" dt="2025-01-20T08:56:44.671" v="6235" actId="1076"/>
          <ac:spMkLst>
            <pc:docMk/>
            <pc:sldMk cId="228053044" sldId="753"/>
            <ac:spMk id="8" creationId="{54FB38B9-FDA7-FA31-8F99-C6AB7109AB11}"/>
          </ac:spMkLst>
        </pc:spChg>
        <pc:graphicFrameChg chg="add mod modGraphic">
          <ac:chgData name="Nguyễn Xuân Quang" userId="1fa805d0-75c0-4a43-8719-6b7ba17d25fe" providerId="ADAL" clId="{5E3FCFC0-E683-4CD8-9394-BC649A491889}" dt="2025-01-20T08:56:57.004" v="6237" actId="1076"/>
          <ac:graphicFrameMkLst>
            <pc:docMk/>
            <pc:sldMk cId="228053044" sldId="753"/>
            <ac:graphicFrameMk id="6" creationId="{0C4D9249-1B2B-B73E-F24E-19DAC62075BD}"/>
          </ac:graphicFrameMkLst>
        </pc:graphicFrameChg>
        <pc:graphicFrameChg chg="add mod modGraphic">
          <ac:chgData name="Nguyễn Xuân Quang" userId="1fa805d0-75c0-4a43-8719-6b7ba17d25fe" providerId="ADAL" clId="{5E3FCFC0-E683-4CD8-9394-BC649A491889}" dt="2025-01-20T08:56:14.993" v="6155" actId="14100"/>
          <ac:graphicFrameMkLst>
            <pc:docMk/>
            <pc:sldMk cId="228053044" sldId="753"/>
            <ac:graphicFrameMk id="9" creationId="{52A1070F-C95A-AFA6-A8D0-4B68BB37EEBE}"/>
          </ac:graphicFrameMkLst>
        </pc:graphicFrameChg>
      </pc:sldChg>
      <pc:sldChg chg="modSp new mod">
        <pc:chgData name="Nguyễn Xuân Quang" userId="1fa805d0-75c0-4a43-8719-6b7ba17d25fe" providerId="ADAL" clId="{5E3FCFC0-E683-4CD8-9394-BC649A491889}" dt="2025-01-20T08:34:01.245" v="6059" actId="20577"/>
        <pc:sldMkLst>
          <pc:docMk/>
          <pc:sldMk cId="4194122975" sldId="754"/>
        </pc:sldMkLst>
        <pc:spChg chg="mod">
          <ac:chgData name="Nguyễn Xuân Quang" userId="1fa805d0-75c0-4a43-8719-6b7ba17d25fe" providerId="ADAL" clId="{5E3FCFC0-E683-4CD8-9394-BC649A491889}" dt="2025-01-20T08:34:01.245" v="6059" actId="20577"/>
          <ac:spMkLst>
            <pc:docMk/>
            <pc:sldMk cId="4194122975" sldId="754"/>
            <ac:spMk id="2" creationId="{6F1ED964-2E09-4101-3D7A-1A6EABA78C3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husteduvn-my.sharepoint.com/personal/quang_nguyenxuan_hust_edu_vn/Documents/back%20up%20from%20Quang%20Computer/Cac%20du%20an/&#272;an%20M&#7841;ch/Nh&#224;%20m&#225;y%20Gi&#7845;y%20X&#432;&#417;ng%20Giang/13112024/Xuong%20Giang%20Paper%20-%20B&#7843;n%20&#273;&#7891;%20N&#259;ng%20l&#432;&#7907;ng%20(Ti&#7871;ng%20Vi&#7879;t).xls"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u="none" strike="noStrike" kern="1200" spc="0" baseline="0" dirty="0" err="1">
                <a:solidFill>
                  <a:sysClr val="windowText" lastClr="000000"/>
                </a:solidFill>
              </a:rPr>
              <a:t>Sự</a:t>
            </a:r>
            <a:r>
              <a:rPr lang="en-US" sz="1400" b="0" i="0" u="none" strike="noStrike" kern="1200" spc="0" baseline="0" dirty="0">
                <a:solidFill>
                  <a:sysClr val="windowText" lastClr="000000"/>
                </a:solidFill>
              </a:rPr>
              <a:t> </a:t>
            </a:r>
            <a:r>
              <a:rPr lang="en-US" sz="1400" b="0" i="0" u="none" strike="noStrike" kern="1200" spc="0" baseline="0" dirty="0" err="1">
                <a:solidFill>
                  <a:sysClr val="windowText" lastClr="000000"/>
                </a:solidFill>
              </a:rPr>
              <a:t>phân</a:t>
            </a:r>
            <a:r>
              <a:rPr lang="en-US" sz="1400" b="0" i="0" u="none" strike="noStrike" kern="1200" spc="0" baseline="0" dirty="0">
                <a:solidFill>
                  <a:sysClr val="windowText" lastClr="000000"/>
                </a:solidFill>
              </a:rPr>
              <a:t> </a:t>
            </a:r>
            <a:r>
              <a:rPr lang="en-US" sz="1400" b="0" i="0" u="none" strike="noStrike" kern="1200" spc="0" baseline="0" dirty="0" err="1">
                <a:solidFill>
                  <a:sysClr val="windowText" lastClr="000000"/>
                </a:solidFill>
              </a:rPr>
              <a:t>bổ</a:t>
            </a:r>
            <a:r>
              <a:rPr lang="en-US" sz="1400" b="0" i="0" u="none" strike="noStrike" kern="1200" spc="0" baseline="0" dirty="0">
                <a:solidFill>
                  <a:sysClr val="windowText" lastClr="000000"/>
                </a:solidFill>
              </a:rPr>
              <a:t> </a:t>
            </a:r>
            <a:r>
              <a:rPr lang="en-US" sz="1400" b="0" i="0" u="none" strike="noStrike" kern="1200" spc="0" baseline="0" dirty="0" err="1">
                <a:solidFill>
                  <a:sysClr val="windowText" lastClr="000000"/>
                </a:solidFill>
              </a:rPr>
              <a:t>điện</a:t>
            </a:r>
            <a:r>
              <a:rPr lang="en-US" sz="1400" b="0" i="0" u="none" strike="noStrike" kern="1200" spc="0" baseline="0" dirty="0">
                <a:solidFill>
                  <a:sysClr val="windowText" lastClr="000000"/>
                </a:solidFill>
              </a:rPr>
              <a:t> </a:t>
            </a:r>
            <a:r>
              <a:rPr lang="en-US" sz="1400" b="0" i="0" u="none" strike="noStrike" kern="1200" spc="0" baseline="0" dirty="0" err="1">
                <a:solidFill>
                  <a:sysClr val="windowText" lastClr="000000"/>
                </a:solidFill>
              </a:rPr>
              <a:t>năng</a:t>
            </a:r>
            <a:r>
              <a:rPr lang="en-US" sz="1400" b="0" i="0" u="none" strike="noStrike" kern="1200" spc="0" baseline="0" dirty="0">
                <a:solidFill>
                  <a:sysClr val="windowText" lastClr="000000"/>
                </a:solidFill>
              </a:rPr>
              <a:t> </a:t>
            </a:r>
            <a:r>
              <a:rPr lang="en-US" sz="1400" b="0" i="0" u="none" strike="noStrike" kern="1200" spc="0" baseline="0" dirty="0" err="1">
                <a:solidFill>
                  <a:sysClr val="windowText" lastClr="000000"/>
                </a:solidFill>
              </a:rPr>
              <a:t>tại</a:t>
            </a:r>
            <a:r>
              <a:rPr lang="en-US" sz="1400" b="0" i="0" u="none" strike="noStrike" kern="1200" spc="0" baseline="0" dirty="0">
                <a:solidFill>
                  <a:sysClr val="windowText" lastClr="000000"/>
                </a:solidFill>
              </a:rPr>
              <a:t> </a:t>
            </a:r>
            <a:r>
              <a:rPr lang="vi-VN" sz="1400" b="0" i="0" u="none" strike="noStrike" kern="1200" spc="0" baseline="0" dirty="0">
                <a:solidFill>
                  <a:sysClr val="windowText" lastClr="000000"/>
                </a:solidFill>
              </a:rPr>
              <a:t>1 </a:t>
            </a:r>
            <a:r>
              <a:rPr lang="en-US" sz="1400" b="0" i="0" u="none" strike="noStrike" kern="1200" spc="0" baseline="0" dirty="0">
                <a:solidFill>
                  <a:sysClr val="windowText" lastClr="000000"/>
                </a:solidFill>
              </a:rPr>
              <a:t>PX Tissue</a:t>
            </a:r>
          </a:p>
        </c:rich>
      </c:tx>
      <c:layout>
        <c:manualLayout>
          <c:xMode val="edge"/>
          <c:yMode val="edge"/>
          <c:x val="1.1259366774721273E-3"/>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5B9-4C28-8FA9-3AB7B5CD4E67}"/>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3-65B9-4C28-8FA9-3AB7B5CD4E67}"/>
              </c:ext>
            </c:extLst>
          </c:dPt>
          <c:dPt>
            <c:idx val="2"/>
            <c:bubble3D val="0"/>
            <c:spPr>
              <a:solidFill>
                <a:schemeClr val="accent5"/>
              </a:solidFill>
              <a:ln w="19050">
                <a:solidFill>
                  <a:schemeClr val="lt1"/>
                </a:solidFill>
              </a:ln>
              <a:effectLst/>
            </c:spPr>
            <c:extLst>
              <c:ext xmlns:c16="http://schemas.microsoft.com/office/drawing/2014/chart" uri="{C3380CC4-5D6E-409C-BE32-E72D297353CC}">
                <c16:uniqueId val="{00000005-65B9-4C28-8FA9-3AB7B5CD4E67}"/>
              </c:ext>
            </c:extLst>
          </c:dPt>
          <c:dPt>
            <c:idx val="3"/>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7-65B9-4C28-8FA9-3AB7B5CD4E67}"/>
              </c:ext>
            </c:extLst>
          </c:dPt>
          <c:dPt>
            <c:idx val="4"/>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09-65B9-4C28-8FA9-3AB7B5CD4E67}"/>
              </c:ext>
            </c:extLst>
          </c:dPt>
          <c:dPt>
            <c:idx val="5"/>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0B-65B9-4C28-8FA9-3AB7B5CD4E67}"/>
              </c:ext>
            </c:extLst>
          </c:dPt>
          <c:dPt>
            <c:idx val="6"/>
            <c:bubble3D val="0"/>
            <c:spPr>
              <a:solidFill>
                <a:schemeClr val="accent1">
                  <a:lumMod val="80000"/>
                  <a:lumOff val="20000"/>
                </a:schemeClr>
              </a:solidFill>
              <a:ln w="19050">
                <a:solidFill>
                  <a:schemeClr val="lt1"/>
                </a:solidFill>
              </a:ln>
              <a:effectLst/>
            </c:spPr>
            <c:extLst>
              <c:ext xmlns:c16="http://schemas.microsoft.com/office/drawing/2014/chart" uri="{C3380CC4-5D6E-409C-BE32-E72D297353CC}">
                <c16:uniqueId val="{0000000D-65B9-4C28-8FA9-3AB7B5CD4E67}"/>
              </c:ext>
            </c:extLst>
          </c:dPt>
          <c:dPt>
            <c:idx val="7"/>
            <c:bubble3D val="0"/>
            <c:spPr>
              <a:solidFill>
                <a:schemeClr val="accent3">
                  <a:lumMod val="80000"/>
                  <a:lumOff val="20000"/>
                </a:schemeClr>
              </a:solidFill>
              <a:ln w="19050">
                <a:solidFill>
                  <a:schemeClr val="lt1"/>
                </a:solidFill>
              </a:ln>
              <a:effectLst/>
            </c:spPr>
            <c:extLst>
              <c:ext xmlns:c16="http://schemas.microsoft.com/office/drawing/2014/chart" uri="{C3380CC4-5D6E-409C-BE32-E72D297353CC}">
                <c16:uniqueId val="{0000000F-65B9-4C28-8FA9-3AB7B5CD4E67}"/>
              </c:ext>
            </c:extLst>
          </c:dPt>
          <c:dPt>
            <c:idx val="8"/>
            <c:bubble3D val="0"/>
            <c:spPr>
              <a:solidFill>
                <a:schemeClr val="accent5">
                  <a:lumMod val="80000"/>
                  <a:lumOff val="20000"/>
                </a:schemeClr>
              </a:solidFill>
              <a:ln w="19050">
                <a:solidFill>
                  <a:schemeClr val="lt1"/>
                </a:solidFill>
              </a:ln>
              <a:effectLst/>
            </c:spPr>
            <c:extLst>
              <c:ext xmlns:c16="http://schemas.microsoft.com/office/drawing/2014/chart" uri="{C3380CC4-5D6E-409C-BE32-E72D297353CC}">
                <c16:uniqueId val="{00000011-65B9-4C28-8FA9-3AB7B5CD4E67}"/>
              </c:ext>
            </c:extLst>
          </c:dPt>
          <c:dPt>
            <c:idx val="9"/>
            <c:bubble3D val="0"/>
            <c:spPr>
              <a:solidFill>
                <a:schemeClr val="accent1">
                  <a:lumMod val="80000"/>
                </a:schemeClr>
              </a:solidFill>
              <a:ln w="19050">
                <a:solidFill>
                  <a:schemeClr val="lt1"/>
                </a:solidFill>
              </a:ln>
              <a:effectLst/>
            </c:spPr>
            <c:extLst>
              <c:ext xmlns:c16="http://schemas.microsoft.com/office/drawing/2014/chart" uri="{C3380CC4-5D6E-409C-BE32-E72D297353CC}">
                <c16:uniqueId val="{00000013-65B9-4C28-8FA9-3AB7B5CD4E67}"/>
              </c:ext>
            </c:extLst>
          </c:dPt>
          <c:dLbls>
            <c:dLbl>
              <c:idx val="1"/>
              <c:delete val="1"/>
              <c:extLst>
                <c:ext xmlns:c15="http://schemas.microsoft.com/office/drawing/2012/chart" uri="{CE6537A1-D6FC-4f65-9D91-7224C49458BB}"/>
                <c:ext xmlns:c16="http://schemas.microsoft.com/office/drawing/2014/chart" uri="{C3380CC4-5D6E-409C-BE32-E72D297353CC}">
                  <c16:uniqueId val="{00000003-65B9-4C28-8FA9-3AB7B5CD4E67}"/>
                </c:ext>
              </c:extLst>
            </c:dLbl>
            <c:dLbl>
              <c:idx val="2"/>
              <c:layout>
                <c:manualLayout>
                  <c:x val="9.1017929740042441E-2"/>
                  <c:y val="-9.5238095238095233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65B9-4C28-8FA9-3AB7B5CD4E67}"/>
                </c:ext>
              </c:extLst>
            </c:dLbl>
            <c:dLbl>
              <c:idx val="3"/>
              <c:layout>
                <c:manualLayout>
                  <c:x val="6.9461051643716673E-2"/>
                  <c:y val="-4.1407867494825537E-3"/>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65B9-4C28-8FA9-3AB7B5CD4E67}"/>
                </c:ext>
              </c:extLst>
            </c:dLbl>
            <c:dLbl>
              <c:idx val="4"/>
              <c:layout>
                <c:manualLayout>
                  <c:x val="-0.14371252064217241"/>
                  <c:y val="-2.0703933747412008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65B9-4C28-8FA9-3AB7B5CD4E67}"/>
                </c:ext>
              </c:extLst>
            </c:dLbl>
            <c:dLbl>
              <c:idx val="5"/>
              <c:delete val="1"/>
              <c:extLst>
                <c:ext xmlns:c15="http://schemas.microsoft.com/office/drawing/2012/chart" uri="{CE6537A1-D6FC-4f65-9D91-7224C49458BB}"/>
                <c:ext xmlns:c16="http://schemas.microsoft.com/office/drawing/2014/chart" uri="{C3380CC4-5D6E-409C-BE32-E72D297353CC}">
                  <c16:uniqueId val="{0000000B-65B9-4C28-8FA9-3AB7B5CD4E67}"/>
                </c:ext>
              </c:extLst>
            </c:dLbl>
            <c:dLbl>
              <c:idx val="6"/>
              <c:layout>
                <c:manualLayout>
                  <c:x val="-0.14131731196480288"/>
                  <c:y val="-8.2815734989648032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D-65B9-4C28-8FA9-3AB7B5CD4E67}"/>
                </c:ext>
              </c:extLst>
            </c:dLbl>
            <c:dLbl>
              <c:idx val="8"/>
              <c:layout>
                <c:manualLayout>
                  <c:x val="-0.14371252064217241"/>
                  <c:y val="1.6563146997929587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11-65B9-4C28-8FA9-3AB7B5CD4E67}"/>
                </c:ext>
              </c:extLst>
            </c:dLbl>
            <c:dLbl>
              <c:idx val="9"/>
              <c:layout>
                <c:manualLayout>
                  <c:x val="0.30216078397629931"/>
                  <c:y val="0.1466378478847061"/>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0.23747912481099978"/>
                      <c:h val="0.12291614156874617"/>
                    </c:manualLayout>
                  </c15:layout>
                </c:ext>
                <c:ext xmlns:c16="http://schemas.microsoft.com/office/drawing/2014/chart" uri="{C3380CC4-5D6E-409C-BE32-E72D297353CC}">
                  <c16:uniqueId val="{00000013-65B9-4C28-8FA9-3AB7B5CD4E67}"/>
                </c:ext>
              </c:extLst>
            </c:dLbl>
            <c:spPr>
              <a:solidFill>
                <a:srgbClr val="FFFFFF"/>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900" b="0" i="0" u="none" strike="noStrike" kern="1200" baseline="0">
                    <a:solidFill>
                      <a:schemeClr val="dk1">
                        <a:lumMod val="65000"/>
                        <a:lumOff val="35000"/>
                      </a:schemeClr>
                    </a:solidFill>
                    <a:latin typeface="+mn-lt"/>
                    <a:ea typeface="+mn-ea"/>
                    <a:cs typeface="+mn-cs"/>
                  </a:defRPr>
                </a:pPr>
                <a:endParaRPr lang="en-US"/>
              </a:p>
            </c:txPr>
            <c:dLblPos val="outEnd"/>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'[Xuong Giang Paper - Bản đồ Năng lượng (Tiếng Việt).xlsx]Kết quả Tổng quan'!$C$872:$C$881</c:f>
              <c:strCache>
                <c:ptCount val="10"/>
                <c:pt idx="0">
                  <c:v>Nghiền thủy lực (1)</c:v>
                </c:pt>
                <c:pt idx="1">
                  <c:v>Lọc cát (1)</c:v>
                </c:pt>
                <c:pt idx="2">
                  <c:v>Nghiền đĩa (1) - Nghiền thô</c:v>
                </c:pt>
                <c:pt idx="3">
                  <c:v>Phối trộn bột (1)</c:v>
                </c:pt>
                <c:pt idx="4">
                  <c:v>Sàng áp lực (1)</c:v>
                </c:pt>
                <c:pt idx="5">
                  <c:v>Hòm phun bột (1)</c:v>
                </c:pt>
                <c:pt idx="6">
                  <c:v>Ép, Hút chân không (1)</c:v>
                </c:pt>
                <c:pt idx="7">
                  <c:v>Sấy Yankee (1)</c:v>
                </c:pt>
                <c:pt idx="8">
                  <c:v>Lô cuộn (1)</c:v>
                </c:pt>
                <c:pt idx="9">
                  <c:v>Máy chia cuộn máy 9 (1)</c:v>
                </c:pt>
              </c:strCache>
            </c:strRef>
          </c:cat>
          <c:val>
            <c:numRef>
              <c:f>'[Xuong Giang Paper - Bản đồ Năng lượng (Tiếng Việt).xlsx]Kết quả Tổng quan'!$G$872:$G$881</c:f>
              <c:numCache>
                <c:formatCode>0.00%</c:formatCode>
                <c:ptCount val="10"/>
                <c:pt idx="0">
                  <c:v>7.3185568186138472E-2</c:v>
                </c:pt>
                <c:pt idx="1">
                  <c:v>0</c:v>
                </c:pt>
                <c:pt idx="2">
                  <c:v>0.3173592365889823</c:v>
                </c:pt>
                <c:pt idx="3">
                  <c:v>3.1449107795800534E-2</c:v>
                </c:pt>
                <c:pt idx="4">
                  <c:v>1.1863442103450516E-2</c:v>
                </c:pt>
                <c:pt idx="5">
                  <c:v>0</c:v>
                </c:pt>
                <c:pt idx="6">
                  <c:v>0.28395609089546936</c:v>
                </c:pt>
                <c:pt idx="7">
                  <c:v>0.26313258832027664</c:v>
                </c:pt>
                <c:pt idx="8">
                  <c:v>1.2210640253516153E-2</c:v>
                </c:pt>
                <c:pt idx="9">
                  <c:v>3.5064282119421863E-3</c:v>
                </c:pt>
              </c:numCache>
            </c:numRef>
          </c:val>
          <c:extLst>
            <c:ext xmlns:c16="http://schemas.microsoft.com/office/drawing/2014/chart" uri="{C3380CC4-5D6E-409C-BE32-E72D297353CC}">
              <c16:uniqueId val="{00000014-65B9-4C28-8FA9-3AB7B5CD4E67}"/>
            </c:ext>
          </c:extLst>
        </c:ser>
        <c:dLbls>
          <c:dLblPos val="bestFit"/>
          <c:showLegendKey val="0"/>
          <c:showVal val="1"/>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369164AC-6AFF-190E-210B-4FF3917333F2}"/>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D516F182-90B7-E899-DBCE-FFC1B0B340BD}"/>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7B21739-EDB9-5610-9AD9-F95AD1A509D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7612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89000" eaLnBrk="0" hangingPunct="0">
              <a:defRPr kumimoji="1" sz="2400" b="1">
                <a:solidFill>
                  <a:schemeClr val="tx1"/>
                </a:solidFill>
                <a:latin typeface="Arial" charset="0"/>
                <a:cs typeface="Times New Roman" pitchFamily="18" charset="0"/>
              </a:defRPr>
            </a:lvl1pPr>
            <a:lvl2pPr marL="742950" indent="-285750" defTabSz="889000" eaLnBrk="0" hangingPunct="0">
              <a:defRPr kumimoji="1" sz="2400" b="1">
                <a:solidFill>
                  <a:schemeClr val="tx1"/>
                </a:solidFill>
                <a:latin typeface="Arial" charset="0"/>
                <a:cs typeface="Times New Roman" pitchFamily="18" charset="0"/>
              </a:defRPr>
            </a:lvl2pPr>
            <a:lvl3pPr marL="1143000" indent="-228600" defTabSz="889000" eaLnBrk="0" hangingPunct="0">
              <a:defRPr kumimoji="1" sz="2400" b="1">
                <a:solidFill>
                  <a:schemeClr val="tx1"/>
                </a:solidFill>
                <a:latin typeface="Arial" charset="0"/>
                <a:cs typeface="Times New Roman" pitchFamily="18" charset="0"/>
              </a:defRPr>
            </a:lvl3pPr>
            <a:lvl4pPr marL="1600200" indent="-228600" defTabSz="889000" eaLnBrk="0" hangingPunct="0">
              <a:defRPr kumimoji="1" sz="2400" b="1">
                <a:solidFill>
                  <a:schemeClr val="tx1"/>
                </a:solidFill>
                <a:latin typeface="Arial" charset="0"/>
                <a:cs typeface="Times New Roman" pitchFamily="18" charset="0"/>
              </a:defRPr>
            </a:lvl4pPr>
            <a:lvl5pPr marL="2057400" indent="-228600" defTabSz="889000" eaLnBrk="0" hangingPunct="0">
              <a:defRPr kumimoji="1" sz="2400" b="1">
                <a:solidFill>
                  <a:schemeClr val="tx1"/>
                </a:solidFill>
                <a:latin typeface="Arial" charset="0"/>
                <a:cs typeface="Times New Roman" pitchFamily="18" charset="0"/>
              </a:defRPr>
            </a:lvl5pPr>
            <a:lvl6pPr marL="25146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6pPr>
            <a:lvl7pPr marL="29718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7pPr>
            <a:lvl8pPr marL="34290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8pPr>
            <a:lvl9pPr marL="3886200" indent="-228600" algn="ctr" defTabSz="889000" eaLnBrk="0" fontAlgn="base" hangingPunct="0">
              <a:spcBef>
                <a:spcPct val="0"/>
              </a:spcBef>
              <a:spcAft>
                <a:spcPct val="0"/>
              </a:spcAft>
              <a:defRPr kumimoji="1" sz="2400" b="1">
                <a:solidFill>
                  <a:schemeClr val="tx1"/>
                </a:solidFill>
                <a:latin typeface="Arial" charset="0"/>
                <a:cs typeface="Times New Roman" pitchFamily="18" charset="0"/>
              </a:defRPr>
            </a:lvl9pPr>
          </a:lstStyle>
          <a:p>
            <a:fld id="{E33F45D1-0806-4735-95C0-FBFE30E20AD4}" type="slidenum">
              <a:rPr kumimoji="0" lang="en-US" sz="1200" b="0" smtClean="0">
                <a:latin typeface="Times" pitchFamily="18" charset="0"/>
              </a:rPr>
              <a:pPr/>
              <a:t>2</a:t>
            </a:fld>
            <a:endParaRPr kumimoji="0" lang="en-US" sz="1200" b="0">
              <a:latin typeface="Times" pitchFamily="18" charset="0"/>
            </a:endParaRPr>
          </a:p>
        </p:txBody>
      </p:sp>
      <p:sp>
        <p:nvSpPr>
          <p:cNvPr id="26627" name="Rectangle 2"/>
          <p:cNvSpPr>
            <a:spLocks noGrp="1" noRot="1" noChangeAspect="1" noChangeArrowheads="1" noTextEdit="1"/>
          </p:cNvSpPr>
          <p:nvPr>
            <p:ph type="sldImg"/>
          </p:nvPr>
        </p:nvSpPr>
        <p:spPr>
          <a:xfrm>
            <a:off x="404813" y="698500"/>
            <a:ext cx="6197600" cy="3486150"/>
          </a:xfrm>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latin typeface="Times"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571222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300065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05413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457200" y="1491588"/>
            <a:ext cx="4114800" cy="1742700"/>
          </a:xfrm>
          <a:prstGeom prst="rect">
            <a:avLst/>
          </a:prstGeom>
        </p:spPr>
        <p:txBody>
          <a:bodyPr spcFirstLastPara="1" wrap="square" lIns="91425" tIns="91425" rIns="91425" bIns="91425" anchor="ctr" anchorCtr="0">
            <a:normAutofit/>
          </a:bodyPr>
          <a:lstStyle>
            <a:lvl1pPr lvl="0">
              <a:spcBef>
                <a:spcPts val="0"/>
              </a:spcBef>
              <a:spcAft>
                <a:spcPts val="0"/>
              </a:spcAft>
              <a:buSzPts val="5200"/>
              <a:buNone/>
              <a:defRPr sz="4800"/>
            </a:lvl1pPr>
            <a:lvl2pPr lvl="1">
              <a:spcBef>
                <a:spcPts val="0"/>
              </a:spcBef>
              <a:spcAft>
                <a:spcPts val="0"/>
              </a:spcAft>
              <a:buSzPts val="5200"/>
              <a:buNone/>
              <a:defRPr sz="5200"/>
            </a:lvl2pPr>
            <a:lvl3pPr lvl="2">
              <a:spcBef>
                <a:spcPts val="0"/>
              </a:spcBef>
              <a:spcAft>
                <a:spcPts val="0"/>
              </a:spcAft>
              <a:buSzPts val="5200"/>
              <a:buNone/>
              <a:defRPr sz="5200"/>
            </a:lvl3pPr>
            <a:lvl4pPr lvl="3">
              <a:spcBef>
                <a:spcPts val="0"/>
              </a:spcBef>
              <a:spcAft>
                <a:spcPts val="0"/>
              </a:spcAft>
              <a:buSzPts val="5200"/>
              <a:buNone/>
              <a:defRPr sz="5200"/>
            </a:lvl4pPr>
            <a:lvl5pPr lvl="4">
              <a:spcBef>
                <a:spcPts val="0"/>
              </a:spcBef>
              <a:spcAft>
                <a:spcPts val="0"/>
              </a:spcAft>
              <a:buSzPts val="5200"/>
              <a:buNone/>
              <a:defRPr sz="5200"/>
            </a:lvl5pPr>
            <a:lvl6pPr lvl="5">
              <a:spcBef>
                <a:spcPts val="0"/>
              </a:spcBef>
              <a:spcAft>
                <a:spcPts val="0"/>
              </a:spcAft>
              <a:buSzPts val="5200"/>
              <a:buNone/>
              <a:defRPr sz="5200"/>
            </a:lvl6pPr>
            <a:lvl7pPr lvl="6">
              <a:spcBef>
                <a:spcPts val="0"/>
              </a:spcBef>
              <a:spcAft>
                <a:spcPts val="0"/>
              </a:spcAft>
              <a:buSzPts val="5200"/>
              <a:buNone/>
              <a:defRPr sz="5200"/>
            </a:lvl7pPr>
            <a:lvl8pPr lvl="7">
              <a:spcBef>
                <a:spcPts val="0"/>
              </a:spcBef>
              <a:spcAft>
                <a:spcPts val="0"/>
              </a:spcAft>
              <a:buSzPts val="5200"/>
              <a:buNone/>
              <a:defRPr sz="5200"/>
            </a:lvl8pPr>
            <a:lvl9pPr lvl="8">
              <a:spcBef>
                <a:spcPts val="0"/>
              </a:spcBef>
              <a:spcAft>
                <a:spcPts val="0"/>
              </a:spcAft>
              <a:buSzPts val="5200"/>
              <a:buNone/>
              <a:defRPr sz="5200"/>
            </a:lvl9pPr>
          </a:lstStyle>
          <a:p>
            <a:endParaRPr/>
          </a:p>
        </p:txBody>
      </p:sp>
      <p:sp>
        <p:nvSpPr>
          <p:cNvPr id="10" name="Google Shape;10;p2"/>
          <p:cNvSpPr txBox="1">
            <a:spLocks noGrp="1"/>
          </p:cNvSpPr>
          <p:nvPr>
            <p:ph type="subTitle" idx="1"/>
          </p:nvPr>
        </p:nvSpPr>
        <p:spPr>
          <a:xfrm>
            <a:off x="457200" y="3234313"/>
            <a:ext cx="4114800" cy="417600"/>
          </a:xfrm>
          <a:prstGeom prst="rect">
            <a:avLst/>
          </a:prstGeom>
        </p:spPr>
        <p:txBody>
          <a:bodyPr spcFirstLastPara="1" wrap="square" lIns="91425" tIns="91425" rIns="91425" bIns="91425" anchor="ctr" anchorCtr="0">
            <a:normAutofit/>
          </a:bodyPr>
          <a:lstStyle>
            <a:lvl1pPr lvl="0">
              <a:lnSpc>
                <a:spcPct val="100000"/>
              </a:lnSpc>
              <a:spcBef>
                <a:spcPts val="0"/>
              </a:spcBef>
              <a:spcAft>
                <a:spcPts val="0"/>
              </a:spcAft>
              <a:buSzPts val="2800"/>
              <a:buNone/>
              <a:defRPr sz="1800"/>
            </a:lvl1pPr>
            <a:lvl2pPr lvl="1">
              <a:lnSpc>
                <a:spcPct val="100000"/>
              </a:lnSpc>
              <a:spcBef>
                <a:spcPts val="0"/>
              </a:spcBef>
              <a:spcAft>
                <a:spcPts val="0"/>
              </a:spcAft>
              <a:buSzPts val="2800"/>
              <a:buNone/>
              <a:defRPr sz="2800"/>
            </a:lvl2pPr>
            <a:lvl3pPr lvl="2">
              <a:lnSpc>
                <a:spcPct val="100000"/>
              </a:lnSpc>
              <a:spcBef>
                <a:spcPts val="0"/>
              </a:spcBef>
              <a:spcAft>
                <a:spcPts val="0"/>
              </a:spcAft>
              <a:buSzPts val="2800"/>
              <a:buNone/>
              <a:defRPr sz="2800"/>
            </a:lvl3pPr>
            <a:lvl4pPr lvl="3">
              <a:lnSpc>
                <a:spcPct val="100000"/>
              </a:lnSpc>
              <a:spcBef>
                <a:spcPts val="0"/>
              </a:spcBef>
              <a:spcAft>
                <a:spcPts val="0"/>
              </a:spcAft>
              <a:buSzPts val="2800"/>
              <a:buNone/>
              <a:defRPr sz="2800"/>
            </a:lvl4pPr>
            <a:lvl5pPr lvl="4">
              <a:lnSpc>
                <a:spcPct val="100000"/>
              </a:lnSpc>
              <a:spcBef>
                <a:spcPts val="0"/>
              </a:spcBef>
              <a:spcAft>
                <a:spcPts val="0"/>
              </a:spcAft>
              <a:buSzPts val="2800"/>
              <a:buNone/>
              <a:defRPr sz="2800"/>
            </a:lvl5pPr>
            <a:lvl6pPr lvl="5">
              <a:lnSpc>
                <a:spcPct val="100000"/>
              </a:lnSpc>
              <a:spcBef>
                <a:spcPts val="0"/>
              </a:spcBef>
              <a:spcAft>
                <a:spcPts val="0"/>
              </a:spcAft>
              <a:buSzPts val="2800"/>
              <a:buNone/>
              <a:defRPr sz="2800"/>
            </a:lvl6pPr>
            <a:lvl7pPr lvl="6">
              <a:lnSpc>
                <a:spcPct val="100000"/>
              </a:lnSpc>
              <a:spcBef>
                <a:spcPts val="0"/>
              </a:spcBef>
              <a:spcAft>
                <a:spcPts val="0"/>
              </a:spcAft>
              <a:buSzPts val="2800"/>
              <a:buNone/>
              <a:defRPr sz="2800"/>
            </a:lvl7pPr>
            <a:lvl8pPr lvl="7">
              <a:lnSpc>
                <a:spcPct val="100000"/>
              </a:lnSpc>
              <a:spcBef>
                <a:spcPts val="0"/>
              </a:spcBef>
              <a:spcAft>
                <a:spcPts val="0"/>
              </a:spcAft>
              <a:buSzPts val="2800"/>
              <a:buNone/>
              <a:defRPr sz="2800"/>
            </a:lvl8pPr>
            <a:lvl9pPr lvl="8">
              <a:lnSpc>
                <a:spcPct val="100000"/>
              </a:lnSpc>
              <a:spcBef>
                <a:spcPts val="0"/>
              </a:spcBef>
              <a:spcAft>
                <a:spcPts val="0"/>
              </a:spcAft>
              <a:buSzPts val="2800"/>
              <a:buNone/>
              <a:defRPr sz="2800"/>
            </a:lvl9pPr>
          </a:lstStyle>
          <a:p>
            <a:endParaRPr/>
          </a:p>
        </p:txBody>
      </p:sp>
      <p:pic>
        <p:nvPicPr>
          <p:cNvPr id="2" name="Picture 1">
            <a:extLst>
              <a:ext uri="{FF2B5EF4-FFF2-40B4-BE49-F238E27FC236}">
                <a16:creationId xmlns:a16="http://schemas.microsoft.com/office/drawing/2014/main" id="{0D9B89DC-798C-1A0E-E99A-B3853FD440FE}"/>
              </a:ext>
            </a:extLst>
          </p:cNvPr>
          <p:cNvPicPr>
            <a:picLocks noChangeAspect="1"/>
          </p:cNvPicPr>
          <p:nvPr userDrawn="1"/>
        </p:nvPicPr>
        <p:blipFill>
          <a:blip r:embed="rId2"/>
          <a:stretch>
            <a:fillRect/>
          </a:stretch>
        </p:blipFill>
        <p:spPr>
          <a:xfrm>
            <a:off x="5479215" y="268338"/>
            <a:ext cx="1978698" cy="408173"/>
          </a:xfrm>
          <a:prstGeom prst="rect">
            <a:avLst/>
          </a:prstGeom>
        </p:spPr>
      </p:pic>
      <p:pic>
        <p:nvPicPr>
          <p:cNvPr id="3" name="Picture 2">
            <a:extLst>
              <a:ext uri="{FF2B5EF4-FFF2-40B4-BE49-F238E27FC236}">
                <a16:creationId xmlns:a16="http://schemas.microsoft.com/office/drawing/2014/main" id="{FB9C3450-B9E5-F330-4610-D243EA6B0A12}"/>
              </a:ext>
            </a:extLst>
          </p:cNvPr>
          <p:cNvPicPr>
            <a:picLocks noChangeAspect="1"/>
          </p:cNvPicPr>
          <p:nvPr userDrawn="1"/>
        </p:nvPicPr>
        <p:blipFill>
          <a:blip r:embed="rId3"/>
          <a:stretch>
            <a:fillRect/>
          </a:stretch>
        </p:blipFill>
        <p:spPr>
          <a:xfrm>
            <a:off x="7636518" y="-84501"/>
            <a:ext cx="1197068" cy="1197068"/>
          </a:xfrm>
          <a:prstGeom prst="rect">
            <a:avLst/>
          </a:prstGeom>
        </p:spPr>
      </p:pic>
      <p:pic>
        <p:nvPicPr>
          <p:cNvPr id="4" name="Picture 3">
            <a:extLst>
              <a:ext uri="{FF2B5EF4-FFF2-40B4-BE49-F238E27FC236}">
                <a16:creationId xmlns:a16="http://schemas.microsoft.com/office/drawing/2014/main" id="{750AF2D6-4B1E-D965-05B8-F0CBDFADF67D}"/>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5" name="Picture 4">
            <a:extLst>
              <a:ext uri="{FF2B5EF4-FFF2-40B4-BE49-F238E27FC236}">
                <a16:creationId xmlns:a16="http://schemas.microsoft.com/office/drawing/2014/main" id="{D7C8CD79-F97D-56EF-09C2-BD6192F5A732}"/>
              </a:ext>
            </a:extLst>
          </p:cNvPr>
          <p:cNvPicPr>
            <a:picLocks noChangeAspect="1"/>
          </p:cNvPicPr>
          <p:nvPr userDrawn="1"/>
        </p:nvPicPr>
        <p:blipFill>
          <a:blip r:embed="rId5"/>
          <a:stretch>
            <a:fillRect/>
          </a:stretch>
        </p:blipFill>
        <p:spPr>
          <a:xfrm>
            <a:off x="1401175" y="4632562"/>
            <a:ext cx="402961" cy="35680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B14368D-44D5-5B80-A3EE-4BCE40806013}"/>
              </a:ext>
            </a:extLst>
          </p:cNvPr>
          <p:cNvPicPr>
            <a:picLocks noChangeAspect="1"/>
          </p:cNvPicPr>
          <p:nvPr userDrawn="1"/>
        </p:nvPicPr>
        <p:blipFill>
          <a:blip r:embed="rId2"/>
          <a:stretch>
            <a:fillRect/>
          </a:stretch>
        </p:blipFill>
        <p:spPr>
          <a:xfrm>
            <a:off x="6520536" y="59750"/>
            <a:ext cx="1420184" cy="292961"/>
          </a:xfrm>
          <a:prstGeom prst="rect">
            <a:avLst/>
          </a:prstGeom>
        </p:spPr>
      </p:pic>
      <p:pic>
        <p:nvPicPr>
          <p:cNvPr id="7" name="Picture 6">
            <a:extLst>
              <a:ext uri="{FF2B5EF4-FFF2-40B4-BE49-F238E27FC236}">
                <a16:creationId xmlns:a16="http://schemas.microsoft.com/office/drawing/2014/main" id="{2470529B-C816-FE81-5A4A-D64C9631E885}"/>
              </a:ext>
            </a:extLst>
          </p:cNvPr>
          <p:cNvPicPr>
            <a:picLocks noChangeAspect="1"/>
          </p:cNvPicPr>
          <p:nvPr userDrawn="1"/>
        </p:nvPicPr>
        <p:blipFill>
          <a:blip r:embed="rId3"/>
          <a:stretch>
            <a:fillRect/>
          </a:stretch>
        </p:blipFill>
        <p:spPr>
          <a:xfrm>
            <a:off x="8161380" y="-223360"/>
            <a:ext cx="859180" cy="859180"/>
          </a:xfrm>
          <a:prstGeom prst="rect">
            <a:avLst/>
          </a:prstGeom>
        </p:spPr>
      </p:pic>
      <p:cxnSp>
        <p:nvCxnSpPr>
          <p:cNvPr id="8" name="Straight Connector 7">
            <a:extLst>
              <a:ext uri="{FF2B5EF4-FFF2-40B4-BE49-F238E27FC236}">
                <a16:creationId xmlns:a16="http://schemas.microsoft.com/office/drawing/2014/main" id="{9FB62FEC-4091-B1A6-7E0F-8A765E93E799}"/>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39AD674E-721A-B873-A2B3-8DAA6CA15985}"/>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79A6D39D-397D-82B5-1E7D-432A5618B56C}"/>
              </a:ext>
            </a:extLst>
          </p:cNvPr>
          <p:cNvPicPr>
            <a:picLocks noChangeAspect="1"/>
          </p:cNvPicPr>
          <p:nvPr userDrawn="1"/>
        </p:nvPicPr>
        <p:blipFill>
          <a:blip r:embed="rId5"/>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81571820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2414" y="76200"/>
            <a:ext cx="7893050" cy="490538"/>
          </a:xfrm>
          <a:prstGeom prst="rect">
            <a:avLst/>
          </a:prstGeom>
        </p:spPr>
        <p:txBody>
          <a:bodyPr>
            <a:noAutofit/>
          </a:bodyPr>
          <a:lstStyle>
            <a:lvl1pPr>
              <a:defRPr sz="2100" b="1" i="0">
                <a:latin typeface="+mj-lt"/>
                <a:cs typeface="Arial" panose="020B0604020202020204" pitchFamily="34" charset="0"/>
              </a:defRPr>
            </a:lvl1pPr>
          </a:lstStyle>
          <a:p>
            <a:r>
              <a:rPr lang="en-US"/>
              <a:t>Click to edit Master title style</a:t>
            </a:r>
            <a:endParaRPr lang="fr-FR" dirty="0"/>
          </a:p>
        </p:txBody>
      </p:sp>
      <p:sp>
        <p:nvSpPr>
          <p:cNvPr id="3" name="Espace réservé du contenu 2"/>
          <p:cNvSpPr>
            <a:spLocks noGrp="1"/>
          </p:cNvSpPr>
          <p:nvPr>
            <p:ph idx="1"/>
          </p:nvPr>
        </p:nvSpPr>
        <p:spPr/>
        <p:txBody>
          <a:bodyPr>
            <a:normAutofit/>
          </a:bodyPr>
          <a:lstStyle>
            <a:lvl1pPr>
              <a:defRPr sz="1500">
                <a:latin typeface="+mn-lt"/>
              </a:defRPr>
            </a:lvl1pPr>
            <a:lvl2pPr>
              <a:defRPr sz="1500">
                <a:latin typeface="+mn-lt"/>
              </a:defRPr>
            </a:lvl2pPr>
            <a:lvl3pPr>
              <a:defRPr sz="1500">
                <a:latin typeface="+mn-lt"/>
              </a:defRPr>
            </a:lvl3pPr>
            <a:lvl4pPr>
              <a:defRPr sz="1500">
                <a:latin typeface="+mn-lt"/>
              </a:defRPr>
            </a:lvl4pPr>
            <a:lvl5pPr>
              <a:defRPr sz="1500">
                <a:latin typeface="+mn-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fr-FR"/>
          </a:p>
        </p:txBody>
      </p:sp>
      <p:pic>
        <p:nvPicPr>
          <p:cNvPr id="6" name="Picture 5">
            <a:extLst>
              <a:ext uri="{FF2B5EF4-FFF2-40B4-BE49-F238E27FC236}">
                <a16:creationId xmlns:a16="http://schemas.microsoft.com/office/drawing/2014/main" id="{A331676F-CB79-5168-EFC1-C36D550B4ACA}"/>
              </a:ext>
            </a:extLst>
          </p:cNvPr>
          <p:cNvPicPr>
            <a:picLocks noChangeAspect="1"/>
          </p:cNvPicPr>
          <p:nvPr/>
        </p:nvPicPr>
        <p:blipFill>
          <a:blip r:embed="rId2"/>
          <a:stretch>
            <a:fillRect/>
          </a:stretch>
        </p:blipFill>
        <p:spPr>
          <a:xfrm>
            <a:off x="236763" y="4757738"/>
            <a:ext cx="706462" cy="231627"/>
          </a:xfrm>
          <a:prstGeom prst="rect">
            <a:avLst/>
          </a:prstGeom>
        </p:spPr>
      </p:pic>
      <p:pic>
        <p:nvPicPr>
          <p:cNvPr id="7" name="Picture 6">
            <a:extLst>
              <a:ext uri="{FF2B5EF4-FFF2-40B4-BE49-F238E27FC236}">
                <a16:creationId xmlns:a16="http://schemas.microsoft.com/office/drawing/2014/main" id="{D3B56521-6C01-EFDC-0873-B6B858DBDA22}"/>
              </a:ext>
            </a:extLst>
          </p:cNvPr>
          <p:cNvPicPr>
            <a:picLocks noChangeAspect="1"/>
          </p:cNvPicPr>
          <p:nvPr/>
        </p:nvPicPr>
        <p:blipFill>
          <a:blip r:embed="rId3"/>
          <a:stretch>
            <a:fillRect/>
          </a:stretch>
        </p:blipFill>
        <p:spPr>
          <a:xfrm>
            <a:off x="1123384" y="4723462"/>
            <a:ext cx="300303" cy="265904"/>
          </a:xfrm>
          <a:prstGeom prst="rect">
            <a:avLst/>
          </a:prstGeom>
        </p:spPr>
      </p:pic>
      <p:cxnSp>
        <p:nvCxnSpPr>
          <p:cNvPr id="8" name="Straight Connector 7">
            <a:extLst>
              <a:ext uri="{FF2B5EF4-FFF2-40B4-BE49-F238E27FC236}">
                <a16:creationId xmlns:a16="http://schemas.microsoft.com/office/drawing/2014/main" id="{AFB9C03E-6C41-954C-47EF-EA700384EF59}"/>
              </a:ext>
            </a:extLst>
          </p:cNvPr>
          <p:cNvCxnSpPr/>
          <p:nvPr/>
        </p:nvCxnSpPr>
        <p:spPr>
          <a:xfrm>
            <a:off x="457200" y="889687"/>
            <a:ext cx="8229600" cy="0"/>
          </a:xfrm>
          <a:prstGeom prst="line">
            <a:avLst/>
          </a:prstGeom>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D8B84A4F-1DF8-4C23-0ECD-EF958834EB25}"/>
              </a:ext>
            </a:extLst>
          </p:cNvPr>
          <p:cNvPicPr>
            <a:picLocks noChangeAspect="1"/>
          </p:cNvPicPr>
          <p:nvPr/>
        </p:nvPicPr>
        <p:blipFill>
          <a:blip r:embed="rId4"/>
          <a:stretch>
            <a:fillRect/>
          </a:stretch>
        </p:blipFill>
        <p:spPr>
          <a:xfrm>
            <a:off x="7095848" y="120756"/>
            <a:ext cx="1121844" cy="231419"/>
          </a:xfrm>
          <a:prstGeom prst="rect">
            <a:avLst/>
          </a:prstGeom>
        </p:spPr>
      </p:pic>
      <p:pic>
        <p:nvPicPr>
          <p:cNvPr id="10" name="Picture 9">
            <a:extLst>
              <a:ext uri="{FF2B5EF4-FFF2-40B4-BE49-F238E27FC236}">
                <a16:creationId xmlns:a16="http://schemas.microsoft.com/office/drawing/2014/main" id="{917B236D-BAA7-6514-EDFC-12B3B0BD3234}"/>
              </a:ext>
            </a:extLst>
          </p:cNvPr>
          <p:cNvPicPr>
            <a:picLocks noChangeAspect="1"/>
          </p:cNvPicPr>
          <p:nvPr/>
        </p:nvPicPr>
        <p:blipFill>
          <a:blip r:embed="rId5"/>
          <a:stretch>
            <a:fillRect/>
          </a:stretch>
        </p:blipFill>
        <p:spPr>
          <a:xfrm>
            <a:off x="8347454" y="-102880"/>
            <a:ext cx="678692" cy="678692"/>
          </a:xfrm>
          <a:prstGeom prst="rect">
            <a:avLst/>
          </a:prstGeom>
        </p:spPr>
      </p:pic>
    </p:spTree>
    <p:extLst>
      <p:ext uri="{BB962C8B-B14F-4D97-AF65-F5344CB8AC3E}">
        <p14:creationId xmlns:p14="http://schemas.microsoft.com/office/powerpoint/2010/main" val="1259513791"/>
      </p:ext>
    </p:extLst>
  </p:cSld>
  <p:clrMapOvr>
    <a:masterClrMapping/>
  </p:clrMapOvr>
  <p:transition advClick="0"/>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2760368"/>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Columns">
    <p:spTree>
      <p:nvGrpSpPr>
        <p:cNvPr id="1" name=""/>
        <p:cNvGrpSpPr/>
        <p:nvPr/>
      </p:nvGrpSpPr>
      <p:grpSpPr>
        <a:xfrm>
          <a:off x="0" y="0"/>
          <a:ext cx="0" cy="0"/>
          <a:chOff x="0" y="0"/>
          <a:chExt cx="0" cy="0"/>
        </a:xfrm>
      </p:grpSpPr>
    </p:spTree>
    <p:extLst>
      <p:ext uri="{BB962C8B-B14F-4D97-AF65-F5344CB8AC3E}">
        <p14:creationId xmlns:p14="http://schemas.microsoft.com/office/powerpoint/2010/main" val="63078560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2124"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78" userDrawn="1">
          <p15:clr>
            <a:srgbClr val="FBAE40"/>
          </p15:clr>
        </p15:guide>
        <p15:guide id="7" orient="horz" pos="270"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221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Colum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7C7D43-1CC3-3332-AEFC-59ABB023F7AC}"/>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a:prstGeom prst="rect">
            <a:avLst/>
          </a:prstGeo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2661" y="2014366"/>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14366"/>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1848048577"/>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olumns(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a:prstGeom prst="rect">
            <a:avLst/>
          </a:prstGeo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2006202"/>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a:prstGeom prst="rect">
            <a:avLst/>
          </a:prstGeo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a:prstGeom prst="rect">
            <a:avLst/>
          </a:prstGeo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24538990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Columns(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E70AFB9-F87E-11AC-2B32-B5178FE34E78}"/>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a:prstGeom prst="rect">
            <a:avLst/>
          </a:prstGeo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3582" y="2016957"/>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1" y="2014366"/>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919352225"/>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77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olumns(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414779-4CEE-EEAD-8A66-EE043E90B44F}"/>
              </a:ext>
            </a:extLst>
          </p:cNvPr>
          <p:cNvSpPr/>
          <p:nvPr userDrawn="1"/>
        </p:nvSpPr>
        <p:spPr>
          <a:xfrm>
            <a:off x="1208485" y="2411542"/>
            <a:ext cx="1978799" cy="2731958"/>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a:prstGeom prst="rect">
            <a:avLst/>
          </a:prstGeo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3506561" y="2014366"/>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4235A04-C2C9-A7DC-3FE5-1E7D27C0E13D}"/>
              </a:ext>
            </a:extLst>
          </p:cNvPr>
          <p:cNvSpPr>
            <a:spLocks noGrp="1"/>
          </p:cNvSpPr>
          <p:nvPr>
            <p:ph type="pic" sz="quarter" idx="19"/>
          </p:nvPr>
        </p:nvSpPr>
        <p:spPr>
          <a:xfrm>
            <a:off x="685800" y="1970485"/>
            <a:ext cx="1894285" cy="2487215"/>
          </a:xfrm>
          <a:prstGeom prst="rect">
            <a:avLst/>
          </a:prstGeom>
        </p:spPr>
        <p:txBody>
          <a:bodyPr/>
          <a:lstStyle/>
          <a:p>
            <a:endParaRPr lang="en-US"/>
          </a:p>
        </p:txBody>
      </p:sp>
      <p:sp>
        <p:nvSpPr>
          <p:cNvPr id="5" name="Text Placeholder 12">
            <a:extLst>
              <a:ext uri="{FF2B5EF4-FFF2-40B4-BE49-F238E27FC236}">
                <a16:creationId xmlns:a16="http://schemas.microsoft.com/office/drawing/2014/main" id="{795E477B-D474-8E0C-1F46-E476EF938DCE}"/>
              </a:ext>
            </a:extLst>
          </p:cNvPr>
          <p:cNvSpPr>
            <a:spLocks noGrp="1"/>
          </p:cNvSpPr>
          <p:nvPr>
            <p:ph type="body" sz="quarter" idx="20"/>
          </p:nvPr>
        </p:nvSpPr>
        <p:spPr>
          <a:xfrm>
            <a:off x="371475" y="4930378"/>
            <a:ext cx="2152650" cy="213122"/>
          </a:xfrm>
          <a:prstGeom prst="rect">
            <a:avLst/>
          </a:prstGeo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404326330"/>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241" userDrawn="1">
          <p15:clr>
            <a:srgbClr val="FBAE40"/>
          </p15:clr>
        </p15:guide>
        <p15:guide id="7" orient="horz" pos="270" userDrawn="1">
          <p15:clr>
            <a:srgbClr val="FBAE40"/>
          </p15:clr>
        </p15:guide>
        <p15:guide id="8" pos="761" userDrawn="1">
          <p15:clr>
            <a:srgbClr val="FBAE40"/>
          </p15:clr>
        </p15:guide>
        <p15:guide id="9" pos="1625" userDrawn="1">
          <p15:clr>
            <a:srgbClr val="FBAE40"/>
          </p15:clr>
        </p15:guide>
        <p15:guide id="10" pos="47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Columns(4)">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B883CC-094E-7039-9807-58F11002611B}"/>
              </a:ext>
            </a:extLst>
          </p:cNvPr>
          <p:cNvSpPr/>
          <p:nvPr userDrawn="1"/>
        </p:nvSpPr>
        <p:spPr>
          <a:xfrm>
            <a:off x="0" y="0"/>
            <a:ext cx="4019238" cy="51435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7829550" cy="994172"/>
          </a:xfrm>
          <a:prstGeom prst="rect">
            <a:avLst/>
          </a:prstGeo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800101" y="2006202"/>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2014366"/>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2914650"/>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8FDDBBAD-B928-4819-64F5-80A5AECD71CB}"/>
              </a:ext>
            </a:extLst>
          </p:cNvPr>
          <p:cNvSpPr>
            <a:spLocks noGrp="1"/>
          </p:cNvSpPr>
          <p:nvPr>
            <p:ph type="pic" sz="quarter" idx="19"/>
          </p:nvPr>
        </p:nvSpPr>
        <p:spPr>
          <a:xfrm>
            <a:off x="3286125" y="1628775"/>
            <a:ext cx="2228850" cy="3412331"/>
          </a:xfrm>
          <a:prstGeom prst="rect">
            <a:avLst/>
          </a:prstGeom>
        </p:spPr>
        <p:txBody>
          <a:bodyPr/>
          <a:lstStyle/>
          <a:p>
            <a:endParaRPr lang="en-US"/>
          </a:p>
        </p:txBody>
      </p:sp>
      <p:sp>
        <p:nvSpPr>
          <p:cNvPr id="4" name="Text Placeholder 12">
            <a:extLst>
              <a:ext uri="{FF2B5EF4-FFF2-40B4-BE49-F238E27FC236}">
                <a16:creationId xmlns:a16="http://schemas.microsoft.com/office/drawing/2014/main" id="{396AD519-D3F5-C6DD-1EF9-EC4F614249C1}"/>
              </a:ext>
            </a:extLst>
          </p:cNvPr>
          <p:cNvSpPr>
            <a:spLocks noGrp="1"/>
          </p:cNvSpPr>
          <p:nvPr>
            <p:ph type="body" sz="quarter" idx="20"/>
          </p:nvPr>
        </p:nvSpPr>
        <p:spPr>
          <a:xfrm>
            <a:off x="371475" y="4930378"/>
            <a:ext cx="2152650" cy="213122"/>
          </a:xfrm>
          <a:prstGeom prst="rect">
            <a:avLst/>
          </a:prstGeo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464081889"/>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74" userDrawn="1">
          <p15:clr>
            <a:srgbClr val="FBAE40"/>
          </p15:clr>
        </p15:guide>
        <p15:guide id="6" orient="horz" pos="1026" userDrawn="1">
          <p15:clr>
            <a:srgbClr val="FBAE40"/>
          </p15:clr>
        </p15:guide>
        <p15:guide id="7" orient="horz" pos="270" userDrawn="1">
          <p15:clr>
            <a:srgbClr val="FBAE40"/>
          </p15:clr>
        </p15:guide>
        <p15:guide id="9" pos="2070" userDrawn="1">
          <p15:clr>
            <a:srgbClr val="FBAE40"/>
          </p15:clr>
        </p15:guide>
        <p15:guide id="11" pos="5369" userDrawn="1">
          <p15:clr>
            <a:srgbClr val="FBAE40"/>
          </p15:clr>
        </p15:guide>
        <p15:guide id="12" pos="504" userDrawn="1">
          <p15:clr>
            <a:srgbClr val="FBAE40"/>
          </p15:clr>
        </p15:guide>
        <p15:guide id="14" orient="horz" pos="1836" userDrawn="1">
          <p15:clr>
            <a:srgbClr val="FBAE40"/>
          </p15:clr>
        </p15:guide>
        <p15:guide id="15" pos="529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Columns(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5949CF9-AE80-D4A2-E0FC-126A4E8ECBCB}"/>
              </a:ext>
            </a:extLst>
          </p:cNvPr>
          <p:cNvSpPr/>
          <p:nvPr userDrawn="1"/>
        </p:nvSpPr>
        <p:spPr>
          <a:xfrm>
            <a:off x="4572000" y="1"/>
            <a:ext cx="4572000" cy="5143500"/>
          </a:xfrm>
          <a:prstGeom prst="rect">
            <a:avLst/>
          </a:prstGeom>
          <a:solidFill>
            <a:srgbClr val="F1F4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99410" y="3463528"/>
            <a:ext cx="6985905" cy="994172"/>
          </a:xfrm>
          <a:prstGeom prst="rect">
            <a:avLst/>
          </a:prstGeom>
        </p:spPr>
        <p:txBody>
          <a:bodyPr anchor="b">
            <a:noAutofit/>
          </a:bodyPr>
          <a:lstStyle>
            <a:lvl1pPr algn="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8515350" y="42454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8515350" y="489857"/>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098" y="685800"/>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2" name="Text Placeholder 7">
            <a:extLst>
              <a:ext uri="{FF2B5EF4-FFF2-40B4-BE49-F238E27FC236}">
                <a16:creationId xmlns:a16="http://schemas.microsoft.com/office/drawing/2014/main" id="{FCFA915D-63BE-A1E7-E7C6-A8B7F841C27B}"/>
              </a:ext>
            </a:extLst>
          </p:cNvPr>
          <p:cNvSpPr>
            <a:spLocks noGrp="1"/>
          </p:cNvSpPr>
          <p:nvPr>
            <p:ph type="body" sz="quarter" idx="14"/>
          </p:nvPr>
        </p:nvSpPr>
        <p:spPr>
          <a:xfrm>
            <a:off x="3506560" y="685800"/>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5" name="Text Placeholder 7">
            <a:extLst>
              <a:ext uri="{FF2B5EF4-FFF2-40B4-BE49-F238E27FC236}">
                <a16:creationId xmlns:a16="http://schemas.microsoft.com/office/drawing/2014/main" id="{2D2F8532-EAC1-4C87-C49E-5B099E83972D}"/>
              </a:ext>
            </a:extLst>
          </p:cNvPr>
          <p:cNvSpPr>
            <a:spLocks noGrp="1"/>
          </p:cNvSpPr>
          <p:nvPr>
            <p:ph type="body" sz="quarter" idx="15"/>
          </p:nvPr>
        </p:nvSpPr>
        <p:spPr>
          <a:xfrm>
            <a:off x="6213022" y="685800"/>
            <a:ext cx="2188028"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1" y="1573666"/>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7" name="Text Placeholder 7">
            <a:extLst>
              <a:ext uri="{FF2B5EF4-FFF2-40B4-BE49-F238E27FC236}">
                <a16:creationId xmlns:a16="http://schemas.microsoft.com/office/drawing/2014/main" id="{2A8B99F6-09B0-9487-3A2A-0062188384B3}"/>
              </a:ext>
            </a:extLst>
          </p:cNvPr>
          <p:cNvSpPr>
            <a:spLocks noGrp="1"/>
          </p:cNvSpPr>
          <p:nvPr>
            <p:ph type="body" sz="quarter" idx="17"/>
          </p:nvPr>
        </p:nvSpPr>
        <p:spPr>
          <a:xfrm>
            <a:off x="3506561" y="1573666"/>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8" name="Text Placeholder 7">
            <a:extLst>
              <a:ext uri="{FF2B5EF4-FFF2-40B4-BE49-F238E27FC236}">
                <a16:creationId xmlns:a16="http://schemas.microsoft.com/office/drawing/2014/main" id="{E2F86FE2-AC0C-C76C-B2BD-9A02FA2E0205}"/>
              </a:ext>
            </a:extLst>
          </p:cNvPr>
          <p:cNvSpPr>
            <a:spLocks noGrp="1"/>
          </p:cNvSpPr>
          <p:nvPr>
            <p:ph type="body" sz="quarter" idx="18"/>
          </p:nvPr>
        </p:nvSpPr>
        <p:spPr>
          <a:xfrm>
            <a:off x="6213021" y="1573666"/>
            <a:ext cx="2188028"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Tree>
    <p:extLst>
      <p:ext uri="{BB962C8B-B14F-4D97-AF65-F5344CB8AC3E}">
        <p14:creationId xmlns:p14="http://schemas.microsoft.com/office/powerpoint/2010/main" val="2461991912"/>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5" pos="3420" userDrawn="1">
          <p15:clr>
            <a:srgbClr val="FBAE40"/>
          </p15:clr>
        </p15:guide>
        <p15:guide id="7" orient="horz" pos="270"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13"/>
        <p:cNvGrpSpPr/>
        <p:nvPr/>
      </p:nvGrpSpPr>
      <p:grpSpPr>
        <a:xfrm>
          <a:off x="0" y="0"/>
          <a:ext cx="0" cy="0"/>
          <a:chOff x="0" y="0"/>
          <a:chExt cx="0" cy="0"/>
        </a:xfrm>
      </p:grpSpPr>
      <p:pic>
        <p:nvPicPr>
          <p:cNvPr id="23" name="Picture 22">
            <a:extLst>
              <a:ext uri="{FF2B5EF4-FFF2-40B4-BE49-F238E27FC236}">
                <a16:creationId xmlns:a16="http://schemas.microsoft.com/office/drawing/2014/main" id="{BB14368D-44D5-5B80-A3EE-4BCE40806013}"/>
              </a:ext>
            </a:extLst>
          </p:cNvPr>
          <p:cNvPicPr>
            <a:picLocks noChangeAspect="1"/>
          </p:cNvPicPr>
          <p:nvPr userDrawn="1"/>
        </p:nvPicPr>
        <p:blipFill>
          <a:blip r:embed="rId2"/>
          <a:stretch>
            <a:fillRect/>
          </a:stretch>
        </p:blipFill>
        <p:spPr>
          <a:xfrm>
            <a:off x="6520536" y="59750"/>
            <a:ext cx="1420184" cy="292961"/>
          </a:xfrm>
          <a:prstGeom prst="rect">
            <a:avLst/>
          </a:prstGeom>
        </p:spPr>
      </p:pic>
      <p:pic>
        <p:nvPicPr>
          <p:cNvPr id="24" name="Picture 23">
            <a:extLst>
              <a:ext uri="{FF2B5EF4-FFF2-40B4-BE49-F238E27FC236}">
                <a16:creationId xmlns:a16="http://schemas.microsoft.com/office/drawing/2014/main" id="{2470529B-C816-FE81-5A4A-D64C9631E885}"/>
              </a:ext>
            </a:extLst>
          </p:cNvPr>
          <p:cNvPicPr>
            <a:picLocks noChangeAspect="1"/>
          </p:cNvPicPr>
          <p:nvPr userDrawn="1"/>
        </p:nvPicPr>
        <p:blipFill>
          <a:blip r:embed="rId3"/>
          <a:stretch>
            <a:fillRect/>
          </a:stretch>
        </p:blipFill>
        <p:spPr>
          <a:xfrm>
            <a:off x="8161380" y="-223360"/>
            <a:ext cx="859180" cy="859180"/>
          </a:xfrm>
          <a:prstGeom prst="rect">
            <a:avLst/>
          </a:prstGeom>
        </p:spPr>
      </p:pic>
      <p:cxnSp>
        <p:nvCxnSpPr>
          <p:cNvPr id="25" name="Straight Connector 24">
            <a:extLst>
              <a:ext uri="{FF2B5EF4-FFF2-40B4-BE49-F238E27FC236}">
                <a16:creationId xmlns:a16="http://schemas.microsoft.com/office/drawing/2014/main" id="{9FB62FEC-4091-B1A6-7E0F-8A765E93E799}"/>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26" name="Picture 25">
            <a:extLst>
              <a:ext uri="{FF2B5EF4-FFF2-40B4-BE49-F238E27FC236}">
                <a16:creationId xmlns:a16="http://schemas.microsoft.com/office/drawing/2014/main" id="{39AD674E-721A-B873-A2B3-8DAA6CA15985}"/>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27" name="Picture 26">
            <a:extLst>
              <a:ext uri="{FF2B5EF4-FFF2-40B4-BE49-F238E27FC236}">
                <a16:creationId xmlns:a16="http://schemas.microsoft.com/office/drawing/2014/main" id="{79A6D39D-397D-82B5-1E7D-432A5618B56C}"/>
              </a:ext>
            </a:extLst>
          </p:cNvPr>
          <p:cNvPicPr>
            <a:picLocks noChangeAspect="1"/>
          </p:cNvPicPr>
          <p:nvPr userDrawn="1"/>
        </p:nvPicPr>
        <p:blipFill>
          <a:blip r:embed="rId5"/>
          <a:stretch>
            <a:fillRect/>
          </a:stretch>
        </p:blipFill>
        <p:spPr>
          <a:xfrm>
            <a:off x="1401175" y="4632562"/>
            <a:ext cx="402961" cy="35680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597524"/>
            <a:ext cx="5008789" cy="994172"/>
          </a:xfrm>
          <a:prstGeom prst="rect">
            <a:avLst/>
          </a:prstGeom>
        </p:spPr>
        <p:txBody>
          <a:bodyPr anchor="t">
            <a:noAutofit/>
          </a:bodyPr>
          <a:lstStyle>
            <a:lvl1pPr>
              <a:defRPr sz="3600">
                <a:latin typeface="Poppins" pitchFamily="2" charset="77"/>
                <a:cs typeface="Poppins" pitchFamily="2" charset="77"/>
              </a:defRPr>
            </a:lvl1pPr>
          </a:lstStyle>
          <a:p>
            <a:r>
              <a:rPr lang="en-US" dirty="0"/>
              <a:t>Click to edit Master title style</a:t>
            </a:r>
          </a:p>
        </p:txBody>
      </p: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457200" y="438498"/>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457200" y="503813"/>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8" name="Text Placeholder 7">
            <a:extLst>
              <a:ext uri="{FF2B5EF4-FFF2-40B4-BE49-F238E27FC236}">
                <a16:creationId xmlns:a16="http://schemas.microsoft.com/office/drawing/2014/main" id="{CF06E8DC-A0CF-0798-ADF8-761E7E68BAC4}"/>
              </a:ext>
            </a:extLst>
          </p:cNvPr>
          <p:cNvSpPr>
            <a:spLocks noGrp="1"/>
          </p:cNvSpPr>
          <p:nvPr>
            <p:ph type="body" sz="quarter" idx="13"/>
          </p:nvPr>
        </p:nvSpPr>
        <p:spPr>
          <a:xfrm>
            <a:off x="800100" y="2006202"/>
            <a:ext cx="3771901" cy="557384"/>
          </a:xfrm>
          <a:prstGeom prst="rect">
            <a:avLst/>
          </a:prstGeom>
        </p:spPr>
        <p:txBody>
          <a:bodyPr anchor="b">
            <a:noAutofit/>
          </a:bodyPr>
          <a:lstStyle>
            <a:lvl1pPr marL="0" indent="0">
              <a:buNone/>
              <a:defRPr sz="1650" b="1">
                <a:solidFill>
                  <a:schemeClr val="tx1">
                    <a:lumMod val="75000"/>
                    <a:lumOff val="2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16" name="Text Placeholder 7">
            <a:extLst>
              <a:ext uri="{FF2B5EF4-FFF2-40B4-BE49-F238E27FC236}">
                <a16:creationId xmlns:a16="http://schemas.microsoft.com/office/drawing/2014/main" id="{267078C8-F910-8FC3-7286-ADF1FB40862C}"/>
              </a:ext>
            </a:extLst>
          </p:cNvPr>
          <p:cNvSpPr>
            <a:spLocks noGrp="1"/>
          </p:cNvSpPr>
          <p:nvPr>
            <p:ph type="body" sz="quarter" idx="16"/>
          </p:nvPr>
        </p:nvSpPr>
        <p:spPr>
          <a:xfrm>
            <a:off x="800100" y="2914650"/>
            <a:ext cx="3771900" cy="1543050"/>
          </a:xfrm>
          <a:prstGeom prst="rect">
            <a:avLst/>
          </a:prstGeom>
        </p:spPr>
        <p:txBody>
          <a:bodyPr anchor="t">
            <a:noAutofit/>
          </a:bodyPr>
          <a:lstStyle>
            <a:lvl1pPr marL="0" indent="0">
              <a:buNone/>
              <a:defRPr sz="1200" b="0">
                <a:solidFill>
                  <a:schemeClr val="tx1">
                    <a:lumMod val="65000"/>
                    <a:lumOff val="35000"/>
                  </a:schemeClr>
                </a:solidFill>
                <a:latin typeface="+mn-lt"/>
                <a:ea typeface="Roboto" panose="02000000000000000000" pitchFamily="2" charset="0"/>
                <a:cs typeface="Roboto" panose="02000000000000000000" pitchFamily="2" charset="0"/>
              </a:defRPr>
            </a:lvl1pPr>
          </a:lstStyle>
          <a:p>
            <a:pPr lvl="0"/>
            <a:r>
              <a:rPr lang="en-US" dirty="0"/>
              <a:t>Click to edit Master text</a:t>
            </a:r>
          </a:p>
        </p:txBody>
      </p:sp>
      <p:sp>
        <p:nvSpPr>
          <p:cNvPr id="7" name="Picture Placeholder 6">
            <a:extLst>
              <a:ext uri="{FF2B5EF4-FFF2-40B4-BE49-F238E27FC236}">
                <a16:creationId xmlns:a16="http://schemas.microsoft.com/office/drawing/2014/main" id="{39F175D2-EEFE-E4BF-0E57-03025B8F8D64}"/>
              </a:ext>
            </a:extLst>
          </p:cNvPr>
          <p:cNvSpPr>
            <a:spLocks noGrp="1"/>
          </p:cNvSpPr>
          <p:nvPr>
            <p:ph type="pic" sz="quarter" idx="19"/>
          </p:nvPr>
        </p:nvSpPr>
        <p:spPr>
          <a:xfrm>
            <a:off x="5772150" y="1"/>
            <a:ext cx="3371850" cy="5143500"/>
          </a:xfrm>
          <a:prstGeom prst="rect">
            <a:avLst/>
          </a:prstGeom>
        </p:spPr>
        <p:txBody>
          <a:bodyPr/>
          <a:lstStyle/>
          <a:p>
            <a:endParaRPr lang="en-US" dirty="0"/>
          </a:p>
        </p:txBody>
      </p:sp>
      <p:sp>
        <p:nvSpPr>
          <p:cNvPr id="15" name="Text Placeholder 12">
            <a:extLst>
              <a:ext uri="{FF2B5EF4-FFF2-40B4-BE49-F238E27FC236}">
                <a16:creationId xmlns:a16="http://schemas.microsoft.com/office/drawing/2014/main" id="{273C4E42-511B-EB94-CA0A-051B1A4A918D}"/>
              </a:ext>
            </a:extLst>
          </p:cNvPr>
          <p:cNvSpPr>
            <a:spLocks noGrp="1"/>
          </p:cNvSpPr>
          <p:nvPr>
            <p:ph type="body" sz="quarter" idx="20"/>
          </p:nvPr>
        </p:nvSpPr>
        <p:spPr>
          <a:xfrm>
            <a:off x="371475" y="4930378"/>
            <a:ext cx="2152650" cy="213122"/>
          </a:xfrm>
          <a:prstGeom prst="rect">
            <a:avLst/>
          </a:prstGeom>
        </p:spPr>
        <p:txBody>
          <a:bodyPr>
            <a:noAutofit/>
          </a:bodyPr>
          <a:lstStyle>
            <a:lvl1pPr marL="0" indent="0" algn="l">
              <a:buNone/>
              <a:defRPr sz="750">
                <a:solidFill>
                  <a:schemeClr val="tx1">
                    <a:lumMod val="50000"/>
                    <a:lumOff val="50000"/>
                  </a:schemeClr>
                </a:solidFill>
              </a:defRPr>
            </a:lvl1pPr>
            <a:lvl2pPr marL="342900" indent="0">
              <a:buNone/>
              <a:defRPr sz="750"/>
            </a:lvl2pPr>
            <a:lvl3pPr marL="685800" indent="0">
              <a:buNone/>
              <a:defRPr sz="750"/>
            </a:lvl3pPr>
            <a:lvl4pPr marL="1028700" indent="0">
              <a:buNone/>
              <a:defRPr sz="750"/>
            </a:lvl4pPr>
            <a:lvl5pPr marL="1371600" indent="0">
              <a:buNone/>
              <a:defRPr sz="750"/>
            </a:lvl5pPr>
          </a:lstStyle>
          <a:p>
            <a:pPr lvl="0"/>
            <a:r>
              <a:rPr lang="en-US" dirty="0"/>
              <a:t>Click to edit Master text styles</a:t>
            </a:r>
          </a:p>
        </p:txBody>
      </p:sp>
    </p:spTree>
    <p:extLst>
      <p:ext uri="{BB962C8B-B14F-4D97-AF65-F5344CB8AC3E}">
        <p14:creationId xmlns:p14="http://schemas.microsoft.com/office/powerpoint/2010/main" val="1911048288"/>
      </p:ext>
    </p:extLst>
  </p:cSld>
  <p:clrMapOvr>
    <a:masterClrMapping/>
  </p:clrMapOvr>
  <p:extLst>
    <p:ext uri="{DCECCB84-F9BA-43D5-87BE-67443E8EF086}">
      <p15:sldGuideLst xmlns:p15="http://schemas.microsoft.com/office/powerpoint/2012/main">
        <p15:guide id="1" orient="horz" pos="630" userDrawn="1">
          <p15:clr>
            <a:srgbClr val="FBAE40"/>
          </p15:clr>
        </p15:guide>
        <p15:guide id="2" pos="432" userDrawn="1">
          <p15:clr>
            <a:srgbClr val="FBAE40"/>
          </p15:clr>
        </p15:guide>
        <p15:guide id="3" orient="horz" pos="2808" userDrawn="1">
          <p15:clr>
            <a:srgbClr val="FBAE40"/>
          </p15:clr>
        </p15:guide>
        <p15:guide id="7" orient="horz" pos="270" userDrawn="1">
          <p15:clr>
            <a:srgbClr val="FBAE40"/>
          </p15:clr>
        </p15:guide>
        <p15:guide id="8" pos="774" userDrawn="1">
          <p15:clr>
            <a:srgbClr val="FBAE40"/>
          </p15:clr>
        </p15:guide>
        <p15:guide id="9" pos="3636" userDrawn="1">
          <p15:clr>
            <a:srgbClr val="FBAE40"/>
          </p15:clr>
        </p15:guide>
        <p15:guide id="11" pos="5364" userDrawn="1">
          <p15:clr>
            <a:srgbClr val="FBAE40"/>
          </p15:clr>
        </p15:guide>
        <p15:guide id="12" pos="504" userDrawn="1">
          <p15:clr>
            <a:srgbClr val="FBAE40"/>
          </p15:clr>
        </p15:guide>
        <p15:guide id="13" pos="5292" userDrawn="1">
          <p15:clr>
            <a:srgbClr val="FBAE40"/>
          </p15:clr>
        </p15:guide>
        <p15:guide id="14" orient="horz" pos="1836"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D960C-86A7-6728-9263-973B76A8FDB9}"/>
              </a:ext>
            </a:extLst>
          </p:cNvPr>
          <p:cNvSpPr>
            <a:spLocks noGrp="1"/>
          </p:cNvSpPr>
          <p:nvPr>
            <p:ph type="title"/>
          </p:nvPr>
        </p:nvSpPr>
        <p:spPr>
          <a:xfrm>
            <a:off x="628650" y="273844"/>
            <a:ext cx="7886700" cy="994172"/>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7126591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0029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F68666B-80B7-5FA5-FC9F-2F928A26B010}"/>
              </a:ext>
            </a:extLst>
          </p:cNvPr>
          <p:cNvSpPr/>
          <p:nvPr userDrawn="1"/>
        </p:nvSpPr>
        <p:spPr>
          <a:xfrm>
            <a:off x="4572000" y="0"/>
            <a:ext cx="2743200" cy="51435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44C9E92B-FE67-1F3D-DCA0-195195A4AB6A}"/>
              </a:ext>
            </a:extLst>
          </p:cNvPr>
          <p:cNvSpPr>
            <a:spLocks noGrp="1"/>
          </p:cNvSpPr>
          <p:nvPr>
            <p:ph type="title"/>
          </p:nvPr>
        </p:nvSpPr>
        <p:spPr>
          <a:xfrm>
            <a:off x="685800" y="1803258"/>
            <a:ext cx="3886200" cy="994172"/>
          </a:xfrm>
          <a:prstGeom prst="rect">
            <a:avLst/>
          </a:prstGeom>
        </p:spPr>
        <p:txBody>
          <a:bodyPr>
            <a:noAutofit/>
          </a:bodyPr>
          <a:lstStyle>
            <a:lvl1pPr>
              <a:defRPr sz="3600">
                <a:latin typeface="Poppins" pitchFamily="2" charset="77"/>
                <a:cs typeface="Poppins" pitchFamily="2" charset="77"/>
              </a:defRPr>
            </a:lvl1pPr>
          </a:lstStyle>
          <a:p>
            <a:r>
              <a:rPr lang="en-US" dirty="0"/>
              <a:t>Click to edit Master title style</a:t>
            </a:r>
          </a:p>
        </p:txBody>
      </p:sp>
      <p:sp>
        <p:nvSpPr>
          <p:cNvPr id="9" name="Picture Placeholder 8">
            <a:extLst>
              <a:ext uri="{FF2B5EF4-FFF2-40B4-BE49-F238E27FC236}">
                <a16:creationId xmlns:a16="http://schemas.microsoft.com/office/drawing/2014/main" id="{BA87BAAC-9384-2363-2089-821720F16DD3}"/>
              </a:ext>
            </a:extLst>
          </p:cNvPr>
          <p:cNvSpPr>
            <a:spLocks noGrp="1"/>
          </p:cNvSpPr>
          <p:nvPr>
            <p:ph type="pic" sz="quarter" idx="13"/>
          </p:nvPr>
        </p:nvSpPr>
        <p:spPr>
          <a:xfrm>
            <a:off x="5429250" y="1114425"/>
            <a:ext cx="2743200" cy="3343275"/>
          </a:xfrm>
          <a:prstGeom prst="rect">
            <a:avLst/>
          </a:prstGeom>
        </p:spPr>
        <p:txBody>
          <a:bodyPr/>
          <a:lstStyle/>
          <a:p>
            <a:endParaRPr lang="en-US"/>
          </a:p>
        </p:txBody>
      </p:sp>
      <p:cxnSp>
        <p:nvCxnSpPr>
          <p:cNvPr id="11" name="Straight Connector 10">
            <a:extLst>
              <a:ext uri="{FF2B5EF4-FFF2-40B4-BE49-F238E27FC236}">
                <a16:creationId xmlns:a16="http://schemas.microsoft.com/office/drawing/2014/main" id="{0CA0C2D1-06AD-3620-044D-2EAE71AC87AC}"/>
              </a:ext>
            </a:extLst>
          </p:cNvPr>
          <p:cNvCxnSpPr/>
          <p:nvPr userDrawn="1"/>
        </p:nvCxnSpPr>
        <p:spPr>
          <a:xfrm>
            <a:off x="1228725" y="428625"/>
            <a:ext cx="3200400"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0C99D5D-5452-4897-02A9-A1B32F0BE968}"/>
              </a:ext>
            </a:extLst>
          </p:cNvPr>
          <p:cNvCxnSpPr/>
          <p:nvPr userDrawn="1"/>
        </p:nvCxnSpPr>
        <p:spPr>
          <a:xfrm>
            <a:off x="7572376" y="428625"/>
            <a:ext cx="944519" cy="0"/>
          </a:xfrm>
          <a:prstGeom prst="line">
            <a:avLst/>
          </a:prstGeom>
          <a:ln>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3FB318F3-41C4-0F1C-1CBD-D5A32280E575}"/>
              </a:ext>
            </a:extLst>
          </p:cNvPr>
          <p:cNvCxnSpPr>
            <a:cxnSpLocks/>
          </p:cNvCxnSpPr>
          <p:nvPr userDrawn="1"/>
        </p:nvCxnSpPr>
        <p:spPr>
          <a:xfrm>
            <a:off x="685800" y="428625"/>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0C43CC35-4750-6912-E49F-E917DF9AB637}"/>
              </a:ext>
            </a:extLst>
          </p:cNvPr>
          <p:cNvCxnSpPr>
            <a:cxnSpLocks/>
          </p:cNvCxnSpPr>
          <p:nvPr userDrawn="1"/>
        </p:nvCxnSpPr>
        <p:spPr>
          <a:xfrm>
            <a:off x="685800" y="493940"/>
            <a:ext cx="228600" cy="0"/>
          </a:xfrm>
          <a:prstGeom prst="line">
            <a:avLst/>
          </a:prstGeom>
          <a:ln w="19050">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7" name="Text Placeholder 16">
            <a:extLst>
              <a:ext uri="{FF2B5EF4-FFF2-40B4-BE49-F238E27FC236}">
                <a16:creationId xmlns:a16="http://schemas.microsoft.com/office/drawing/2014/main" id="{003331A5-D35A-E699-E3EA-6035EB0DCD16}"/>
              </a:ext>
            </a:extLst>
          </p:cNvPr>
          <p:cNvSpPr>
            <a:spLocks noGrp="1"/>
          </p:cNvSpPr>
          <p:nvPr>
            <p:ph type="body" sz="quarter" idx="14"/>
          </p:nvPr>
        </p:nvSpPr>
        <p:spPr>
          <a:xfrm>
            <a:off x="800100" y="3888924"/>
            <a:ext cx="2228850" cy="273845"/>
          </a:xfrm>
          <a:prstGeom prst="rect">
            <a:avLst/>
          </a:prstGeom>
        </p:spPr>
        <p:txBody>
          <a:bodyPr>
            <a:normAutofit/>
          </a:bodyPr>
          <a:lstStyle>
            <a:lvl1pPr marL="0" indent="0">
              <a:buNone/>
              <a:defRPr sz="135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
        <p:nvSpPr>
          <p:cNvPr id="18" name="Text Placeholder 16">
            <a:extLst>
              <a:ext uri="{FF2B5EF4-FFF2-40B4-BE49-F238E27FC236}">
                <a16:creationId xmlns:a16="http://schemas.microsoft.com/office/drawing/2014/main" id="{442CA476-8654-0542-5C0B-4F439516AF31}"/>
              </a:ext>
            </a:extLst>
          </p:cNvPr>
          <p:cNvSpPr>
            <a:spLocks noGrp="1"/>
          </p:cNvSpPr>
          <p:nvPr>
            <p:ph type="body" sz="quarter" idx="15"/>
          </p:nvPr>
        </p:nvSpPr>
        <p:spPr>
          <a:xfrm>
            <a:off x="800100" y="4191171"/>
            <a:ext cx="2228850" cy="273845"/>
          </a:xfrm>
          <a:prstGeom prst="rect">
            <a:avLst/>
          </a:prstGeom>
        </p:spPr>
        <p:txBody>
          <a:bodyPr>
            <a:noAutofit/>
          </a:bodyPr>
          <a:lstStyle>
            <a:lvl1pPr marL="0" indent="0">
              <a:buNone/>
              <a:defRPr sz="1500">
                <a:solidFill>
                  <a:schemeClr val="tx1">
                    <a:lumMod val="85000"/>
                    <a:lumOff val="1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dirty="0"/>
              <a:t>Click to edit</a:t>
            </a:r>
          </a:p>
        </p:txBody>
      </p:sp>
    </p:spTree>
    <p:extLst>
      <p:ext uri="{BB962C8B-B14F-4D97-AF65-F5344CB8AC3E}">
        <p14:creationId xmlns:p14="http://schemas.microsoft.com/office/powerpoint/2010/main" val="2824232365"/>
      </p:ext>
    </p:extLst>
  </p:cSld>
  <p:clrMapOvr>
    <a:masterClrMapping/>
  </p:clrMapOvr>
  <p:extLst>
    <p:ext uri="{DCECCB84-F9BA-43D5-87BE-67443E8EF086}">
      <p15:sldGuideLst xmlns:p15="http://schemas.microsoft.com/office/powerpoint/2012/main">
        <p15:guide id="1" orient="horz" pos="702" userDrawn="1">
          <p15:clr>
            <a:srgbClr val="FBAE40"/>
          </p15:clr>
        </p15:guide>
        <p15:guide id="2" pos="432" userDrawn="1">
          <p15:clr>
            <a:srgbClr val="FBAE40"/>
          </p15:clr>
        </p15:guide>
        <p15:guide id="3" orient="horz" pos="2808" userDrawn="1">
          <p15:clr>
            <a:srgbClr val="FBAE40"/>
          </p15:clr>
        </p15:guide>
        <p15:guide id="4" pos="5148" userDrawn="1">
          <p15:clr>
            <a:srgbClr val="FBAE40"/>
          </p15:clr>
        </p15:guide>
        <p15:guide id="5" pos="3420" userDrawn="1">
          <p15:clr>
            <a:srgbClr val="FBAE40"/>
          </p15:clr>
        </p15:guide>
        <p15:guide id="6" orient="horz" pos="1134" userDrawn="1">
          <p15:clr>
            <a:srgbClr val="FBAE40"/>
          </p15:clr>
        </p15:guide>
        <p15:guide id="7" orient="horz" pos="270" userDrawn="1">
          <p15:clr>
            <a:srgbClr val="FBAE40"/>
          </p15:clr>
        </p15:guide>
        <p15:guide id="8" pos="504" userDrawn="1">
          <p15:clr>
            <a:srgbClr val="FBAE40"/>
          </p15:clr>
        </p15:guide>
        <p15:guide id="9" pos="2790" userDrawn="1">
          <p15:clr>
            <a:srgbClr val="FBAE40"/>
          </p15:clr>
        </p15:guide>
        <p15:guide id="10" pos="4770" userDrawn="1">
          <p15:clr>
            <a:srgbClr val="FBAE40"/>
          </p15:clr>
        </p15:guide>
        <p15:guide id="11" pos="5364"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375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userDrawn="1">
  <p:cSld name="TITLE_AND_TWO_COLUMNS">
    <p:spTree>
      <p:nvGrpSpPr>
        <p:cNvPr id="1" name="Shape 16"/>
        <p:cNvGrpSpPr/>
        <p:nvPr/>
      </p:nvGrpSpPr>
      <p:grpSpPr>
        <a:xfrm>
          <a:off x="0" y="0"/>
          <a:ext cx="0" cy="0"/>
          <a:chOff x="0" y="0"/>
          <a:chExt cx="0" cy="0"/>
        </a:xfrm>
      </p:grpSpPr>
      <p:pic>
        <p:nvPicPr>
          <p:cNvPr id="12" name="Picture 11">
            <a:extLst>
              <a:ext uri="{FF2B5EF4-FFF2-40B4-BE49-F238E27FC236}">
                <a16:creationId xmlns:a16="http://schemas.microsoft.com/office/drawing/2014/main" id="{BB14368D-44D5-5B80-A3EE-4BCE40806013}"/>
              </a:ext>
            </a:extLst>
          </p:cNvPr>
          <p:cNvPicPr>
            <a:picLocks noChangeAspect="1"/>
          </p:cNvPicPr>
          <p:nvPr userDrawn="1"/>
        </p:nvPicPr>
        <p:blipFill>
          <a:blip r:embed="rId2"/>
          <a:stretch>
            <a:fillRect/>
          </a:stretch>
        </p:blipFill>
        <p:spPr>
          <a:xfrm>
            <a:off x="6520536" y="59750"/>
            <a:ext cx="1420184" cy="292961"/>
          </a:xfrm>
          <a:prstGeom prst="rect">
            <a:avLst/>
          </a:prstGeom>
        </p:spPr>
      </p:pic>
      <p:pic>
        <p:nvPicPr>
          <p:cNvPr id="13" name="Picture 12">
            <a:extLst>
              <a:ext uri="{FF2B5EF4-FFF2-40B4-BE49-F238E27FC236}">
                <a16:creationId xmlns:a16="http://schemas.microsoft.com/office/drawing/2014/main" id="{2470529B-C816-FE81-5A4A-D64C9631E885}"/>
              </a:ext>
            </a:extLst>
          </p:cNvPr>
          <p:cNvPicPr>
            <a:picLocks noChangeAspect="1"/>
          </p:cNvPicPr>
          <p:nvPr userDrawn="1"/>
        </p:nvPicPr>
        <p:blipFill>
          <a:blip r:embed="rId3"/>
          <a:stretch>
            <a:fillRect/>
          </a:stretch>
        </p:blipFill>
        <p:spPr>
          <a:xfrm>
            <a:off x="8161380" y="-223360"/>
            <a:ext cx="859180" cy="859180"/>
          </a:xfrm>
          <a:prstGeom prst="rect">
            <a:avLst/>
          </a:prstGeom>
        </p:spPr>
      </p:pic>
      <p:cxnSp>
        <p:nvCxnSpPr>
          <p:cNvPr id="14" name="Straight Connector 13">
            <a:extLst>
              <a:ext uri="{FF2B5EF4-FFF2-40B4-BE49-F238E27FC236}">
                <a16:creationId xmlns:a16="http://schemas.microsoft.com/office/drawing/2014/main" id="{9FB62FEC-4091-B1A6-7E0F-8A765E93E799}"/>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5" name="Picture 14">
            <a:extLst>
              <a:ext uri="{FF2B5EF4-FFF2-40B4-BE49-F238E27FC236}">
                <a16:creationId xmlns:a16="http://schemas.microsoft.com/office/drawing/2014/main" id="{39AD674E-721A-B873-A2B3-8DAA6CA15985}"/>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16" name="Picture 15">
            <a:extLst>
              <a:ext uri="{FF2B5EF4-FFF2-40B4-BE49-F238E27FC236}">
                <a16:creationId xmlns:a16="http://schemas.microsoft.com/office/drawing/2014/main" id="{79A6D39D-397D-82B5-1E7D-432A5618B56C}"/>
              </a:ext>
            </a:extLst>
          </p:cNvPr>
          <p:cNvPicPr>
            <a:picLocks noChangeAspect="1"/>
          </p:cNvPicPr>
          <p:nvPr userDrawn="1"/>
        </p:nvPicPr>
        <p:blipFill>
          <a:blip r:embed="rId5"/>
          <a:stretch>
            <a:fillRect/>
          </a:stretch>
        </p:blipFill>
        <p:spPr>
          <a:xfrm>
            <a:off x="1401175" y="4632562"/>
            <a:ext cx="402961" cy="3568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4" name="Google Shape;24;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pic>
        <p:nvPicPr>
          <p:cNvPr id="11" name="Picture 10">
            <a:extLst>
              <a:ext uri="{FF2B5EF4-FFF2-40B4-BE49-F238E27FC236}">
                <a16:creationId xmlns:a16="http://schemas.microsoft.com/office/drawing/2014/main" id="{BB14368D-44D5-5B80-A3EE-4BCE40806013}"/>
              </a:ext>
            </a:extLst>
          </p:cNvPr>
          <p:cNvPicPr>
            <a:picLocks noChangeAspect="1"/>
          </p:cNvPicPr>
          <p:nvPr userDrawn="1"/>
        </p:nvPicPr>
        <p:blipFill>
          <a:blip r:embed="rId2"/>
          <a:stretch>
            <a:fillRect/>
          </a:stretch>
        </p:blipFill>
        <p:spPr>
          <a:xfrm>
            <a:off x="6520536" y="59750"/>
            <a:ext cx="1420184" cy="292961"/>
          </a:xfrm>
          <a:prstGeom prst="rect">
            <a:avLst/>
          </a:prstGeom>
        </p:spPr>
      </p:pic>
      <p:pic>
        <p:nvPicPr>
          <p:cNvPr id="12" name="Picture 11">
            <a:extLst>
              <a:ext uri="{FF2B5EF4-FFF2-40B4-BE49-F238E27FC236}">
                <a16:creationId xmlns:a16="http://schemas.microsoft.com/office/drawing/2014/main" id="{2470529B-C816-FE81-5A4A-D64C9631E885}"/>
              </a:ext>
            </a:extLst>
          </p:cNvPr>
          <p:cNvPicPr>
            <a:picLocks noChangeAspect="1"/>
          </p:cNvPicPr>
          <p:nvPr userDrawn="1"/>
        </p:nvPicPr>
        <p:blipFill>
          <a:blip r:embed="rId3"/>
          <a:stretch>
            <a:fillRect/>
          </a:stretch>
        </p:blipFill>
        <p:spPr>
          <a:xfrm>
            <a:off x="8161380" y="-223360"/>
            <a:ext cx="859180" cy="859180"/>
          </a:xfrm>
          <a:prstGeom prst="rect">
            <a:avLst/>
          </a:prstGeom>
        </p:spPr>
      </p:pic>
      <p:cxnSp>
        <p:nvCxnSpPr>
          <p:cNvPr id="13" name="Straight Connector 12">
            <a:extLst>
              <a:ext uri="{FF2B5EF4-FFF2-40B4-BE49-F238E27FC236}">
                <a16:creationId xmlns:a16="http://schemas.microsoft.com/office/drawing/2014/main" id="{9FB62FEC-4091-B1A6-7E0F-8A765E93E799}"/>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4" name="Picture 13">
            <a:extLst>
              <a:ext uri="{FF2B5EF4-FFF2-40B4-BE49-F238E27FC236}">
                <a16:creationId xmlns:a16="http://schemas.microsoft.com/office/drawing/2014/main" id="{39AD674E-721A-B873-A2B3-8DAA6CA15985}"/>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15" name="Picture 14">
            <a:extLst>
              <a:ext uri="{FF2B5EF4-FFF2-40B4-BE49-F238E27FC236}">
                <a16:creationId xmlns:a16="http://schemas.microsoft.com/office/drawing/2014/main" id="{79A6D39D-397D-82B5-1E7D-432A5618B56C}"/>
              </a:ext>
            </a:extLst>
          </p:cNvPr>
          <p:cNvPicPr>
            <a:picLocks noChangeAspect="1"/>
          </p:cNvPicPr>
          <p:nvPr userDrawn="1"/>
        </p:nvPicPr>
        <p:blipFill>
          <a:blip r:embed="rId5"/>
          <a:stretch>
            <a:fillRect/>
          </a:stretch>
        </p:blipFill>
        <p:spPr>
          <a:xfrm>
            <a:off x="1401175" y="4632562"/>
            <a:ext cx="402961" cy="3568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userDrawn="1">
  <p:cSld name="MAIN_POINT">
    <p:spTree>
      <p:nvGrpSpPr>
        <p:cNvPr id="1" name="Shape 25"/>
        <p:cNvGrpSpPr/>
        <p:nvPr/>
      </p:nvGrpSpPr>
      <p:grpSpPr>
        <a:xfrm>
          <a:off x="0" y="0"/>
          <a:ext cx="0" cy="0"/>
          <a:chOff x="0" y="0"/>
          <a:chExt cx="0" cy="0"/>
        </a:xfrm>
      </p:grpSpPr>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2"/>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3"/>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8" name="Picture 7">
            <a:extLst>
              <a:ext uri="{FF2B5EF4-FFF2-40B4-BE49-F238E27FC236}">
                <a16:creationId xmlns:a16="http://schemas.microsoft.com/office/drawing/2014/main" id="{39AD674E-721A-B873-A2B3-8DAA6CA15985}"/>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9" name="Picture 8">
            <a:extLst>
              <a:ext uri="{FF2B5EF4-FFF2-40B4-BE49-F238E27FC236}">
                <a16:creationId xmlns:a16="http://schemas.microsoft.com/office/drawing/2014/main" id="{79A6D39D-397D-82B5-1E7D-432A5618B56C}"/>
              </a:ext>
            </a:extLst>
          </p:cNvPr>
          <p:cNvPicPr>
            <a:picLocks noChangeAspect="1"/>
          </p:cNvPicPr>
          <p:nvPr userDrawn="1"/>
        </p:nvPicPr>
        <p:blipFill>
          <a:blip r:embed="rId5"/>
          <a:stretch>
            <a:fillRect/>
          </a:stretch>
        </p:blipFill>
        <p:spPr>
          <a:xfrm>
            <a:off x="1401175" y="4632562"/>
            <a:ext cx="402961" cy="3568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userDrawn="1">
  <p:cSld name="SECTION_TITLE_AND_DESCRIPTION">
    <p:spTree>
      <p:nvGrpSpPr>
        <p:cNvPr id="1" name="Shape 27"/>
        <p:cNvGrpSpPr/>
        <p:nvPr/>
      </p:nvGrpSpPr>
      <p:grpSpPr>
        <a:xfrm>
          <a:off x="0" y="0"/>
          <a:ext cx="0" cy="0"/>
          <a:chOff x="0" y="0"/>
          <a:chExt cx="0" cy="0"/>
        </a:xfrm>
      </p:grpSpPr>
      <p:pic>
        <p:nvPicPr>
          <p:cNvPr id="8" name="Picture 7">
            <a:extLst>
              <a:ext uri="{FF2B5EF4-FFF2-40B4-BE49-F238E27FC236}">
                <a16:creationId xmlns:a16="http://schemas.microsoft.com/office/drawing/2014/main" id="{BB14368D-44D5-5B80-A3EE-4BCE40806013}"/>
              </a:ext>
            </a:extLst>
          </p:cNvPr>
          <p:cNvPicPr>
            <a:picLocks noChangeAspect="1"/>
          </p:cNvPicPr>
          <p:nvPr userDrawn="1"/>
        </p:nvPicPr>
        <p:blipFill>
          <a:blip r:embed="rId2"/>
          <a:stretch>
            <a:fillRect/>
          </a:stretch>
        </p:blipFill>
        <p:spPr>
          <a:xfrm>
            <a:off x="6520536" y="59750"/>
            <a:ext cx="1420184" cy="292961"/>
          </a:xfrm>
          <a:prstGeom prst="rect">
            <a:avLst/>
          </a:prstGeom>
        </p:spPr>
      </p:pic>
      <p:pic>
        <p:nvPicPr>
          <p:cNvPr id="9" name="Picture 8">
            <a:extLst>
              <a:ext uri="{FF2B5EF4-FFF2-40B4-BE49-F238E27FC236}">
                <a16:creationId xmlns:a16="http://schemas.microsoft.com/office/drawing/2014/main" id="{2470529B-C816-FE81-5A4A-D64C9631E885}"/>
              </a:ext>
            </a:extLst>
          </p:cNvPr>
          <p:cNvPicPr>
            <a:picLocks noChangeAspect="1"/>
          </p:cNvPicPr>
          <p:nvPr userDrawn="1"/>
        </p:nvPicPr>
        <p:blipFill>
          <a:blip r:embed="rId3"/>
          <a:stretch>
            <a:fillRect/>
          </a:stretch>
        </p:blipFill>
        <p:spPr>
          <a:xfrm>
            <a:off x="8161380" y="-223360"/>
            <a:ext cx="859180" cy="859180"/>
          </a:xfrm>
          <a:prstGeom prst="rect">
            <a:avLst/>
          </a:prstGeom>
        </p:spPr>
      </p:pic>
      <p:cxnSp>
        <p:nvCxnSpPr>
          <p:cNvPr id="10" name="Straight Connector 9">
            <a:extLst>
              <a:ext uri="{FF2B5EF4-FFF2-40B4-BE49-F238E27FC236}">
                <a16:creationId xmlns:a16="http://schemas.microsoft.com/office/drawing/2014/main" id="{9FB62FEC-4091-B1A6-7E0F-8A765E93E799}"/>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1" name="Picture 10">
            <a:extLst>
              <a:ext uri="{FF2B5EF4-FFF2-40B4-BE49-F238E27FC236}">
                <a16:creationId xmlns:a16="http://schemas.microsoft.com/office/drawing/2014/main" id="{39AD674E-721A-B873-A2B3-8DAA6CA15985}"/>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12" name="Picture 11">
            <a:extLst>
              <a:ext uri="{FF2B5EF4-FFF2-40B4-BE49-F238E27FC236}">
                <a16:creationId xmlns:a16="http://schemas.microsoft.com/office/drawing/2014/main" id="{79A6D39D-397D-82B5-1E7D-432A5618B56C}"/>
              </a:ext>
            </a:extLst>
          </p:cNvPr>
          <p:cNvPicPr>
            <a:picLocks noChangeAspect="1"/>
          </p:cNvPicPr>
          <p:nvPr userDrawn="1"/>
        </p:nvPicPr>
        <p:blipFill>
          <a:blip r:embed="rId5"/>
          <a:stretch>
            <a:fillRect/>
          </a:stretch>
        </p:blipFill>
        <p:spPr>
          <a:xfrm>
            <a:off x="1401175" y="4632562"/>
            <a:ext cx="402961" cy="3568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userDrawn="1">
  <p:cSld name="CAPTION_ONLY">
    <p:spTree>
      <p:nvGrpSpPr>
        <p:cNvPr id="1" name="Shape 32"/>
        <p:cNvGrpSpPr/>
        <p:nvPr/>
      </p:nvGrpSpPr>
      <p:grpSpPr>
        <a:xfrm>
          <a:off x="0" y="0"/>
          <a:ext cx="0" cy="0"/>
          <a:chOff x="0" y="0"/>
          <a:chExt cx="0" cy="0"/>
        </a:xfrm>
      </p:grpSpPr>
      <p:pic>
        <p:nvPicPr>
          <p:cNvPr id="5" name="Picture 4">
            <a:extLst>
              <a:ext uri="{FF2B5EF4-FFF2-40B4-BE49-F238E27FC236}">
                <a16:creationId xmlns:a16="http://schemas.microsoft.com/office/drawing/2014/main" id="{BB14368D-44D5-5B80-A3EE-4BCE40806013}"/>
              </a:ext>
            </a:extLst>
          </p:cNvPr>
          <p:cNvPicPr>
            <a:picLocks noChangeAspect="1"/>
          </p:cNvPicPr>
          <p:nvPr userDrawn="1"/>
        </p:nvPicPr>
        <p:blipFill>
          <a:blip r:embed="rId2"/>
          <a:stretch>
            <a:fillRect/>
          </a:stretch>
        </p:blipFill>
        <p:spPr>
          <a:xfrm>
            <a:off x="6520536" y="59750"/>
            <a:ext cx="1420184" cy="292961"/>
          </a:xfrm>
          <a:prstGeom prst="rect">
            <a:avLst/>
          </a:prstGeom>
        </p:spPr>
      </p:pic>
      <p:pic>
        <p:nvPicPr>
          <p:cNvPr id="6" name="Picture 5">
            <a:extLst>
              <a:ext uri="{FF2B5EF4-FFF2-40B4-BE49-F238E27FC236}">
                <a16:creationId xmlns:a16="http://schemas.microsoft.com/office/drawing/2014/main" id="{2470529B-C816-FE81-5A4A-D64C9631E885}"/>
              </a:ext>
            </a:extLst>
          </p:cNvPr>
          <p:cNvPicPr>
            <a:picLocks noChangeAspect="1"/>
          </p:cNvPicPr>
          <p:nvPr userDrawn="1"/>
        </p:nvPicPr>
        <p:blipFill>
          <a:blip r:embed="rId3"/>
          <a:stretch>
            <a:fillRect/>
          </a:stretch>
        </p:blipFill>
        <p:spPr>
          <a:xfrm>
            <a:off x="8161380" y="-223360"/>
            <a:ext cx="859180" cy="859180"/>
          </a:xfrm>
          <a:prstGeom prst="rect">
            <a:avLst/>
          </a:prstGeom>
        </p:spPr>
      </p:pic>
      <p:cxnSp>
        <p:nvCxnSpPr>
          <p:cNvPr id="7" name="Straight Connector 6">
            <a:extLst>
              <a:ext uri="{FF2B5EF4-FFF2-40B4-BE49-F238E27FC236}">
                <a16:creationId xmlns:a16="http://schemas.microsoft.com/office/drawing/2014/main" id="{9FB62FEC-4091-B1A6-7E0F-8A765E93E799}"/>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8" name="Picture 7">
            <a:extLst>
              <a:ext uri="{FF2B5EF4-FFF2-40B4-BE49-F238E27FC236}">
                <a16:creationId xmlns:a16="http://schemas.microsoft.com/office/drawing/2014/main" id="{39AD674E-721A-B873-A2B3-8DAA6CA15985}"/>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9" name="Picture 8">
            <a:extLst>
              <a:ext uri="{FF2B5EF4-FFF2-40B4-BE49-F238E27FC236}">
                <a16:creationId xmlns:a16="http://schemas.microsoft.com/office/drawing/2014/main" id="{79A6D39D-397D-82B5-1E7D-432A5618B56C}"/>
              </a:ext>
            </a:extLst>
          </p:cNvPr>
          <p:cNvPicPr>
            <a:picLocks noChangeAspect="1"/>
          </p:cNvPicPr>
          <p:nvPr userDrawn="1"/>
        </p:nvPicPr>
        <p:blipFill>
          <a:blip r:embed="rId5"/>
          <a:stretch>
            <a:fillRect/>
          </a:stretch>
        </p:blipFill>
        <p:spPr>
          <a:xfrm>
            <a:off x="1401175" y="4632562"/>
            <a:ext cx="402961" cy="3568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userDrawn="1">
  <p:cSld name="BIG_NUMBER">
    <p:spTree>
      <p:nvGrpSpPr>
        <p:cNvPr id="1" name="Shape 34"/>
        <p:cNvGrpSpPr/>
        <p:nvPr/>
      </p:nvGrpSpPr>
      <p:grpSpPr>
        <a:xfrm>
          <a:off x="0" y="0"/>
          <a:ext cx="0" cy="0"/>
          <a:chOff x="0" y="0"/>
          <a:chExt cx="0" cy="0"/>
        </a:xfrm>
      </p:grpSpPr>
      <p:pic>
        <p:nvPicPr>
          <p:cNvPr id="6" name="Picture 5">
            <a:extLst>
              <a:ext uri="{FF2B5EF4-FFF2-40B4-BE49-F238E27FC236}">
                <a16:creationId xmlns:a16="http://schemas.microsoft.com/office/drawing/2014/main" id="{BB14368D-44D5-5B80-A3EE-4BCE40806013}"/>
              </a:ext>
            </a:extLst>
          </p:cNvPr>
          <p:cNvPicPr>
            <a:picLocks noChangeAspect="1"/>
          </p:cNvPicPr>
          <p:nvPr userDrawn="1"/>
        </p:nvPicPr>
        <p:blipFill>
          <a:blip r:embed="rId2"/>
          <a:stretch>
            <a:fillRect/>
          </a:stretch>
        </p:blipFill>
        <p:spPr>
          <a:xfrm>
            <a:off x="6520536" y="59750"/>
            <a:ext cx="1420184" cy="292961"/>
          </a:xfrm>
          <a:prstGeom prst="rect">
            <a:avLst/>
          </a:prstGeom>
        </p:spPr>
      </p:pic>
      <p:pic>
        <p:nvPicPr>
          <p:cNvPr id="7" name="Picture 6">
            <a:extLst>
              <a:ext uri="{FF2B5EF4-FFF2-40B4-BE49-F238E27FC236}">
                <a16:creationId xmlns:a16="http://schemas.microsoft.com/office/drawing/2014/main" id="{2470529B-C816-FE81-5A4A-D64C9631E885}"/>
              </a:ext>
            </a:extLst>
          </p:cNvPr>
          <p:cNvPicPr>
            <a:picLocks noChangeAspect="1"/>
          </p:cNvPicPr>
          <p:nvPr userDrawn="1"/>
        </p:nvPicPr>
        <p:blipFill>
          <a:blip r:embed="rId3"/>
          <a:stretch>
            <a:fillRect/>
          </a:stretch>
        </p:blipFill>
        <p:spPr>
          <a:xfrm>
            <a:off x="8161380" y="-223360"/>
            <a:ext cx="859180" cy="859180"/>
          </a:xfrm>
          <a:prstGeom prst="rect">
            <a:avLst/>
          </a:prstGeom>
        </p:spPr>
      </p:pic>
      <p:cxnSp>
        <p:nvCxnSpPr>
          <p:cNvPr id="8" name="Straight Connector 7">
            <a:extLst>
              <a:ext uri="{FF2B5EF4-FFF2-40B4-BE49-F238E27FC236}">
                <a16:creationId xmlns:a16="http://schemas.microsoft.com/office/drawing/2014/main" id="{9FB62FEC-4091-B1A6-7E0F-8A765E93E799}"/>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9" name="Picture 8">
            <a:extLst>
              <a:ext uri="{FF2B5EF4-FFF2-40B4-BE49-F238E27FC236}">
                <a16:creationId xmlns:a16="http://schemas.microsoft.com/office/drawing/2014/main" id="{39AD674E-721A-B873-A2B3-8DAA6CA15985}"/>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10" name="Picture 9">
            <a:extLst>
              <a:ext uri="{FF2B5EF4-FFF2-40B4-BE49-F238E27FC236}">
                <a16:creationId xmlns:a16="http://schemas.microsoft.com/office/drawing/2014/main" id="{79A6D39D-397D-82B5-1E7D-432A5618B56C}"/>
              </a:ext>
            </a:extLst>
          </p:cNvPr>
          <p:cNvPicPr>
            <a:picLocks noChangeAspect="1"/>
          </p:cNvPicPr>
          <p:nvPr userDrawn="1"/>
        </p:nvPicPr>
        <p:blipFill>
          <a:blip r:embed="rId5"/>
          <a:stretch>
            <a:fillRect/>
          </a:stretch>
        </p:blipFill>
        <p:spPr>
          <a:xfrm>
            <a:off x="1401175" y="4632562"/>
            <a:ext cx="402961" cy="35680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14368D-44D5-5B80-A3EE-4BCE40806013}"/>
              </a:ext>
            </a:extLst>
          </p:cNvPr>
          <p:cNvPicPr>
            <a:picLocks noChangeAspect="1"/>
          </p:cNvPicPr>
          <p:nvPr userDrawn="1"/>
        </p:nvPicPr>
        <p:blipFill>
          <a:blip r:embed="rId2"/>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2470529B-C816-FE81-5A4A-D64C9631E885}"/>
              </a:ext>
            </a:extLst>
          </p:cNvPr>
          <p:cNvPicPr>
            <a:picLocks noChangeAspect="1"/>
          </p:cNvPicPr>
          <p:nvPr userDrawn="1"/>
        </p:nvPicPr>
        <p:blipFill>
          <a:blip r:embed="rId3"/>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9FB62FEC-4091-B1A6-7E0F-8A765E93E799}"/>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39AD674E-721A-B873-A2B3-8DAA6CA15985}"/>
              </a:ext>
            </a:extLst>
          </p:cNvPr>
          <p:cNvPicPr>
            <a:picLocks noChangeAspect="1"/>
          </p:cNvPicPr>
          <p:nvPr userDrawn="1"/>
        </p:nvPicPr>
        <p:blipFill>
          <a:blip r:embed="rId4"/>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79A6D39D-397D-82B5-1E7D-432A5618B56C}"/>
              </a:ext>
            </a:extLst>
          </p:cNvPr>
          <p:cNvPicPr>
            <a:picLocks noChangeAspect="1"/>
          </p:cNvPicPr>
          <p:nvPr userDrawn="1"/>
        </p:nvPicPr>
        <p:blipFill>
          <a:blip r:embed="rId5"/>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56889922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image" Target="../media/image4.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411475"/>
            <a:ext cx="8229600" cy="3714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57200" y="1152475"/>
            <a:ext cx="8229600" cy="35796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3" r:id="rId4"/>
    <p:sldLayoutId id="2147483654" r:id="rId5"/>
    <p:sldLayoutId id="2147483655" r:id="rId6"/>
    <p:sldLayoutId id="2147483656" r:id="rId7"/>
    <p:sldLayoutId id="2147483657" r:id="rId8"/>
    <p:sldLayoutId id="2147483674" r:id="rId9"/>
    <p:sldLayoutId id="2147483675" r:id="rId10"/>
    <p:sldLayoutId id="214748367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B14368D-44D5-5B80-A3EE-4BCE40806013}"/>
              </a:ext>
            </a:extLst>
          </p:cNvPr>
          <p:cNvPicPr>
            <a:picLocks noChangeAspect="1"/>
          </p:cNvPicPr>
          <p:nvPr userDrawn="1"/>
        </p:nvPicPr>
        <p:blipFill>
          <a:blip r:embed="rId15"/>
          <a:stretch>
            <a:fillRect/>
          </a:stretch>
        </p:blipFill>
        <p:spPr>
          <a:xfrm>
            <a:off x="6520536" y="59750"/>
            <a:ext cx="1420184" cy="292961"/>
          </a:xfrm>
          <a:prstGeom prst="rect">
            <a:avLst/>
          </a:prstGeom>
        </p:spPr>
      </p:pic>
      <p:pic>
        <p:nvPicPr>
          <p:cNvPr id="8" name="Picture 7">
            <a:extLst>
              <a:ext uri="{FF2B5EF4-FFF2-40B4-BE49-F238E27FC236}">
                <a16:creationId xmlns:a16="http://schemas.microsoft.com/office/drawing/2014/main" id="{2470529B-C816-FE81-5A4A-D64C9631E885}"/>
              </a:ext>
            </a:extLst>
          </p:cNvPr>
          <p:cNvPicPr>
            <a:picLocks noChangeAspect="1"/>
          </p:cNvPicPr>
          <p:nvPr userDrawn="1"/>
        </p:nvPicPr>
        <p:blipFill>
          <a:blip r:embed="rId16"/>
          <a:stretch>
            <a:fillRect/>
          </a:stretch>
        </p:blipFill>
        <p:spPr>
          <a:xfrm>
            <a:off x="8161380" y="-223360"/>
            <a:ext cx="859180" cy="859180"/>
          </a:xfrm>
          <a:prstGeom prst="rect">
            <a:avLst/>
          </a:prstGeom>
        </p:spPr>
      </p:pic>
      <p:cxnSp>
        <p:nvCxnSpPr>
          <p:cNvPr id="9" name="Straight Connector 8">
            <a:extLst>
              <a:ext uri="{FF2B5EF4-FFF2-40B4-BE49-F238E27FC236}">
                <a16:creationId xmlns:a16="http://schemas.microsoft.com/office/drawing/2014/main" id="{9FB62FEC-4091-B1A6-7E0F-8A765E93E799}"/>
              </a:ext>
            </a:extLst>
          </p:cNvPr>
          <p:cNvCxnSpPr/>
          <p:nvPr userDrawn="1"/>
        </p:nvCxnSpPr>
        <p:spPr>
          <a:xfrm>
            <a:off x="457200" y="852617"/>
            <a:ext cx="8229600" cy="0"/>
          </a:xfrm>
          <a:prstGeom prst="line">
            <a:avLst/>
          </a:prstGeom>
          <a:ln w="28575"/>
        </p:spPr>
        <p:style>
          <a:lnRef idx="1">
            <a:schemeClr val="accent4"/>
          </a:lnRef>
          <a:fillRef idx="0">
            <a:schemeClr val="accent4"/>
          </a:fillRef>
          <a:effectRef idx="0">
            <a:schemeClr val="accent4"/>
          </a:effectRef>
          <a:fontRef idx="minor">
            <a:schemeClr val="tx1"/>
          </a:fontRef>
        </p:style>
      </p:cxnSp>
      <p:pic>
        <p:nvPicPr>
          <p:cNvPr id="10" name="Picture 9">
            <a:extLst>
              <a:ext uri="{FF2B5EF4-FFF2-40B4-BE49-F238E27FC236}">
                <a16:creationId xmlns:a16="http://schemas.microsoft.com/office/drawing/2014/main" id="{39AD674E-721A-B873-A2B3-8DAA6CA15985}"/>
              </a:ext>
            </a:extLst>
          </p:cNvPr>
          <p:cNvPicPr>
            <a:picLocks noChangeAspect="1"/>
          </p:cNvPicPr>
          <p:nvPr userDrawn="1"/>
        </p:nvPicPr>
        <p:blipFill>
          <a:blip r:embed="rId17"/>
          <a:stretch>
            <a:fillRect/>
          </a:stretch>
        </p:blipFill>
        <p:spPr>
          <a:xfrm>
            <a:off x="236763" y="4678557"/>
            <a:ext cx="947964" cy="310808"/>
          </a:xfrm>
          <a:prstGeom prst="rect">
            <a:avLst/>
          </a:prstGeom>
        </p:spPr>
      </p:pic>
      <p:pic>
        <p:nvPicPr>
          <p:cNvPr id="11" name="Picture 10">
            <a:extLst>
              <a:ext uri="{FF2B5EF4-FFF2-40B4-BE49-F238E27FC236}">
                <a16:creationId xmlns:a16="http://schemas.microsoft.com/office/drawing/2014/main" id="{79A6D39D-397D-82B5-1E7D-432A5618B56C}"/>
              </a:ext>
            </a:extLst>
          </p:cNvPr>
          <p:cNvPicPr>
            <a:picLocks noChangeAspect="1"/>
          </p:cNvPicPr>
          <p:nvPr userDrawn="1"/>
        </p:nvPicPr>
        <p:blipFill>
          <a:blip r:embed="rId18"/>
          <a:stretch>
            <a:fillRect/>
          </a:stretch>
        </p:blipFill>
        <p:spPr>
          <a:xfrm>
            <a:off x="1401175" y="4632562"/>
            <a:ext cx="402961" cy="356803"/>
          </a:xfrm>
          <a:prstGeom prst="rect">
            <a:avLst/>
          </a:prstGeom>
        </p:spPr>
      </p:pic>
    </p:spTree>
    <p:extLst>
      <p:ext uri="{BB962C8B-B14F-4D97-AF65-F5344CB8AC3E}">
        <p14:creationId xmlns:p14="http://schemas.microsoft.com/office/powerpoint/2010/main" val="1679508059"/>
      </p:ext>
    </p:extLst>
  </p:cSld>
  <p:clrMap bg1="lt1" tx1="dk1" bg2="lt2" tx2="dk2" accent1="accent1" accent2="accent2" accent3="accent3" accent4="accent4" accent5="accent5" accent6="accent6" hlink="hlink" folHlink="folHlink"/>
  <p:sldLayoutIdLst>
    <p:sldLayoutId id="2147483662" r:id="rId1"/>
    <p:sldLayoutId id="2147483672" r:id="rId2"/>
    <p:sldLayoutId id="2147483664" r:id="rId3"/>
    <p:sldLayoutId id="2147483665" r:id="rId4"/>
    <p:sldLayoutId id="2147483666" r:id="rId5"/>
    <p:sldLayoutId id="2147483667" r:id="rId6"/>
    <p:sldLayoutId id="2147483668" r:id="rId7"/>
    <p:sldLayoutId id="2147483669" r:id="rId8"/>
    <p:sldLayoutId id="2147483673" r:id="rId9"/>
    <p:sldLayoutId id="2147483670" r:id="rId10"/>
    <p:sldLayoutId id="2147483671" r:id="rId11"/>
    <p:sldLayoutId id="2147483660" r:id="rId12"/>
    <p:sldLayoutId id="2147483677" r:id="rId13"/>
  </p:sldLayoutIdLst>
  <p:hf sldNum="0" hdr="0" ftr="0" dt="0"/>
  <p:txStyles>
    <p:titleStyle>
      <a:lvl1pPr algn="l" defTabSz="914400" rtl="0" eaLnBrk="1" latinLnBrk="0" hangingPunct="1">
        <a:lnSpc>
          <a:spcPct val="90000"/>
        </a:lnSpc>
        <a:spcBef>
          <a:spcPct val="0"/>
        </a:spcBef>
        <a:buNone/>
        <a:defRPr sz="4800" kern="1200">
          <a:solidFill>
            <a:schemeClr val="tx1">
              <a:lumMod val="85000"/>
              <a:lumOff val="15000"/>
            </a:schemeClr>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guide id="3" pos="4608" userDrawn="1">
          <p15:clr>
            <a:srgbClr val="F26B43"/>
          </p15:clr>
        </p15:guide>
        <p15:guide id="4" pos="5562" userDrawn="1">
          <p15:clr>
            <a:srgbClr val="F26B43"/>
          </p15:clr>
        </p15:guide>
        <p15:guide id="5" pos="23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arget="../media/image16.jpeg" Type="http://schemas.openxmlformats.org/officeDocument/2006/relationships/image"/><Relationship Id="rId1" Target="../slideLayouts/slideLayout2.xml" Type="http://schemas.openxmlformats.org/officeDocument/2006/relationships/slideLayout"/></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arget="../media/image5.jpeg" Type="http://schemas.openxmlformats.org/officeDocument/2006/relationships/image"/><Relationship Id="rId2" Target="../notesSlides/notesSlide2.xml" Type="http://schemas.openxmlformats.org/officeDocument/2006/relationships/notesSlide"/><Relationship Id="rId1" Target="../slideLayouts/slideLayout9.xml" Type="http://schemas.openxmlformats.org/officeDocument/2006/relationships/slideLayout"/></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arget="../media/image21.jpeg" Type="http://schemas.openxmlformats.org/officeDocument/2006/relationships/image"/><Relationship Id="rId1" Target="../slideLayouts/slideLayout9.xml" Type="http://schemas.openxmlformats.org/officeDocument/2006/relationships/slideLayout"/></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arget="../media/image6.jpeg" Type="http://schemas.openxmlformats.org/officeDocument/2006/relationships/image"/><Relationship Id="rId1" Target="../slideLayouts/slideLayout10.xml" Type="http://schemas.openxmlformats.org/officeDocument/2006/relationships/slideLayout"/></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0.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19CB1C37-438F-238F-EDB9-2704576695C8}"/>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75CAF021-2995-8C3A-9DC8-05E9217B7E67}"/>
              </a:ext>
            </a:extLst>
          </p:cNvPr>
          <p:cNvSpPr>
            <a:spLocks noGrp="1"/>
          </p:cNvSpPr>
          <p:nvPr>
            <p:ph type="subTitle" idx="1"/>
          </p:nvPr>
        </p:nvSpPr>
        <p:spPr>
          <a:xfrm>
            <a:off x="448010" y="2851140"/>
            <a:ext cx="5024963" cy="1742700"/>
          </a:xfrm>
        </p:spPr>
        <p:txBody>
          <a:bodyPr>
            <a:normAutofit/>
          </a:bodyPr>
          <a:lstStyle/>
          <a:p>
            <a:pPr marL="111125" indent="0">
              <a:buClr>
                <a:schemeClr val="accent1">
                  <a:lumMod val="50000"/>
                </a:schemeClr>
              </a:buClr>
            </a:pPr>
            <a:r>
              <a:rPr lang="en-VN" sz="1650" b="1" u="sng">
                <a:solidFill>
                  <a:schemeClr val="accent1">
                    <a:lumMod val="50000"/>
                  </a:schemeClr>
                </a:solidFill>
                <a:latin typeface="+mn-lt"/>
              </a:rPr>
              <a:t>Module</a:t>
            </a:r>
            <a:r>
              <a:rPr lang="en-US" sz="1650" b="1" u="sng">
                <a:solidFill>
                  <a:schemeClr val="accent1">
                    <a:lumMod val="50000"/>
                  </a:schemeClr>
                </a:solidFill>
                <a:latin typeface="+mn-lt"/>
              </a:rPr>
              <a:t> 7</a:t>
            </a:r>
            <a:r>
              <a:rPr lang="en-VN" sz="1650" b="1" u="sng">
                <a:solidFill>
                  <a:schemeClr val="accent1">
                    <a:lumMod val="50000"/>
                  </a:schemeClr>
                </a:solidFill>
                <a:latin typeface="+mn-lt"/>
              </a:rPr>
              <a:t>:</a:t>
            </a:r>
            <a:r>
              <a:rPr lang="en-US" sz="1650">
                <a:solidFill>
                  <a:schemeClr val="accent1">
                    <a:lumMod val="50000"/>
                  </a:schemeClr>
                </a:solidFill>
                <a:latin typeface="+mn-lt"/>
              </a:rPr>
              <a:t> </a:t>
            </a:r>
          </a:p>
          <a:p>
            <a:pPr marL="111125" indent="-6350">
              <a:buClr>
                <a:schemeClr val="accent1">
                  <a:lumMod val="50000"/>
                </a:schemeClr>
              </a:buClr>
            </a:pPr>
            <a:r>
              <a:rPr lang="en-US" sz="1650">
                <a:solidFill>
                  <a:schemeClr val="accent1">
                    <a:lumMod val="50000"/>
                  </a:schemeClr>
                </a:solidFill>
                <a:latin typeface="+mn-lt"/>
              </a:rPr>
              <a:t>Giới thiệu đặc điểm dây chuyền công nghệ điển hình trong ngành sản xuất giấy và bột giấy.</a:t>
            </a:r>
          </a:p>
          <a:p>
            <a:pPr>
              <a:buClr>
                <a:schemeClr val="accent1">
                  <a:lumMod val="50000"/>
                </a:schemeClr>
              </a:buClr>
            </a:pPr>
            <a:endParaRPr lang="en-US" sz="1650" dirty="0">
              <a:solidFill>
                <a:schemeClr val="accent1">
                  <a:lumMod val="50000"/>
                </a:schemeClr>
              </a:solidFill>
              <a:latin typeface="+mn-lt"/>
            </a:endParaRPr>
          </a:p>
        </p:txBody>
      </p:sp>
      <p:sp>
        <p:nvSpPr>
          <p:cNvPr id="2" name="TextBox 1">
            <a:extLst>
              <a:ext uri="{FF2B5EF4-FFF2-40B4-BE49-F238E27FC236}">
                <a16:creationId xmlns:a16="http://schemas.microsoft.com/office/drawing/2014/main" id="{06F71329-0CFF-0AD8-6F8A-4D6956033A35}"/>
              </a:ext>
            </a:extLst>
          </p:cNvPr>
          <p:cNvSpPr txBox="1"/>
          <p:nvPr/>
        </p:nvSpPr>
        <p:spPr>
          <a:xfrm>
            <a:off x="534507" y="2393751"/>
            <a:ext cx="4037493" cy="323165"/>
          </a:xfrm>
          <a:prstGeom prst="rect">
            <a:avLst/>
          </a:prstGeom>
          <a:noFill/>
        </p:spPr>
        <p:txBody>
          <a:bodyPr wrap="square" rtlCol="0" anchor="ctr">
            <a:spAutoFit/>
          </a:bodyPr>
          <a:lstStyle/>
          <a:p>
            <a:r>
              <a:rPr lang="en-US" altLang="ko-KR" sz="1500" b="1" dirty="0" err="1">
                <a:solidFill>
                  <a:srgbClr val="0070C0"/>
                </a:solidFill>
                <a:cs typeface="Arial" pitchFamily="34" charset="0"/>
              </a:rPr>
              <a:t>Đối</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tượng</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Quản</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lý</a:t>
            </a:r>
            <a:r>
              <a:rPr lang="en-US" altLang="ko-KR" sz="1500" b="1">
                <a:solidFill>
                  <a:srgbClr val="0070C0"/>
                </a:solidFill>
                <a:cs typeface="Arial" pitchFamily="34" charset="0"/>
              </a:rPr>
              <a:t> Doanh</a:t>
            </a:r>
            <a:r>
              <a:rPr lang="en-US" altLang="ko-KR" sz="1500" b="1" dirty="0">
                <a:solidFill>
                  <a:srgbClr val="0070C0"/>
                </a:solidFill>
                <a:cs typeface="Arial" pitchFamily="34" charset="0"/>
              </a:rPr>
              <a:t> </a:t>
            </a:r>
            <a:r>
              <a:rPr lang="en-US" altLang="ko-KR" sz="1500" b="1" dirty="0" err="1">
                <a:solidFill>
                  <a:srgbClr val="0070C0"/>
                </a:solidFill>
                <a:cs typeface="Arial" pitchFamily="34" charset="0"/>
              </a:rPr>
              <a:t>nghiệp</a:t>
            </a:r>
            <a:endParaRPr lang="ko-KR" altLang="en-US" sz="1500" b="1" dirty="0">
              <a:solidFill>
                <a:srgbClr val="0070C0"/>
              </a:solidFill>
              <a:cs typeface="Arial" pitchFamily="34" charset="0"/>
            </a:endParaRPr>
          </a:p>
        </p:txBody>
      </p:sp>
      <p:sp>
        <p:nvSpPr>
          <p:cNvPr id="364" name="Google Shape;46;p15"/>
          <p:cNvSpPr txBox="1">
            <a:spLocks noGrp="1"/>
          </p:cNvSpPr>
          <p:nvPr>
            <p:ph type="ctrTitle"/>
          </p:nvPr>
        </p:nvSpPr>
        <p:spPr>
          <a:xfrm>
            <a:off x="448010" y="695426"/>
            <a:ext cx="6056962" cy="1742700"/>
          </a:xfrm>
          <a:prstGeom prst="rect">
            <a:avLst/>
          </a:prstGeom>
        </p:spPr>
        <p:txBody>
          <a:bodyPr spcFirstLastPara="1" wrap="square" lIns="91425" tIns="91425" rIns="91425" bIns="91425" anchor="ctr" anchorCtr="0">
            <a:noAutofit/>
          </a:bodyPr>
          <a:lstStyle/>
          <a:p>
            <a:r>
              <a:rPr lang="en" sz="3300" dirty="0">
                <a:solidFill>
                  <a:schemeClr val="accent1">
                    <a:lumMod val="50000"/>
                  </a:schemeClr>
                </a:solidFill>
                <a:latin typeface="+mn-lt"/>
              </a:rPr>
              <a:t>CHƯƠNG TRÌNH TẬP HUẤN CHO DOANH NGHIỆP </a:t>
            </a:r>
            <a:br>
              <a:rPr lang="en" sz="3300" dirty="0">
                <a:solidFill>
                  <a:schemeClr val="accent1">
                    <a:lumMod val="50000"/>
                  </a:schemeClr>
                </a:solidFill>
                <a:latin typeface="+mn-lt"/>
              </a:rPr>
            </a:br>
            <a:r>
              <a:rPr lang="en" sz="3300" dirty="0">
                <a:solidFill>
                  <a:schemeClr val="accent1">
                    <a:lumMod val="50000"/>
                  </a:schemeClr>
                </a:solidFill>
                <a:latin typeface="+mn-lt"/>
              </a:rPr>
              <a:t>CÔNG NGHIỆP</a:t>
            </a:r>
            <a:endParaRPr sz="3300" dirty="0">
              <a:solidFill>
                <a:schemeClr val="accent1">
                  <a:lumMod val="50000"/>
                </a:schemeClr>
              </a:solidFill>
              <a:latin typeface="+mn-lt"/>
            </a:endParaRPr>
          </a:p>
        </p:txBody>
      </p:sp>
      <p:grpSp>
        <p:nvGrpSpPr>
          <p:cNvPr id="365" name="Google Shape;48;p15"/>
          <p:cNvGrpSpPr/>
          <p:nvPr/>
        </p:nvGrpSpPr>
        <p:grpSpPr>
          <a:xfrm>
            <a:off x="4751614" y="1190960"/>
            <a:ext cx="4392386" cy="3579947"/>
            <a:chOff x="1079350" y="238125"/>
            <a:chExt cx="5461275" cy="4525625"/>
          </a:xfrm>
        </p:grpSpPr>
        <p:sp>
          <p:nvSpPr>
            <p:cNvPr id="366" name="Google Shape;49;p15"/>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7" name="Google Shape;50;p15"/>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8" name="Google Shape;51;p15"/>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369" name="Google Shape;52;p15"/>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370" name="Google Shape;53;p15"/>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371" name="Google Shape;54;p15"/>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72" name="Google Shape;55;p15"/>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73" name="Google Shape;56;p15"/>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74" name="Google Shape;57;p15"/>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75" name="Google Shape;58;p15"/>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76" name="Google Shape;59;p15"/>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77" name="Google Shape;60;p15"/>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78" name="Google Shape;61;p15"/>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79" name="Google Shape;62;p15"/>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80" name="Google Shape;63;p15"/>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81" name="Google Shape;64;p15"/>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82" name="Google Shape;65;p15"/>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383" name="Google Shape;66;p15"/>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384" name="Google Shape;67;p15"/>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385" name="Google Shape;68;p15"/>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86" name="Google Shape;69;p15"/>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87" name="Google Shape;70;p15"/>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88" name="Google Shape;71;p15"/>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89" name="Google Shape;72;p15"/>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90" name="Google Shape;73;p15"/>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91" name="Google Shape;74;p15"/>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92" name="Google Shape;75;p15"/>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93" name="Google Shape;76;p15"/>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94" name="Google Shape;77;p15"/>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95" name="Google Shape;78;p15"/>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96" name="Google Shape;79;p15"/>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397" name="Google Shape;80;p15"/>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98" name="Google Shape;81;p15"/>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399" name="Google Shape;82;p15"/>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00" name="Google Shape;83;p15"/>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01" name="Google Shape;84;p15"/>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02" name="Google Shape;85;p15"/>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03" name="Google Shape;86;p15"/>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04" name="Google Shape;87;p15"/>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05" name="Google Shape;88;p15"/>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406" name="Google Shape;89;p15"/>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07" name="Google Shape;90;p15"/>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08" name="Google Shape;91;p15"/>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09" name="Google Shape;92;p15"/>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10" name="Google Shape;93;p15"/>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11" name="Google Shape;94;p15"/>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12" name="Google Shape;95;p15"/>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13" name="Google Shape;96;p15"/>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14" name="Google Shape;97;p15"/>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15" name="Google Shape;98;p15"/>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16" name="Google Shape;99;p15"/>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417" name="Google Shape;100;p15"/>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18" name="Google Shape;101;p15"/>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19" name="Google Shape;102;p15"/>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20" name="Google Shape;103;p15"/>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21" name="Google Shape;104;p15"/>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22" name="Google Shape;105;p15"/>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23" name="Google Shape;106;p15"/>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24" name="Google Shape;107;p15"/>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25" name="Google Shape;108;p15"/>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26" name="Google Shape;109;p15"/>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27" name="Google Shape;110;p15"/>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428" name="Google Shape;111;p15"/>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429" name="Google Shape;112;p15"/>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30" name="Google Shape;113;p15"/>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31" name="Google Shape;114;p15"/>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32" name="Google Shape;115;p15"/>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33" name="Google Shape;116;p15"/>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34" name="Google Shape;117;p15"/>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35" name="Google Shape;118;p15"/>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36" name="Google Shape;119;p15"/>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37" name="Google Shape;120;p15"/>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38" name="Google Shape;121;p15"/>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39" name="Google Shape;122;p15"/>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440" name="Google Shape;123;p15"/>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441" name="Google Shape;124;p15"/>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42" name="Google Shape;125;p15"/>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43" name="Google Shape;126;p15"/>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44" name="Google Shape;127;p15"/>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45" name="Google Shape;128;p15"/>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46" name="Google Shape;129;p15"/>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47" name="Google Shape;130;p15"/>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48" name="Google Shape;131;p15"/>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49" name="Google Shape;132;p15"/>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50" name="Google Shape;133;p15"/>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51" name="Google Shape;134;p15"/>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452" name="Google Shape;135;p15"/>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53" name="Google Shape;136;p15"/>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54" name="Google Shape;137;p15"/>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55" name="Google Shape;138;p15"/>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56" name="Google Shape;139;p15"/>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57" name="Google Shape;140;p15"/>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58" name="Google Shape;141;p15"/>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59" name="Google Shape;142;p15"/>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60" name="Google Shape;143;p15"/>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61" name="Google Shape;144;p15"/>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62" name="Google Shape;145;p15"/>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63" name="Google Shape;146;p15"/>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64" name="Google Shape;147;p15"/>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465" name="Google Shape;148;p15"/>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66" name="Google Shape;149;p15"/>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67" name="Google Shape;150;p15"/>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68" name="Google Shape;151;p15"/>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69" name="Google Shape;152;p15"/>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70" name="Google Shape;153;p15"/>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71" name="Google Shape;154;p15"/>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72" name="Google Shape;155;p15"/>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73" name="Google Shape;156;p15"/>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74" name="Google Shape;157;p15"/>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75" name="Google Shape;158;p15"/>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76" name="Google Shape;159;p15"/>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477" name="Google Shape;160;p15"/>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478" name="Google Shape;161;p15"/>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479" name="Google Shape;162;p15"/>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80" name="Google Shape;163;p15"/>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81" name="Google Shape;164;p15"/>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82" name="Google Shape;165;p15"/>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83" name="Google Shape;166;p15"/>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84" name="Google Shape;167;p15"/>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85" name="Google Shape;168;p15"/>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86" name="Google Shape;169;p15"/>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87" name="Google Shape;170;p15"/>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88" name="Google Shape;171;p15"/>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89" name="Google Shape;172;p15"/>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90" name="Google Shape;173;p15"/>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491" name="Google Shape;174;p15"/>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492" name="Google Shape;175;p15"/>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493" name="Google Shape;176;p15"/>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94" name="Google Shape;177;p15"/>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95" name="Google Shape;178;p15"/>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96" name="Google Shape;179;p15"/>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97" name="Google Shape;180;p15"/>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98" name="Google Shape;181;p15"/>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499" name="Google Shape;182;p15"/>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00" name="Google Shape;183;p15"/>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01" name="Google Shape;184;p15"/>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02" name="Google Shape;185;p15"/>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03" name="Google Shape;186;p15"/>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04" name="Google Shape;187;p15"/>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505" name="Google Shape;188;p15"/>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506" name="Google Shape;189;p15"/>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507" name="Google Shape;190;p15"/>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508" name="Google Shape;191;p15"/>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509" name="Google Shape;192;p15"/>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510" name="Google Shape;193;p15"/>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511" name="Google Shape;194;p15"/>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512" name="Google Shape;195;p15"/>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513" name="Google Shape;196;p15"/>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514" name="Google Shape;197;p15"/>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515" name="Google Shape;198;p15"/>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516" name="Google Shape;199;p15"/>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17" name="Google Shape;200;p15"/>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18" name="Google Shape;201;p15"/>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19" name="Google Shape;202;p15"/>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20" name="Google Shape;203;p15"/>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21" name="Google Shape;204;p15"/>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22" name="Google Shape;205;p15"/>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23" name="Google Shape;206;p15"/>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24" name="Google Shape;207;p15"/>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25" name="Google Shape;208;p15"/>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26" name="Google Shape;209;p15"/>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27" name="Google Shape;210;p15"/>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28" name="Google Shape;211;p15"/>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29" name="Google Shape;212;p15"/>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530" name="Google Shape;213;p15"/>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531" name="Google Shape;214;p15"/>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32" name="Google Shape;215;p15"/>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33" name="Google Shape;216;p15"/>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34" name="Google Shape;217;p15"/>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35" name="Google Shape;218;p15"/>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36" name="Google Shape;219;p15"/>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37" name="Google Shape;220;p15"/>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38" name="Google Shape;221;p15"/>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539" name="Google Shape;222;p15"/>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40" name="Google Shape;223;p15"/>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41" name="Google Shape;224;p15"/>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42" name="Google Shape;225;p15"/>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43" name="Google Shape;226;p15"/>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44" name="Google Shape;227;p15"/>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45" name="Google Shape;228;p15"/>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46" name="Google Shape;229;p15"/>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47" name="Google Shape;230;p15"/>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48" name="Google Shape;231;p15"/>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49" name="Google Shape;232;p15"/>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0" name="Google Shape;233;p15"/>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551" name="Google Shape;234;p15"/>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552" name="Google Shape;235;p15"/>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53" name="Google Shape;236;p15"/>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54" name="Google Shape;237;p15"/>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55" name="Google Shape;238;p15"/>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56" name="Google Shape;239;p15"/>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7" name="Google Shape;240;p15"/>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8" name="Google Shape;241;p15"/>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59" name="Google Shape;242;p15"/>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60" name="Google Shape;243;p15"/>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561" name="Google Shape;244;p15"/>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562" name="Google Shape;245;p15"/>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63" name="Google Shape;246;p15"/>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64" name="Google Shape;247;p15"/>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65" name="Google Shape;248;p15"/>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566" name="Google Shape;249;p15"/>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567" name="Google Shape;250;p15"/>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68" name="Google Shape;251;p15"/>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69" name="Google Shape;252;p15"/>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70" name="Google Shape;253;p15"/>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571" name="Google Shape;254;p15"/>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572" name="Google Shape;255;p15"/>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573" name="Google Shape;256;p15"/>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574" name="Google Shape;257;p15"/>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575" name="Google Shape;258;p15"/>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76" name="Google Shape;259;p15"/>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77" name="Google Shape;260;p15"/>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78" name="Google Shape;261;p15"/>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79" name="Google Shape;262;p15"/>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580" name="Google Shape;263;p15"/>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581" name="Google Shape;264;p15"/>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582" name="Google Shape;265;p15"/>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83" name="Google Shape;266;p15"/>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84" name="Google Shape;267;p15"/>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85" name="Google Shape;268;p15"/>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586" name="Google Shape;269;p15"/>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587" name="Google Shape;270;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588" name="Google Shape;271;p15"/>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589" name="Google Shape;272;p15"/>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590" name="Google Shape;273;p15"/>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591" name="Google Shape;274;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592" name="Google Shape;275;p15"/>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593" name="Google Shape;276;p15"/>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594" name="Google Shape;277;p15"/>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95" name="Google Shape;278;p15"/>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96" name="Google Shape;279;p15"/>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597" name="Google Shape;280;p15"/>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598" name="Google Shape;281;p15"/>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599" name="Google Shape;282;p15"/>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00" name="Google Shape;283;p15"/>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01" name="Google Shape;284;p15"/>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02" name="Google Shape;285;p15"/>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03" name="Google Shape;286;p15"/>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04" name="Google Shape;287;p15"/>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05" name="Google Shape;288;p15"/>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06" name="Google Shape;289;p15"/>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07" name="Google Shape;290;p15"/>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08" name="Google Shape;291;p15"/>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09" name="Google Shape;292;p15"/>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10" name="Google Shape;293;p15"/>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11" name="Google Shape;294;p15"/>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12" name="Google Shape;295;p15"/>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13" name="Google Shape;296;p15"/>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14" name="Google Shape;297;p15"/>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615" name="Google Shape;298;p15"/>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16" name="Google Shape;299;p15"/>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17" name="Google Shape;300;p15"/>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18" name="Google Shape;301;p15"/>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19" name="Google Shape;302;p15"/>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20" name="Google Shape;303;p15"/>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21" name="Google Shape;304;p15"/>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22" name="Google Shape;305;p15"/>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23" name="Google Shape;306;p15"/>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24" name="Google Shape;307;p15"/>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25" name="Google Shape;308;p15"/>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26" name="Google Shape;309;p15"/>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27" name="Google Shape;310;p15"/>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28" name="Google Shape;311;p15"/>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29" name="Google Shape;312;p15"/>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30" name="Google Shape;313;p15"/>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31" name="Google Shape;314;p15"/>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32" name="Google Shape;315;p15"/>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33" name="Google Shape;316;p15"/>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34" name="Google Shape;317;p15"/>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35" name="Google Shape;318;p15"/>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36" name="Google Shape;319;p15"/>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37" name="Google Shape;320;p15"/>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38" name="Google Shape;321;p15"/>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639" name="Google Shape;322;p15"/>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640" name="Google Shape;323;p15"/>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641" name="Google Shape;324;p15"/>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42" name="Google Shape;325;p15"/>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643" name="Google Shape;326;p15"/>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44" name="Google Shape;327;p15"/>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45" name="Google Shape;328;p15"/>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46" name="Google Shape;329;p15"/>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647" name="Google Shape;330;p15"/>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48" name="Google Shape;331;p15"/>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49" name="Google Shape;332;p15"/>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650" name="Google Shape;333;p15"/>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51" name="Google Shape;334;p15"/>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652" name="Google Shape;335;p15"/>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53" name="Google Shape;336;p15"/>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54" name="Google Shape;337;p15"/>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55" name="Google Shape;338;p15"/>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656" name="Google Shape;339;p15"/>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57" name="Google Shape;340;p15"/>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58" name="Google Shape;341;p15"/>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659" name="Google Shape;342;p15"/>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60" name="Google Shape;343;p15"/>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661" name="Google Shape;344;p15"/>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62" name="Google Shape;345;p15"/>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63" name="Google Shape;346;p15"/>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64" name="Google Shape;347;p15"/>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665" name="Google Shape;348;p15"/>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66" name="Google Shape;349;p15"/>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67" name="Google Shape;350;p15"/>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668" name="Google Shape;351;p15"/>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69" name="Google Shape;352;p15"/>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670" name="Google Shape;353;p15"/>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71" name="Google Shape;354;p15"/>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72" name="Google Shape;355;p15"/>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673" name="Google Shape;356;p15"/>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674" name="Google Shape;357;p15"/>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75" name="Google Shape;358;p15"/>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76" name="Google Shape;359;p15"/>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677" name="Google Shape;360;p15"/>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678" name="Google Shape;361;p15"/>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679" name="Google Shape;362;p15"/>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680" name="Google Shape;363;p15"/>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Tree>
    <p:extLst>
      <p:ext uri="{BB962C8B-B14F-4D97-AF65-F5344CB8AC3E}">
        <p14:creationId xmlns:p14="http://schemas.microsoft.com/office/powerpoint/2010/main" val="1700994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544FE1-B81F-48E8-82DE-1E1E856233D3}"/>
              </a:ext>
            </a:extLst>
          </p:cNvPr>
          <p:cNvSpPr>
            <a:spLocks noGrp="1"/>
          </p:cNvSpPr>
          <p:nvPr>
            <p:ph type="title" idx="4294967295"/>
          </p:nvPr>
        </p:nvSpPr>
        <p:spPr>
          <a:xfrm>
            <a:off x="0" y="-278781"/>
            <a:ext cx="9144000" cy="1762364"/>
          </a:xfrm>
        </p:spPr>
        <p:txBody>
          <a:bodyPr>
            <a:normAutofit/>
          </a:bodyPr>
          <a:lstStyle/>
          <a:p>
            <a:pPr marL="0" indent="0" algn="ctr">
              <a:buFont typeface="Roboto"/>
              <a:buNone/>
            </a:pPr>
            <a:r>
              <a:rPr lang="en-GB" sz="2200" b="1" dirty="0" err="1">
                <a:solidFill>
                  <a:schemeClr val="accent1">
                    <a:lumMod val="50000"/>
                  </a:schemeClr>
                </a:solidFill>
                <a:latin typeface="+mn-lt"/>
              </a:rPr>
              <a:t>Công</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nghệ</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sản</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xuất</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Bột</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giấy</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hoá</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nhiệt</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cơ</a:t>
            </a:r>
            <a:r>
              <a:rPr lang="en-GB" sz="2200" b="1" dirty="0">
                <a:solidFill>
                  <a:schemeClr val="accent1">
                    <a:lumMod val="50000"/>
                  </a:schemeClr>
                </a:solidFill>
                <a:latin typeface="+mn-lt"/>
              </a:rPr>
              <a:t> </a:t>
            </a:r>
            <a:r>
              <a:rPr lang="en-GB" sz="2200" b="1">
                <a:solidFill>
                  <a:schemeClr val="accent1">
                    <a:lumMod val="50000"/>
                  </a:schemeClr>
                </a:solidFill>
                <a:latin typeface="+mn-lt"/>
              </a:rPr>
              <a:t>(CTMP, PRC-APMP</a:t>
            </a:r>
            <a:r>
              <a:rPr lang="en-GB" sz="2200" b="1" dirty="0">
                <a:solidFill>
                  <a:schemeClr val="accent1">
                    <a:lumMod val="50000"/>
                  </a:schemeClr>
                </a:solidFill>
                <a:latin typeface="+mn-lt"/>
              </a:rPr>
              <a:t>)</a:t>
            </a:r>
            <a:endParaRPr lang="da-DK" sz="2200" dirty="0">
              <a:solidFill>
                <a:schemeClr val="accent1">
                  <a:lumMod val="50000"/>
                </a:schemeClr>
              </a:solidFill>
              <a:latin typeface="+mn-lt"/>
            </a:endParaRPr>
          </a:p>
        </p:txBody>
      </p:sp>
      <p:sp>
        <p:nvSpPr>
          <p:cNvPr id="6" name="Rectangle 66">
            <a:extLst>
              <a:ext uri="{FF2B5EF4-FFF2-40B4-BE49-F238E27FC236}">
                <a16:creationId xmlns:a16="http://schemas.microsoft.com/office/drawing/2014/main" id="{32C4D4BD-8C2F-0489-8C62-9AC78FCDB6B8}"/>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6" name="Picture 85">
            <a:extLst>
              <a:ext uri="{FF2B5EF4-FFF2-40B4-BE49-F238E27FC236}">
                <a16:creationId xmlns:a16="http://schemas.microsoft.com/office/drawing/2014/main" id="{65C3B3E9-297C-F915-D6E6-27B8C5BCE378}"/>
              </a:ext>
            </a:extLst>
          </p:cNvPr>
          <p:cNvPicPr>
            <a:picLocks noChangeAspect="1"/>
          </p:cNvPicPr>
          <p:nvPr/>
        </p:nvPicPr>
        <p:blipFill>
          <a:blip r:embed="rId3"/>
          <a:stretch>
            <a:fillRect/>
          </a:stretch>
        </p:blipFill>
        <p:spPr>
          <a:xfrm>
            <a:off x="3141861" y="914400"/>
            <a:ext cx="3504265" cy="4193934"/>
          </a:xfrm>
          <a:prstGeom prst="rect">
            <a:avLst/>
          </a:prstGeom>
        </p:spPr>
      </p:pic>
    </p:spTree>
    <p:extLst>
      <p:ext uri="{BB962C8B-B14F-4D97-AF65-F5344CB8AC3E}">
        <p14:creationId xmlns:p14="http://schemas.microsoft.com/office/powerpoint/2010/main" val="3771986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769EEB-90EB-FB92-243C-C03AF009CD93}"/>
              </a:ext>
            </a:extLst>
          </p:cNvPr>
          <p:cNvPicPr>
            <a:picLocks noChangeAspect="1"/>
          </p:cNvPicPr>
          <p:nvPr/>
        </p:nvPicPr>
        <p:blipFill>
          <a:blip r:embed="rId2"/>
          <a:stretch>
            <a:fillRect/>
          </a:stretch>
        </p:blipFill>
        <p:spPr>
          <a:xfrm>
            <a:off x="3141861" y="914400"/>
            <a:ext cx="2962611" cy="4148966"/>
          </a:xfrm>
          <a:prstGeom prst="rect">
            <a:avLst/>
          </a:prstGeom>
        </p:spPr>
      </p:pic>
      <p:sp>
        <p:nvSpPr>
          <p:cNvPr id="6" name="Title 2">
            <a:extLst>
              <a:ext uri="{FF2B5EF4-FFF2-40B4-BE49-F238E27FC236}">
                <a16:creationId xmlns:a16="http://schemas.microsoft.com/office/drawing/2014/main" id="{7B00164B-8F04-FA73-52FB-D62CE96007A3}"/>
              </a:ext>
            </a:extLst>
          </p:cNvPr>
          <p:cNvSpPr>
            <a:spLocks noGrp="1"/>
          </p:cNvSpPr>
          <p:nvPr>
            <p:ph type="title" idx="4294967295"/>
          </p:nvPr>
        </p:nvSpPr>
        <p:spPr>
          <a:xfrm>
            <a:off x="0" y="-234173"/>
            <a:ext cx="9144000" cy="1762364"/>
          </a:xfrm>
        </p:spPr>
        <p:txBody>
          <a:bodyPr>
            <a:normAutofit/>
          </a:bodyPr>
          <a:lstStyle/>
          <a:p>
            <a:pPr marL="0" indent="0" algn="ctr">
              <a:buFont typeface="Roboto"/>
              <a:buNone/>
            </a:pPr>
            <a:r>
              <a:rPr lang="en-GB" sz="2200" b="1" dirty="0" err="1">
                <a:solidFill>
                  <a:schemeClr val="accent1">
                    <a:lumMod val="50000"/>
                  </a:schemeClr>
                </a:solidFill>
                <a:latin typeface="+mn-lt"/>
              </a:rPr>
              <a:t>Công</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nghệ</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sản</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xuất</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Bột</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giấy</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hoá</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nhiệt</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cơ</a:t>
            </a:r>
            <a:r>
              <a:rPr lang="en-GB" sz="2200" b="1" dirty="0">
                <a:solidFill>
                  <a:schemeClr val="accent1">
                    <a:lumMod val="50000"/>
                  </a:schemeClr>
                </a:solidFill>
                <a:latin typeface="+mn-lt"/>
              </a:rPr>
              <a:t> (CTMP, PRC-APMP)</a:t>
            </a:r>
            <a:endParaRPr lang="da-DK" sz="2200" dirty="0">
              <a:solidFill>
                <a:schemeClr val="accent1">
                  <a:lumMod val="50000"/>
                </a:schemeClr>
              </a:solidFill>
              <a:latin typeface="+mn-lt"/>
            </a:endParaRPr>
          </a:p>
        </p:txBody>
      </p:sp>
    </p:spTree>
    <p:extLst>
      <p:ext uri="{BB962C8B-B14F-4D97-AF65-F5344CB8AC3E}">
        <p14:creationId xmlns:p14="http://schemas.microsoft.com/office/powerpoint/2010/main" val="2530393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80FB70E-0115-1693-B310-5D21D28FD163}"/>
              </a:ext>
            </a:extLst>
          </p:cNvPr>
          <p:cNvPicPr>
            <a:picLocks noChangeAspect="1"/>
          </p:cNvPicPr>
          <p:nvPr/>
        </p:nvPicPr>
        <p:blipFill>
          <a:blip r:embed="rId2"/>
          <a:stretch>
            <a:fillRect/>
          </a:stretch>
        </p:blipFill>
        <p:spPr>
          <a:xfrm>
            <a:off x="4482790" y="875966"/>
            <a:ext cx="2977376" cy="4273262"/>
          </a:xfrm>
          <a:prstGeom prst="rect">
            <a:avLst/>
          </a:prstGeom>
        </p:spPr>
      </p:pic>
      <p:sp>
        <p:nvSpPr>
          <p:cNvPr id="6" name="Title 2">
            <a:extLst>
              <a:ext uri="{FF2B5EF4-FFF2-40B4-BE49-F238E27FC236}">
                <a16:creationId xmlns:a16="http://schemas.microsoft.com/office/drawing/2014/main" id="{BA5B2ACD-1A8C-B2C2-1311-45E07E3AE78B}"/>
              </a:ext>
            </a:extLst>
          </p:cNvPr>
          <p:cNvSpPr>
            <a:spLocks noGrp="1"/>
          </p:cNvSpPr>
          <p:nvPr>
            <p:ph type="title" idx="4294967295"/>
          </p:nvPr>
        </p:nvSpPr>
        <p:spPr>
          <a:xfrm>
            <a:off x="0" y="-250576"/>
            <a:ext cx="9144000" cy="1762364"/>
          </a:xfrm>
        </p:spPr>
        <p:txBody>
          <a:bodyPr>
            <a:normAutofit/>
          </a:bodyPr>
          <a:lstStyle/>
          <a:p>
            <a:pPr marL="0" indent="0" algn="ctr">
              <a:buFont typeface="Roboto"/>
              <a:buNone/>
            </a:pPr>
            <a:r>
              <a:rPr lang="en-GB" sz="2200" b="1" dirty="0" err="1">
                <a:solidFill>
                  <a:schemeClr val="accent1">
                    <a:lumMod val="50000"/>
                  </a:schemeClr>
                </a:solidFill>
                <a:latin typeface="+mn-lt"/>
              </a:rPr>
              <a:t>Công</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nghệ</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sản</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xuất</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Bột</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giấy</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hoá</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nhiệt</a:t>
            </a:r>
            <a:r>
              <a:rPr lang="en-GB" sz="2200" b="1" dirty="0">
                <a:solidFill>
                  <a:schemeClr val="accent1">
                    <a:lumMod val="50000"/>
                  </a:schemeClr>
                </a:solidFill>
                <a:latin typeface="+mn-lt"/>
              </a:rPr>
              <a:t> </a:t>
            </a:r>
            <a:r>
              <a:rPr lang="en-GB" sz="2200" b="1" dirty="0" err="1">
                <a:solidFill>
                  <a:schemeClr val="accent1">
                    <a:lumMod val="50000"/>
                  </a:schemeClr>
                </a:solidFill>
                <a:latin typeface="+mn-lt"/>
              </a:rPr>
              <a:t>cơ</a:t>
            </a:r>
            <a:r>
              <a:rPr lang="en-GB" sz="2200" b="1" dirty="0">
                <a:solidFill>
                  <a:schemeClr val="accent1">
                    <a:lumMod val="50000"/>
                  </a:schemeClr>
                </a:solidFill>
                <a:latin typeface="+mn-lt"/>
              </a:rPr>
              <a:t> (CTMP, PRC-APMP)</a:t>
            </a:r>
            <a:endParaRPr lang="da-DK" sz="2200" dirty="0">
              <a:solidFill>
                <a:schemeClr val="accent1">
                  <a:lumMod val="50000"/>
                </a:schemeClr>
              </a:solidFill>
              <a:latin typeface="+mn-lt"/>
            </a:endParaRPr>
          </a:p>
        </p:txBody>
      </p:sp>
      <p:sp>
        <p:nvSpPr>
          <p:cNvPr id="10" name="TextBox 9">
            <a:extLst>
              <a:ext uri="{FF2B5EF4-FFF2-40B4-BE49-F238E27FC236}">
                <a16:creationId xmlns:a16="http://schemas.microsoft.com/office/drawing/2014/main" id="{53804D5D-1A81-2CFE-EFC7-CB72F61A80EC}"/>
              </a:ext>
            </a:extLst>
          </p:cNvPr>
          <p:cNvSpPr txBox="1"/>
          <p:nvPr/>
        </p:nvSpPr>
        <p:spPr>
          <a:xfrm>
            <a:off x="511444" y="2147609"/>
            <a:ext cx="4572000" cy="307777"/>
          </a:xfrm>
          <a:prstGeom prst="rect">
            <a:avLst/>
          </a:prstGeom>
          <a:noFill/>
        </p:spPr>
        <p:txBody>
          <a:bodyPr wrap="square">
            <a:spAutoFit/>
          </a:bodyPr>
          <a:lstStyle/>
          <a:p>
            <a:r>
              <a:rPr lang="da-DK" sz="1400" dirty="0">
                <a:effectLst/>
                <a:latin typeface="Arial" panose="020B0604020202020204" pitchFamily="34" charset="0"/>
                <a:ea typeface="Times New Roman" panose="02020603050405020304" pitchFamily="18" charset="0"/>
                <a:cs typeface="Times New Roman" panose="02020603050405020304" pitchFamily="18" charset="0"/>
              </a:rPr>
              <a:t>Sơ đồ công nghệ dây chuyền sản xuất bột BCTMP</a:t>
            </a:r>
            <a:endParaRPr lang="en-US" dirty="0"/>
          </a:p>
        </p:txBody>
      </p:sp>
    </p:spTree>
    <p:extLst>
      <p:ext uri="{BB962C8B-B14F-4D97-AF65-F5344CB8AC3E}">
        <p14:creationId xmlns:p14="http://schemas.microsoft.com/office/powerpoint/2010/main" val="1059343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42F57AB-8B14-91F1-1667-C11B6FF9D078}"/>
              </a:ext>
            </a:extLst>
          </p:cNvPr>
          <p:cNvSpPr>
            <a:spLocks noGrp="1"/>
          </p:cNvSpPr>
          <p:nvPr>
            <p:ph type="title" idx="4294967295"/>
          </p:nvPr>
        </p:nvSpPr>
        <p:spPr>
          <a:xfrm>
            <a:off x="211873" y="713678"/>
            <a:ext cx="8736315" cy="156117"/>
          </a:xfrm>
        </p:spPr>
        <p:txBody>
          <a:bodyPr>
            <a:noAutofit/>
          </a:bodyPr>
          <a:lstStyle/>
          <a:p>
            <a:pPr algn="ctr"/>
            <a:r>
              <a:rPr lang="en-GB" sz="2000" b="1" dirty="0" err="1">
                <a:solidFill>
                  <a:schemeClr val="accent1">
                    <a:lumMod val="50000"/>
                  </a:schemeClr>
                </a:solidFill>
                <a:latin typeface="+mn-lt"/>
              </a:rPr>
              <a:t>Công</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nghệ</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sản</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xuất</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bột</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giấy</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tái</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chế</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bằng</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phương</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pháp</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khử</a:t>
            </a:r>
            <a:r>
              <a:rPr lang="en-GB" sz="2000" b="1" dirty="0">
                <a:solidFill>
                  <a:schemeClr val="accent1">
                    <a:lumMod val="50000"/>
                  </a:schemeClr>
                </a:solidFill>
                <a:latin typeface="+mn-lt"/>
              </a:rPr>
              <a:t> </a:t>
            </a:r>
            <a:r>
              <a:rPr lang="en-GB" sz="2000" b="1" dirty="0" err="1">
                <a:solidFill>
                  <a:schemeClr val="accent1">
                    <a:lumMod val="50000"/>
                  </a:schemeClr>
                </a:solidFill>
                <a:latin typeface="+mn-lt"/>
              </a:rPr>
              <a:t>mực</a:t>
            </a:r>
            <a:r>
              <a:rPr lang="en-GB" sz="2000" b="1" dirty="0">
                <a:solidFill>
                  <a:schemeClr val="accent1">
                    <a:lumMod val="50000"/>
                  </a:schemeClr>
                </a:solidFill>
                <a:latin typeface="+mn-lt"/>
              </a:rPr>
              <a:t> DIP </a:t>
            </a:r>
            <a:br>
              <a:rPr lang="en-US" sz="2000" dirty="0">
                <a:solidFill>
                  <a:schemeClr val="accent1">
                    <a:lumMod val="50000"/>
                  </a:schemeClr>
                </a:solidFill>
                <a:latin typeface="+mn-lt"/>
              </a:rPr>
            </a:br>
            <a:endParaRPr lang="en-US" sz="2000" dirty="0">
              <a:solidFill>
                <a:schemeClr val="accent1">
                  <a:lumMod val="50000"/>
                </a:schemeClr>
              </a:solidFill>
              <a:latin typeface="+mn-lt"/>
            </a:endParaRPr>
          </a:p>
        </p:txBody>
      </p:sp>
      <p:pic>
        <p:nvPicPr>
          <p:cNvPr id="7" name="Picture 6">
            <a:extLst>
              <a:ext uri="{FF2B5EF4-FFF2-40B4-BE49-F238E27FC236}">
                <a16:creationId xmlns:a16="http://schemas.microsoft.com/office/drawing/2014/main" id="{307421B6-71E3-089E-CF15-C51D676F2E24}"/>
              </a:ext>
            </a:extLst>
          </p:cNvPr>
          <p:cNvPicPr>
            <a:picLocks noChangeAspect="1"/>
          </p:cNvPicPr>
          <p:nvPr/>
        </p:nvPicPr>
        <p:blipFill>
          <a:blip r:embed="rId2"/>
          <a:stretch>
            <a:fillRect/>
          </a:stretch>
        </p:blipFill>
        <p:spPr>
          <a:xfrm>
            <a:off x="2888165" y="949085"/>
            <a:ext cx="3383730" cy="4194415"/>
          </a:xfrm>
          <a:prstGeom prst="rect">
            <a:avLst/>
          </a:prstGeom>
        </p:spPr>
      </p:pic>
    </p:spTree>
    <p:extLst>
      <p:ext uri="{BB962C8B-B14F-4D97-AF65-F5344CB8AC3E}">
        <p14:creationId xmlns:p14="http://schemas.microsoft.com/office/powerpoint/2010/main" val="17448256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9ED9DD-2B9C-DED1-E635-089E3EA48CAE}"/>
              </a:ext>
            </a:extLst>
          </p:cNvPr>
          <p:cNvSpPr>
            <a:spLocks noGrp="1"/>
          </p:cNvSpPr>
          <p:nvPr>
            <p:ph type="title" idx="4294967295"/>
          </p:nvPr>
        </p:nvSpPr>
        <p:spPr>
          <a:xfrm>
            <a:off x="306623" y="-146275"/>
            <a:ext cx="8536293" cy="1859026"/>
          </a:xfrm>
        </p:spPr>
        <p:txBody>
          <a:bodyPr>
            <a:normAutofit/>
          </a:bodyPr>
          <a:lstStyle/>
          <a:p>
            <a:pPr algn="ctr"/>
            <a:r>
              <a:rPr lang="en-US" b="1" dirty="0" err="1">
                <a:solidFill>
                  <a:schemeClr val="accent1">
                    <a:lumMod val="50000"/>
                  </a:schemeClr>
                </a:solidFill>
                <a:latin typeface="+mn-lt"/>
              </a:rPr>
              <a:t>Công</a:t>
            </a:r>
            <a:r>
              <a:rPr lang="en-US" b="1" dirty="0">
                <a:solidFill>
                  <a:schemeClr val="accent1">
                    <a:lumMod val="50000"/>
                  </a:schemeClr>
                </a:solidFill>
                <a:latin typeface="+mn-lt"/>
              </a:rPr>
              <a:t> </a:t>
            </a:r>
            <a:r>
              <a:rPr lang="en-US" b="1" dirty="0" err="1">
                <a:solidFill>
                  <a:schemeClr val="accent1">
                    <a:lumMod val="50000"/>
                  </a:schemeClr>
                </a:solidFill>
                <a:latin typeface="+mn-lt"/>
              </a:rPr>
              <a:t>nghệ</a:t>
            </a:r>
            <a:r>
              <a:rPr lang="en-US" b="1" dirty="0">
                <a:solidFill>
                  <a:schemeClr val="accent1">
                    <a:lumMod val="50000"/>
                  </a:schemeClr>
                </a:solidFill>
                <a:latin typeface="+mn-lt"/>
              </a:rPr>
              <a:t> </a:t>
            </a:r>
            <a:r>
              <a:rPr lang="en-US" b="1" dirty="0" err="1">
                <a:solidFill>
                  <a:schemeClr val="accent1">
                    <a:lumMod val="50000"/>
                  </a:schemeClr>
                </a:solidFill>
                <a:latin typeface="+mn-lt"/>
              </a:rPr>
              <a:t>sản</a:t>
            </a:r>
            <a:r>
              <a:rPr lang="en-US" b="1" dirty="0">
                <a:solidFill>
                  <a:schemeClr val="accent1">
                    <a:lumMod val="50000"/>
                  </a:schemeClr>
                </a:solidFill>
                <a:latin typeface="+mn-lt"/>
              </a:rPr>
              <a:t> </a:t>
            </a:r>
            <a:r>
              <a:rPr lang="en-US" b="1" dirty="0" err="1">
                <a:solidFill>
                  <a:schemeClr val="accent1">
                    <a:lumMod val="50000"/>
                  </a:schemeClr>
                </a:solidFill>
                <a:latin typeface="+mn-lt"/>
              </a:rPr>
              <a:t>xuất</a:t>
            </a:r>
            <a:r>
              <a:rPr lang="en-US" b="1" dirty="0">
                <a:solidFill>
                  <a:schemeClr val="accent1">
                    <a:lumMod val="50000"/>
                  </a:schemeClr>
                </a:solidFill>
                <a:latin typeface="+mn-lt"/>
              </a:rPr>
              <a:t> </a:t>
            </a:r>
            <a:r>
              <a:rPr lang="en-US" b="1" dirty="0" err="1">
                <a:solidFill>
                  <a:schemeClr val="accent1">
                    <a:lumMod val="50000"/>
                  </a:schemeClr>
                </a:solidFill>
                <a:latin typeface="+mn-lt"/>
              </a:rPr>
              <a:t>giấy</a:t>
            </a:r>
            <a:r>
              <a:rPr lang="en-US" b="1" dirty="0">
                <a:solidFill>
                  <a:schemeClr val="accent1">
                    <a:lumMod val="50000"/>
                  </a:schemeClr>
                </a:solidFill>
                <a:latin typeface="+mn-lt"/>
              </a:rPr>
              <a:t> in </a:t>
            </a:r>
            <a:r>
              <a:rPr lang="en-US" b="1" dirty="0" err="1">
                <a:solidFill>
                  <a:schemeClr val="accent1">
                    <a:lumMod val="50000"/>
                  </a:schemeClr>
                </a:solidFill>
                <a:latin typeface="+mn-lt"/>
              </a:rPr>
              <a:t>báo</a:t>
            </a:r>
            <a:r>
              <a:rPr lang="en-US" b="1" dirty="0">
                <a:solidFill>
                  <a:schemeClr val="accent1">
                    <a:lumMod val="50000"/>
                  </a:schemeClr>
                </a:solidFill>
                <a:latin typeface="+mn-lt"/>
              </a:rPr>
              <a:t> </a:t>
            </a:r>
            <a:br>
              <a:rPr lang="da-DK" b="1" dirty="0">
                <a:solidFill>
                  <a:schemeClr val="accent1">
                    <a:lumMod val="50000"/>
                  </a:schemeClr>
                </a:solidFill>
                <a:latin typeface="+mn-lt"/>
              </a:rPr>
            </a:br>
            <a:endParaRPr lang="en-US" dirty="0">
              <a:solidFill>
                <a:schemeClr val="accent1">
                  <a:lumMod val="50000"/>
                </a:schemeClr>
              </a:solidFill>
              <a:latin typeface="+mn-lt"/>
            </a:endParaRPr>
          </a:p>
        </p:txBody>
      </p:sp>
      <p:pic>
        <p:nvPicPr>
          <p:cNvPr id="7" name="Picture 6">
            <a:extLst>
              <a:ext uri="{FF2B5EF4-FFF2-40B4-BE49-F238E27FC236}">
                <a16:creationId xmlns:a16="http://schemas.microsoft.com/office/drawing/2014/main" id="{06EC40E9-65EC-0B3B-D2A4-A61058DDF920}"/>
              </a:ext>
            </a:extLst>
          </p:cNvPr>
          <p:cNvPicPr>
            <a:picLocks noChangeAspect="1"/>
          </p:cNvPicPr>
          <p:nvPr/>
        </p:nvPicPr>
        <p:blipFill>
          <a:blip r:embed="rId2"/>
          <a:stretch>
            <a:fillRect/>
          </a:stretch>
        </p:blipFill>
        <p:spPr>
          <a:xfrm>
            <a:off x="2403133" y="896923"/>
            <a:ext cx="3440105" cy="4246577"/>
          </a:xfrm>
          <a:prstGeom prst="rect">
            <a:avLst/>
          </a:prstGeom>
        </p:spPr>
      </p:pic>
    </p:spTree>
    <p:extLst>
      <p:ext uri="{BB962C8B-B14F-4D97-AF65-F5344CB8AC3E}">
        <p14:creationId xmlns:p14="http://schemas.microsoft.com/office/powerpoint/2010/main" val="41555532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3D28F99-9C90-59E8-6648-9900B495E15E}"/>
              </a:ext>
            </a:extLst>
          </p:cNvPr>
          <p:cNvSpPr>
            <a:spLocks noGrp="1"/>
          </p:cNvSpPr>
          <p:nvPr>
            <p:ph type="title" idx="4294967295"/>
          </p:nvPr>
        </p:nvSpPr>
        <p:spPr>
          <a:xfrm>
            <a:off x="401444" y="378317"/>
            <a:ext cx="8358500" cy="371400"/>
          </a:xfrm>
        </p:spPr>
        <p:txBody>
          <a:bodyPr>
            <a:normAutofit fontScale="90000"/>
          </a:bodyPr>
          <a:lstStyle/>
          <a:p>
            <a:pPr algn="ctr"/>
            <a:r>
              <a:rPr lang="en-GB" sz="2800" b="1" dirty="0" err="1">
                <a:solidFill>
                  <a:schemeClr val="accent1">
                    <a:lumMod val="50000"/>
                  </a:schemeClr>
                </a:solidFill>
                <a:latin typeface="+mn-lt"/>
              </a:rPr>
              <a:t>Công</a:t>
            </a:r>
            <a:r>
              <a:rPr lang="en-GB" sz="2800" b="1" dirty="0">
                <a:solidFill>
                  <a:schemeClr val="accent1">
                    <a:lumMod val="50000"/>
                  </a:schemeClr>
                </a:solidFill>
                <a:latin typeface="+mn-lt"/>
              </a:rPr>
              <a:t> </a:t>
            </a:r>
            <a:r>
              <a:rPr lang="en-GB" sz="2800" b="1" dirty="0" err="1">
                <a:solidFill>
                  <a:schemeClr val="accent1">
                    <a:lumMod val="50000"/>
                  </a:schemeClr>
                </a:solidFill>
                <a:latin typeface="+mn-lt"/>
              </a:rPr>
              <a:t>nghệ</a:t>
            </a:r>
            <a:r>
              <a:rPr lang="en-GB" sz="2800" b="1" dirty="0">
                <a:solidFill>
                  <a:schemeClr val="accent1">
                    <a:lumMod val="50000"/>
                  </a:schemeClr>
                </a:solidFill>
                <a:latin typeface="+mn-lt"/>
              </a:rPr>
              <a:t> </a:t>
            </a:r>
            <a:r>
              <a:rPr lang="en-GB" sz="2800" b="1" dirty="0" err="1">
                <a:solidFill>
                  <a:schemeClr val="accent1">
                    <a:lumMod val="50000"/>
                  </a:schemeClr>
                </a:solidFill>
                <a:latin typeface="+mn-lt"/>
              </a:rPr>
              <a:t>sản</a:t>
            </a:r>
            <a:r>
              <a:rPr lang="en-GB" sz="2800" b="1" dirty="0">
                <a:solidFill>
                  <a:schemeClr val="accent1">
                    <a:lumMod val="50000"/>
                  </a:schemeClr>
                </a:solidFill>
                <a:latin typeface="+mn-lt"/>
              </a:rPr>
              <a:t> </a:t>
            </a:r>
            <a:r>
              <a:rPr lang="en-GB" sz="2800" b="1" dirty="0" err="1">
                <a:solidFill>
                  <a:schemeClr val="accent1">
                    <a:lumMod val="50000"/>
                  </a:schemeClr>
                </a:solidFill>
                <a:latin typeface="+mn-lt"/>
              </a:rPr>
              <a:t>xuất</a:t>
            </a:r>
            <a:r>
              <a:rPr lang="en-GB" sz="2800" b="1" dirty="0">
                <a:solidFill>
                  <a:schemeClr val="accent1">
                    <a:lumMod val="50000"/>
                  </a:schemeClr>
                </a:solidFill>
                <a:latin typeface="+mn-lt"/>
              </a:rPr>
              <a:t> </a:t>
            </a:r>
            <a:r>
              <a:rPr lang="en-GB" sz="2800" b="1" dirty="0" err="1">
                <a:solidFill>
                  <a:schemeClr val="accent1">
                    <a:lumMod val="50000"/>
                  </a:schemeClr>
                </a:solidFill>
                <a:latin typeface="+mn-lt"/>
              </a:rPr>
              <a:t>giấy</a:t>
            </a:r>
            <a:r>
              <a:rPr lang="en-GB" sz="2800" b="1" dirty="0">
                <a:solidFill>
                  <a:schemeClr val="accent1">
                    <a:lumMod val="50000"/>
                  </a:schemeClr>
                </a:solidFill>
                <a:latin typeface="+mn-lt"/>
              </a:rPr>
              <a:t> in, </a:t>
            </a:r>
            <a:r>
              <a:rPr lang="en-GB" sz="2800" b="1" dirty="0" err="1">
                <a:solidFill>
                  <a:schemeClr val="accent1">
                    <a:lumMod val="50000"/>
                  </a:schemeClr>
                </a:solidFill>
                <a:latin typeface="+mn-lt"/>
              </a:rPr>
              <a:t>viết</a:t>
            </a:r>
            <a:endParaRPr lang="en-US"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7DD6B4D0-1FF4-3989-CFAA-650E6B5CC04F}"/>
              </a:ext>
            </a:extLst>
          </p:cNvPr>
          <p:cNvPicPr>
            <a:picLocks noChangeAspect="1"/>
          </p:cNvPicPr>
          <p:nvPr/>
        </p:nvPicPr>
        <p:blipFill>
          <a:blip r:embed="rId2"/>
          <a:stretch>
            <a:fillRect/>
          </a:stretch>
        </p:blipFill>
        <p:spPr>
          <a:xfrm>
            <a:off x="2100488" y="979961"/>
            <a:ext cx="5794576" cy="4038088"/>
          </a:xfrm>
          <a:prstGeom prst="rect">
            <a:avLst/>
          </a:prstGeom>
        </p:spPr>
      </p:pic>
    </p:spTree>
    <p:extLst>
      <p:ext uri="{BB962C8B-B14F-4D97-AF65-F5344CB8AC3E}">
        <p14:creationId xmlns:p14="http://schemas.microsoft.com/office/powerpoint/2010/main" val="967183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5978BE7-4DE8-0082-605F-D700082DF1CE}"/>
              </a:ext>
            </a:extLst>
          </p:cNvPr>
          <p:cNvSpPr>
            <a:spLocks noGrp="1"/>
          </p:cNvSpPr>
          <p:nvPr>
            <p:ph type="title" idx="4294967295"/>
          </p:nvPr>
        </p:nvSpPr>
        <p:spPr>
          <a:xfrm>
            <a:off x="489776" y="0"/>
            <a:ext cx="8251902" cy="1208098"/>
          </a:xfrm>
        </p:spPr>
        <p:txBody>
          <a:bodyPr>
            <a:normAutofit/>
          </a:bodyPr>
          <a:lstStyle/>
          <a:p>
            <a:pPr algn="ctr"/>
            <a:r>
              <a:rPr lang="en-US" b="1" dirty="0" err="1">
                <a:solidFill>
                  <a:schemeClr val="accent1">
                    <a:lumMod val="50000"/>
                  </a:schemeClr>
                </a:solidFill>
                <a:latin typeface="+mn-lt"/>
              </a:rPr>
              <a:t>Công</a:t>
            </a:r>
            <a:r>
              <a:rPr lang="en-US" b="1" dirty="0">
                <a:solidFill>
                  <a:schemeClr val="accent1">
                    <a:lumMod val="50000"/>
                  </a:schemeClr>
                </a:solidFill>
                <a:latin typeface="+mn-lt"/>
              </a:rPr>
              <a:t> </a:t>
            </a:r>
            <a:r>
              <a:rPr lang="en-US" b="1" dirty="0" err="1">
                <a:solidFill>
                  <a:schemeClr val="accent1">
                    <a:lumMod val="50000"/>
                  </a:schemeClr>
                </a:solidFill>
                <a:latin typeface="+mn-lt"/>
              </a:rPr>
              <a:t>nghệ</a:t>
            </a:r>
            <a:r>
              <a:rPr lang="en-US" b="1" dirty="0">
                <a:solidFill>
                  <a:schemeClr val="accent1">
                    <a:lumMod val="50000"/>
                  </a:schemeClr>
                </a:solidFill>
                <a:latin typeface="+mn-lt"/>
              </a:rPr>
              <a:t> </a:t>
            </a:r>
            <a:r>
              <a:rPr lang="en-US" b="1" dirty="0" err="1">
                <a:solidFill>
                  <a:schemeClr val="accent1">
                    <a:lumMod val="50000"/>
                  </a:schemeClr>
                </a:solidFill>
                <a:latin typeface="+mn-lt"/>
              </a:rPr>
              <a:t>sản</a:t>
            </a:r>
            <a:r>
              <a:rPr lang="en-US" b="1" dirty="0">
                <a:solidFill>
                  <a:schemeClr val="accent1">
                    <a:lumMod val="50000"/>
                  </a:schemeClr>
                </a:solidFill>
                <a:latin typeface="+mn-lt"/>
              </a:rPr>
              <a:t> </a:t>
            </a:r>
            <a:r>
              <a:rPr lang="en-US" b="1" dirty="0" err="1">
                <a:solidFill>
                  <a:schemeClr val="accent1">
                    <a:lumMod val="50000"/>
                  </a:schemeClr>
                </a:solidFill>
                <a:latin typeface="+mn-lt"/>
              </a:rPr>
              <a:t>xuất</a:t>
            </a:r>
            <a:r>
              <a:rPr lang="en-US" b="1" dirty="0">
                <a:solidFill>
                  <a:schemeClr val="accent1">
                    <a:lumMod val="50000"/>
                  </a:schemeClr>
                </a:solidFill>
                <a:latin typeface="+mn-lt"/>
              </a:rPr>
              <a:t> </a:t>
            </a:r>
            <a:r>
              <a:rPr lang="en-US" b="1" dirty="0" err="1">
                <a:solidFill>
                  <a:schemeClr val="accent1">
                    <a:lumMod val="50000"/>
                  </a:schemeClr>
                </a:solidFill>
                <a:latin typeface="+mn-lt"/>
              </a:rPr>
              <a:t>giấy</a:t>
            </a:r>
            <a:r>
              <a:rPr lang="en-US" b="1" dirty="0">
                <a:solidFill>
                  <a:schemeClr val="accent1">
                    <a:lumMod val="50000"/>
                  </a:schemeClr>
                </a:solidFill>
                <a:latin typeface="+mn-lt"/>
              </a:rPr>
              <a:t> </a:t>
            </a:r>
            <a:r>
              <a:rPr lang="en-US" b="1" dirty="0" err="1">
                <a:solidFill>
                  <a:schemeClr val="accent1">
                    <a:lumMod val="50000"/>
                  </a:schemeClr>
                </a:solidFill>
                <a:latin typeface="+mn-lt"/>
              </a:rPr>
              <a:t>làm</a:t>
            </a:r>
            <a:r>
              <a:rPr lang="en-US" b="1" dirty="0">
                <a:solidFill>
                  <a:schemeClr val="accent1">
                    <a:lumMod val="50000"/>
                  </a:schemeClr>
                </a:solidFill>
                <a:latin typeface="+mn-lt"/>
              </a:rPr>
              <a:t> bao </a:t>
            </a:r>
            <a:r>
              <a:rPr lang="en-US" b="1" dirty="0" err="1">
                <a:solidFill>
                  <a:schemeClr val="accent1">
                    <a:lumMod val="50000"/>
                  </a:schemeClr>
                </a:solidFill>
                <a:latin typeface="+mn-lt"/>
              </a:rPr>
              <a:t>bì</a:t>
            </a:r>
            <a:endParaRPr lang="en-US" dirty="0">
              <a:solidFill>
                <a:schemeClr val="accent1">
                  <a:lumMod val="50000"/>
                </a:schemeClr>
              </a:solidFill>
              <a:latin typeface="+mn-lt"/>
            </a:endParaRPr>
          </a:p>
        </p:txBody>
      </p:sp>
      <p:pic>
        <p:nvPicPr>
          <p:cNvPr id="11" name="Picture 10">
            <a:extLst>
              <a:ext uri="{FF2B5EF4-FFF2-40B4-BE49-F238E27FC236}">
                <a16:creationId xmlns:a16="http://schemas.microsoft.com/office/drawing/2014/main" id="{ADF359B1-EBF5-4058-8BC0-151C2BED7C8E}"/>
              </a:ext>
            </a:extLst>
          </p:cNvPr>
          <p:cNvPicPr>
            <a:picLocks noChangeAspect="1"/>
          </p:cNvPicPr>
          <p:nvPr/>
        </p:nvPicPr>
        <p:blipFill>
          <a:blip r:embed="rId2"/>
          <a:stretch>
            <a:fillRect/>
          </a:stretch>
        </p:blipFill>
        <p:spPr>
          <a:xfrm>
            <a:off x="2571963" y="993224"/>
            <a:ext cx="4087528" cy="4150276"/>
          </a:xfrm>
          <a:prstGeom prst="rect">
            <a:avLst/>
          </a:prstGeom>
        </p:spPr>
      </p:pic>
    </p:spTree>
    <p:extLst>
      <p:ext uri="{BB962C8B-B14F-4D97-AF65-F5344CB8AC3E}">
        <p14:creationId xmlns:p14="http://schemas.microsoft.com/office/powerpoint/2010/main" val="24487038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A508048-292A-0620-9CF7-03C13AA75C88}"/>
              </a:ext>
            </a:extLst>
          </p:cNvPr>
          <p:cNvSpPr>
            <a:spLocks noGrp="1"/>
          </p:cNvSpPr>
          <p:nvPr>
            <p:ph type="title" idx="4294967295"/>
          </p:nvPr>
        </p:nvSpPr>
        <p:spPr>
          <a:xfrm>
            <a:off x="503633" y="401646"/>
            <a:ext cx="8229600" cy="371400"/>
          </a:xfrm>
        </p:spPr>
        <p:txBody>
          <a:bodyPr>
            <a:noAutofit/>
          </a:bodyPr>
          <a:lstStyle/>
          <a:p>
            <a:pPr algn="ctr"/>
            <a:r>
              <a:rPr lang="en-GB" dirty="0" err="1">
                <a:solidFill>
                  <a:schemeClr val="accent1">
                    <a:lumMod val="50000"/>
                  </a:schemeClr>
                </a:solidFill>
                <a:latin typeface="+mn-lt"/>
              </a:rPr>
              <a:t>Công</a:t>
            </a:r>
            <a:r>
              <a:rPr lang="en-GB" dirty="0">
                <a:solidFill>
                  <a:schemeClr val="accent1">
                    <a:lumMod val="50000"/>
                  </a:schemeClr>
                </a:solidFill>
                <a:latin typeface="+mn-lt"/>
              </a:rPr>
              <a:t> </a:t>
            </a:r>
            <a:r>
              <a:rPr lang="en-GB" dirty="0" err="1">
                <a:solidFill>
                  <a:schemeClr val="accent1">
                    <a:lumMod val="50000"/>
                  </a:schemeClr>
                </a:solidFill>
                <a:latin typeface="+mn-lt"/>
              </a:rPr>
              <a:t>nghệ</a:t>
            </a:r>
            <a:r>
              <a:rPr lang="en-GB" dirty="0">
                <a:solidFill>
                  <a:schemeClr val="accent1">
                    <a:lumMod val="50000"/>
                  </a:schemeClr>
                </a:solidFill>
                <a:latin typeface="+mn-lt"/>
              </a:rPr>
              <a:t> </a:t>
            </a:r>
            <a:r>
              <a:rPr lang="en-GB" dirty="0" err="1">
                <a:solidFill>
                  <a:schemeClr val="accent1">
                    <a:lumMod val="50000"/>
                  </a:schemeClr>
                </a:solidFill>
                <a:latin typeface="+mn-lt"/>
              </a:rPr>
              <a:t>sản</a:t>
            </a:r>
            <a:r>
              <a:rPr lang="en-GB" dirty="0">
                <a:solidFill>
                  <a:schemeClr val="accent1">
                    <a:lumMod val="50000"/>
                  </a:schemeClr>
                </a:solidFill>
                <a:latin typeface="+mn-lt"/>
              </a:rPr>
              <a:t> </a:t>
            </a:r>
            <a:r>
              <a:rPr lang="en-GB" dirty="0" err="1">
                <a:solidFill>
                  <a:schemeClr val="accent1">
                    <a:lumMod val="50000"/>
                  </a:schemeClr>
                </a:solidFill>
                <a:latin typeface="+mn-lt"/>
              </a:rPr>
              <a:t>xuất</a:t>
            </a:r>
            <a:r>
              <a:rPr lang="en-GB" dirty="0">
                <a:solidFill>
                  <a:schemeClr val="accent1">
                    <a:lumMod val="50000"/>
                  </a:schemeClr>
                </a:solidFill>
                <a:latin typeface="+mn-lt"/>
              </a:rPr>
              <a:t> </a:t>
            </a:r>
            <a:r>
              <a:rPr lang="en-GB" dirty="0" err="1">
                <a:solidFill>
                  <a:schemeClr val="accent1">
                    <a:lumMod val="50000"/>
                  </a:schemeClr>
                </a:solidFill>
                <a:latin typeface="+mn-lt"/>
              </a:rPr>
              <a:t>giấy</a:t>
            </a:r>
            <a:r>
              <a:rPr lang="en-GB" dirty="0">
                <a:solidFill>
                  <a:schemeClr val="accent1">
                    <a:lumMod val="50000"/>
                  </a:schemeClr>
                </a:solidFill>
                <a:latin typeface="+mn-lt"/>
              </a:rPr>
              <a:t> Tissue</a:t>
            </a:r>
            <a:endParaRPr lang="en-US" dirty="0">
              <a:solidFill>
                <a:schemeClr val="accent1">
                  <a:lumMod val="50000"/>
                </a:schemeClr>
              </a:solidFill>
              <a:latin typeface="+mn-lt"/>
            </a:endParaRPr>
          </a:p>
        </p:txBody>
      </p:sp>
      <p:pic>
        <p:nvPicPr>
          <p:cNvPr id="9" name="Picture 8">
            <a:extLst>
              <a:ext uri="{FF2B5EF4-FFF2-40B4-BE49-F238E27FC236}">
                <a16:creationId xmlns:a16="http://schemas.microsoft.com/office/drawing/2014/main" id="{2B88C003-1519-3C79-689B-783CFFC29F5B}"/>
              </a:ext>
            </a:extLst>
          </p:cNvPr>
          <p:cNvPicPr>
            <a:picLocks noChangeAspect="1"/>
          </p:cNvPicPr>
          <p:nvPr/>
        </p:nvPicPr>
        <p:blipFill>
          <a:blip r:embed="rId2"/>
          <a:stretch>
            <a:fillRect/>
          </a:stretch>
        </p:blipFill>
        <p:spPr>
          <a:xfrm>
            <a:off x="1936565" y="962504"/>
            <a:ext cx="5363737" cy="4070354"/>
          </a:xfrm>
          <a:prstGeom prst="rect">
            <a:avLst/>
          </a:prstGeom>
        </p:spPr>
      </p:pic>
    </p:spTree>
    <p:extLst>
      <p:ext uri="{BB962C8B-B14F-4D97-AF65-F5344CB8AC3E}">
        <p14:creationId xmlns:p14="http://schemas.microsoft.com/office/powerpoint/2010/main" val="9917707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381CE-7006-5323-8E5A-9FF7F0B377FF}"/>
              </a:ext>
            </a:extLst>
          </p:cNvPr>
          <p:cNvSpPr>
            <a:spLocks noGrp="1"/>
          </p:cNvSpPr>
          <p:nvPr>
            <p:ph type="title" idx="4294967295"/>
          </p:nvPr>
        </p:nvSpPr>
        <p:spPr>
          <a:xfrm>
            <a:off x="457200" y="403331"/>
            <a:ext cx="8229600" cy="371400"/>
          </a:xfrm>
        </p:spPr>
        <p:txBody>
          <a:bodyPr>
            <a:noAutofit/>
          </a:bodyPr>
          <a:lstStyle/>
          <a:p>
            <a:pPr algn="ctr"/>
            <a:r>
              <a:rPr lang="vi-VN" dirty="0">
                <a:solidFill>
                  <a:schemeClr val="accent1">
                    <a:lumMod val="50000"/>
                  </a:schemeClr>
                </a:solidFill>
                <a:latin typeface="+mn-lt"/>
              </a:rPr>
              <a:t>Đặc điểm của công nghệ sản xuất giấy</a:t>
            </a:r>
            <a:endParaRPr lang="en-US"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CF4EBBAF-536F-B23C-EB81-D3C5F5916BF4}"/>
              </a:ext>
            </a:extLst>
          </p:cNvPr>
          <p:cNvSpPr>
            <a:spLocks noGrp="1" noChangeArrowheads="1"/>
          </p:cNvSpPr>
          <p:nvPr>
            <p:ph type="body" idx="4294967295"/>
          </p:nvPr>
        </p:nvSpPr>
        <p:spPr bwMode="auto">
          <a:xfrm>
            <a:off x="457200" y="958728"/>
            <a:ext cx="8229600" cy="24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eaLnBrk="0" fontAlgn="base" hangingPunct="0">
              <a:spcBef>
                <a:spcPts val="600"/>
              </a:spcBef>
              <a:spcAft>
                <a:spcPts val="600"/>
              </a:spcAft>
              <a:buClrTx/>
              <a:buSzTx/>
            </a:pPr>
            <a:r>
              <a:rPr lang="vi-VN" altLang="en-US" sz="1600" dirty="0">
                <a:solidFill>
                  <a:schemeClr val="tx1"/>
                </a:solidFill>
                <a:latin typeface="Arial" panose="020B0604020202020204" pitchFamily="34" charset="0"/>
              </a:rPr>
              <a:t> Tùy theo loại hình sản phẩm, các công đoạn sản xuất giấy có thể có nhiều sự khác biệt.</a:t>
            </a:r>
          </a:p>
          <a:p>
            <a:pPr marL="285750" indent="-285750" eaLnBrk="0" fontAlgn="base" hangingPunct="0">
              <a:spcBef>
                <a:spcPts val="600"/>
              </a:spcBef>
              <a:spcAft>
                <a:spcPts val="600"/>
              </a:spcAft>
              <a:buClrTx/>
              <a:buSzTx/>
            </a:pPr>
            <a:r>
              <a:rPr kumimoji="0" lang="vi-VN" altLang="en-US" sz="1600" b="0" i="0" u="none" strike="noStrike" cap="none" normalizeH="0" baseline="0" dirty="0">
                <a:ln>
                  <a:noFill/>
                </a:ln>
                <a:solidFill>
                  <a:schemeClr val="tx1"/>
                </a:solidFill>
                <a:effectLst/>
                <a:latin typeface="Arial" panose="020B0604020202020204" pitchFamily="34" charset="0"/>
              </a:rPr>
              <a:t>Các sơ đồ dây chuyền sản xuất ở trên là những sơ đồ chung. Mỗi nhà máy có thể có những công đoạn riêng cho dù sản phẩm có thể giống nhau.</a:t>
            </a:r>
          </a:p>
          <a:p>
            <a:pPr marL="285750" indent="-285750" eaLnBrk="0" fontAlgn="base" hangingPunct="0">
              <a:spcBef>
                <a:spcPts val="600"/>
              </a:spcBef>
              <a:spcAft>
                <a:spcPts val="600"/>
              </a:spcAft>
              <a:buClrTx/>
              <a:buSzTx/>
            </a:pPr>
            <a:r>
              <a:rPr kumimoji="0" lang="vi-VN" altLang="en-US" sz="1600" b="0" i="0" u="none" strike="noStrike" cap="none" normalizeH="0" baseline="0" dirty="0">
                <a:ln>
                  <a:noFill/>
                </a:ln>
                <a:solidFill>
                  <a:schemeClr val="tx1"/>
                </a:solidFill>
                <a:effectLst/>
                <a:latin typeface="Arial" panose="020B0604020202020204" pitchFamily="34" charset="0"/>
              </a:rPr>
              <a:t>Rất ít nhà máy có công đoạn sản xuất bột giấy từ nguyên liệu thô là gỗ. </a:t>
            </a:r>
            <a:r>
              <a:rPr lang="vi-VN" altLang="en-US" sz="1600" dirty="0">
                <a:solidFill>
                  <a:schemeClr val="tx1"/>
                </a:solidFill>
                <a:latin typeface="Arial" panose="020B0604020202020204" pitchFamily="34" charset="0"/>
              </a:rPr>
              <a:t>Vùng nguyên liệu thô cho sản xuất giấy từ gỗ ở Việt Nam là khó khăn và thiếu ổn định.</a:t>
            </a:r>
          </a:p>
          <a:p>
            <a:pPr marL="285750" indent="-285750" eaLnBrk="0" fontAlgn="base" hangingPunct="0">
              <a:spcBef>
                <a:spcPts val="600"/>
              </a:spcBef>
              <a:spcAft>
                <a:spcPts val="600"/>
              </a:spcAft>
              <a:buClrTx/>
              <a:buSzTx/>
            </a:pPr>
            <a:r>
              <a:rPr lang="vi-VN" altLang="en-US" sz="1600" dirty="0">
                <a:solidFill>
                  <a:schemeClr val="tx1"/>
                </a:solidFill>
                <a:latin typeface="Arial" panose="020B0604020202020204" pitchFamily="34" charset="0"/>
              </a:rPr>
              <a:t>Phần lớn các nhà máy sản xuất bột giấy từ giấy phế thải và bột giấy nhập khẩu</a:t>
            </a:r>
          </a:p>
        </p:txBody>
      </p:sp>
    </p:spTree>
    <p:extLst>
      <p:ext uri="{BB962C8B-B14F-4D97-AF65-F5344CB8AC3E}">
        <p14:creationId xmlns:p14="http://schemas.microsoft.com/office/powerpoint/2010/main" val="1971979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6ACE0-6996-8150-CF0A-139DB4E7F95B}"/>
              </a:ext>
            </a:extLst>
          </p:cNvPr>
          <p:cNvSpPr>
            <a:spLocks noGrp="1"/>
          </p:cNvSpPr>
          <p:nvPr>
            <p:ph type="title" idx="4294967295"/>
          </p:nvPr>
        </p:nvSpPr>
        <p:spPr>
          <a:xfrm>
            <a:off x="457200" y="381195"/>
            <a:ext cx="8184995" cy="371400"/>
          </a:xfrm>
        </p:spPr>
        <p:txBody>
          <a:bodyPr>
            <a:noAutofit/>
          </a:bodyPr>
          <a:lstStyle/>
          <a:p>
            <a:pPr algn="ctr"/>
            <a:r>
              <a:rPr lang="vi-VN" sz="2400" dirty="0">
                <a:solidFill>
                  <a:schemeClr val="accent1">
                    <a:lumMod val="50000"/>
                  </a:schemeClr>
                </a:solidFill>
                <a:latin typeface="+mn-lt"/>
              </a:rPr>
              <a:t>Năng lượng sử dụng trong ngành công nghiệp giấy</a:t>
            </a:r>
            <a:endParaRPr lang="en-US" sz="24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1E8255B3-D952-2DF9-7CBD-0AB8DC6CFA8D}"/>
              </a:ext>
            </a:extLst>
          </p:cNvPr>
          <p:cNvSpPr>
            <a:spLocks noGrp="1" noChangeArrowheads="1"/>
          </p:cNvSpPr>
          <p:nvPr>
            <p:ph type="body" idx="4294967295"/>
          </p:nvPr>
        </p:nvSpPr>
        <p:spPr bwMode="auto">
          <a:xfrm>
            <a:off x="457200" y="976525"/>
            <a:ext cx="8322590"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285750" indent="-285750" eaLnBrk="0" fontAlgn="base" hangingPunct="0">
              <a:spcBef>
                <a:spcPts val="600"/>
              </a:spcBef>
              <a:spcAft>
                <a:spcPts val="600"/>
              </a:spcAft>
              <a:buClrTx/>
              <a:buSzTx/>
            </a:pP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Ngành</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Giấy</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Việt</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Nam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tiêu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thụ</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điện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năng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khá</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lớn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phần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lớn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do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đặc</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thù</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của</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nghề</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và</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một</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phần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do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trang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thiết</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bị</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máy</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móc</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lạc</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hậu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thiếu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đồng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vi-VN" sz="1600" dirty="0">
                <a:effectLst/>
                <a:latin typeface="Arial" panose="020B0604020202020204" pitchFamily="34" charset="0"/>
                <a:ea typeface="Times New Roman" panose="02020603050405020304" pitchFamily="18" charset="0"/>
                <a:cs typeface="Times New Roman" panose="02020603050405020304" pitchFamily="18" charset="0"/>
              </a:rPr>
              <a:t>bộ.</a:t>
            </a:r>
          </a:p>
          <a:p>
            <a:pPr marL="285750" indent="-285750" eaLnBrk="0" fontAlgn="base" hangingPunct="0">
              <a:spcBef>
                <a:spcPts val="600"/>
              </a:spcBef>
              <a:spcAft>
                <a:spcPts val="600"/>
              </a:spcAft>
              <a:buClrTx/>
              <a:buSzTx/>
            </a:pPr>
            <a:r>
              <a:rPr lang="vi-VN" sz="1600" dirty="0">
                <a:effectLst/>
                <a:latin typeface="Arial" panose="020B0604020202020204" pitchFamily="34" charset="0"/>
                <a:ea typeface="Times New Roman" panose="02020603050405020304" pitchFamily="18" charset="0"/>
                <a:cs typeface="Times New Roman" panose="02020603050405020304" pitchFamily="18" charset="0"/>
              </a:rPr>
              <a:t>C</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ơ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cấu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giá</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thành</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trong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quá</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trình</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sản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xuất</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bột</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giấy</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và</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giấy</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cho</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thấy</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trong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ba</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yếu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tố</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đầu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vào</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tác</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động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trực</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tiếp</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đến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giá</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thành</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gồm</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nguyên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liệu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thô</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vật</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liệu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vi-VN" sz="1600" dirty="0">
                <a:effectLst/>
                <a:latin typeface="Arial" panose="020B0604020202020204" pitchFamily="34" charset="0"/>
                <a:ea typeface="Times New Roman" panose="02020603050405020304" pitchFamily="18" charset="0"/>
                <a:cs typeface="Times New Roman" panose="02020603050405020304" pitchFamily="18" charset="0"/>
              </a:rPr>
              <a:t>phụ,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nhiên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liệu</a:t>
            </a:r>
            <a:r>
              <a:rPr lang="vi-VN" sz="1600" dirty="0">
                <a:effectLst/>
                <a:latin typeface="Arial" panose="020B0604020202020204" pitchFamily="34" charset="0"/>
                <a:ea typeface="Times New Roman" panose="02020603050405020304" pitchFamily="18" charset="0"/>
                <a:cs typeface="Times New Roman" panose="02020603050405020304" pitchFamily="18" charset="0"/>
              </a:rPr>
              <a:t> và năng lượng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thì</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mức</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tăng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giá</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của</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các</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loại</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nhiên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liệu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phục</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vụ</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sản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xuất</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là</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cao</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nhất</a:t>
            </a:r>
            <a:endParaRPr lang="vi-VN" sz="1600" dirty="0">
              <a:effectLst/>
              <a:latin typeface="Arial" panose="020B0604020202020204" pitchFamily="34" charset="0"/>
              <a:ea typeface="Times New Roman" panose="02020603050405020304" pitchFamily="18" charset="0"/>
              <a:cs typeface="Times New Roman" panose="02020603050405020304" pitchFamily="18" charset="0"/>
            </a:endParaRPr>
          </a:p>
          <a:p>
            <a:pPr marL="285750" indent="-285750" eaLnBrk="0" fontAlgn="base" hangingPunct="0">
              <a:spcBef>
                <a:spcPts val="600"/>
              </a:spcBef>
              <a:spcAft>
                <a:spcPts val="600"/>
              </a:spcAft>
              <a:buClrTx/>
              <a:buSzTx/>
            </a:pP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Năng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lượng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được</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sử</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dụng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cho</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ngành</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Giấy</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chủ</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yếu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là</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điện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than,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dầu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DO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và</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dầu</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FO</a:t>
            </a:r>
            <a:endParaRPr lang="vi-VN" sz="1600" dirty="0">
              <a:latin typeface="Arial" panose="020B0604020202020204" pitchFamily="34" charset="0"/>
              <a:ea typeface="Times New Roman" panose="02020603050405020304" pitchFamily="18" charset="0"/>
              <a:cs typeface="Times New Roman" panose="02020603050405020304" pitchFamily="18" charset="0"/>
            </a:endParaRPr>
          </a:p>
          <a:p>
            <a:pPr marL="285750" indent="-285750" eaLnBrk="0" fontAlgn="base" hangingPunct="0">
              <a:spcBef>
                <a:spcPts val="600"/>
              </a:spcBef>
              <a:spcAft>
                <a:spcPts val="600"/>
              </a:spcAft>
              <a:buClrTx/>
              <a:buSzTx/>
            </a:pP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Điện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được</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sử</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dụng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xuyên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suốt</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trong</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nhà</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máy</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sản</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xuất</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giấy</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và</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bột</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err="1">
                <a:effectLst/>
                <a:latin typeface="Arial" panose="020B0604020202020204" pitchFamily="34" charset="0"/>
                <a:ea typeface="Times New Roman" panose="02020603050405020304" pitchFamily="18" charset="0"/>
                <a:cs typeface="Times New Roman" panose="02020603050405020304" pitchFamily="18" charset="0"/>
              </a:rPr>
              <a:t>giấy</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t>
            </a:r>
            <a:r>
              <a:rPr lang="vi-VN" sz="1600" dirty="0">
                <a:effectLst/>
                <a:latin typeface="Arial" panose="020B0604020202020204" pitchFamily="34" charset="0"/>
                <a:ea typeface="Times New Roman" panose="02020603050405020304" pitchFamily="18" charset="0"/>
                <a:cs typeface="Times New Roman" panose="02020603050405020304" pitchFamily="18" charset="0"/>
              </a:rPr>
              <a:t>tiêu thụ điện đáng kể nhất nằm trong hệ thống máy nghiền và các động cơ trong dây chuyền sản xuất</a:t>
            </a:r>
          </a:p>
          <a:p>
            <a:pPr marL="285750" indent="-285750" eaLnBrk="0" fontAlgn="base" hangingPunct="0">
              <a:spcBef>
                <a:spcPts val="600"/>
              </a:spcBef>
              <a:spcAft>
                <a:spcPts val="600"/>
              </a:spcAft>
              <a:buClrTx/>
              <a:buSzTx/>
            </a:pPr>
            <a:r>
              <a:rPr kumimoji="0" lang="vi-VN" altLang="en-US" sz="1600" b="0" i="0" u="none" strike="noStrike" cap="none" normalizeH="0" baseline="0" dirty="0">
                <a:ln>
                  <a:noFill/>
                </a:ln>
                <a:solidFill>
                  <a:schemeClr val="tx1"/>
                </a:solidFill>
                <a:latin typeface="Arial" panose="020B0604020202020204" pitchFamily="34" charset="0"/>
                <a:cs typeface="Times New Roman" panose="02020603050405020304" pitchFamily="18" charset="0"/>
              </a:rPr>
              <a:t>Tiêu thụ nhiên liệu chủ yếu để sản xuất hơi phục vụ cho quá trình nấu, sấy</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702299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idx="4294967295"/>
          </p:nvPr>
        </p:nvSpPr>
        <p:spPr>
          <a:xfrm>
            <a:off x="517210" y="384400"/>
            <a:ext cx="8156528" cy="480418"/>
          </a:xfrm>
        </p:spPr>
        <p:txBody>
          <a:bodyPr>
            <a:noAutofit/>
          </a:bodyPr>
          <a:lstStyle/>
          <a:p>
            <a:pPr algn="ctr" eaLnBrk="1" hangingPunct="1">
              <a:lnSpc>
                <a:spcPct val="90000"/>
              </a:lnSpc>
            </a:pPr>
            <a:r>
              <a:rPr lang="vi-VN" dirty="0">
                <a:solidFill>
                  <a:schemeClr val="accent1">
                    <a:lumMod val="50000"/>
                  </a:schemeClr>
                </a:solidFill>
                <a:latin typeface="+mn-lt"/>
              </a:rPr>
              <a:t>Sơ bộ về công nghiệp sản xuất giấy</a:t>
            </a:r>
            <a:endParaRPr lang="en-US" dirty="0">
              <a:solidFill>
                <a:schemeClr val="accent1">
                  <a:lumMod val="50000"/>
                </a:schemeClr>
              </a:solidFill>
              <a:latin typeface="+mn-lt"/>
            </a:endParaRPr>
          </a:p>
        </p:txBody>
      </p:sp>
      <p:sp>
        <p:nvSpPr>
          <p:cNvPr id="5" name="Content Placeholder 2">
            <a:extLst>
              <a:ext uri="{FF2B5EF4-FFF2-40B4-BE49-F238E27FC236}">
                <a16:creationId xmlns:a16="http://schemas.microsoft.com/office/drawing/2014/main" id="{916BDE56-73B5-9273-333D-C2ACAF3C5780}"/>
              </a:ext>
            </a:extLst>
          </p:cNvPr>
          <p:cNvSpPr txBox="1">
            <a:spLocks/>
          </p:cNvSpPr>
          <p:nvPr/>
        </p:nvSpPr>
        <p:spPr>
          <a:xfrm>
            <a:off x="3349128" y="956689"/>
            <a:ext cx="5225459" cy="4173530"/>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lnSpc>
                <a:spcPct val="90000"/>
              </a:lnSpc>
              <a:spcAft>
                <a:spcPts val="600"/>
              </a:spcAft>
              <a:buFont typeface="Arial" panose="020B0604020202020204" pitchFamily="34" charset="0"/>
              <a:buChar char="•"/>
            </a:pPr>
            <a:r>
              <a:rPr lang="en-US" dirty="0" err="1">
                <a:latin typeface="+mn-lt"/>
                <a:ea typeface="MS Mincho" panose="02020609040205080304" pitchFamily="49" charset="-128"/>
                <a:cs typeface="Times New Roman" panose="02020603050405020304" pitchFamily="18" charset="0"/>
              </a:rPr>
              <a:t>Công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nghiệp</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giấy</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là</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một</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trong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những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ngành</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công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nghiệp</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sản</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xuất</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chính</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và</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đóng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góp</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cho</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nền</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kinh</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tế</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quốc</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gia</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khoảng</a:t>
            </a:r>
            <a:r>
              <a:rPr lang="en-US" dirty="0">
                <a:latin typeface="+mn-lt"/>
                <a:ea typeface="MS Mincho" panose="02020609040205080304" pitchFamily="49" charset="-128"/>
                <a:cs typeface="Times New Roman" panose="02020603050405020304" pitchFamily="18" charset="0"/>
              </a:rPr>
              <a:t> 1,6 </a:t>
            </a:r>
            <a:r>
              <a:rPr lang="en-US" dirty="0" err="1">
                <a:latin typeface="+mn-lt"/>
                <a:ea typeface="MS Mincho" panose="02020609040205080304" pitchFamily="49" charset="-128"/>
                <a:cs typeface="Times New Roman" panose="02020603050405020304" pitchFamily="18" charset="0"/>
              </a:rPr>
              <a:t>tỷ</a:t>
            </a:r>
            <a:r>
              <a:rPr lang="en-US" dirty="0">
                <a:latin typeface="+mn-lt"/>
                <a:ea typeface="MS Mincho" panose="02020609040205080304" pitchFamily="49" charset="-128"/>
                <a:cs typeface="Times New Roman" panose="02020603050405020304" pitchFamily="18" charset="0"/>
              </a:rPr>
              <a:t> USD </a:t>
            </a:r>
            <a:r>
              <a:rPr lang="en-US" dirty="0" err="1">
                <a:latin typeface="+mn-lt"/>
                <a:ea typeface="MS Mincho" panose="02020609040205080304" pitchFamily="49" charset="-128"/>
                <a:cs typeface="Times New Roman" panose="02020603050405020304" pitchFamily="18" charset="0"/>
              </a:rPr>
              <a:t>tương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đương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với</a:t>
            </a:r>
            <a:r>
              <a:rPr lang="en-US" dirty="0">
                <a:latin typeface="+mn-lt"/>
                <a:ea typeface="MS Mincho" panose="02020609040205080304" pitchFamily="49" charset="-128"/>
                <a:cs typeface="Times New Roman" panose="02020603050405020304" pitchFamily="18" charset="0"/>
              </a:rPr>
              <a:t> 1,5% </a:t>
            </a:r>
            <a:r>
              <a:rPr lang="en-US" dirty="0" err="1">
                <a:latin typeface="+mn-lt"/>
                <a:ea typeface="MS Mincho" panose="02020609040205080304" pitchFamily="49" charset="-128"/>
                <a:cs typeface="Times New Roman" panose="02020603050405020304" pitchFamily="18" charset="0"/>
              </a:rPr>
              <a:t>trong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năm</a:t>
            </a:r>
            <a:r>
              <a:rPr lang="en-US" dirty="0">
                <a:latin typeface="+mn-lt"/>
                <a:ea typeface="MS Mincho" panose="02020609040205080304" pitchFamily="49" charset="-128"/>
                <a:cs typeface="Times New Roman" panose="02020603050405020304" pitchFamily="18" charset="0"/>
              </a:rPr>
              <a:t> </a:t>
            </a:r>
            <a:r>
              <a:rPr lang="en-US">
                <a:latin typeface="+mn-lt"/>
                <a:ea typeface="MS Mincho" panose="02020609040205080304" pitchFamily="49" charset="-128"/>
                <a:cs typeface="Times New Roman" panose="02020603050405020304" pitchFamily="18" charset="0"/>
              </a:rPr>
              <a:t>2019.</a:t>
            </a:r>
          </a:p>
          <a:p>
            <a:pPr marL="285750" indent="-285750" algn="just">
              <a:lnSpc>
                <a:spcPct val="90000"/>
              </a:lnSpc>
              <a:spcAft>
                <a:spcPts val="600"/>
              </a:spcAft>
              <a:buFont typeface="Arial" panose="020B0604020202020204" pitchFamily="34" charset="0"/>
              <a:buChar char="•"/>
            </a:pPr>
            <a:r>
              <a:rPr lang="vi-VN">
                <a:latin typeface="+mn-lt"/>
                <a:ea typeface="MS Mincho" panose="02020609040205080304" pitchFamily="49" charset="-128"/>
                <a:cs typeface="Times New Roman" panose="02020603050405020304" pitchFamily="18" charset="0"/>
              </a:rPr>
              <a:t>Ngành công nghiệp này đã tăng trưởng khoảng 29% mỗi năm trong giai đoạn 2015-2018, vượt xa mức tăng trưởng nhu cầu trong nước (10%/năm)</a:t>
            </a:r>
            <a:endParaRPr lang="en-US" dirty="0">
              <a:latin typeface="+mn-lt"/>
              <a:ea typeface="MS Mincho" panose="02020609040205080304" pitchFamily="49" charset="-128"/>
              <a:cs typeface="Times New Roman" panose="02020603050405020304" pitchFamily="18" charset="0"/>
            </a:endParaRPr>
          </a:p>
          <a:p>
            <a:pPr marL="285750" indent="-285750" algn="just">
              <a:lnSpc>
                <a:spcPct val="90000"/>
              </a:lnSpc>
              <a:spcAft>
                <a:spcPts val="600"/>
              </a:spcAft>
              <a:buFont typeface="Arial" panose="020B0604020202020204" pitchFamily="34" charset="0"/>
              <a:buChar char="•"/>
            </a:pPr>
            <a:r>
              <a:rPr lang="en-US" dirty="0" err="1">
                <a:latin typeface="+mn-lt"/>
                <a:ea typeface="MS Mincho" panose="02020609040205080304" pitchFamily="49" charset="-128"/>
                <a:cs typeface="Times New Roman" panose="02020603050405020304" pitchFamily="18" charset="0"/>
              </a:rPr>
              <a:t>Có</a:t>
            </a:r>
            <a:r>
              <a:rPr lang="en-US" dirty="0">
                <a:latin typeface="+mn-lt"/>
                <a:ea typeface="MS Mincho" panose="02020609040205080304" pitchFamily="49" charset="-128"/>
                <a:cs typeface="Times New Roman" panose="02020603050405020304" pitchFamily="18" charset="0"/>
              </a:rPr>
              <a:t> 300 </a:t>
            </a:r>
            <a:r>
              <a:rPr lang="en-US" dirty="0" err="1">
                <a:latin typeface="+mn-lt"/>
                <a:ea typeface="MS Mincho" panose="02020609040205080304" pitchFamily="49" charset="-128"/>
                <a:cs typeface="Times New Roman" panose="02020603050405020304" pitchFamily="18" charset="0"/>
              </a:rPr>
              <a:t>doanh</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nghiệp</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trong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đó</a:t>
            </a:r>
            <a:r>
              <a:rPr lang="en-US" dirty="0">
                <a:latin typeface="+mn-lt"/>
                <a:ea typeface="MS Mincho" panose="02020609040205080304" pitchFamily="49" charset="-128"/>
                <a:cs typeface="Times New Roman" panose="02020603050405020304" pitchFamily="18" charset="0"/>
              </a:rPr>
              <a:t>:</a:t>
            </a:r>
            <a:endParaRPr lang="en-US" dirty="0">
              <a:latin typeface="+mn-lt"/>
            </a:endParaRPr>
          </a:p>
          <a:p>
            <a:pPr marL="285750" lvl="1" indent="-285750" algn="just">
              <a:lnSpc>
                <a:spcPct val="90000"/>
              </a:lnSpc>
              <a:spcAft>
                <a:spcPts val="600"/>
              </a:spcAft>
              <a:buFont typeface="Arial" panose="020B0604020202020204" pitchFamily="34" charset="0"/>
              <a:buChar char="•"/>
            </a:pPr>
            <a:r>
              <a:rPr lang="en-US" dirty="0">
                <a:latin typeface="+mn-lt"/>
                <a:ea typeface="MS Mincho" panose="02020609040205080304" pitchFamily="49" charset="-128"/>
                <a:cs typeface="Times New Roman" panose="02020603050405020304" pitchFamily="18" charset="0"/>
              </a:rPr>
              <a:t>220 </a:t>
            </a:r>
            <a:r>
              <a:rPr lang="en-US" dirty="0" err="1">
                <a:latin typeface="+mn-lt"/>
                <a:ea typeface="MS Mincho" panose="02020609040205080304" pitchFamily="49" charset="-128"/>
                <a:cs typeface="Times New Roman" panose="02020603050405020304" pitchFamily="18" charset="0"/>
              </a:rPr>
              <a:t>là</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doanh</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nghiệp</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vừa</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và</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nhỏ</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sản</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xuất</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khoảng</a:t>
            </a:r>
            <a:r>
              <a:rPr lang="en-US" dirty="0">
                <a:latin typeface="+mn-lt"/>
                <a:ea typeface="MS Mincho" panose="02020609040205080304" pitchFamily="49" charset="-128"/>
                <a:cs typeface="Times New Roman" panose="02020603050405020304" pitchFamily="18" charset="0"/>
              </a:rPr>
              <a:t> 10% </a:t>
            </a:r>
            <a:r>
              <a:rPr lang="en-US" dirty="0" err="1">
                <a:latin typeface="+mn-lt"/>
                <a:ea typeface="MS Mincho" panose="02020609040205080304" pitchFamily="49" charset="-128"/>
                <a:cs typeface="Times New Roman" panose="02020603050405020304" pitchFamily="18" charset="0"/>
              </a:rPr>
              <a:t>tổng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sản</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phẩm</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giấy</a:t>
            </a:r>
            <a:r>
              <a:rPr lang="en-US" dirty="0">
                <a:latin typeface="+mn-lt"/>
                <a:ea typeface="MS Mincho" panose="02020609040205080304" pitchFamily="49" charset="-128"/>
                <a:cs typeface="Times New Roman" panose="02020603050405020304" pitchFamily="18" charset="0"/>
              </a:rPr>
              <a:t>.</a:t>
            </a:r>
          </a:p>
          <a:p>
            <a:pPr marL="285750" lvl="1" indent="-285750" algn="just">
              <a:lnSpc>
                <a:spcPct val="90000"/>
              </a:lnSpc>
              <a:spcAft>
                <a:spcPts val="600"/>
              </a:spcAft>
              <a:buFont typeface="Arial" panose="020B0604020202020204" pitchFamily="34" charset="0"/>
              <a:buChar char="•"/>
            </a:pPr>
            <a:r>
              <a:rPr lang="en-US" dirty="0">
                <a:latin typeface="+mn-lt"/>
                <a:ea typeface="MS Mincho" panose="02020609040205080304" pitchFamily="49" charset="-128"/>
                <a:cs typeface="Times New Roman" panose="02020603050405020304" pitchFamily="18" charset="0"/>
              </a:rPr>
              <a:t>80 </a:t>
            </a:r>
            <a:r>
              <a:rPr lang="en-US" dirty="0" err="1">
                <a:latin typeface="+mn-lt"/>
                <a:ea typeface="MS Mincho" panose="02020609040205080304" pitchFamily="49" charset="-128"/>
                <a:cs typeface="Times New Roman" panose="02020603050405020304" pitchFamily="18" charset="0"/>
              </a:rPr>
              <a:t>doanh</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nghiệp</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lớn</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sản</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xuất</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khoảng</a:t>
            </a:r>
            <a:r>
              <a:rPr lang="en-US" dirty="0">
                <a:latin typeface="+mn-lt"/>
                <a:ea typeface="MS Mincho" panose="02020609040205080304" pitchFamily="49" charset="-128"/>
                <a:cs typeface="Times New Roman" panose="02020603050405020304" pitchFamily="18" charset="0"/>
              </a:rPr>
              <a:t> 90% </a:t>
            </a:r>
            <a:r>
              <a:rPr lang="en-US" dirty="0" err="1">
                <a:latin typeface="+mn-lt"/>
                <a:ea typeface="MS Mincho" panose="02020609040205080304" pitchFamily="49" charset="-128"/>
                <a:cs typeface="Times New Roman" panose="02020603050405020304" pitchFamily="18" charset="0"/>
              </a:rPr>
              <a:t>tổng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sản</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phẩm</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giấy</a:t>
            </a:r>
            <a:r>
              <a:rPr lang="en-US" dirty="0">
                <a:latin typeface="+mn-lt"/>
                <a:ea typeface="MS Mincho" panose="02020609040205080304" pitchFamily="49" charset="-128"/>
                <a:cs typeface="Times New Roman" panose="02020603050405020304" pitchFamily="18" charset="0"/>
              </a:rPr>
              <a:t>.</a:t>
            </a:r>
          </a:p>
          <a:p>
            <a:pPr marL="285750" lvl="1" indent="-285750" algn="just">
              <a:lnSpc>
                <a:spcPct val="90000"/>
              </a:lnSpc>
              <a:spcAft>
                <a:spcPts val="600"/>
              </a:spcAft>
              <a:buFont typeface="Arial" panose="020B0604020202020204" pitchFamily="34" charset="0"/>
              <a:buChar char="•"/>
            </a:pPr>
            <a:r>
              <a:rPr lang="en-US" dirty="0" err="1">
                <a:latin typeface="+mn-lt"/>
                <a:ea typeface="MS Mincho" panose="02020609040205080304" pitchFamily="49" charset="-128"/>
                <a:cs typeface="Times New Roman" panose="02020603050405020304" pitchFamily="18" charset="0"/>
              </a:rPr>
              <a:t>Những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nhà</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sản</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xuất</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chính</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trong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ngành</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công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nghiệp</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giấy</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tại</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Việt</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nam</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là</a:t>
            </a:r>
            <a:r>
              <a:rPr lang="en-US" dirty="0">
                <a:latin typeface="+mn-lt"/>
                <a:ea typeface="MS Mincho" panose="02020609040205080304" pitchFamily="49" charset="-128"/>
                <a:cs typeface="Times New Roman" panose="02020603050405020304" pitchFamily="18" charset="0"/>
              </a:rPr>
              <a:t> Chánh </a:t>
            </a:r>
            <a:r>
              <a:rPr lang="en-US" dirty="0" err="1">
                <a:latin typeface="+mn-lt"/>
                <a:ea typeface="MS Mincho" panose="02020609040205080304" pitchFamily="49" charset="-128"/>
                <a:cs typeface="Times New Roman" panose="02020603050405020304" pitchFamily="18" charset="0"/>
              </a:rPr>
              <a:t>Dương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VinaKraft</a:t>
            </a:r>
            <a:r>
              <a:rPr lang="en-US" dirty="0">
                <a:latin typeface="+mn-lt"/>
                <a:ea typeface="MS Mincho" panose="02020609040205080304" pitchFamily="49" charset="-128"/>
                <a:cs typeface="Times New Roman" panose="02020603050405020304" pitchFamily="18" charset="0"/>
              </a:rPr>
              <a:t>, Lee &amp; Man, SGP, </a:t>
            </a:r>
            <a:r>
              <a:rPr lang="en-US" dirty="0" err="1">
                <a:latin typeface="+mn-lt"/>
                <a:ea typeface="MS Mincho" panose="02020609040205080304" pitchFamily="49" charset="-128"/>
                <a:cs typeface="Times New Roman" panose="02020603050405020304" pitchFamily="18" charset="0"/>
              </a:rPr>
              <a:t>và</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Đông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Hải</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Bến</a:t>
            </a:r>
            <a:r>
              <a:rPr lang="en-US" dirty="0">
                <a:latin typeface="+mn-lt"/>
                <a:ea typeface="MS Mincho" panose="02020609040205080304" pitchFamily="49" charset="-128"/>
                <a:cs typeface="Times New Roman" panose="02020603050405020304" pitchFamily="18" charset="0"/>
              </a:rPr>
              <a:t> Tre. </a:t>
            </a:r>
            <a:r>
              <a:rPr lang="en-US" dirty="0" err="1">
                <a:latin typeface="+mn-lt"/>
                <a:ea typeface="MS Mincho" panose="02020609040205080304" pitchFamily="49" charset="-128"/>
                <a:cs typeface="Times New Roman" panose="02020603050405020304" pitchFamily="18" charset="0"/>
              </a:rPr>
              <a:t>Năm</a:t>
            </a:r>
            <a:r>
              <a:rPr lang="en-US" dirty="0">
                <a:latin typeface="+mn-lt"/>
                <a:ea typeface="MS Mincho" panose="02020609040205080304" pitchFamily="49" charset="-128"/>
                <a:cs typeface="Times New Roman" panose="02020603050405020304" pitchFamily="18" charset="0"/>
              </a:rPr>
              <a:t> 2018, </a:t>
            </a:r>
            <a:r>
              <a:rPr lang="en-US" dirty="0" err="1">
                <a:latin typeface="+mn-lt"/>
                <a:ea typeface="MS Mincho" panose="02020609040205080304" pitchFamily="49" charset="-128"/>
                <a:cs typeface="Times New Roman" panose="02020603050405020304" pitchFamily="18" charset="0"/>
              </a:rPr>
              <a:t>công</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suất</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tích</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lũy</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là</a:t>
            </a:r>
            <a:r>
              <a:rPr lang="en-US" dirty="0">
                <a:latin typeface="+mn-lt"/>
                <a:ea typeface="MS Mincho" panose="02020609040205080304" pitchFamily="49" charset="-128"/>
                <a:cs typeface="Times New Roman" panose="02020603050405020304" pitchFamily="18" charset="0"/>
              </a:rPr>
              <a:t> 76%.</a:t>
            </a:r>
          </a:p>
          <a:p>
            <a:pPr marL="285750" lvl="1" indent="-285750" algn="just">
              <a:lnSpc>
                <a:spcPct val="90000"/>
              </a:lnSpc>
              <a:spcAft>
                <a:spcPts val="600"/>
              </a:spcAft>
              <a:buFont typeface="Arial" panose="020B0604020202020204" pitchFamily="34" charset="0"/>
              <a:buChar char="•"/>
            </a:pPr>
            <a:r>
              <a:rPr lang="en-US" dirty="0">
                <a:latin typeface="+mn-lt"/>
                <a:ea typeface="MS Mincho" panose="02020609040205080304" pitchFamily="49" charset="-128"/>
                <a:cs typeface="Times New Roman" panose="02020603050405020304" pitchFamily="18" charset="0"/>
              </a:rPr>
              <a:t>2 </a:t>
            </a:r>
            <a:r>
              <a:rPr lang="en-US" dirty="0" err="1">
                <a:latin typeface="+mn-lt"/>
                <a:ea typeface="MS Mincho" panose="02020609040205080304" pitchFamily="49" charset="-128"/>
                <a:cs typeface="Times New Roman" panose="02020603050405020304" pitchFamily="18" charset="0"/>
              </a:rPr>
              <a:t>doanh</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nghiệp</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sản</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xuất</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giấy</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từ</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quá</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trình</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bột</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gỗ</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hóa</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học</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đó</a:t>
            </a:r>
            <a:r>
              <a:rPr lang="en-US" dirty="0">
                <a:latin typeface="+mn-lt"/>
                <a:ea typeface="MS Mincho" panose="02020609040205080304" pitchFamily="49" charset="-128"/>
                <a:cs typeface="Times New Roman" panose="02020603050405020304" pitchFamily="18" charset="0"/>
              </a:rPr>
              <a:t> </a:t>
            </a:r>
            <a:r>
              <a:rPr lang="en-US" dirty="0" err="1">
                <a:latin typeface="+mn-lt"/>
                <a:ea typeface="MS Mincho" panose="02020609040205080304" pitchFamily="49" charset="-128"/>
                <a:cs typeface="Times New Roman" panose="02020603050405020304" pitchFamily="18" charset="0"/>
              </a:rPr>
              <a:t>là</a:t>
            </a:r>
            <a:r>
              <a:rPr lang="en-US" dirty="0">
                <a:latin typeface="+mn-lt"/>
                <a:ea typeface="MS Mincho" panose="02020609040205080304" pitchFamily="49" charset="-128"/>
                <a:cs typeface="Times New Roman" panose="02020603050405020304" pitchFamily="18" charset="0"/>
              </a:rPr>
              <a:t> VINAPACO </a:t>
            </a:r>
            <a:r>
              <a:rPr lang="en-US" dirty="0" err="1">
                <a:latin typeface="+mn-lt"/>
                <a:ea typeface="MS Mincho" panose="02020609040205080304" pitchFamily="49" charset="-128"/>
                <a:cs typeface="Times New Roman" panose="02020603050405020304" pitchFamily="18" charset="0"/>
              </a:rPr>
              <a:t>và</a:t>
            </a:r>
            <a:r>
              <a:rPr lang="en-US" dirty="0">
                <a:latin typeface="+mn-lt"/>
                <a:ea typeface="MS Mincho" panose="02020609040205080304" pitchFamily="49" charset="-128"/>
                <a:cs typeface="Times New Roman" panose="02020603050405020304" pitchFamily="18" charset="0"/>
              </a:rPr>
              <a:t> CTCP </a:t>
            </a:r>
            <a:r>
              <a:rPr lang="en-US" dirty="0" err="1">
                <a:latin typeface="+mn-lt"/>
                <a:ea typeface="MS Mincho" panose="02020609040205080304" pitchFamily="49" charset="-128"/>
                <a:cs typeface="Times New Roman" panose="02020603050405020304" pitchFamily="18" charset="0"/>
              </a:rPr>
              <a:t>Giấy</a:t>
            </a:r>
            <a:r>
              <a:rPr lang="en-US" dirty="0">
                <a:latin typeface="+mn-lt"/>
                <a:ea typeface="MS Mincho" panose="02020609040205080304" pitchFamily="49" charset="-128"/>
                <a:cs typeface="Times New Roman" panose="02020603050405020304" pitchFamily="18" charset="0"/>
              </a:rPr>
              <a:t> An </a:t>
            </a:r>
            <a:r>
              <a:rPr lang="en-US" dirty="0" err="1">
                <a:latin typeface="+mn-lt"/>
                <a:ea typeface="MS Mincho" panose="02020609040205080304" pitchFamily="49" charset="-128"/>
                <a:cs typeface="Times New Roman" panose="02020603050405020304" pitchFamily="18" charset="0"/>
              </a:rPr>
              <a:t>Hòa</a:t>
            </a:r>
            <a:r>
              <a:rPr lang="en-US" dirty="0">
                <a:latin typeface="+mn-lt"/>
                <a:ea typeface="MS Mincho" panose="02020609040205080304" pitchFamily="49" charset="-128"/>
                <a:cs typeface="Times New Roman" panose="02020603050405020304" pitchFamily="18" charset="0"/>
              </a:rPr>
              <a:t>.</a:t>
            </a:r>
          </a:p>
          <a:p>
            <a:pPr lvl="1" algn="just">
              <a:lnSpc>
                <a:spcPct val="90000"/>
              </a:lnSpc>
              <a:spcAft>
                <a:spcPts val="600"/>
              </a:spcAft>
            </a:pPr>
            <a:endParaRPr lang="en-US" dirty="0">
              <a:latin typeface="+mn-lt"/>
            </a:endParaRPr>
          </a:p>
        </p:txBody>
      </p:sp>
      <p:pic>
        <p:nvPicPr>
          <p:cNvPr id="6" name="Picture 5" descr="Map&#10;&#10;Description automatically generated">
            <a:extLst>
              <a:ext uri="{FF2B5EF4-FFF2-40B4-BE49-F238E27FC236}">
                <a16:creationId xmlns:a16="http://schemas.microsoft.com/office/drawing/2014/main" id="{5A47304A-56BA-8DD3-137A-D6CA9216CE21}"/>
              </a:ext>
            </a:extLst>
          </p:cNvPr>
          <p:cNvPicPr/>
          <p:nvPr/>
        </p:nvPicPr>
        <p:blipFill>
          <a:blip r:embed="rId3"/>
          <a:stretch>
            <a:fillRect/>
          </a:stretch>
        </p:blipFill>
        <p:spPr>
          <a:xfrm>
            <a:off x="517210" y="956689"/>
            <a:ext cx="2663288" cy="3593277"/>
          </a:xfrm>
          <a:prstGeom prst="rect">
            <a:avLst/>
          </a:prstGeom>
          <a:ln>
            <a:solidFill>
              <a:schemeClr val="tx1"/>
            </a:solidFill>
          </a:ln>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D440531-E284-5CCA-09E9-80ED5FE632A9}"/>
              </a:ext>
            </a:extLst>
          </p:cNvPr>
          <p:cNvSpPr>
            <a:spLocks noGrp="1"/>
          </p:cNvSpPr>
          <p:nvPr>
            <p:ph type="title" idx="4294967295"/>
          </p:nvPr>
        </p:nvSpPr>
        <p:spPr>
          <a:xfrm>
            <a:off x="0" y="411475"/>
            <a:ext cx="9144000" cy="371400"/>
          </a:xfrm>
        </p:spPr>
        <p:txBody>
          <a:bodyPr>
            <a:noAutofit/>
          </a:bodyPr>
          <a:lstStyle/>
          <a:p>
            <a:pPr algn="ctr"/>
            <a:r>
              <a:rPr lang="vi-VN" sz="2000" dirty="0">
                <a:solidFill>
                  <a:schemeClr val="accent1">
                    <a:lumMod val="50000"/>
                  </a:schemeClr>
                </a:solidFill>
                <a:latin typeface="+mn-lt"/>
              </a:rPr>
              <a:t>Phân bố tiêu thụ điện năng tại một phân xưởng sản xuất giấy </a:t>
            </a:r>
            <a:r>
              <a:rPr lang="vi-VN" sz="2000" dirty="0" err="1">
                <a:solidFill>
                  <a:schemeClr val="accent1">
                    <a:lumMod val="50000"/>
                  </a:schemeClr>
                </a:solidFill>
                <a:latin typeface="+mn-lt"/>
              </a:rPr>
              <a:t>tisue</a:t>
            </a:r>
            <a:endParaRPr lang="en-US" sz="2000" dirty="0">
              <a:solidFill>
                <a:schemeClr val="accent1">
                  <a:lumMod val="50000"/>
                </a:schemeClr>
              </a:solidFill>
              <a:latin typeface="+mn-lt"/>
            </a:endParaRPr>
          </a:p>
        </p:txBody>
      </p:sp>
      <p:graphicFrame>
        <p:nvGraphicFramePr>
          <p:cNvPr id="8" name="Chart 7">
            <a:extLst>
              <a:ext uri="{FF2B5EF4-FFF2-40B4-BE49-F238E27FC236}">
                <a16:creationId xmlns:a16="http://schemas.microsoft.com/office/drawing/2014/main" id="{1E3DABA9-D1D7-A727-20F2-F98459971C3A}"/>
              </a:ext>
            </a:extLst>
          </p:cNvPr>
          <p:cNvGraphicFramePr>
            <a:graphicFrameLocks/>
          </p:cNvGraphicFramePr>
          <p:nvPr>
            <p:extLst>
              <p:ext uri="{D42A27DB-BD31-4B8C-83A1-F6EECF244321}">
                <p14:modId xmlns:p14="http://schemas.microsoft.com/office/powerpoint/2010/main" val="2454212428"/>
              </p:ext>
            </p:extLst>
          </p:nvPr>
        </p:nvGraphicFramePr>
        <p:xfrm>
          <a:off x="1630290" y="1192250"/>
          <a:ext cx="6252638" cy="35509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2477759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4D636-4320-26CB-D72F-1BD3B0C11614}"/>
              </a:ext>
            </a:extLst>
          </p:cNvPr>
          <p:cNvSpPr>
            <a:spLocks noGrp="1"/>
          </p:cNvSpPr>
          <p:nvPr>
            <p:ph type="title" idx="4294967295"/>
          </p:nvPr>
        </p:nvSpPr>
        <p:spPr>
          <a:xfrm>
            <a:off x="414341" y="388450"/>
            <a:ext cx="8350518" cy="371400"/>
          </a:xfrm>
        </p:spPr>
        <p:txBody>
          <a:bodyPr>
            <a:noAutofit/>
          </a:bodyPr>
          <a:lstStyle/>
          <a:p>
            <a:pPr algn="ctr"/>
            <a:r>
              <a:rPr lang="vi-VN" sz="2000">
                <a:solidFill>
                  <a:schemeClr val="accent1">
                    <a:lumMod val="50000"/>
                  </a:schemeClr>
                </a:solidFill>
                <a:latin typeface="+mn-lt"/>
              </a:rPr>
              <a:t>Phân bố tiêu thụ điện năng tại 1 phân xưởng giấy in, viết</a:t>
            </a:r>
            <a:endParaRPr lang="en-US" sz="2000" dirty="0">
              <a:solidFill>
                <a:schemeClr val="accent1">
                  <a:lumMod val="50000"/>
                </a:schemeClr>
              </a:solidFill>
              <a:latin typeface="+mn-lt"/>
            </a:endParaRPr>
          </a:p>
        </p:txBody>
      </p:sp>
      <p:pic>
        <p:nvPicPr>
          <p:cNvPr id="7" name="Picture 6">
            <a:extLst>
              <a:ext uri="{FF2B5EF4-FFF2-40B4-BE49-F238E27FC236}">
                <a16:creationId xmlns:a16="http://schemas.microsoft.com/office/drawing/2014/main" id="{96FAF131-9CF6-7C9F-44AD-C369678DA798}"/>
              </a:ext>
            </a:extLst>
          </p:cNvPr>
          <p:cNvPicPr>
            <a:picLocks noChangeAspect="1"/>
          </p:cNvPicPr>
          <p:nvPr/>
        </p:nvPicPr>
        <p:blipFill>
          <a:blip r:embed="rId2"/>
          <a:stretch>
            <a:fillRect/>
          </a:stretch>
        </p:blipFill>
        <p:spPr>
          <a:xfrm>
            <a:off x="1838019" y="959005"/>
            <a:ext cx="6100183" cy="4184495"/>
          </a:xfrm>
          <a:prstGeom prst="rect">
            <a:avLst/>
          </a:prstGeom>
        </p:spPr>
      </p:pic>
    </p:spTree>
    <p:extLst>
      <p:ext uri="{BB962C8B-B14F-4D97-AF65-F5344CB8AC3E}">
        <p14:creationId xmlns:p14="http://schemas.microsoft.com/office/powerpoint/2010/main" val="287033411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1C2C-8DC3-72B5-0131-C180FE0C8A73}"/>
              </a:ext>
            </a:extLst>
          </p:cNvPr>
          <p:cNvSpPr>
            <a:spLocks noGrp="1"/>
          </p:cNvSpPr>
          <p:nvPr>
            <p:ph type="title" idx="4294967295"/>
          </p:nvPr>
        </p:nvSpPr>
        <p:spPr>
          <a:xfrm>
            <a:off x="534691" y="433032"/>
            <a:ext cx="8062899" cy="371400"/>
          </a:xfrm>
        </p:spPr>
        <p:txBody>
          <a:bodyPr>
            <a:noAutofit/>
          </a:bodyPr>
          <a:lstStyle/>
          <a:p>
            <a:pPr algn="ctr"/>
            <a:r>
              <a:rPr lang="vi-VN" sz="2000">
                <a:solidFill>
                  <a:schemeClr val="accent1">
                    <a:lumMod val="50000"/>
                  </a:schemeClr>
                </a:solidFill>
                <a:latin typeface="+mn-lt"/>
              </a:rPr>
              <a:t>Bản đồ năng lượng của một dây chuyền sản xuất giấy </a:t>
            </a:r>
            <a:r>
              <a:rPr lang="vi-VN" sz="2000" dirty="0" err="1">
                <a:solidFill>
                  <a:schemeClr val="accent1">
                    <a:lumMod val="50000"/>
                  </a:schemeClr>
                </a:solidFill>
                <a:latin typeface="+mn-lt"/>
              </a:rPr>
              <a:t>Tissue</a:t>
            </a:r>
            <a:endParaRPr lang="en-US" sz="2000" dirty="0">
              <a:solidFill>
                <a:schemeClr val="accent1">
                  <a:lumMod val="50000"/>
                </a:schemeClr>
              </a:solidFill>
              <a:latin typeface="+mn-lt"/>
            </a:endParaRPr>
          </a:p>
        </p:txBody>
      </p:sp>
      <p:pic>
        <p:nvPicPr>
          <p:cNvPr id="6" name="Picture 5">
            <a:extLst>
              <a:ext uri="{FF2B5EF4-FFF2-40B4-BE49-F238E27FC236}">
                <a16:creationId xmlns:a16="http://schemas.microsoft.com/office/drawing/2014/main" id="{436780BD-6CAA-9C75-4C0A-49E53E534C39}"/>
              </a:ext>
            </a:extLst>
          </p:cNvPr>
          <p:cNvPicPr>
            <a:picLocks noChangeAspect="1"/>
          </p:cNvPicPr>
          <p:nvPr/>
        </p:nvPicPr>
        <p:blipFill>
          <a:blip r:embed="rId2"/>
          <a:stretch>
            <a:fillRect/>
          </a:stretch>
        </p:blipFill>
        <p:spPr>
          <a:xfrm>
            <a:off x="1058138" y="968255"/>
            <a:ext cx="7271823" cy="1677304"/>
          </a:xfrm>
          <a:prstGeom prst="rect">
            <a:avLst/>
          </a:prstGeom>
        </p:spPr>
      </p:pic>
      <p:pic>
        <p:nvPicPr>
          <p:cNvPr id="8" name="Picture 7">
            <a:extLst>
              <a:ext uri="{FF2B5EF4-FFF2-40B4-BE49-F238E27FC236}">
                <a16:creationId xmlns:a16="http://schemas.microsoft.com/office/drawing/2014/main" id="{D94FC827-C19D-2A9E-8910-75FF120DD2C3}"/>
              </a:ext>
            </a:extLst>
          </p:cNvPr>
          <p:cNvPicPr>
            <a:picLocks noChangeAspect="1"/>
          </p:cNvPicPr>
          <p:nvPr/>
        </p:nvPicPr>
        <p:blipFill>
          <a:blip r:embed="rId3"/>
          <a:stretch>
            <a:fillRect/>
          </a:stretch>
        </p:blipFill>
        <p:spPr>
          <a:xfrm>
            <a:off x="1627511" y="2645559"/>
            <a:ext cx="6702450" cy="1986967"/>
          </a:xfrm>
          <a:prstGeom prst="rect">
            <a:avLst/>
          </a:prstGeom>
        </p:spPr>
      </p:pic>
    </p:spTree>
    <p:extLst>
      <p:ext uri="{BB962C8B-B14F-4D97-AF65-F5344CB8AC3E}">
        <p14:creationId xmlns:p14="http://schemas.microsoft.com/office/powerpoint/2010/main" val="37437887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E17995-1A16-4DEA-9591-F97019E58940}"/>
              </a:ext>
            </a:extLst>
          </p:cNvPr>
          <p:cNvSpPr>
            <a:spLocks noGrp="1"/>
          </p:cNvSpPr>
          <p:nvPr>
            <p:ph type="title" idx="4294967295"/>
          </p:nvPr>
        </p:nvSpPr>
        <p:spPr>
          <a:xfrm>
            <a:off x="457201" y="402970"/>
            <a:ext cx="8229600" cy="371400"/>
          </a:xfrm>
        </p:spPr>
        <p:txBody>
          <a:bodyPr>
            <a:noAutofit/>
          </a:bodyPr>
          <a:lstStyle/>
          <a:p>
            <a:pPr algn="ctr"/>
            <a:r>
              <a:rPr lang="vi-VN" sz="2400" dirty="0">
                <a:solidFill>
                  <a:schemeClr val="accent1">
                    <a:lumMod val="50000"/>
                  </a:schemeClr>
                </a:solidFill>
                <a:latin typeface="+mn-lt"/>
              </a:rPr>
              <a:t>Năng lượng sử dụng trong dây chuyền sản xuất giấy</a:t>
            </a:r>
            <a:endParaRPr lang="en-US" sz="24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CB60CE5D-FDD1-1804-9E20-442F5A4FC3A3}"/>
              </a:ext>
            </a:extLst>
          </p:cNvPr>
          <p:cNvSpPr>
            <a:spLocks noGrp="1" noChangeArrowheads="1"/>
          </p:cNvSpPr>
          <p:nvPr>
            <p:ph type="body" idx="4294967295"/>
          </p:nvPr>
        </p:nvSpPr>
        <p:spPr bwMode="auto">
          <a:xfrm>
            <a:off x="457201" y="1035171"/>
            <a:ext cx="8229600" cy="372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ts val="600"/>
              </a:spcBef>
              <a:spcAft>
                <a:spcPts val="600"/>
              </a:spcAft>
              <a:buClrTx/>
              <a:buSzTx/>
              <a:buNone/>
              <a:tabLst/>
            </a:pPr>
            <a:r>
              <a:rPr kumimoji="0" lang="vi-VN" altLang="en-US" sz="1600" b="1" i="0" u="none" strike="noStrike" cap="none" normalizeH="0" baseline="0" dirty="0">
                <a:ln>
                  <a:noFill/>
                </a:ln>
                <a:solidFill>
                  <a:schemeClr val="tx1"/>
                </a:solidFill>
                <a:effectLst/>
                <a:latin typeface="Arial" panose="020B0604020202020204" pitchFamily="34" charset="0"/>
              </a:rPr>
              <a:t>Đối với các cơ sở sản xuất giấy từ bột nhập khẩu và giấy loại </a:t>
            </a:r>
          </a:p>
          <a:p>
            <a:pPr marL="742950" lvl="1" indent="-285750" algn="just" eaLnBrk="0" fontAlgn="base" hangingPunct="0">
              <a:spcBef>
                <a:spcPts val="600"/>
              </a:spcBef>
              <a:spcAft>
                <a:spcPts val="600"/>
              </a:spcAft>
              <a:buClrTx/>
              <a:buSzTx/>
              <a:buFont typeface="Arial" panose="020B0604020202020204" pitchFamily="34" charset="0"/>
              <a:buChar char="•"/>
            </a:pPr>
            <a:r>
              <a:rPr kumimoji="0" lang="vi-VN" altLang="en-US" sz="1600" i="0" u="none" strike="noStrike" cap="none" normalizeH="0" baseline="0" dirty="0">
                <a:ln>
                  <a:noFill/>
                </a:ln>
                <a:solidFill>
                  <a:schemeClr val="tx1"/>
                </a:solidFill>
                <a:effectLst/>
                <a:latin typeface="Arial" panose="020B0604020202020204" pitchFamily="34" charset="0"/>
              </a:rPr>
              <a:t>Điện năng tiêu thụ chủ yếu ở các công đoạn nghiền, ép hút chân không. Các động cơ khác trong dây chuyền sản xuất có tiêu thụ năng lượng ít hơn.</a:t>
            </a:r>
          </a:p>
          <a:p>
            <a:pPr marL="742950" lvl="1" indent="-285750" algn="just" eaLnBrk="0" fontAlgn="base" hangingPunct="0">
              <a:spcBef>
                <a:spcPts val="600"/>
              </a:spcBef>
              <a:spcAft>
                <a:spcPts val="600"/>
              </a:spcAft>
              <a:buClrTx/>
              <a:buSzTx/>
              <a:buFont typeface="Arial" panose="020B0604020202020204" pitchFamily="34" charset="0"/>
              <a:buChar char="•"/>
            </a:pPr>
            <a:r>
              <a:rPr lang="vi-VN" altLang="en-US" sz="1600" dirty="0">
                <a:solidFill>
                  <a:schemeClr val="tx1"/>
                </a:solidFill>
                <a:latin typeface="Arial" panose="020B0604020202020204" pitchFamily="34" charset="0"/>
              </a:rPr>
              <a:t>Lượng nước sử dụng trong dây chuyền khá lớn nên tiêu thụ năng lượng cho bơm ở các công đoạn cũng là một lượng đáng kể.</a:t>
            </a:r>
            <a:r>
              <a:rPr kumimoji="0" lang="vi-VN" altLang="en-US" sz="1600" i="0" u="none" strike="noStrike" cap="none" normalizeH="0" baseline="0" dirty="0">
                <a:ln>
                  <a:noFill/>
                </a:ln>
                <a:solidFill>
                  <a:schemeClr val="tx1"/>
                </a:solidFill>
                <a:effectLst/>
                <a:latin typeface="Arial" panose="020B0604020202020204" pitchFamily="34" charset="0"/>
              </a:rPr>
              <a:t> </a:t>
            </a:r>
            <a:r>
              <a:rPr kumimoji="0" lang="en-US" altLang="en-US" sz="1600" i="0" u="none" strike="noStrike" cap="none" normalizeH="0" baseline="0" dirty="0">
                <a:ln>
                  <a:noFill/>
                </a:ln>
                <a:solidFill>
                  <a:schemeClr val="tx1"/>
                </a:solidFill>
                <a:effectLst/>
                <a:latin typeface="Arial" panose="020B0604020202020204" pitchFamily="34" charset="0"/>
              </a:rPr>
              <a:t> </a:t>
            </a:r>
            <a:endParaRPr kumimoji="0" lang="vi-VN" altLang="en-US" sz="1600" i="0" u="none" strike="noStrike" cap="none" normalizeH="0" baseline="0" dirty="0">
              <a:ln>
                <a:noFill/>
              </a:ln>
              <a:solidFill>
                <a:schemeClr val="tx1"/>
              </a:solidFill>
              <a:effectLst/>
              <a:latin typeface="Arial" panose="020B0604020202020204" pitchFamily="34" charset="0"/>
            </a:endParaRPr>
          </a:p>
          <a:p>
            <a:pPr marL="742950" lvl="1" indent="-285750" algn="just" eaLnBrk="0" fontAlgn="base" hangingPunct="0">
              <a:spcBef>
                <a:spcPts val="600"/>
              </a:spcBef>
              <a:spcAft>
                <a:spcPts val="600"/>
              </a:spcAft>
              <a:buClrTx/>
              <a:buSzTx/>
              <a:buFont typeface="Arial" panose="020B0604020202020204" pitchFamily="34" charset="0"/>
              <a:buChar char="•"/>
            </a:pPr>
            <a:r>
              <a:rPr kumimoji="0" lang="vi-VN" altLang="en-US" sz="1600" b="0" i="0" u="none" strike="noStrike" cap="none" normalizeH="0" baseline="0" dirty="0">
                <a:ln>
                  <a:noFill/>
                </a:ln>
                <a:solidFill>
                  <a:schemeClr val="tx1"/>
                </a:solidFill>
                <a:effectLst/>
                <a:latin typeface="Arial" panose="020B0604020202020204" pitchFamily="34" charset="0"/>
              </a:rPr>
              <a:t>Nhiệt năng tiêu thụ chủ yếu là hơi nước phục vụ cho quá trình sấy giấy trong các dây chuyền xeo.</a:t>
            </a:r>
          </a:p>
          <a:p>
            <a:pPr marL="742950" lvl="1" indent="-285750" algn="just" eaLnBrk="0" fontAlgn="base" hangingPunct="0">
              <a:spcBef>
                <a:spcPts val="600"/>
              </a:spcBef>
              <a:spcAft>
                <a:spcPts val="600"/>
              </a:spcAft>
              <a:buClrTx/>
              <a:buSzTx/>
              <a:buFont typeface="Arial" panose="020B0604020202020204" pitchFamily="34" charset="0"/>
              <a:buChar char="•"/>
            </a:pPr>
            <a:r>
              <a:rPr lang="vi-VN" altLang="en-US" sz="1600" dirty="0">
                <a:solidFill>
                  <a:schemeClr val="tx1"/>
                </a:solidFill>
                <a:latin typeface="Arial" panose="020B0604020202020204" pitchFamily="34" charset="0"/>
              </a:rPr>
              <a:t>Tùy theo loại hình công nghệ, các mức áp suất khác nhau có thể được sử dụng để sấy giấy trong các dây chuyền xeo. </a:t>
            </a:r>
          </a:p>
          <a:p>
            <a:pPr marL="742950" lvl="1" indent="-285750" algn="just" eaLnBrk="0" fontAlgn="base" hangingPunct="0">
              <a:spcBef>
                <a:spcPts val="600"/>
              </a:spcBef>
              <a:spcAft>
                <a:spcPts val="600"/>
              </a:spcAft>
              <a:buClrTx/>
              <a:buSzTx/>
              <a:buFont typeface="Arial" panose="020B0604020202020204" pitchFamily="34" charset="0"/>
              <a:buChar char="•"/>
            </a:pPr>
            <a:r>
              <a:rPr lang="vi-VN" altLang="en-US" sz="1600" dirty="0">
                <a:solidFill>
                  <a:schemeClr val="tx1"/>
                </a:solidFill>
                <a:latin typeface="Arial" panose="020B0604020202020204" pitchFamily="34" charset="0"/>
              </a:rPr>
              <a:t>Việc tách nước tốt trước khi sấy đóng vai trò quan trọng trong việc tiết kiệm năng lượng</a:t>
            </a:r>
          </a:p>
        </p:txBody>
      </p:sp>
    </p:spTree>
    <p:extLst>
      <p:ext uri="{BB962C8B-B14F-4D97-AF65-F5344CB8AC3E}">
        <p14:creationId xmlns:p14="http://schemas.microsoft.com/office/powerpoint/2010/main" val="14788362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B07A1-B52F-EFDB-59D9-BF3B2113061F}"/>
              </a:ext>
            </a:extLst>
          </p:cNvPr>
          <p:cNvSpPr>
            <a:spLocks noGrp="1"/>
          </p:cNvSpPr>
          <p:nvPr>
            <p:ph type="title" idx="4294967295"/>
          </p:nvPr>
        </p:nvSpPr>
        <p:spPr>
          <a:xfrm>
            <a:off x="457200" y="411475"/>
            <a:ext cx="8229600" cy="371400"/>
          </a:xfrm>
        </p:spPr>
        <p:txBody>
          <a:bodyPr>
            <a:noAutofit/>
          </a:bodyPr>
          <a:lstStyle/>
          <a:p>
            <a:pPr algn="ctr"/>
            <a:r>
              <a:rPr lang="vi-VN" sz="2400" dirty="0">
                <a:solidFill>
                  <a:schemeClr val="accent1">
                    <a:lumMod val="50000"/>
                  </a:schemeClr>
                </a:solidFill>
                <a:latin typeface="+mn-lt"/>
              </a:rPr>
              <a:t>Năng lượng sử dụng trong dây chuyền sản xuất giấy</a:t>
            </a:r>
            <a:endParaRPr lang="en-US" sz="2400" dirty="0">
              <a:solidFill>
                <a:schemeClr val="accent1">
                  <a:lumMod val="50000"/>
                </a:schemeClr>
              </a:solidFill>
              <a:latin typeface="+mn-lt"/>
            </a:endParaRPr>
          </a:p>
        </p:txBody>
      </p:sp>
      <p:sp>
        <p:nvSpPr>
          <p:cNvPr id="4" name="Rectangle 1">
            <a:extLst>
              <a:ext uri="{FF2B5EF4-FFF2-40B4-BE49-F238E27FC236}">
                <a16:creationId xmlns:a16="http://schemas.microsoft.com/office/drawing/2014/main" id="{DCEC5B86-B40F-F3E0-BCCF-88FB9583BF3A}"/>
              </a:ext>
            </a:extLst>
          </p:cNvPr>
          <p:cNvSpPr>
            <a:spLocks noGrp="1" noChangeArrowheads="1"/>
          </p:cNvSpPr>
          <p:nvPr>
            <p:ph type="body" idx="4294967295"/>
          </p:nvPr>
        </p:nvSpPr>
        <p:spPr bwMode="auto">
          <a:xfrm>
            <a:off x="457200" y="977401"/>
            <a:ext cx="8146111" cy="3570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ts val="600"/>
              </a:spcBef>
              <a:spcAft>
                <a:spcPts val="600"/>
              </a:spcAft>
              <a:buClrTx/>
              <a:buSzTx/>
              <a:buNone/>
              <a:tabLst/>
            </a:pPr>
            <a:r>
              <a:rPr kumimoji="0" lang="vi-VN" altLang="en-US" sz="1600" b="1" i="0" u="none" strike="noStrike" cap="none" normalizeH="0" baseline="0" dirty="0">
                <a:ln>
                  <a:noFill/>
                </a:ln>
                <a:solidFill>
                  <a:schemeClr val="tx1"/>
                </a:solidFill>
                <a:effectLst/>
                <a:latin typeface="Arial" panose="020B0604020202020204" pitchFamily="34" charset="0"/>
              </a:rPr>
              <a:t>Đối với những nhà máy có công đoạn nấu bột giấy</a:t>
            </a:r>
            <a:r>
              <a:rPr kumimoji="0" lang="en-US" altLang="en-US" sz="1600" b="0" i="0" u="none" strike="noStrike" cap="none" normalizeH="0" baseline="0" dirty="0">
                <a:ln>
                  <a:noFill/>
                </a:ln>
                <a:solidFill>
                  <a:schemeClr val="tx1"/>
                </a:solidFill>
                <a:effectLst/>
                <a:latin typeface="Arial" panose="020B0604020202020204" pitchFamily="34" charset="0"/>
              </a:rPr>
              <a:t>.</a:t>
            </a:r>
            <a:endParaRPr kumimoji="0" lang="vi-VN" altLang="en-US" sz="1600" b="0" i="0" u="none" strike="noStrike" cap="none" normalizeH="0" baseline="0" dirty="0">
              <a:ln>
                <a:noFill/>
              </a:ln>
              <a:solidFill>
                <a:schemeClr val="tx1"/>
              </a:solidFill>
              <a:effectLst/>
              <a:latin typeface="Arial" panose="020B0604020202020204" pitchFamily="34" charset="0"/>
            </a:endParaRPr>
          </a:p>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kumimoji="0" lang="vi-VN" altLang="en-US" sz="1600" b="0" i="0" u="none" strike="noStrike" cap="none" normalizeH="0" baseline="0" dirty="0">
                <a:ln>
                  <a:noFill/>
                </a:ln>
                <a:solidFill>
                  <a:schemeClr val="tx1"/>
                </a:solidFill>
                <a:effectLst/>
                <a:latin typeface="Arial" panose="020B0604020202020204" pitchFamily="34" charset="0"/>
              </a:rPr>
              <a:t>Năng lượng từ hơi nước phục vụ cho công tác nấu bột giấy là rất đáng kể. Nhìn chung, các nhà máy có công đoạn nấu bột giấy là những nhà máy lớn và một hệ thống đồng phát nhiệt – điện là phù hợp cho các nhà máy này.</a:t>
            </a:r>
          </a:p>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kumimoji="0" lang="vi-VN" altLang="en-US" sz="1600" b="0" i="0" u="none" strike="noStrike" cap="none" normalizeH="0" baseline="0" dirty="0">
                <a:ln>
                  <a:noFill/>
                </a:ln>
                <a:solidFill>
                  <a:schemeClr val="tx1"/>
                </a:solidFill>
                <a:effectLst/>
                <a:latin typeface="Arial" panose="020B0604020202020204" pitchFamily="34" charset="0"/>
              </a:rPr>
              <a:t>Hệ thống đồng phát nhiệt – điện sẽ có hiệu quả cao hơn nếu được đầu tư đồng bộ với lò hơi lớn sản xuất hơi quá nhiệt có áp suất và nhiệt độ hơi cao hơn.</a:t>
            </a:r>
          </a:p>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lang="vi-VN" altLang="en-US" sz="1600" dirty="0">
                <a:solidFill>
                  <a:schemeClr val="tx1"/>
                </a:solidFill>
                <a:latin typeface="Arial" panose="020B0604020202020204" pitchFamily="34" charset="0"/>
              </a:rPr>
              <a:t>Tiêu thụ điện hoặc nhiên liệu như dầu DO cho các máy công cụ phục vụ cho các công đoạn bốc dỡ, chuyên chở nguyên vật liệu thô có thể chiếm tỉ trọng đáng kể trong dây chuyền.</a:t>
            </a:r>
          </a:p>
          <a:p>
            <a:pPr marL="285750" marR="0" lvl="0" indent="-285750" algn="l" defTabSz="914400" rtl="0" eaLnBrk="0" fontAlgn="base" latinLnBrk="0" hangingPunct="0">
              <a:lnSpc>
                <a:spcPct val="100000"/>
              </a:lnSpc>
              <a:spcBef>
                <a:spcPts val="600"/>
              </a:spcBef>
              <a:spcAft>
                <a:spcPts val="600"/>
              </a:spcAft>
              <a:buClrTx/>
              <a:buSzTx/>
              <a:buFont typeface="Arial" panose="020B0604020202020204" pitchFamily="34" charset="0"/>
              <a:buChar char="•"/>
              <a:tabLst/>
            </a:pPr>
            <a:r>
              <a:rPr kumimoji="0" lang="vi-VN" altLang="en-US" sz="1600" b="0" i="0" u="none" strike="noStrike" cap="none" normalizeH="0" baseline="0" dirty="0">
                <a:ln>
                  <a:noFill/>
                </a:ln>
                <a:solidFill>
                  <a:schemeClr val="tx1"/>
                </a:solidFill>
                <a:effectLst/>
                <a:latin typeface="Arial" panose="020B0604020202020204" pitchFamily="34" charset="0"/>
              </a:rPr>
              <a:t>Việc xem xét đánh giá kỹ lưỡng hệ thống đồng phát nhiệt điện có thể đem lại hiệu quả cao trong tiết kiệm năng lượng. </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7433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561AA-7181-04BE-C912-008F6965A2E2}"/>
              </a:ext>
            </a:extLst>
          </p:cNvPr>
          <p:cNvSpPr>
            <a:spLocks noGrp="1"/>
          </p:cNvSpPr>
          <p:nvPr>
            <p:ph type="title" idx="4294967295"/>
          </p:nvPr>
        </p:nvSpPr>
        <p:spPr>
          <a:xfrm>
            <a:off x="527226" y="385678"/>
            <a:ext cx="8089548" cy="371400"/>
          </a:xfrm>
        </p:spPr>
        <p:txBody>
          <a:bodyPr>
            <a:noAutofit/>
          </a:bodyPr>
          <a:lstStyle/>
          <a:p>
            <a:pPr algn="ctr"/>
            <a:r>
              <a:rPr lang="vi-VN" sz="2400" dirty="0">
                <a:solidFill>
                  <a:schemeClr val="accent1">
                    <a:lumMod val="50000"/>
                  </a:schemeClr>
                </a:solidFill>
                <a:latin typeface="+mn-lt"/>
              </a:rPr>
              <a:t>Tiêu hao năng lượng cho một số loại hình sản phẩm </a:t>
            </a:r>
            <a:endParaRPr lang="en-US" sz="2400" dirty="0">
              <a:solidFill>
                <a:schemeClr val="accent1">
                  <a:lumMod val="50000"/>
                </a:schemeClr>
              </a:solidFill>
              <a:latin typeface="+mn-lt"/>
            </a:endParaRPr>
          </a:p>
        </p:txBody>
      </p:sp>
      <p:graphicFrame>
        <p:nvGraphicFramePr>
          <p:cNvPr id="4" name="Table 3">
            <a:extLst>
              <a:ext uri="{FF2B5EF4-FFF2-40B4-BE49-F238E27FC236}">
                <a16:creationId xmlns:a16="http://schemas.microsoft.com/office/drawing/2014/main" id="{C741B409-D946-04C9-1CE8-98042BE2D912}"/>
              </a:ext>
            </a:extLst>
          </p:cNvPr>
          <p:cNvGraphicFramePr>
            <a:graphicFrameLocks noGrp="1"/>
          </p:cNvGraphicFramePr>
          <p:nvPr>
            <p:extLst>
              <p:ext uri="{D42A27DB-BD31-4B8C-83A1-F6EECF244321}">
                <p14:modId xmlns:p14="http://schemas.microsoft.com/office/powerpoint/2010/main" val="1296989452"/>
              </p:ext>
            </p:extLst>
          </p:nvPr>
        </p:nvGraphicFramePr>
        <p:xfrm>
          <a:off x="100741" y="1405534"/>
          <a:ext cx="4471259" cy="2506726"/>
        </p:xfrm>
        <a:graphic>
          <a:graphicData uri="http://schemas.openxmlformats.org/drawingml/2006/table">
            <a:tbl>
              <a:tblPr>
                <a:tableStyleId>{12ACAA50-B3C0-4FEF-8DD3-66675128A787}</a:tableStyleId>
              </a:tblPr>
              <a:tblGrid>
                <a:gridCol w="450168">
                  <a:extLst>
                    <a:ext uri="{9D8B030D-6E8A-4147-A177-3AD203B41FA5}">
                      <a16:colId xmlns:a16="http://schemas.microsoft.com/office/drawing/2014/main" val="3245569105"/>
                    </a:ext>
                  </a:extLst>
                </a:gridCol>
                <a:gridCol w="1986140">
                  <a:extLst>
                    <a:ext uri="{9D8B030D-6E8A-4147-A177-3AD203B41FA5}">
                      <a16:colId xmlns:a16="http://schemas.microsoft.com/office/drawing/2014/main" val="295371385"/>
                    </a:ext>
                  </a:extLst>
                </a:gridCol>
                <a:gridCol w="950583">
                  <a:extLst>
                    <a:ext uri="{9D8B030D-6E8A-4147-A177-3AD203B41FA5}">
                      <a16:colId xmlns:a16="http://schemas.microsoft.com/office/drawing/2014/main" val="722469269"/>
                    </a:ext>
                  </a:extLst>
                </a:gridCol>
                <a:gridCol w="1084368">
                  <a:extLst>
                    <a:ext uri="{9D8B030D-6E8A-4147-A177-3AD203B41FA5}">
                      <a16:colId xmlns:a16="http://schemas.microsoft.com/office/drawing/2014/main" val="2795279262"/>
                    </a:ext>
                  </a:extLst>
                </a:gridCol>
              </a:tblGrid>
              <a:tr h="419989">
                <a:tc>
                  <a:txBody>
                    <a:bodyPr/>
                    <a:lstStyle/>
                    <a:p>
                      <a:pPr algn="ctr">
                        <a:lnSpc>
                          <a:spcPct val="115000"/>
                        </a:lnSpc>
                        <a:spcBef>
                          <a:spcPts val="200"/>
                        </a:spcBef>
                        <a:spcAft>
                          <a:spcPts val="200"/>
                        </a:spcAft>
                      </a:pPr>
                      <a:r>
                        <a:rPr lang="en-GB" sz="1400" dirty="0" err="1">
                          <a:effectLst/>
                        </a:rPr>
                        <a:t>Stt</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dirty="0" err="1">
                          <a:effectLst/>
                        </a:rPr>
                        <a:t>Nguyên</a:t>
                      </a:r>
                      <a:r>
                        <a:rPr lang="en-GB" sz="1400" dirty="0">
                          <a:effectLst/>
                        </a:rPr>
                        <a:t>, </a:t>
                      </a:r>
                      <a:r>
                        <a:rPr lang="en-GB" sz="1400" dirty="0" err="1">
                          <a:effectLst/>
                        </a:rPr>
                        <a:t>nhiên</a:t>
                      </a:r>
                      <a:r>
                        <a:rPr lang="en-GB" sz="1400" dirty="0">
                          <a:effectLst/>
                        </a:rPr>
                        <a:t>, </a:t>
                      </a:r>
                      <a:r>
                        <a:rPr lang="en-GB" sz="1400" dirty="0" err="1">
                          <a:effectLst/>
                        </a:rPr>
                        <a:t>vật</a:t>
                      </a:r>
                      <a:r>
                        <a:rPr lang="en-GB" sz="1400" dirty="0">
                          <a:effectLst/>
                        </a:rPr>
                        <a:t> </a:t>
                      </a:r>
                      <a:r>
                        <a:rPr lang="en-GB" sz="1400" dirty="0" err="1">
                          <a:effectLst/>
                        </a:rPr>
                        <a:t>liệu</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Đơn</a:t>
                      </a:r>
                      <a:endParaRPr lang="en-US" sz="1400">
                        <a:effectLst/>
                      </a:endParaRPr>
                    </a:p>
                    <a:p>
                      <a:pPr algn="ctr">
                        <a:lnSpc>
                          <a:spcPct val="115000"/>
                        </a:lnSpc>
                        <a:spcBef>
                          <a:spcPts val="200"/>
                        </a:spcBef>
                        <a:spcAft>
                          <a:spcPts val="200"/>
                        </a:spcAft>
                      </a:pPr>
                      <a:r>
                        <a:rPr lang="en-GB" sz="1400">
                          <a:effectLst/>
                        </a:rPr>
                        <a:t>vị</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vi-VN" sz="1400" dirty="0">
                          <a:effectLst/>
                        </a:rPr>
                        <a:t>Giá trị</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281154230"/>
                  </a:ext>
                </a:extLst>
              </a:tr>
              <a:tr h="209550">
                <a:tc>
                  <a:txBody>
                    <a:bodyPr/>
                    <a:lstStyle/>
                    <a:p>
                      <a:pPr algn="ctr">
                        <a:lnSpc>
                          <a:spcPct val="115000"/>
                        </a:lnSpc>
                        <a:spcBef>
                          <a:spcPts val="200"/>
                        </a:spcBef>
                        <a:spcAft>
                          <a:spcPts val="200"/>
                        </a:spcAft>
                      </a:pPr>
                      <a:r>
                        <a:rPr lang="en-GB" sz="1400">
                          <a:effectLst/>
                        </a:rPr>
                        <a:t>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dirty="0" err="1">
                          <a:effectLst/>
                        </a:rPr>
                        <a:t>Nguyên</a:t>
                      </a:r>
                      <a:r>
                        <a:rPr lang="en-GB" sz="1400" dirty="0">
                          <a:effectLst/>
                        </a:rPr>
                        <a:t> </a:t>
                      </a:r>
                      <a:r>
                        <a:rPr lang="en-GB" sz="1400" dirty="0" err="1">
                          <a:effectLst/>
                        </a:rPr>
                        <a:t>liệu</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561486182"/>
                  </a:ext>
                </a:extLst>
              </a:tr>
              <a:tr h="209550">
                <a:tc>
                  <a:txBody>
                    <a:bodyPr/>
                    <a:lstStyle/>
                    <a:p>
                      <a:pPr algn="ctr">
                        <a:lnSpc>
                          <a:spcPct val="115000"/>
                        </a:lnSpc>
                        <a:spcBef>
                          <a:spcPts val="200"/>
                        </a:spcBef>
                        <a:spcAft>
                          <a:spcPts val="2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dirty="0">
                          <a:effectLst/>
                        </a:rPr>
                        <a:t>Keo, </a:t>
                      </a:r>
                      <a:r>
                        <a:rPr lang="en-GB" sz="1400" dirty="0" err="1">
                          <a:effectLst/>
                        </a:rPr>
                        <a:t>bạch</a:t>
                      </a:r>
                      <a:r>
                        <a:rPr lang="en-GB" sz="1400" dirty="0">
                          <a:effectLst/>
                        </a:rPr>
                        <a:t> </a:t>
                      </a:r>
                      <a:r>
                        <a:rPr lang="en-GB" sz="1400" dirty="0" err="1">
                          <a:effectLst/>
                        </a:rPr>
                        <a:t>đàn</a:t>
                      </a:r>
                      <a:r>
                        <a:rPr lang="en-GB" sz="1400" dirty="0">
                          <a:effectLst/>
                        </a:rPr>
                        <a:t> (</a:t>
                      </a:r>
                      <a:r>
                        <a:rPr lang="en-GB" sz="1400" dirty="0" err="1">
                          <a:effectLst/>
                        </a:rPr>
                        <a:t>Độ</a:t>
                      </a:r>
                      <a:r>
                        <a:rPr lang="en-GB" sz="1400" dirty="0">
                          <a:effectLst/>
                        </a:rPr>
                        <a:t> </a:t>
                      </a:r>
                      <a:r>
                        <a:rPr lang="en-GB" sz="1400" dirty="0" err="1">
                          <a:effectLst/>
                        </a:rPr>
                        <a:t>khô</a:t>
                      </a:r>
                      <a:r>
                        <a:rPr lang="en-GB" sz="1400" dirty="0">
                          <a:effectLst/>
                        </a:rPr>
                        <a:t> 50%)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vi-VN" sz="1400" dirty="0" err="1">
                          <a:effectLst/>
                        </a:rPr>
                        <a:t>Kg</a:t>
                      </a:r>
                      <a:r>
                        <a:rPr lang="vi-VN" sz="1400" dirty="0">
                          <a:effectLst/>
                        </a:rPr>
                        <a:t>/tấn</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4.180,00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4220122935"/>
                  </a:ext>
                </a:extLst>
              </a:tr>
              <a:tr h="209550">
                <a:tc>
                  <a:txBody>
                    <a:bodyPr/>
                    <a:lstStyle/>
                    <a:p>
                      <a:pPr algn="ctr">
                        <a:lnSpc>
                          <a:spcPct val="115000"/>
                        </a:lnSpc>
                        <a:spcBef>
                          <a:spcPts val="200"/>
                        </a:spcBef>
                        <a:spcAft>
                          <a:spcPts val="200"/>
                        </a:spcAft>
                      </a:pPr>
                      <a:r>
                        <a:rPr lang="en-GB" sz="1400">
                          <a:effectLst/>
                        </a:rPr>
                        <a:t>II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dirty="0" err="1">
                          <a:effectLst/>
                        </a:rPr>
                        <a:t>Nhiên</a:t>
                      </a:r>
                      <a:r>
                        <a:rPr lang="en-GB" sz="1400" dirty="0">
                          <a:effectLst/>
                        </a:rPr>
                        <a:t> </a:t>
                      </a:r>
                      <a:r>
                        <a:rPr lang="en-GB" sz="1400" dirty="0" err="1">
                          <a:effectLst/>
                        </a:rPr>
                        <a:t>liệu</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461085352"/>
                  </a:ext>
                </a:extLst>
              </a:tr>
              <a:tr h="209550">
                <a:tc>
                  <a:txBody>
                    <a:bodyPr/>
                    <a:lstStyle/>
                    <a:p>
                      <a:pPr algn="ctr">
                        <a:lnSpc>
                          <a:spcPct val="115000"/>
                        </a:lnSpc>
                        <a:spcBef>
                          <a:spcPts val="200"/>
                        </a:spcBef>
                        <a:spcAft>
                          <a:spcPts val="2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Điện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vi-VN" sz="1400" dirty="0" err="1">
                          <a:effectLst/>
                        </a:rPr>
                        <a:t>MWh</a:t>
                      </a:r>
                      <a:r>
                        <a:rPr lang="vi-VN" sz="1400" dirty="0">
                          <a:effectLst/>
                        </a:rPr>
                        <a:t>/tấn</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0,32</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005553561"/>
                  </a:ext>
                </a:extLst>
              </a:tr>
              <a:tr h="247650">
                <a:tc>
                  <a:txBody>
                    <a:bodyPr/>
                    <a:lstStyle/>
                    <a:p>
                      <a:pPr algn="ctr">
                        <a:lnSpc>
                          <a:spcPct val="115000"/>
                        </a:lnSpc>
                        <a:spcBef>
                          <a:spcPts val="200"/>
                        </a:spcBef>
                        <a:spcAft>
                          <a:spcPts val="2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Nước</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vi-VN" sz="1400" dirty="0">
                          <a:effectLst/>
                        </a:rPr>
                        <a:t>M3/tấn</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45,0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1121928266"/>
                  </a:ext>
                </a:extLst>
              </a:tr>
              <a:tr h="209550">
                <a:tc>
                  <a:txBody>
                    <a:bodyPr/>
                    <a:lstStyle/>
                    <a:p>
                      <a:pPr algn="ctr">
                        <a:lnSpc>
                          <a:spcPct val="115000"/>
                        </a:lnSpc>
                        <a:spcBef>
                          <a:spcPts val="200"/>
                        </a:spcBef>
                        <a:spcAft>
                          <a:spcPts val="2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Hơi cho chưng bốc</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vi-VN" sz="1400" dirty="0">
                          <a:effectLst/>
                        </a:rPr>
                        <a:t>Tấn/tấn</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2,10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3828574359"/>
                  </a:ext>
                </a:extLst>
              </a:tr>
              <a:tr h="209550">
                <a:tc>
                  <a:txBody>
                    <a:bodyPr/>
                    <a:lstStyle/>
                    <a:p>
                      <a:pPr algn="ctr">
                        <a:lnSpc>
                          <a:spcPct val="115000"/>
                        </a:lnSpc>
                        <a:spcBef>
                          <a:spcPts val="200"/>
                        </a:spcBef>
                        <a:spcAft>
                          <a:spcPts val="200"/>
                        </a:spcAft>
                      </a:pPr>
                      <a:r>
                        <a:rPr lang="en-GB" sz="1400">
                          <a:effectLst/>
                        </a:rPr>
                        <a:t>4</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nSpc>
                          <a:spcPct val="115000"/>
                        </a:lnSpc>
                        <a:spcBef>
                          <a:spcPts val="200"/>
                        </a:spcBef>
                        <a:spcAft>
                          <a:spcPts val="200"/>
                        </a:spcAft>
                      </a:pPr>
                      <a:r>
                        <a:rPr lang="en-GB" sz="1400">
                          <a:effectLst/>
                        </a:rPr>
                        <a:t>Hơi cho nấu bột</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vi-VN" sz="1400" dirty="0">
                          <a:effectLst/>
                        </a:rPr>
                        <a:t>Tấn/tấn</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tc>
                  <a:txBody>
                    <a:bodyPr/>
                    <a:lstStyle/>
                    <a:p>
                      <a:pPr algn="ctr">
                        <a:lnSpc>
                          <a:spcPct val="115000"/>
                        </a:lnSpc>
                        <a:spcBef>
                          <a:spcPts val="200"/>
                        </a:spcBef>
                        <a:spcAft>
                          <a:spcPts val="200"/>
                        </a:spcAft>
                      </a:pPr>
                      <a:r>
                        <a:rPr lang="en-GB" sz="1400" dirty="0">
                          <a:effectLst/>
                        </a:rPr>
                        <a:t>1,78</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tc>
                <a:extLst>
                  <a:ext uri="{0D108BD9-81ED-4DB2-BD59-A6C34878D82A}">
                    <a16:rowId xmlns:a16="http://schemas.microsoft.com/office/drawing/2014/main" val="484526526"/>
                  </a:ext>
                </a:extLst>
              </a:tr>
            </a:tbl>
          </a:graphicData>
        </a:graphic>
      </p:graphicFrame>
      <p:sp>
        <p:nvSpPr>
          <p:cNvPr id="6" name="TextBox 5">
            <a:extLst>
              <a:ext uri="{FF2B5EF4-FFF2-40B4-BE49-F238E27FC236}">
                <a16:creationId xmlns:a16="http://schemas.microsoft.com/office/drawing/2014/main" id="{E5CAB64A-B4BA-FC31-BCF4-28132520EF24}"/>
              </a:ext>
            </a:extLst>
          </p:cNvPr>
          <p:cNvSpPr txBox="1"/>
          <p:nvPr/>
        </p:nvSpPr>
        <p:spPr>
          <a:xfrm>
            <a:off x="170481" y="845493"/>
            <a:ext cx="4091553" cy="523220"/>
          </a:xfrm>
          <a:prstGeom prst="rect">
            <a:avLst/>
          </a:prstGeom>
          <a:noFill/>
        </p:spPr>
        <p:txBody>
          <a:bodyPr wrap="square">
            <a:spAutoFit/>
          </a:bodyPr>
          <a:lstStyle/>
          <a:p>
            <a:pPr algn="ctr"/>
            <a:r>
              <a:rPr lang="en-GB" sz="1400" b="1" dirty="0" err="1">
                <a:effectLst/>
                <a:latin typeface="+mn-lt"/>
                <a:ea typeface="Times New Roman" panose="02020603050405020304" pitchFamily="18" charset="0"/>
                <a:cs typeface="Times New Roman" panose="02020603050405020304" pitchFamily="18" charset="0"/>
              </a:rPr>
              <a:t>Định</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mức</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Nguyên</a:t>
            </a:r>
            <a:r>
              <a:rPr lang="en-GB" sz="1400" b="1" dirty="0">
                <a:effectLst/>
                <a:latin typeface="+mn-lt"/>
                <a:ea typeface="Times New Roman" panose="02020603050405020304" pitchFamily="18" charset="0"/>
                <a:cs typeface="Times New Roman" panose="02020603050405020304" pitchFamily="18" charset="0"/>
              </a:rPr>
              <a:t> – </a:t>
            </a:r>
            <a:r>
              <a:rPr lang="en-GB" sz="1400" b="1" dirty="0" err="1">
                <a:effectLst/>
                <a:latin typeface="+mn-lt"/>
                <a:ea typeface="Times New Roman" panose="02020603050405020304" pitchFamily="18" charset="0"/>
                <a:cs typeface="Times New Roman" panose="02020603050405020304" pitchFamily="18" charset="0"/>
              </a:rPr>
              <a:t>nhiên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vật</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liệu</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để</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sản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xuất</a:t>
            </a:r>
            <a:r>
              <a:rPr lang="en-GB" sz="1400" b="1" dirty="0">
                <a:effectLst/>
                <a:latin typeface="+mn-lt"/>
                <a:ea typeface="Times New Roman" panose="02020603050405020304" pitchFamily="18" charset="0"/>
                <a:cs typeface="Times New Roman" panose="02020603050405020304" pitchFamily="18" charset="0"/>
              </a:rPr>
              <a:t> 1 </a:t>
            </a:r>
            <a:r>
              <a:rPr lang="en-GB" sz="1400" b="1" dirty="0" err="1">
                <a:effectLst/>
                <a:latin typeface="+mn-lt"/>
                <a:ea typeface="Times New Roman" panose="02020603050405020304" pitchFamily="18" charset="0"/>
                <a:cs typeface="Times New Roman" panose="02020603050405020304" pitchFamily="18" charset="0"/>
              </a:rPr>
              <a:t>tấn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bột</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hóa</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học</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tẩy</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trắng</a:t>
            </a:r>
            <a:r>
              <a:rPr lang="en-GB" sz="1400" b="1" dirty="0">
                <a:effectLst/>
                <a:latin typeface="+mn-lt"/>
                <a:ea typeface="Times New Roman" panose="02020603050405020304" pitchFamily="18" charset="0"/>
                <a:cs typeface="Times New Roman" panose="02020603050405020304" pitchFamily="18" charset="0"/>
              </a:rPr>
              <a:t>:</a:t>
            </a:r>
            <a:endParaRPr lang="en-US" b="1" dirty="0">
              <a:latin typeface="+mn-lt"/>
            </a:endParaRPr>
          </a:p>
        </p:txBody>
      </p:sp>
      <p:graphicFrame>
        <p:nvGraphicFramePr>
          <p:cNvPr id="7" name="Table 6">
            <a:extLst>
              <a:ext uri="{FF2B5EF4-FFF2-40B4-BE49-F238E27FC236}">
                <a16:creationId xmlns:a16="http://schemas.microsoft.com/office/drawing/2014/main" id="{8423B45F-582E-B066-871A-82F90459B294}"/>
              </a:ext>
            </a:extLst>
          </p:cNvPr>
          <p:cNvGraphicFramePr>
            <a:graphicFrameLocks noGrp="1"/>
          </p:cNvGraphicFramePr>
          <p:nvPr>
            <p:extLst>
              <p:ext uri="{D42A27DB-BD31-4B8C-83A1-F6EECF244321}">
                <p14:modId xmlns:p14="http://schemas.microsoft.com/office/powerpoint/2010/main" val="2002772605"/>
              </p:ext>
            </p:extLst>
          </p:nvPr>
        </p:nvGraphicFramePr>
        <p:xfrm>
          <a:off x="4680490" y="1405534"/>
          <a:ext cx="4300779" cy="3680460"/>
        </p:xfrm>
        <a:graphic>
          <a:graphicData uri="http://schemas.openxmlformats.org/drawingml/2006/table">
            <a:tbl>
              <a:tblPr firstRow="1" firstCol="1" lastRow="1" lastCol="1" bandRow="1" bandCol="1">
                <a:tableStyleId>{12ACAA50-B3C0-4FEF-8DD3-66675128A787}</a:tableStyleId>
              </a:tblPr>
              <a:tblGrid>
                <a:gridCol w="550188">
                  <a:extLst>
                    <a:ext uri="{9D8B030D-6E8A-4147-A177-3AD203B41FA5}">
                      <a16:colId xmlns:a16="http://schemas.microsoft.com/office/drawing/2014/main" val="3374181794"/>
                    </a:ext>
                  </a:extLst>
                </a:gridCol>
                <a:gridCol w="1702560">
                  <a:extLst>
                    <a:ext uri="{9D8B030D-6E8A-4147-A177-3AD203B41FA5}">
                      <a16:colId xmlns:a16="http://schemas.microsoft.com/office/drawing/2014/main" val="1311419539"/>
                    </a:ext>
                  </a:extLst>
                </a:gridCol>
                <a:gridCol w="682963">
                  <a:extLst>
                    <a:ext uri="{9D8B030D-6E8A-4147-A177-3AD203B41FA5}">
                      <a16:colId xmlns:a16="http://schemas.microsoft.com/office/drawing/2014/main" val="2253593504"/>
                    </a:ext>
                  </a:extLst>
                </a:gridCol>
                <a:gridCol w="1365068">
                  <a:extLst>
                    <a:ext uri="{9D8B030D-6E8A-4147-A177-3AD203B41FA5}">
                      <a16:colId xmlns:a16="http://schemas.microsoft.com/office/drawing/2014/main" val="3993658579"/>
                    </a:ext>
                  </a:extLst>
                </a:gridCol>
              </a:tblGrid>
              <a:tr h="0">
                <a:tc>
                  <a:txBody>
                    <a:bodyPr/>
                    <a:lstStyle/>
                    <a:p>
                      <a:pPr algn="ctr">
                        <a:lnSpc>
                          <a:spcPct val="115000"/>
                        </a:lnSpc>
                        <a:spcBef>
                          <a:spcPts val="200"/>
                        </a:spcBef>
                        <a:spcAft>
                          <a:spcPts val="200"/>
                        </a:spcAft>
                      </a:pPr>
                      <a:r>
                        <a:rPr lang="vi-VN" sz="1400" b="1" dirty="0">
                          <a:effectLst/>
                        </a:rPr>
                        <a:t>STT</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b="1" dirty="0" err="1">
                          <a:effectLst/>
                        </a:rPr>
                        <a:t>Tên</a:t>
                      </a:r>
                      <a:r>
                        <a:rPr lang="en-GB" sz="1400" b="1" dirty="0">
                          <a:effectLst/>
                        </a:rPr>
                        <a:t> </a:t>
                      </a:r>
                      <a:r>
                        <a:rPr lang="en-GB" sz="1400" b="1" dirty="0" err="1">
                          <a:effectLst/>
                        </a:rPr>
                        <a:t>nguyên</a:t>
                      </a:r>
                      <a:r>
                        <a:rPr lang="en-GB" sz="1400" b="1" dirty="0">
                          <a:effectLst/>
                        </a:rPr>
                        <a:t> </a:t>
                      </a:r>
                      <a:r>
                        <a:rPr lang="en-GB" sz="1400" b="1" dirty="0" err="1">
                          <a:effectLst/>
                        </a:rPr>
                        <a:t>vật</a:t>
                      </a:r>
                      <a:r>
                        <a:rPr lang="en-GB" sz="1400" b="1" dirty="0">
                          <a:effectLst/>
                        </a:rPr>
                        <a:t> </a:t>
                      </a:r>
                      <a:r>
                        <a:rPr lang="en-GB" sz="1400" b="1" dirty="0" err="1">
                          <a:effectLst/>
                        </a:rPr>
                        <a:t>liệu</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b="1" dirty="0" err="1">
                          <a:effectLst/>
                        </a:rPr>
                        <a:t>Đơn</a:t>
                      </a:r>
                      <a:r>
                        <a:rPr lang="en-GB" sz="1400" b="1" dirty="0">
                          <a:effectLst/>
                        </a:rPr>
                        <a:t> </a:t>
                      </a:r>
                      <a:r>
                        <a:rPr lang="en-GB" sz="1400" b="1" dirty="0" err="1">
                          <a:effectLst/>
                        </a:rPr>
                        <a:t>vị</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b="1" dirty="0" err="1">
                          <a:effectLst/>
                        </a:rPr>
                        <a:t>Định</a:t>
                      </a:r>
                      <a:r>
                        <a:rPr lang="en-GB" sz="1400" b="1" dirty="0">
                          <a:effectLst/>
                        </a:rPr>
                        <a:t> </a:t>
                      </a:r>
                      <a:r>
                        <a:rPr lang="en-GB" sz="1400" b="1" dirty="0" err="1">
                          <a:effectLst/>
                        </a:rPr>
                        <a:t>mức</a:t>
                      </a:r>
                      <a:r>
                        <a:rPr lang="en-GB" sz="1400" b="1" dirty="0">
                          <a:effectLst/>
                        </a:rPr>
                        <a:t> </a:t>
                      </a:r>
                      <a:r>
                        <a:rPr lang="en-GB" sz="1400" b="1" dirty="0" err="1">
                          <a:effectLst/>
                        </a:rPr>
                        <a:t>tiêu</a:t>
                      </a:r>
                      <a:r>
                        <a:rPr lang="en-GB" sz="1400" b="1" dirty="0">
                          <a:effectLst/>
                        </a:rPr>
                        <a:t> hao</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37084047"/>
                  </a:ext>
                </a:extLst>
              </a:tr>
              <a:tr h="0">
                <a:tc>
                  <a:txBody>
                    <a:bodyPr/>
                    <a:lstStyle/>
                    <a:p>
                      <a:pPr algn="ctr">
                        <a:lnSpc>
                          <a:spcPct val="115000"/>
                        </a:lnSpc>
                        <a:spcBef>
                          <a:spcPts val="200"/>
                        </a:spcBef>
                        <a:spcAft>
                          <a:spcPts val="200"/>
                        </a:spcAft>
                      </a:pPr>
                      <a:r>
                        <a:rPr lang="en-GB" sz="1400">
                          <a:effectLst/>
                        </a:rPr>
                        <a:t>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dirty="0" err="1">
                          <a:effectLst/>
                        </a:rPr>
                        <a:t>Nguyên</a:t>
                      </a:r>
                      <a:r>
                        <a:rPr lang="en-GB" sz="1400" dirty="0">
                          <a:effectLst/>
                        </a:rPr>
                        <a:t> </a:t>
                      </a:r>
                      <a:r>
                        <a:rPr lang="en-GB" sz="1400" dirty="0" err="1">
                          <a:effectLst/>
                        </a:rPr>
                        <a:t>liệu</a:t>
                      </a:r>
                      <a:r>
                        <a:rPr lang="en-GB" sz="1400" dirty="0">
                          <a:effectLst/>
                        </a:rPr>
                        <a:t> </a:t>
                      </a:r>
                      <a:r>
                        <a:rPr lang="en-GB" sz="1400" dirty="0" err="1">
                          <a:effectLst/>
                        </a:rPr>
                        <a:t>chính</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01659615"/>
                  </a:ext>
                </a:extLst>
              </a:tr>
              <a:tr h="0">
                <a:tc>
                  <a:txBody>
                    <a:bodyPr/>
                    <a:lstStyle/>
                    <a:p>
                      <a:pPr algn="ctr">
                        <a:lnSpc>
                          <a:spcPct val="115000"/>
                        </a:lnSpc>
                        <a:spcBef>
                          <a:spcPts val="200"/>
                        </a:spcBef>
                        <a:spcAft>
                          <a:spcPts val="200"/>
                        </a:spcAft>
                      </a:pPr>
                      <a:r>
                        <a:rPr lang="en-GB" sz="1400" dirty="0">
                          <a:effectLst/>
                        </a:rPr>
                        <a:t>1</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dirty="0" err="1">
                          <a:effectLst/>
                        </a:rPr>
                        <a:t>Gỗ</a:t>
                      </a:r>
                      <a:r>
                        <a:rPr lang="en-GB" sz="1400" dirty="0">
                          <a:effectLst/>
                        </a:rPr>
                        <a:t> </a:t>
                      </a:r>
                      <a:r>
                        <a:rPr lang="en-GB" sz="1400" dirty="0" err="1">
                          <a:effectLst/>
                        </a:rPr>
                        <a:t>keo</a:t>
                      </a:r>
                      <a:r>
                        <a:rPr lang="en-GB" sz="1400" dirty="0">
                          <a:effectLst/>
                        </a:rPr>
                        <a:t>, </a:t>
                      </a:r>
                      <a:r>
                        <a:rPr lang="en-GB" sz="1400" dirty="0" err="1">
                          <a:effectLst/>
                        </a:rPr>
                        <a:t>bạch</a:t>
                      </a:r>
                      <a:r>
                        <a:rPr lang="en-GB" sz="1400" dirty="0">
                          <a:effectLst/>
                        </a:rPr>
                        <a:t> </a:t>
                      </a:r>
                      <a:r>
                        <a:rPr lang="en-GB" sz="1400" dirty="0" err="1">
                          <a:effectLst/>
                        </a:rPr>
                        <a:t>đàn</a:t>
                      </a:r>
                      <a:r>
                        <a:rPr lang="en-GB" sz="1400" dirty="0">
                          <a:effectLst/>
                        </a:rPr>
                        <a:t>, (50% </a:t>
                      </a:r>
                      <a:r>
                        <a:rPr lang="en-GB" sz="1400" dirty="0" err="1">
                          <a:effectLst/>
                        </a:rPr>
                        <a:t>độ</a:t>
                      </a:r>
                      <a:r>
                        <a:rPr lang="en-GB" sz="1400" dirty="0">
                          <a:effectLst/>
                        </a:rPr>
                        <a:t> </a:t>
                      </a:r>
                      <a:r>
                        <a:rPr lang="en-GB" sz="1400" dirty="0" err="1">
                          <a:effectLst/>
                        </a:rPr>
                        <a:t>khô</a:t>
                      </a:r>
                      <a:r>
                        <a:rPr lang="en-GB" sz="1400" dirty="0">
                          <a:effectLst/>
                        </a:rPr>
                        <a:t>)</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err="1">
                          <a:effectLst/>
                        </a:rPr>
                        <a:t>Tấn</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2,8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120898849"/>
                  </a:ext>
                </a:extLst>
              </a:tr>
              <a:tr h="0">
                <a:tc>
                  <a:txBody>
                    <a:bodyPr/>
                    <a:lstStyle/>
                    <a:p>
                      <a:pPr algn="ctr">
                        <a:lnSpc>
                          <a:spcPct val="115000"/>
                        </a:lnSpc>
                        <a:spcBef>
                          <a:spcPts val="200"/>
                        </a:spcBef>
                        <a:spcAft>
                          <a:spcPts val="200"/>
                        </a:spcAft>
                      </a:pPr>
                      <a:r>
                        <a:rPr lang="en-GB" sz="1400">
                          <a:effectLst/>
                        </a:rPr>
                        <a:t>II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dirty="0" err="1">
                          <a:effectLst/>
                        </a:rPr>
                        <a:t>Hoá</a:t>
                      </a:r>
                      <a:r>
                        <a:rPr lang="en-GB" sz="1400" dirty="0">
                          <a:effectLst/>
                        </a:rPr>
                        <a:t> </a:t>
                      </a:r>
                      <a:r>
                        <a:rPr lang="en-GB" sz="1400" dirty="0" err="1">
                          <a:effectLst/>
                        </a:rPr>
                        <a:t>chất</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74723075"/>
                  </a:ext>
                </a:extLst>
              </a:tr>
              <a:tr h="0">
                <a:tc>
                  <a:txBody>
                    <a:bodyPr/>
                    <a:lstStyle/>
                    <a:p>
                      <a:pPr algn="ctr">
                        <a:lnSpc>
                          <a:spcPct val="115000"/>
                        </a:lnSpc>
                        <a:spcBef>
                          <a:spcPts val="200"/>
                        </a:spcBef>
                        <a:spcAft>
                          <a:spcPts val="2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dirty="0">
                          <a:effectLst/>
                        </a:rPr>
                        <a:t>NaOH</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47</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17840604"/>
                  </a:ext>
                </a:extLst>
              </a:tr>
              <a:tr h="159385">
                <a:tc>
                  <a:txBody>
                    <a:bodyPr/>
                    <a:lstStyle/>
                    <a:p>
                      <a:pPr algn="ctr">
                        <a:lnSpc>
                          <a:spcPct val="115000"/>
                        </a:lnSpc>
                        <a:spcBef>
                          <a:spcPts val="200"/>
                        </a:spcBef>
                        <a:spcAft>
                          <a:spcPts val="2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 (H</a:t>
                      </a:r>
                      <a:r>
                        <a:rPr lang="en-GB" sz="1400" baseline="-25000">
                          <a:effectLst/>
                        </a:rPr>
                        <a:t>2</a:t>
                      </a:r>
                      <a:r>
                        <a:rPr lang="en-GB" sz="1400">
                          <a:effectLst/>
                        </a:rPr>
                        <a:t>O</a:t>
                      </a:r>
                      <a:r>
                        <a:rPr lang="en-GB" sz="1400" baseline="-25000">
                          <a:effectLst/>
                        </a:rPr>
                        <a:t>2</a:t>
                      </a:r>
                      <a:r>
                        <a:rPr lang="en-GB" sz="1400">
                          <a:effectLst/>
                        </a:rPr>
                        <a:t> 50%)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80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883235449"/>
                  </a:ext>
                </a:extLst>
              </a:tr>
              <a:tr h="0">
                <a:tc>
                  <a:txBody>
                    <a:bodyPr/>
                    <a:lstStyle/>
                    <a:p>
                      <a:pPr algn="ctr">
                        <a:lnSpc>
                          <a:spcPct val="115000"/>
                        </a:lnSpc>
                        <a:spcBef>
                          <a:spcPts val="200"/>
                        </a:spcBef>
                        <a:spcAft>
                          <a:spcPts val="2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dirty="0">
                          <a:effectLst/>
                        </a:rPr>
                        <a:t> Na2SiO3</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60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88944747"/>
                  </a:ext>
                </a:extLst>
              </a:tr>
              <a:tr h="0">
                <a:tc>
                  <a:txBody>
                    <a:bodyPr/>
                    <a:lstStyle/>
                    <a:p>
                      <a:pPr algn="ctr">
                        <a:lnSpc>
                          <a:spcPct val="115000"/>
                        </a:lnSpc>
                        <a:spcBef>
                          <a:spcPts val="200"/>
                        </a:spcBef>
                        <a:spcAft>
                          <a:spcPts val="200"/>
                        </a:spcAft>
                      </a:pPr>
                      <a:r>
                        <a:rPr lang="en-GB" sz="1400">
                          <a:effectLst/>
                        </a:rPr>
                        <a:t>4</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DTPA</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6</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095830887"/>
                  </a:ext>
                </a:extLst>
              </a:tr>
              <a:tr h="0">
                <a:tc>
                  <a:txBody>
                    <a:bodyPr/>
                    <a:lstStyle/>
                    <a:p>
                      <a:pPr algn="ctr">
                        <a:lnSpc>
                          <a:spcPct val="115000"/>
                        </a:lnSpc>
                        <a:spcBef>
                          <a:spcPts val="200"/>
                        </a:spcBef>
                        <a:spcAft>
                          <a:spcPts val="200"/>
                        </a:spcAft>
                      </a:pPr>
                      <a:r>
                        <a:rPr lang="en-GB" sz="1400">
                          <a:effectLst/>
                        </a:rPr>
                        <a:t>III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Nhiên liệu, năng lượng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26929195"/>
                  </a:ext>
                </a:extLst>
              </a:tr>
              <a:tr h="0">
                <a:tc>
                  <a:txBody>
                    <a:bodyPr/>
                    <a:lstStyle/>
                    <a:p>
                      <a:pPr algn="ctr">
                        <a:lnSpc>
                          <a:spcPct val="115000"/>
                        </a:lnSpc>
                        <a:spcBef>
                          <a:spcPts val="200"/>
                        </a:spcBef>
                        <a:spcAft>
                          <a:spcPts val="2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Than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200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66943359"/>
                  </a:ext>
                </a:extLst>
              </a:tr>
              <a:tr h="0">
                <a:tc>
                  <a:txBody>
                    <a:bodyPr/>
                    <a:lstStyle/>
                    <a:p>
                      <a:pPr algn="ctr">
                        <a:lnSpc>
                          <a:spcPct val="115000"/>
                        </a:lnSpc>
                        <a:spcBef>
                          <a:spcPts val="200"/>
                        </a:spcBef>
                        <a:spcAft>
                          <a:spcPts val="2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Điện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Kwh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1200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2511781"/>
                  </a:ext>
                </a:extLst>
              </a:tr>
              <a:tr h="0">
                <a:tc>
                  <a:txBody>
                    <a:bodyPr/>
                    <a:lstStyle/>
                    <a:p>
                      <a:pPr algn="ctr">
                        <a:lnSpc>
                          <a:spcPct val="115000"/>
                        </a:lnSpc>
                        <a:spcBef>
                          <a:spcPts val="200"/>
                        </a:spcBef>
                        <a:spcAft>
                          <a:spcPts val="2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15000"/>
                        </a:lnSpc>
                        <a:spcBef>
                          <a:spcPts val="200"/>
                        </a:spcBef>
                        <a:spcAft>
                          <a:spcPts val="200"/>
                        </a:spcAft>
                      </a:pPr>
                      <a:r>
                        <a:rPr lang="en-GB" sz="1400">
                          <a:effectLst/>
                        </a:rPr>
                        <a:t>Nước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a:effectLst/>
                        </a:rPr>
                        <a:t>m3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lnSpc>
                          <a:spcPct val="115000"/>
                        </a:lnSpc>
                        <a:spcBef>
                          <a:spcPts val="200"/>
                        </a:spcBef>
                        <a:spcAft>
                          <a:spcPts val="200"/>
                        </a:spcAft>
                      </a:pPr>
                      <a:r>
                        <a:rPr lang="en-GB" sz="1400" dirty="0">
                          <a:effectLst/>
                        </a:rPr>
                        <a:t>20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67362393"/>
                  </a:ext>
                </a:extLst>
              </a:tr>
            </a:tbl>
          </a:graphicData>
        </a:graphic>
      </p:graphicFrame>
      <p:sp>
        <p:nvSpPr>
          <p:cNvPr id="9" name="TextBox 8">
            <a:extLst>
              <a:ext uri="{FF2B5EF4-FFF2-40B4-BE49-F238E27FC236}">
                <a16:creationId xmlns:a16="http://schemas.microsoft.com/office/drawing/2014/main" id="{2072C282-48C4-7FAA-3163-23B144DBA5CF}"/>
              </a:ext>
            </a:extLst>
          </p:cNvPr>
          <p:cNvSpPr txBox="1"/>
          <p:nvPr/>
        </p:nvSpPr>
        <p:spPr>
          <a:xfrm>
            <a:off x="5021449" y="819696"/>
            <a:ext cx="4091554" cy="523220"/>
          </a:xfrm>
          <a:prstGeom prst="rect">
            <a:avLst/>
          </a:prstGeom>
          <a:noFill/>
        </p:spPr>
        <p:txBody>
          <a:bodyPr wrap="square">
            <a:spAutoFit/>
          </a:bodyPr>
          <a:lstStyle/>
          <a:p>
            <a:pPr algn="ctr"/>
            <a:r>
              <a:rPr lang="en-GB" sz="1400" b="1" dirty="0" err="1">
                <a:effectLst/>
                <a:latin typeface="+mn-lt"/>
                <a:ea typeface="Times New Roman" panose="02020603050405020304" pitchFamily="18" charset="0"/>
                <a:cs typeface="Times New Roman" panose="02020603050405020304" pitchFamily="18" charset="0"/>
              </a:rPr>
              <a:t>Định</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mức</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Nguyên</a:t>
            </a:r>
            <a:r>
              <a:rPr lang="en-GB" sz="1400" b="1" dirty="0">
                <a:effectLst/>
                <a:latin typeface="+mn-lt"/>
                <a:ea typeface="Times New Roman" panose="02020603050405020304" pitchFamily="18" charset="0"/>
                <a:cs typeface="Times New Roman" panose="02020603050405020304" pitchFamily="18" charset="0"/>
              </a:rPr>
              <a:t> – </a:t>
            </a:r>
            <a:r>
              <a:rPr lang="en-GB" sz="1400" b="1" dirty="0" err="1">
                <a:effectLst/>
                <a:latin typeface="+mn-lt"/>
                <a:ea typeface="Times New Roman" panose="02020603050405020304" pitchFamily="18" charset="0"/>
                <a:cs typeface="Times New Roman" panose="02020603050405020304" pitchFamily="18" charset="0"/>
              </a:rPr>
              <a:t>nhiên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vật</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liệu</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để</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sản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xuất</a:t>
            </a:r>
            <a:r>
              <a:rPr lang="en-GB" sz="1400" b="1" dirty="0">
                <a:effectLst/>
                <a:latin typeface="+mn-lt"/>
                <a:ea typeface="Times New Roman" panose="02020603050405020304" pitchFamily="18" charset="0"/>
                <a:cs typeface="Times New Roman" panose="02020603050405020304" pitchFamily="18" charset="0"/>
              </a:rPr>
              <a:t> 1 </a:t>
            </a:r>
            <a:r>
              <a:rPr lang="en-GB" sz="1400" b="1" dirty="0" err="1">
                <a:effectLst/>
                <a:latin typeface="+mn-lt"/>
                <a:ea typeface="Times New Roman" panose="02020603050405020304" pitchFamily="18" charset="0"/>
                <a:cs typeface="Times New Roman" panose="02020603050405020304" pitchFamily="18" charset="0"/>
              </a:rPr>
              <a:t>tấn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bột</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hóa</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nhiệt</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cơ</a:t>
            </a:r>
            <a:endParaRPr lang="en-US" b="1" dirty="0">
              <a:latin typeface="+mn-lt"/>
            </a:endParaRPr>
          </a:p>
        </p:txBody>
      </p:sp>
    </p:spTree>
    <p:extLst>
      <p:ext uri="{BB962C8B-B14F-4D97-AF65-F5344CB8AC3E}">
        <p14:creationId xmlns:p14="http://schemas.microsoft.com/office/powerpoint/2010/main" val="3003831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14C9E6-86D7-5629-74CF-D854213D25F5}"/>
              </a:ext>
            </a:extLst>
          </p:cNvPr>
          <p:cNvSpPr>
            <a:spLocks noGrp="1"/>
          </p:cNvSpPr>
          <p:nvPr>
            <p:ph type="title" idx="4294967295"/>
          </p:nvPr>
        </p:nvSpPr>
        <p:spPr>
          <a:xfrm>
            <a:off x="457200" y="411475"/>
            <a:ext cx="8229600" cy="371400"/>
          </a:xfrm>
        </p:spPr>
        <p:txBody>
          <a:bodyPr>
            <a:noAutofit/>
          </a:bodyPr>
          <a:lstStyle/>
          <a:p>
            <a:pPr algn="ctr"/>
            <a:r>
              <a:rPr lang="vi-VN" sz="2400" dirty="0">
                <a:solidFill>
                  <a:schemeClr val="accent1">
                    <a:lumMod val="50000"/>
                  </a:schemeClr>
                </a:solidFill>
                <a:latin typeface="+mn-lt"/>
              </a:rPr>
              <a:t>Tiêu hao năng lượng cho một số loại hình sản phẩm </a:t>
            </a:r>
            <a:endParaRPr lang="en-US" sz="2400" dirty="0">
              <a:solidFill>
                <a:schemeClr val="accent1">
                  <a:lumMod val="50000"/>
                </a:schemeClr>
              </a:solidFill>
              <a:latin typeface="+mn-lt"/>
            </a:endParaRPr>
          </a:p>
        </p:txBody>
      </p:sp>
      <p:graphicFrame>
        <p:nvGraphicFramePr>
          <p:cNvPr id="4" name="Table 3">
            <a:extLst>
              <a:ext uri="{FF2B5EF4-FFF2-40B4-BE49-F238E27FC236}">
                <a16:creationId xmlns:a16="http://schemas.microsoft.com/office/drawing/2014/main" id="{70C98D77-B83C-DA33-F727-38E169EE3029}"/>
              </a:ext>
            </a:extLst>
          </p:cNvPr>
          <p:cNvGraphicFramePr>
            <a:graphicFrameLocks noGrp="1"/>
          </p:cNvGraphicFramePr>
          <p:nvPr>
            <p:extLst>
              <p:ext uri="{D42A27DB-BD31-4B8C-83A1-F6EECF244321}">
                <p14:modId xmlns:p14="http://schemas.microsoft.com/office/powerpoint/2010/main" val="3300470746"/>
              </p:ext>
            </p:extLst>
          </p:nvPr>
        </p:nvGraphicFramePr>
        <p:xfrm>
          <a:off x="4919736" y="1385236"/>
          <a:ext cx="3898799" cy="3189732"/>
        </p:xfrm>
        <a:graphic>
          <a:graphicData uri="http://schemas.openxmlformats.org/drawingml/2006/table">
            <a:tbl>
              <a:tblPr>
                <a:tableStyleId>{12ACAA50-B3C0-4FEF-8DD3-66675128A787}</a:tableStyleId>
              </a:tblPr>
              <a:tblGrid>
                <a:gridCol w="458682">
                  <a:extLst>
                    <a:ext uri="{9D8B030D-6E8A-4147-A177-3AD203B41FA5}">
                      <a16:colId xmlns:a16="http://schemas.microsoft.com/office/drawing/2014/main" val="3850156431"/>
                    </a:ext>
                  </a:extLst>
                </a:gridCol>
                <a:gridCol w="1681835">
                  <a:extLst>
                    <a:ext uri="{9D8B030D-6E8A-4147-A177-3AD203B41FA5}">
                      <a16:colId xmlns:a16="http://schemas.microsoft.com/office/drawing/2014/main" val="1315966309"/>
                    </a:ext>
                  </a:extLst>
                </a:gridCol>
                <a:gridCol w="688023">
                  <a:extLst>
                    <a:ext uri="{9D8B030D-6E8A-4147-A177-3AD203B41FA5}">
                      <a16:colId xmlns:a16="http://schemas.microsoft.com/office/drawing/2014/main" val="297257769"/>
                    </a:ext>
                  </a:extLst>
                </a:gridCol>
                <a:gridCol w="1070259">
                  <a:extLst>
                    <a:ext uri="{9D8B030D-6E8A-4147-A177-3AD203B41FA5}">
                      <a16:colId xmlns:a16="http://schemas.microsoft.com/office/drawing/2014/main" val="1134641311"/>
                    </a:ext>
                  </a:extLst>
                </a:gridCol>
              </a:tblGrid>
              <a:tr h="381000">
                <a:tc>
                  <a:txBody>
                    <a:bodyPr/>
                    <a:lstStyle/>
                    <a:p>
                      <a:pPr algn="ctr">
                        <a:lnSpc>
                          <a:spcPct val="115000"/>
                        </a:lnSpc>
                        <a:spcAft>
                          <a:spcPts val="1000"/>
                        </a:spcAft>
                      </a:pPr>
                      <a:r>
                        <a:rPr lang="en-GB" sz="1400" b="1" dirty="0">
                          <a:effectLst/>
                        </a:rPr>
                        <a:t>TT</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b="1" dirty="0" err="1">
                          <a:effectLst/>
                        </a:rPr>
                        <a:t>Nguyên</a:t>
                      </a:r>
                      <a:r>
                        <a:rPr lang="en-GB" sz="1400" b="1" dirty="0">
                          <a:effectLst/>
                        </a:rPr>
                        <a:t> </a:t>
                      </a:r>
                      <a:r>
                        <a:rPr lang="en-GB" sz="1400" b="1" dirty="0" err="1">
                          <a:effectLst/>
                        </a:rPr>
                        <a:t>vật</a:t>
                      </a:r>
                      <a:r>
                        <a:rPr lang="en-GB" sz="1400" b="1" dirty="0">
                          <a:effectLst/>
                        </a:rPr>
                        <a:t> </a:t>
                      </a:r>
                      <a:r>
                        <a:rPr lang="en-GB" sz="1400" b="1" dirty="0" err="1">
                          <a:effectLst/>
                        </a:rPr>
                        <a:t>liệu</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err="1">
                          <a:effectLst/>
                        </a:rPr>
                        <a:t>Đơn</a:t>
                      </a:r>
                      <a:r>
                        <a:rPr lang="en-GB" sz="1400" b="1" dirty="0">
                          <a:effectLst/>
                        </a:rPr>
                        <a:t> </a:t>
                      </a:r>
                      <a:r>
                        <a:rPr lang="en-GB" sz="1400" b="1" dirty="0" err="1">
                          <a:effectLst/>
                        </a:rPr>
                        <a:t>vị</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err="1">
                          <a:effectLst/>
                        </a:rPr>
                        <a:t>Định</a:t>
                      </a:r>
                      <a:r>
                        <a:rPr lang="en-GB" sz="1400" b="1" dirty="0">
                          <a:effectLst/>
                        </a:rPr>
                        <a:t> </a:t>
                      </a:r>
                      <a:r>
                        <a:rPr lang="en-GB" sz="1400" b="1" dirty="0" err="1">
                          <a:effectLst/>
                        </a:rPr>
                        <a:t>mức</a:t>
                      </a:r>
                      <a:r>
                        <a:rPr lang="en-GB" sz="1400" b="1" dirty="0">
                          <a:effectLst/>
                        </a:rPr>
                        <a:t>/ 1 </a:t>
                      </a:r>
                      <a:r>
                        <a:rPr lang="en-GB" sz="1400" b="1" dirty="0" err="1">
                          <a:effectLst/>
                        </a:rPr>
                        <a:t>tấn</a:t>
                      </a:r>
                      <a:r>
                        <a:rPr lang="en-GB" sz="1400" b="1" dirty="0">
                          <a:effectLst/>
                        </a:rPr>
                        <a:t> </a:t>
                      </a:r>
                      <a:r>
                        <a:rPr lang="en-GB" sz="1400" b="1" dirty="0" err="1">
                          <a:effectLst/>
                        </a:rPr>
                        <a:t>giấy</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07866743"/>
                  </a:ext>
                </a:extLst>
              </a:tr>
              <a:tr h="231775">
                <a:tc>
                  <a:txBody>
                    <a:bodyPr/>
                    <a:lstStyle/>
                    <a:p>
                      <a:pPr algn="ctr">
                        <a:lnSpc>
                          <a:spcPct val="115000"/>
                        </a:lnSpc>
                        <a:spcAft>
                          <a:spcPts val="1000"/>
                        </a:spcAft>
                      </a:pPr>
                      <a:r>
                        <a:rPr lang="en-GB" sz="1400">
                          <a:effectLst/>
                        </a:rPr>
                        <a:t>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Nguyên liệu chính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781677640"/>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Bột</a:t>
                      </a:r>
                      <a:r>
                        <a:rPr lang="en-GB" sz="1400" dirty="0">
                          <a:effectLst/>
                        </a:rPr>
                        <a:t> </a:t>
                      </a:r>
                      <a:r>
                        <a:rPr lang="en-GB" sz="1400" dirty="0" err="1">
                          <a:effectLst/>
                        </a:rPr>
                        <a:t>sợi</a:t>
                      </a:r>
                      <a:r>
                        <a:rPr lang="en-GB" sz="1400" dirty="0">
                          <a:effectLst/>
                        </a:rPr>
                        <a:t> </a:t>
                      </a:r>
                      <a:r>
                        <a:rPr lang="en-GB" sz="1400" dirty="0" err="1">
                          <a:effectLst/>
                        </a:rPr>
                        <a:t>ngắn</a:t>
                      </a:r>
                      <a:r>
                        <a:rPr lang="en-GB" sz="1400" dirty="0">
                          <a:effectLst/>
                        </a:rPr>
                        <a:t>, </a:t>
                      </a:r>
                      <a:r>
                        <a:rPr lang="en-GB" sz="1400" dirty="0" err="1">
                          <a:effectLst/>
                        </a:rPr>
                        <a:t>sợi</a:t>
                      </a:r>
                      <a:r>
                        <a:rPr lang="en-GB" sz="1400" dirty="0">
                          <a:effectLst/>
                        </a:rPr>
                        <a:t> </a:t>
                      </a:r>
                      <a:r>
                        <a:rPr lang="en-GB" sz="1400" dirty="0" err="1">
                          <a:effectLst/>
                        </a:rPr>
                        <a:t>dài</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778 - 850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942761144"/>
                  </a:ext>
                </a:extLst>
              </a:tr>
              <a:tr h="231775">
                <a:tc>
                  <a:txBody>
                    <a:bodyPr/>
                    <a:lstStyle/>
                    <a:p>
                      <a:pPr algn="ctr">
                        <a:lnSpc>
                          <a:spcPct val="115000"/>
                        </a:lnSpc>
                        <a:spcAft>
                          <a:spcPts val="1000"/>
                        </a:spcAft>
                      </a:pPr>
                      <a:r>
                        <a:rPr lang="en-GB" sz="1400">
                          <a:effectLst/>
                        </a:rPr>
                        <a:t>II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Hoá chất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877233785"/>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CaCO</a:t>
                      </a:r>
                      <a:r>
                        <a:rPr lang="en-GB" sz="1400" baseline="-25000" dirty="0">
                          <a:effectLst/>
                        </a:rPr>
                        <a:t>3</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180 - 220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75664615"/>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Keo AKD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10 - 12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862810434"/>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Tinh bột Cation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8 - 10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361026632"/>
                  </a:ext>
                </a:extLst>
              </a:tr>
              <a:tr h="351155">
                <a:tc>
                  <a:txBody>
                    <a:bodyPr/>
                    <a:lstStyle/>
                    <a:p>
                      <a:pPr algn="ctr">
                        <a:lnSpc>
                          <a:spcPct val="115000"/>
                        </a:lnSpc>
                        <a:spcAft>
                          <a:spcPts val="1000"/>
                        </a:spcAft>
                      </a:pPr>
                      <a:r>
                        <a:rPr lang="en-GB" sz="1400">
                          <a:effectLst/>
                        </a:rPr>
                        <a:t>III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Nhiên liệu, năng lượng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406738501"/>
                  </a:ext>
                </a:extLst>
              </a:tr>
              <a:tr h="231775">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Dầu FO</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10 - 15</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240799782"/>
                  </a:ext>
                </a:extLst>
              </a:tr>
              <a:tr h="231775">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Than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550 - 600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573735678"/>
                  </a:ext>
                </a:extLst>
              </a:tr>
              <a:tr h="231775">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Điện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kwh</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650 - 700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428624137"/>
                  </a:ext>
                </a:extLst>
              </a:tr>
            </a:tbl>
          </a:graphicData>
        </a:graphic>
      </p:graphicFrame>
      <p:sp>
        <p:nvSpPr>
          <p:cNvPr id="6" name="TextBox 5">
            <a:extLst>
              <a:ext uri="{FF2B5EF4-FFF2-40B4-BE49-F238E27FC236}">
                <a16:creationId xmlns:a16="http://schemas.microsoft.com/office/drawing/2014/main" id="{2CE7C4B0-96DB-8EB9-73D0-0D6E2E64594D}"/>
              </a:ext>
            </a:extLst>
          </p:cNvPr>
          <p:cNvSpPr txBox="1"/>
          <p:nvPr/>
        </p:nvSpPr>
        <p:spPr>
          <a:xfrm>
            <a:off x="4919736" y="862016"/>
            <a:ext cx="3898799" cy="523220"/>
          </a:xfrm>
          <a:prstGeom prst="rect">
            <a:avLst/>
          </a:prstGeom>
          <a:noFill/>
        </p:spPr>
        <p:txBody>
          <a:bodyPr wrap="square">
            <a:spAutoFit/>
          </a:bodyPr>
          <a:lstStyle/>
          <a:p>
            <a:pPr algn="ctr"/>
            <a:r>
              <a:rPr lang="en-GB" sz="1400" b="1" dirty="0" err="1">
                <a:effectLst/>
                <a:latin typeface="+mn-lt"/>
                <a:ea typeface="Times New Roman" panose="02020603050405020304" pitchFamily="18" charset="0"/>
                <a:cs typeface="Times New Roman" panose="02020603050405020304" pitchFamily="18" charset="0"/>
              </a:rPr>
              <a:t>Định</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mức</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Nguyên</a:t>
            </a:r>
            <a:r>
              <a:rPr lang="en-GB" sz="1400" b="1" dirty="0">
                <a:effectLst/>
                <a:latin typeface="+mn-lt"/>
                <a:ea typeface="Times New Roman" panose="02020603050405020304" pitchFamily="18" charset="0"/>
                <a:cs typeface="Times New Roman" panose="02020603050405020304" pitchFamily="18" charset="0"/>
              </a:rPr>
              <a:t> – </a:t>
            </a:r>
            <a:r>
              <a:rPr lang="en-GB" sz="1400" b="1" dirty="0" err="1">
                <a:effectLst/>
                <a:latin typeface="+mn-lt"/>
                <a:ea typeface="Times New Roman" panose="02020603050405020304" pitchFamily="18" charset="0"/>
                <a:cs typeface="Times New Roman" panose="02020603050405020304" pitchFamily="18" charset="0"/>
              </a:rPr>
              <a:t>nhiên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vật</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liệu</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để</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sản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xuất</a:t>
            </a:r>
            <a:r>
              <a:rPr lang="en-GB" sz="1400" b="1" dirty="0">
                <a:effectLst/>
                <a:latin typeface="+mn-lt"/>
                <a:ea typeface="Times New Roman" panose="02020603050405020304" pitchFamily="18" charset="0"/>
                <a:cs typeface="Times New Roman" panose="02020603050405020304" pitchFamily="18" charset="0"/>
              </a:rPr>
              <a:t> 1 </a:t>
            </a:r>
            <a:r>
              <a:rPr lang="en-GB" sz="1400" b="1" dirty="0" err="1">
                <a:effectLst/>
                <a:latin typeface="+mn-lt"/>
                <a:ea typeface="Times New Roman" panose="02020603050405020304" pitchFamily="18" charset="0"/>
                <a:cs typeface="Times New Roman" panose="02020603050405020304" pitchFamily="18" charset="0"/>
              </a:rPr>
              <a:t>tấn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giấy</a:t>
            </a:r>
            <a:r>
              <a:rPr lang="en-GB" sz="1400" b="1" dirty="0">
                <a:effectLst/>
                <a:latin typeface="+mn-lt"/>
                <a:ea typeface="Times New Roman" panose="02020603050405020304" pitchFamily="18" charset="0"/>
                <a:cs typeface="Times New Roman" panose="02020603050405020304" pitchFamily="18" charset="0"/>
              </a:rPr>
              <a:t> in, </a:t>
            </a:r>
            <a:r>
              <a:rPr lang="en-GB" sz="1400" b="1" dirty="0" err="1">
                <a:effectLst/>
                <a:latin typeface="+mn-lt"/>
                <a:ea typeface="Times New Roman" panose="02020603050405020304" pitchFamily="18" charset="0"/>
                <a:cs typeface="Times New Roman" panose="02020603050405020304" pitchFamily="18" charset="0"/>
              </a:rPr>
              <a:t>giấy</a:t>
            </a:r>
            <a:r>
              <a:rPr lang="en-GB" sz="1400" b="1" dirty="0">
                <a:effectLst/>
                <a:latin typeface="+mn-lt"/>
                <a:ea typeface="Times New Roman" panose="02020603050405020304" pitchFamily="18" charset="0"/>
                <a:cs typeface="Times New Roman" panose="02020603050405020304" pitchFamily="18" charset="0"/>
              </a:rPr>
              <a:t> </a:t>
            </a:r>
            <a:r>
              <a:rPr lang="vi-VN" sz="1400" b="1" dirty="0">
                <a:effectLst/>
                <a:latin typeface="+mn-lt"/>
                <a:ea typeface="Times New Roman" panose="02020603050405020304" pitchFamily="18" charset="0"/>
                <a:cs typeface="Times New Roman" panose="02020603050405020304" pitchFamily="18" charset="0"/>
              </a:rPr>
              <a:t>viết</a:t>
            </a:r>
            <a:endParaRPr lang="en-US" b="1" dirty="0">
              <a:latin typeface="+mn-lt"/>
            </a:endParaRPr>
          </a:p>
        </p:txBody>
      </p:sp>
      <p:sp>
        <p:nvSpPr>
          <p:cNvPr id="11" name="TextBox 10">
            <a:extLst>
              <a:ext uri="{FF2B5EF4-FFF2-40B4-BE49-F238E27FC236}">
                <a16:creationId xmlns:a16="http://schemas.microsoft.com/office/drawing/2014/main" id="{8177E731-7DD3-CADB-F27A-CD9628DDAB79}"/>
              </a:ext>
            </a:extLst>
          </p:cNvPr>
          <p:cNvSpPr txBox="1"/>
          <p:nvPr/>
        </p:nvSpPr>
        <p:spPr>
          <a:xfrm>
            <a:off x="325465" y="862016"/>
            <a:ext cx="4572000" cy="523220"/>
          </a:xfrm>
          <a:prstGeom prst="rect">
            <a:avLst/>
          </a:prstGeom>
          <a:noFill/>
        </p:spPr>
        <p:txBody>
          <a:bodyPr wrap="square">
            <a:spAutoFit/>
          </a:bodyPr>
          <a:lstStyle/>
          <a:p>
            <a:pPr algn="ctr"/>
            <a:r>
              <a:rPr lang="en-GB" sz="1400" b="1" dirty="0" err="1">
                <a:effectLst/>
                <a:latin typeface="+mn-lt"/>
                <a:ea typeface="Times New Roman" panose="02020603050405020304" pitchFamily="18" charset="0"/>
                <a:cs typeface="Times New Roman" panose="02020603050405020304" pitchFamily="18" charset="0"/>
              </a:rPr>
              <a:t>Định</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mức</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Nguyên</a:t>
            </a:r>
            <a:r>
              <a:rPr lang="en-GB" sz="1400" b="1" dirty="0">
                <a:effectLst/>
                <a:latin typeface="+mn-lt"/>
                <a:ea typeface="Times New Roman" panose="02020603050405020304" pitchFamily="18" charset="0"/>
                <a:cs typeface="Times New Roman" panose="02020603050405020304" pitchFamily="18" charset="0"/>
              </a:rPr>
              <a:t> – </a:t>
            </a:r>
            <a:r>
              <a:rPr lang="en-GB" sz="1400" b="1" dirty="0" err="1">
                <a:effectLst/>
                <a:latin typeface="+mn-lt"/>
                <a:ea typeface="Times New Roman" panose="02020603050405020304" pitchFamily="18" charset="0"/>
                <a:cs typeface="Times New Roman" panose="02020603050405020304" pitchFamily="18" charset="0"/>
              </a:rPr>
              <a:t>nhiên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vật</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liệu</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để</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sản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xuất</a:t>
            </a:r>
            <a:r>
              <a:rPr lang="en-GB" sz="1400" b="1" dirty="0">
                <a:effectLst/>
                <a:latin typeface="+mn-lt"/>
                <a:ea typeface="Times New Roman" panose="02020603050405020304" pitchFamily="18" charset="0"/>
                <a:cs typeface="Times New Roman" panose="02020603050405020304" pitchFamily="18" charset="0"/>
              </a:rPr>
              <a:t> 1 </a:t>
            </a:r>
            <a:r>
              <a:rPr lang="en-GB" sz="1400" b="1" dirty="0" err="1">
                <a:effectLst/>
                <a:latin typeface="+mn-lt"/>
                <a:ea typeface="Times New Roman" panose="02020603050405020304" pitchFamily="18" charset="0"/>
                <a:cs typeface="Times New Roman" panose="02020603050405020304" pitchFamily="18" charset="0"/>
              </a:rPr>
              <a:t>tấn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giấy</a:t>
            </a:r>
            <a:r>
              <a:rPr lang="en-GB" sz="1400" b="1" dirty="0">
                <a:effectLst/>
                <a:latin typeface="+mn-lt"/>
                <a:ea typeface="Times New Roman" panose="02020603050405020304" pitchFamily="18" charset="0"/>
                <a:cs typeface="Times New Roman" panose="02020603050405020304" pitchFamily="18" charset="0"/>
              </a:rPr>
              <a:t> in </a:t>
            </a:r>
            <a:r>
              <a:rPr lang="en-GB" sz="1400" b="1" dirty="0" err="1">
                <a:effectLst/>
                <a:latin typeface="+mn-lt"/>
                <a:ea typeface="Times New Roman" panose="02020603050405020304" pitchFamily="18" charset="0"/>
                <a:cs typeface="Times New Roman" panose="02020603050405020304" pitchFamily="18" charset="0"/>
              </a:rPr>
              <a:t>báo</a:t>
            </a:r>
            <a:endParaRPr lang="en-US" b="1" dirty="0">
              <a:latin typeface="+mn-lt"/>
            </a:endParaRPr>
          </a:p>
        </p:txBody>
      </p:sp>
      <p:graphicFrame>
        <p:nvGraphicFramePr>
          <p:cNvPr id="12" name="Table 11">
            <a:extLst>
              <a:ext uri="{FF2B5EF4-FFF2-40B4-BE49-F238E27FC236}">
                <a16:creationId xmlns:a16="http://schemas.microsoft.com/office/drawing/2014/main" id="{D1C6BD5B-7A93-04BA-ABDA-3751F02A346F}"/>
              </a:ext>
            </a:extLst>
          </p:cNvPr>
          <p:cNvGraphicFramePr>
            <a:graphicFrameLocks noGrp="1"/>
          </p:cNvGraphicFramePr>
          <p:nvPr>
            <p:extLst>
              <p:ext uri="{D42A27DB-BD31-4B8C-83A1-F6EECF244321}">
                <p14:modId xmlns:p14="http://schemas.microsoft.com/office/powerpoint/2010/main" val="2307300063"/>
              </p:ext>
            </p:extLst>
          </p:nvPr>
        </p:nvGraphicFramePr>
        <p:xfrm>
          <a:off x="100744" y="1385236"/>
          <a:ext cx="4572000" cy="3213931"/>
        </p:xfrm>
        <a:graphic>
          <a:graphicData uri="http://schemas.openxmlformats.org/drawingml/2006/table">
            <a:tbl>
              <a:tblPr>
                <a:tableStyleId>{12ACAA50-B3C0-4FEF-8DD3-66675128A787}</a:tableStyleId>
              </a:tblPr>
              <a:tblGrid>
                <a:gridCol w="548640">
                  <a:extLst>
                    <a:ext uri="{9D8B030D-6E8A-4147-A177-3AD203B41FA5}">
                      <a16:colId xmlns:a16="http://schemas.microsoft.com/office/drawing/2014/main" val="1117000467"/>
                    </a:ext>
                  </a:extLst>
                </a:gridCol>
                <a:gridCol w="2011680">
                  <a:extLst>
                    <a:ext uri="{9D8B030D-6E8A-4147-A177-3AD203B41FA5}">
                      <a16:colId xmlns:a16="http://schemas.microsoft.com/office/drawing/2014/main" val="4244634526"/>
                    </a:ext>
                  </a:extLst>
                </a:gridCol>
                <a:gridCol w="822960">
                  <a:extLst>
                    <a:ext uri="{9D8B030D-6E8A-4147-A177-3AD203B41FA5}">
                      <a16:colId xmlns:a16="http://schemas.microsoft.com/office/drawing/2014/main" val="2530764470"/>
                    </a:ext>
                  </a:extLst>
                </a:gridCol>
                <a:gridCol w="1188720">
                  <a:extLst>
                    <a:ext uri="{9D8B030D-6E8A-4147-A177-3AD203B41FA5}">
                      <a16:colId xmlns:a16="http://schemas.microsoft.com/office/drawing/2014/main" val="1623358484"/>
                    </a:ext>
                  </a:extLst>
                </a:gridCol>
              </a:tblGrid>
              <a:tr h="590917">
                <a:tc>
                  <a:txBody>
                    <a:bodyPr/>
                    <a:lstStyle/>
                    <a:p>
                      <a:pPr algn="ctr">
                        <a:lnSpc>
                          <a:spcPct val="115000"/>
                        </a:lnSpc>
                        <a:spcAft>
                          <a:spcPts val="1000"/>
                        </a:spcAft>
                      </a:pPr>
                      <a:r>
                        <a:rPr lang="en-GB" sz="1400" dirty="0">
                          <a:effectLst/>
                        </a:rPr>
                        <a:t>TT</a:t>
                      </a:r>
                      <a:endParaRPr lang="en-US" sz="1400" dirty="0">
                        <a:effectLst/>
                      </a:endParaRPr>
                    </a:p>
                    <a:p>
                      <a:pPr algn="ct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Nguyên</a:t>
                      </a:r>
                      <a:r>
                        <a:rPr lang="en-GB" sz="1400" dirty="0">
                          <a:effectLst/>
                        </a:rPr>
                        <a:t> </a:t>
                      </a:r>
                      <a:r>
                        <a:rPr lang="en-GB" sz="1400" dirty="0" err="1">
                          <a:effectLst/>
                        </a:rPr>
                        <a:t>vật</a:t>
                      </a:r>
                      <a:r>
                        <a:rPr lang="en-GB" sz="1400" dirty="0">
                          <a:effectLst/>
                        </a:rPr>
                        <a:t> </a:t>
                      </a:r>
                      <a:r>
                        <a:rPr lang="en-GB" sz="1400" dirty="0" err="1">
                          <a:effectLst/>
                        </a:rPr>
                        <a:t>liệu</a:t>
                      </a:r>
                      <a:endParaRPr lang="en-US" sz="1400" dirty="0">
                        <a:effectLst/>
                      </a:endParaRPr>
                    </a:p>
                    <a:p>
                      <a:pP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Đơn vị</a:t>
                      </a:r>
                      <a:endParaRPr lang="en-US" sz="1400">
                        <a:effectLst/>
                      </a:endParaRPr>
                    </a:p>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err="1">
                          <a:effectLst/>
                        </a:rPr>
                        <a:t>Định</a:t>
                      </a:r>
                      <a:r>
                        <a:rPr lang="en-GB" sz="1400" dirty="0">
                          <a:effectLst/>
                        </a:rPr>
                        <a:t> </a:t>
                      </a:r>
                      <a:r>
                        <a:rPr lang="en-GB" sz="1400" dirty="0" err="1">
                          <a:effectLst/>
                        </a:rPr>
                        <a:t>mức</a:t>
                      </a:r>
                      <a:r>
                        <a:rPr lang="en-GB" sz="1400" dirty="0">
                          <a:effectLst/>
                        </a:rPr>
                        <a:t>/1 </a:t>
                      </a:r>
                      <a:r>
                        <a:rPr lang="en-GB" sz="1400" dirty="0" err="1">
                          <a:effectLst/>
                        </a:rPr>
                        <a:t>tấn</a:t>
                      </a:r>
                      <a:r>
                        <a:rPr lang="en-GB" sz="1400" dirty="0">
                          <a:effectLst/>
                        </a:rPr>
                        <a:t> </a:t>
                      </a:r>
                      <a:r>
                        <a:rPr lang="en-GB" sz="1400" dirty="0" err="1">
                          <a:effectLst/>
                        </a:rPr>
                        <a:t>giấy</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4098809332"/>
                  </a:ext>
                </a:extLst>
              </a:tr>
              <a:tr h="222246">
                <a:tc>
                  <a:txBody>
                    <a:bodyPr/>
                    <a:lstStyle/>
                    <a:p>
                      <a:pPr algn="ctr">
                        <a:lnSpc>
                          <a:spcPct val="115000"/>
                        </a:lnSpc>
                        <a:spcAft>
                          <a:spcPts val="1000"/>
                        </a:spcAft>
                      </a:pPr>
                      <a:r>
                        <a:rPr lang="en-GB" sz="1400">
                          <a:effectLst/>
                        </a:rPr>
                        <a:t>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Nguyên</a:t>
                      </a:r>
                      <a:r>
                        <a:rPr lang="en-GB" sz="1400" dirty="0">
                          <a:effectLst/>
                        </a:rPr>
                        <a:t> </a:t>
                      </a:r>
                      <a:r>
                        <a:rPr lang="en-GB" sz="1400" dirty="0" err="1">
                          <a:effectLst/>
                        </a:rPr>
                        <a:t>liệu</a:t>
                      </a:r>
                      <a:r>
                        <a:rPr lang="en-GB" sz="1400" dirty="0">
                          <a:effectLst/>
                        </a:rPr>
                        <a:t> </a:t>
                      </a:r>
                      <a:r>
                        <a:rPr lang="en-GB" sz="1400" dirty="0" err="1">
                          <a:effectLst/>
                        </a:rPr>
                        <a:t>chính</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423792225"/>
                  </a:ext>
                </a:extLst>
              </a:tr>
              <a:tr h="222246">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Lề</a:t>
                      </a:r>
                      <a:r>
                        <a:rPr lang="en-GB" sz="1400" dirty="0">
                          <a:effectLst/>
                        </a:rPr>
                        <a:t> </a:t>
                      </a:r>
                      <a:r>
                        <a:rPr lang="en-GB" sz="1400" dirty="0" err="1">
                          <a:effectLst/>
                        </a:rPr>
                        <a:t>báo</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1350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477133515"/>
                  </a:ext>
                </a:extLst>
              </a:tr>
              <a:tr h="222246">
                <a:tc>
                  <a:txBody>
                    <a:bodyPr/>
                    <a:lstStyle/>
                    <a:p>
                      <a:pPr algn="ctr">
                        <a:lnSpc>
                          <a:spcPct val="115000"/>
                        </a:lnSpc>
                        <a:spcAft>
                          <a:spcPts val="1000"/>
                        </a:spcAft>
                      </a:pPr>
                      <a:r>
                        <a:rPr lang="en-GB" sz="1400">
                          <a:effectLst/>
                        </a:rPr>
                        <a:t>II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Hoá chất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769756096"/>
                  </a:ext>
                </a:extLst>
              </a:tr>
              <a:tr h="222246">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CaCO</a:t>
                      </a:r>
                      <a:r>
                        <a:rPr lang="en-GB" sz="1400" baseline="-25000">
                          <a:effectLst/>
                        </a:rPr>
                        <a:t>3</a:t>
                      </a: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078239392"/>
                  </a:ext>
                </a:extLst>
              </a:tr>
              <a:tr h="590917">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Keo AKD </a:t>
                      </a:r>
                      <a:endParaRPr lang="en-US" sz="1400">
                        <a:effectLst/>
                      </a:endParaRPr>
                    </a:p>
                    <a:p>
                      <a:pP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2,5</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479683490"/>
                  </a:ext>
                </a:extLst>
              </a:tr>
              <a:tr h="222246">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a:effectLst/>
                        </a:rPr>
                        <a:t>Tinh </a:t>
                      </a:r>
                      <a:r>
                        <a:rPr lang="en-GB" sz="1400" dirty="0" err="1">
                          <a:effectLst/>
                        </a:rPr>
                        <a:t>bột</a:t>
                      </a:r>
                      <a:r>
                        <a:rPr lang="en-GB" sz="1400">
                          <a:effectLst/>
                        </a:rPr>
                        <a:t> Cation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8</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06238057"/>
                  </a:ext>
                </a:extLst>
              </a:tr>
              <a:tr h="222246">
                <a:tc>
                  <a:txBody>
                    <a:bodyPr/>
                    <a:lstStyle/>
                    <a:p>
                      <a:pPr algn="ctr">
                        <a:lnSpc>
                          <a:spcPct val="115000"/>
                        </a:lnSpc>
                        <a:spcAft>
                          <a:spcPts val="1000"/>
                        </a:spcAft>
                      </a:pPr>
                      <a:r>
                        <a:rPr lang="en-GB" sz="1400">
                          <a:effectLst/>
                        </a:rPr>
                        <a:t>III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Nhiên liệu, năng lượng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578239622"/>
                  </a:ext>
                </a:extLst>
              </a:tr>
              <a:tr h="222246">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Nước</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m</a:t>
                      </a:r>
                      <a:r>
                        <a:rPr lang="en-GB" sz="1400" baseline="300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60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049450036"/>
                  </a:ext>
                </a:extLst>
              </a:tr>
              <a:tr h="222246">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Than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300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942966149"/>
                  </a:ext>
                </a:extLst>
              </a:tr>
              <a:tr h="222246">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Điện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kwh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1100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64676615"/>
                  </a:ext>
                </a:extLst>
              </a:tr>
            </a:tbl>
          </a:graphicData>
        </a:graphic>
      </p:graphicFrame>
    </p:spTree>
    <p:extLst>
      <p:ext uri="{BB962C8B-B14F-4D97-AF65-F5344CB8AC3E}">
        <p14:creationId xmlns:p14="http://schemas.microsoft.com/office/powerpoint/2010/main" val="33558880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96552-24D7-A06F-1E6C-E267FB8E17D8}"/>
              </a:ext>
            </a:extLst>
          </p:cNvPr>
          <p:cNvSpPr>
            <a:spLocks noGrp="1"/>
          </p:cNvSpPr>
          <p:nvPr>
            <p:ph type="title" idx="4294967295"/>
          </p:nvPr>
        </p:nvSpPr>
        <p:spPr>
          <a:xfrm>
            <a:off x="481402" y="406402"/>
            <a:ext cx="8229600" cy="323311"/>
          </a:xfrm>
        </p:spPr>
        <p:txBody>
          <a:bodyPr>
            <a:noAutofit/>
          </a:bodyPr>
          <a:lstStyle/>
          <a:p>
            <a:pPr algn="ctr"/>
            <a:r>
              <a:rPr lang="vi-VN" sz="2400" dirty="0">
                <a:solidFill>
                  <a:schemeClr val="accent1">
                    <a:lumMod val="50000"/>
                  </a:schemeClr>
                </a:solidFill>
                <a:latin typeface="+mn-lt"/>
              </a:rPr>
              <a:t>Tiêu hao năng lượng cho một số loại hình sản phẩm </a:t>
            </a:r>
            <a:endParaRPr lang="en-US" sz="2400" dirty="0">
              <a:solidFill>
                <a:schemeClr val="accent1">
                  <a:lumMod val="50000"/>
                </a:schemeClr>
              </a:solidFill>
              <a:latin typeface="+mn-lt"/>
            </a:endParaRPr>
          </a:p>
        </p:txBody>
      </p:sp>
      <p:sp>
        <p:nvSpPr>
          <p:cNvPr id="5" name="TextBox 4">
            <a:extLst>
              <a:ext uri="{FF2B5EF4-FFF2-40B4-BE49-F238E27FC236}">
                <a16:creationId xmlns:a16="http://schemas.microsoft.com/office/drawing/2014/main" id="{3C55151E-FDA3-2788-9B2A-41878C8476CB}"/>
              </a:ext>
            </a:extLst>
          </p:cNvPr>
          <p:cNvSpPr txBox="1"/>
          <p:nvPr/>
        </p:nvSpPr>
        <p:spPr>
          <a:xfrm>
            <a:off x="5200636" y="820860"/>
            <a:ext cx="3510366" cy="523220"/>
          </a:xfrm>
          <a:prstGeom prst="rect">
            <a:avLst/>
          </a:prstGeom>
          <a:noFill/>
        </p:spPr>
        <p:txBody>
          <a:bodyPr wrap="square">
            <a:spAutoFit/>
          </a:bodyPr>
          <a:lstStyle/>
          <a:p>
            <a:pPr algn="ctr"/>
            <a:r>
              <a:rPr lang="en-GB" sz="1400" b="1" dirty="0" err="1">
                <a:effectLst/>
                <a:latin typeface="+mn-lt"/>
                <a:ea typeface="Times New Roman" panose="02020603050405020304" pitchFamily="18" charset="0"/>
                <a:cs typeface="Times New Roman" panose="02020603050405020304" pitchFamily="18" charset="0"/>
              </a:rPr>
              <a:t>Định</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mức</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Nguyên</a:t>
            </a:r>
            <a:r>
              <a:rPr lang="en-GB" sz="1400" b="1" dirty="0">
                <a:effectLst/>
                <a:latin typeface="+mn-lt"/>
                <a:ea typeface="Times New Roman" panose="02020603050405020304" pitchFamily="18" charset="0"/>
                <a:cs typeface="Times New Roman" panose="02020603050405020304" pitchFamily="18" charset="0"/>
              </a:rPr>
              <a:t> – </a:t>
            </a:r>
            <a:r>
              <a:rPr lang="en-GB" sz="1400" b="1" dirty="0" err="1">
                <a:effectLst/>
                <a:latin typeface="+mn-lt"/>
                <a:ea typeface="Times New Roman" panose="02020603050405020304" pitchFamily="18" charset="0"/>
                <a:cs typeface="Times New Roman" panose="02020603050405020304" pitchFamily="18" charset="0"/>
              </a:rPr>
              <a:t>nhiên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vật</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liệu</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để</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sản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xuất</a:t>
            </a:r>
            <a:r>
              <a:rPr lang="en-GB" sz="1400" b="1" dirty="0">
                <a:effectLst/>
                <a:latin typeface="+mn-lt"/>
                <a:ea typeface="Times New Roman" panose="02020603050405020304" pitchFamily="18" charset="0"/>
                <a:cs typeface="Times New Roman" panose="02020603050405020304" pitchFamily="18" charset="0"/>
              </a:rPr>
              <a:t> 1 </a:t>
            </a:r>
            <a:r>
              <a:rPr lang="en-GB" sz="1400" b="1" dirty="0" err="1">
                <a:effectLst/>
                <a:latin typeface="+mn-lt"/>
                <a:ea typeface="Times New Roman" panose="02020603050405020304" pitchFamily="18" charset="0"/>
                <a:cs typeface="Times New Roman" panose="02020603050405020304" pitchFamily="18" charset="0"/>
              </a:rPr>
              <a:t>tấn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giấy</a:t>
            </a:r>
            <a:r>
              <a:rPr lang="en-GB" sz="1400" b="1" dirty="0">
                <a:effectLst/>
                <a:latin typeface="+mn-lt"/>
                <a:ea typeface="Times New Roman" panose="02020603050405020304" pitchFamily="18" charset="0"/>
                <a:cs typeface="Times New Roman" panose="02020603050405020304" pitchFamily="18" charset="0"/>
              </a:rPr>
              <a:t> tissue</a:t>
            </a:r>
            <a:endParaRPr lang="en-US" b="1" dirty="0">
              <a:latin typeface="+mn-lt"/>
            </a:endParaRPr>
          </a:p>
        </p:txBody>
      </p:sp>
      <p:graphicFrame>
        <p:nvGraphicFramePr>
          <p:cNvPr id="6" name="Table 5">
            <a:extLst>
              <a:ext uri="{FF2B5EF4-FFF2-40B4-BE49-F238E27FC236}">
                <a16:creationId xmlns:a16="http://schemas.microsoft.com/office/drawing/2014/main" id="{0C4D9249-1B2B-B73E-F24E-19DAC62075BD}"/>
              </a:ext>
            </a:extLst>
          </p:cNvPr>
          <p:cNvGraphicFramePr>
            <a:graphicFrameLocks noGrp="1"/>
          </p:cNvGraphicFramePr>
          <p:nvPr>
            <p:extLst>
              <p:ext uri="{D42A27DB-BD31-4B8C-83A1-F6EECF244321}">
                <p14:modId xmlns:p14="http://schemas.microsoft.com/office/powerpoint/2010/main" val="2040499990"/>
              </p:ext>
            </p:extLst>
          </p:nvPr>
        </p:nvGraphicFramePr>
        <p:xfrm>
          <a:off x="4596203" y="1344081"/>
          <a:ext cx="4402832" cy="3272894"/>
        </p:xfrm>
        <a:graphic>
          <a:graphicData uri="http://schemas.openxmlformats.org/drawingml/2006/table">
            <a:tbl>
              <a:tblPr>
                <a:tableStyleId>{12ACAA50-B3C0-4FEF-8DD3-66675128A787}</a:tableStyleId>
              </a:tblPr>
              <a:tblGrid>
                <a:gridCol w="432997">
                  <a:extLst>
                    <a:ext uri="{9D8B030D-6E8A-4147-A177-3AD203B41FA5}">
                      <a16:colId xmlns:a16="http://schemas.microsoft.com/office/drawing/2014/main" val="3962023740"/>
                    </a:ext>
                  </a:extLst>
                </a:gridCol>
                <a:gridCol w="2174488">
                  <a:extLst>
                    <a:ext uri="{9D8B030D-6E8A-4147-A177-3AD203B41FA5}">
                      <a16:colId xmlns:a16="http://schemas.microsoft.com/office/drawing/2014/main" val="1803595467"/>
                    </a:ext>
                  </a:extLst>
                </a:gridCol>
                <a:gridCol w="484464">
                  <a:extLst>
                    <a:ext uri="{9D8B030D-6E8A-4147-A177-3AD203B41FA5}">
                      <a16:colId xmlns:a16="http://schemas.microsoft.com/office/drawing/2014/main" val="2171310723"/>
                    </a:ext>
                  </a:extLst>
                </a:gridCol>
                <a:gridCol w="1310883">
                  <a:extLst>
                    <a:ext uri="{9D8B030D-6E8A-4147-A177-3AD203B41FA5}">
                      <a16:colId xmlns:a16="http://schemas.microsoft.com/office/drawing/2014/main" val="3358858226"/>
                    </a:ext>
                  </a:extLst>
                </a:gridCol>
              </a:tblGrid>
              <a:tr h="867757">
                <a:tc>
                  <a:txBody>
                    <a:bodyPr/>
                    <a:lstStyle/>
                    <a:p>
                      <a:pPr algn="ctr">
                        <a:lnSpc>
                          <a:spcPct val="115000"/>
                        </a:lnSpc>
                        <a:spcAft>
                          <a:spcPts val="1000"/>
                        </a:spcAft>
                      </a:pPr>
                      <a:r>
                        <a:rPr lang="en-GB" sz="1400" b="1" dirty="0">
                          <a:effectLst/>
                        </a:rPr>
                        <a:t>TT</a:t>
                      </a:r>
                      <a:endParaRPr lang="en-US" sz="1400" b="1" dirty="0">
                        <a:effectLst/>
                      </a:endParaRPr>
                    </a:p>
                    <a:p>
                      <a:pPr algn="ctr">
                        <a:lnSpc>
                          <a:spcPct val="115000"/>
                        </a:lnSpc>
                        <a:spcAft>
                          <a:spcPts val="1000"/>
                        </a:spcAft>
                      </a:pPr>
                      <a:r>
                        <a:rPr lang="en-GB" sz="1400" b="1" dirty="0">
                          <a:effectLst/>
                        </a:rPr>
                        <a:t> </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err="1">
                          <a:effectLst/>
                        </a:rPr>
                        <a:t>Nguyên</a:t>
                      </a:r>
                      <a:r>
                        <a:rPr lang="en-GB" sz="1400" b="1" dirty="0">
                          <a:effectLst/>
                        </a:rPr>
                        <a:t> </a:t>
                      </a:r>
                      <a:r>
                        <a:rPr lang="en-GB" sz="1400" b="1" dirty="0" err="1">
                          <a:effectLst/>
                        </a:rPr>
                        <a:t>vật</a:t>
                      </a:r>
                      <a:r>
                        <a:rPr lang="en-GB" sz="1400" b="1" dirty="0">
                          <a:effectLst/>
                        </a:rPr>
                        <a:t> </a:t>
                      </a:r>
                      <a:r>
                        <a:rPr lang="en-GB" sz="1400" b="1" dirty="0" err="1">
                          <a:effectLst/>
                        </a:rPr>
                        <a:t>liệu</a:t>
                      </a:r>
                      <a:endParaRPr lang="en-US" sz="1400" b="1" dirty="0">
                        <a:effectLst/>
                      </a:endParaRPr>
                    </a:p>
                    <a:p>
                      <a:pPr algn="ctr">
                        <a:lnSpc>
                          <a:spcPct val="115000"/>
                        </a:lnSpc>
                        <a:spcAft>
                          <a:spcPts val="1000"/>
                        </a:spcAft>
                      </a:pPr>
                      <a:r>
                        <a:rPr lang="en-GB" sz="1400" b="1" dirty="0">
                          <a:effectLst/>
                        </a:rPr>
                        <a:t> </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err="1">
                          <a:effectLst/>
                        </a:rPr>
                        <a:t>Đơn</a:t>
                      </a:r>
                      <a:r>
                        <a:rPr lang="en-GB" sz="1400" b="1" dirty="0">
                          <a:effectLst/>
                        </a:rPr>
                        <a:t> </a:t>
                      </a:r>
                      <a:r>
                        <a:rPr lang="en-GB" sz="1400" b="1" dirty="0" err="1">
                          <a:effectLst/>
                        </a:rPr>
                        <a:t>vị</a:t>
                      </a:r>
                      <a:endParaRPr lang="en-US" sz="1400" b="1" dirty="0">
                        <a:effectLst/>
                      </a:endParaRPr>
                    </a:p>
                    <a:p>
                      <a:pPr algn="ctr">
                        <a:lnSpc>
                          <a:spcPct val="115000"/>
                        </a:lnSpc>
                        <a:spcAft>
                          <a:spcPts val="1000"/>
                        </a:spcAft>
                      </a:pPr>
                      <a:r>
                        <a:rPr lang="en-GB" sz="1400" b="1" dirty="0">
                          <a:effectLst/>
                        </a:rPr>
                        <a:t> </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err="1">
                          <a:effectLst/>
                        </a:rPr>
                        <a:t>Định</a:t>
                      </a:r>
                      <a:r>
                        <a:rPr lang="en-GB" sz="1400" b="1" dirty="0">
                          <a:effectLst/>
                        </a:rPr>
                        <a:t> </a:t>
                      </a:r>
                      <a:r>
                        <a:rPr lang="en-GB" sz="1400" b="1" dirty="0" err="1">
                          <a:effectLst/>
                        </a:rPr>
                        <a:t>mức</a:t>
                      </a:r>
                      <a:r>
                        <a:rPr lang="en-GB" sz="1400" b="1" dirty="0">
                          <a:effectLst/>
                        </a:rPr>
                        <a:t>/1 </a:t>
                      </a:r>
                      <a:r>
                        <a:rPr lang="en-GB" sz="1400" b="1" dirty="0" err="1">
                          <a:effectLst/>
                        </a:rPr>
                        <a:t>tấn</a:t>
                      </a:r>
                      <a:r>
                        <a:rPr lang="en-GB" sz="1400" b="1" dirty="0">
                          <a:effectLst/>
                        </a:rPr>
                        <a:t> </a:t>
                      </a:r>
                      <a:r>
                        <a:rPr lang="en-GB" sz="1400" b="1" dirty="0" err="1">
                          <a:effectLst/>
                        </a:rPr>
                        <a:t>giấy</a:t>
                      </a:r>
                      <a:r>
                        <a:rPr lang="en-GB" sz="1400" b="1" dirty="0">
                          <a:effectLst/>
                        </a:rPr>
                        <a:t> </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4059405329"/>
                  </a:ext>
                </a:extLst>
              </a:tr>
              <a:tr h="231284">
                <a:tc>
                  <a:txBody>
                    <a:bodyPr/>
                    <a:lstStyle/>
                    <a:p>
                      <a:pPr algn="ctr">
                        <a:lnSpc>
                          <a:spcPct val="115000"/>
                        </a:lnSpc>
                        <a:spcAft>
                          <a:spcPts val="1000"/>
                        </a:spcAft>
                      </a:pPr>
                      <a:r>
                        <a:rPr lang="en-GB" sz="1400">
                          <a:effectLst/>
                        </a:rPr>
                        <a:t>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Nguyên liệu chính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302605616"/>
                  </a:ext>
                </a:extLst>
              </a:tr>
              <a:tr h="231284">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Bột</a:t>
                      </a:r>
                      <a:r>
                        <a:rPr lang="en-GB" sz="1400" dirty="0">
                          <a:effectLst/>
                        </a:rPr>
                        <a:t> </a:t>
                      </a:r>
                      <a:r>
                        <a:rPr lang="en-GB" sz="1400" dirty="0" err="1">
                          <a:effectLst/>
                        </a:rPr>
                        <a:t>giấy</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1.074</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4223902280"/>
                  </a:ext>
                </a:extLst>
              </a:tr>
              <a:tr h="231284">
                <a:tc>
                  <a:txBody>
                    <a:bodyPr/>
                    <a:lstStyle/>
                    <a:p>
                      <a:pPr algn="ctr">
                        <a:lnSpc>
                          <a:spcPct val="115000"/>
                        </a:lnSpc>
                        <a:spcAft>
                          <a:spcPts val="1000"/>
                        </a:spcAft>
                      </a:pPr>
                      <a:r>
                        <a:rPr lang="en-GB" sz="1400">
                          <a:effectLst/>
                        </a:rPr>
                        <a:t>II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Hóa</a:t>
                      </a:r>
                      <a:r>
                        <a:rPr lang="en-GB" sz="1400" dirty="0">
                          <a:effectLst/>
                        </a:rPr>
                        <a:t> </a:t>
                      </a:r>
                      <a:r>
                        <a:rPr lang="en-GB" sz="1400" dirty="0" err="1">
                          <a:effectLst/>
                        </a:rPr>
                        <a:t>chất</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995029478"/>
                  </a:ext>
                </a:extLst>
              </a:tr>
              <a:tr h="231284">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Chất</a:t>
                      </a:r>
                      <a:r>
                        <a:rPr lang="en-GB" sz="1400" dirty="0">
                          <a:effectLst/>
                        </a:rPr>
                        <a:t> </a:t>
                      </a:r>
                      <a:r>
                        <a:rPr lang="en-GB" sz="1400" dirty="0" err="1">
                          <a:effectLst/>
                        </a:rPr>
                        <a:t>tăng</a:t>
                      </a:r>
                      <a:r>
                        <a:rPr lang="en-GB" sz="1400" dirty="0">
                          <a:effectLst/>
                        </a:rPr>
                        <a:t> </a:t>
                      </a:r>
                      <a:r>
                        <a:rPr lang="en-GB" sz="1400" dirty="0" err="1">
                          <a:effectLst/>
                        </a:rPr>
                        <a:t>trắng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2,5</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559640956"/>
                  </a:ext>
                </a:extLst>
              </a:tr>
              <a:tr h="231284">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Chất</a:t>
                      </a:r>
                      <a:r>
                        <a:rPr lang="en-GB" sz="1400" dirty="0">
                          <a:effectLst/>
                        </a:rPr>
                        <a:t> </a:t>
                      </a:r>
                      <a:r>
                        <a:rPr lang="en-GB" sz="1400" dirty="0" err="1">
                          <a:effectLst/>
                        </a:rPr>
                        <a:t>làm</a:t>
                      </a:r>
                      <a:r>
                        <a:rPr lang="en-GB" sz="1400" dirty="0">
                          <a:effectLst/>
                        </a:rPr>
                        <a:t> </a:t>
                      </a:r>
                      <a:r>
                        <a:rPr lang="en-GB" sz="1400" dirty="0" err="1">
                          <a:effectLst/>
                        </a:rPr>
                        <a:t>mềm</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7</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795069668"/>
                  </a:ext>
                </a:extLst>
              </a:tr>
              <a:tr h="231284">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Chất</a:t>
                      </a:r>
                      <a:r>
                        <a:rPr lang="en-GB" sz="1400" dirty="0">
                          <a:effectLst/>
                        </a:rPr>
                        <a:t> </a:t>
                      </a:r>
                      <a:r>
                        <a:rPr lang="en-GB" sz="1400" dirty="0" err="1">
                          <a:effectLst/>
                        </a:rPr>
                        <a:t>tăng</a:t>
                      </a:r>
                      <a:r>
                        <a:rPr lang="en-GB" sz="1400" dirty="0">
                          <a:effectLst/>
                        </a:rPr>
                        <a:t> </a:t>
                      </a:r>
                      <a:r>
                        <a:rPr lang="en-GB" sz="1400" dirty="0" err="1">
                          <a:effectLst/>
                        </a:rPr>
                        <a:t>bền</a:t>
                      </a:r>
                      <a:r>
                        <a:rPr lang="en-GB" sz="1400" dirty="0">
                          <a:effectLst/>
                        </a:rPr>
                        <a:t> </a:t>
                      </a:r>
                      <a:r>
                        <a:rPr lang="en-GB" sz="1400" dirty="0" err="1">
                          <a:effectLst/>
                        </a:rPr>
                        <a:t>ướt</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145430008"/>
                  </a:ext>
                </a:extLst>
              </a:tr>
              <a:tr h="323581">
                <a:tc>
                  <a:txBody>
                    <a:bodyPr/>
                    <a:lstStyle/>
                    <a:p>
                      <a:pPr algn="ctr">
                        <a:lnSpc>
                          <a:spcPct val="115000"/>
                        </a:lnSpc>
                        <a:spcAft>
                          <a:spcPts val="1000"/>
                        </a:spcAft>
                      </a:pPr>
                      <a:r>
                        <a:rPr lang="en-GB" sz="1400">
                          <a:effectLst/>
                        </a:rPr>
                        <a:t>III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Nhiên liệu, năng lượng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150370506"/>
                  </a:ext>
                </a:extLst>
              </a:tr>
              <a:tr h="231284">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Nước</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m</a:t>
                      </a:r>
                      <a:r>
                        <a:rPr lang="en-GB" sz="1400" baseline="30000" dirty="0">
                          <a:effectLst/>
                        </a:rPr>
                        <a:t>3</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21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876468028"/>
                  </a:ext>
                </a:extLst>
              </a:tr>
              <a:tr h="231284">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Than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520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33349111"/>
                  </a:ext>
                </a:extLst>
              </a:tr>
              <a:tr h="231284">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Điện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kwh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700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4175256947"/>
                  </a:ext>
                </a:extLst>
              </a:tr>
            </a:tbl>
          </a:graphicData>
        </a:graphic>
      </p:graphicFrame>
      <p:graphicFrame>
        <p:nvGraphicFramePr>
          <p:cNvPr id="9" name="Table 8">
            <a:extLst>
              <a:ext uri="{FF2B5EF4-FFF2-40B4-BE49-F238E27FC236}">
                <a16:creationId xmlns:a16="http://schemas.microsoft.com/office/drawing/2014/main" id="{52A1070F-C95A-AFA6-A8D0-4B68BB37EEBE}"/>
              </a:ext>
            </a:extLst>
          </p:cNvPr>
          <p:cNvGraphicFramePr>
            <a:graphicFrameLocks noGrp="1"/>
          </p:cNvGraphicFramePr>
          <p:nvPr>
            <p:extLst>
              <p:ext uri="{D42A27DB-BD31-4B8C-83A1-F6EECF244321}">
                <p14:modId xmlns:p14="http://schemas.microsoft.com/office/powerpoint/2010/main" val="4035777475"/>
              </p:ext>
            </p:extLst>
          </p:nvPr>
        </p:nvGraphicFramePr>
        <p:xfrm>
          <a:off x="148180" y="1326465"/>
          <a:ext cx="4262050" cy="3290513"/>
        </p:xfrm>
        <a:graphic>
          <a:graphicData uri="http://schemas.openxmlformats.org/drawingml/2006/table">
            <a:tbl>
              <a:tblPr>
                <a:tableStyleId>{12ACAA50-B3C0-4FEF-8DD3-66675128A787}</a:tableStyleId>
              </a:tblPr>
              <a:tblGrid>
                <a:gridCol w="511446">
                  <a:extLst>
                    <a:ext uri="{9D8B030D-6E8A-4147-A177-3AD203B41FA5}">
                      <a16:colId xmlns:a16="http://schemas.microsoft.com/office/drawing/2014/main" val="3779271312"/>
                    </a:ext>
                  </a:extLst>
                </a:gridCol>
                <a:gridCol w="1875302">
                  <a:extLst>
                    <a:ext uri="{9D8B030D-6E8A-4147-A177-3AD203B41FA5}">
                      <a16:colId xmlns:a16="http://schemas.microsoft.com/office/drawing/2014/main" val="1736562632"/>
                    </a:ext>
                  </a:extLst>
                </a:gridCol>
                <a:gridCol w="767169">
                  <a:extLst>
                    <a:ext uri="{9D8B030D-6E8A-4147-A177-3AD203B41FA5}">
                      <a16:colId xmlns:a16="http://schemas.microsoft.com/office/drawing/2014/main" val="689216414"/>
                    </a:ext>
                  </a:extLst>
                </a:gridCol>
                <a:gridCol w="1108133">
                  <a:extLst>
                    <a:ext uri="{9D8B030D-6E8A-4147-A177-3AD203B41FA5}">
                      <a16:colId xmlns:a16="http://schemas.microsoft.com/office/drawing/2014/main" val="919818090"/>
                    </a:ext>
                  </a:extLst>
                </a:gridCol>
              </a:tblGrid>
              <a:tr h="497716">
                <a:tc>
                  <a:txBody>
                    <a:bodyPr/>
                    <a:lstStyle/>
                    <a:p>
                      <a:pPr algn="ctr">
                        <a:lnSpc>
                          <a:spcPct val="115000"/>
                        </a:lnSpc>
                        <a:spcAft>
                          <a:spcPts val="1000"/>
                        </a:spcAft>
                      </a:pPr>
                      <a:r>
                        <a:rPr lang="en-GB" sz="1400" b="1" dirty="0">
                          <a:effectLst/>
                        </a:rPr>
                        <a:t>TT</a:t>
                      </a:r>
                      <a:endParaRPr lang="en-US" sz="1400" b="1" dirty="0">
                        <a:effectLst/>
                      </a:endParaRPr>
                    </a:p>
                    <a:p>
                      <a:pPr algn="ctr">
                        <a:lnSpc>
                          <a:spcPct val="115000"/>
                        </a:lnSpc>
                        <a:spcAft>
                          <a:spcPts val="1000"/>
                        </a:spcAft>
                      </a:pPr>
                      <a:r>
                        <a:rPr lang="en-GB" sz="1400" b="1" dirty="0">
                          <a:effectLst/>
                        </a:rPr>
                        <a:t> </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err="1">
                          <a:effectLst/>
                        </a:rPr>
                        <a:t>Nguyên</a:t>
                      </a:r>
                      <a:r>
                        <a:rPr lang="en-GB" sz="1400" b="1" dirty="0">
                          <a:effectLst/>
                        </a:rPr>
                        <a:t> </a:t>
                      </a:r>
                      <a:r>
                        <a:rPr lang="en-GB" sz="1400" b="1" dirty="0" err="1">
                          <a:effectLst/>
                        </a:rPr>
                        <a:t>vật</a:t>
                      </a:r>
                      <a:r>
                        <a:rPr lang="en-GB" sz="1400" b="1" dirty="0">
                          <a:effectLst/>
                        </a:rPr>
                        <a:t> </a:t>
                      </a:r>
                      <a:r>
                        <a:rPr lang="en-GB" sz="1400" b="1" dirty="0" err="1">
                          <a:effectLst/>
                        </a:rPr>
                        <a:t>liệu</a:t>
                      </a:r>
                      <a:endParaRPr lang="en-US" sz="1400" b="1" dirty="0">
                        <a:effectLst/>
                      </a:endParaRPr>
                    </a:p>
                    <a:p>
                      <a:pPr>
                        <a:lnSpc>
                          <a:spcPct val="115000"/>
                        </a:lnSpc>
                        <a:spcAft>
                          <a:spcPts val="1000"/>
                        </a:spcAft>
                      </a:pPr>
                      <a:r>
                        <a:rPr lang="en-GB" sz="1400" b="1" dirty="0">
                          <a:effectLst/>
                        </a:rPr>
                        <a:t> </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err="1">
                          <a:effectLst/>
                        </a:rPr>
                        <a:t>Đơn</a:t>
                      </a:r>
                      <a:r>
                        <a:rPr lang="en-GB" sz="1400" b="1" dirty="0">
                          <a:effectLst/>
                        </a:rPr>
                        <a:t> </a:t>
                      </a:r>
                      <a:r>
                        <a:rPr lang="en-GB" sz="1400" b="1" dirty="0" err="1">
                          <a:effectLst/>
                        </a:rPr>
                        <a:t>vị</a:t>
                      </a:r>
                      <a:endParaRPr lang="en-US" sz="1400" b="1" dirty="0">
                        <a:effectLst/>
                      </a:endParaRPr>
                    </a:p>
                    <a:p>
                      <a:pPr algn="ctr">
                        <a:lnSpc>
                          <a:spcPct val="115000"/>
                        </a:lnSpc>
                        <a:spcAft>
                          <a:spcPts val="1000"/>
                        </a:spcAft>
                      </a:pPr>
                      <a:r>
                        <a:rPr lang="en-GB" sz="1400" b="1" dirty="0">
                          <a:effectLst/>
                        </a:rPr>
                        <a:t> </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b="1" dirty="0" err="1">
                          <a:effectLst/>
                        </a:rPr>
                        <a:t>Định</a:t>
                      </a:r>
                      <a:r>
                        <a:rPr lang="en-GB" sz="1400" b="1" dirty="0">
                          <a:effectLst/>
                        </a:rPr>
                        <a:t> </a:t>
                      </a:r>
                      <a:r>
                        <a:rPr lang="en-GB" sz="1400" b="1" dirty="0" err="1">
                          <a:effectLst/>
                        </a:rPr>
                        <a:t>mức</a:t>
                      </a:r>
                      <a:r>
                        <a:rPr lang="en-GB" sz="1400" b="1" dirty="0">
                          <a:effectLst/>
                        </a:rPr>
                        <a:t>/1 </a:t>
                      </a:r>
                      <a:r>
                        <a:rPr lang="en-GB" sz="1400" b="1" dirty="0" err="1">
                          <a:effectLst/>
                        </a:rPr>
                        <a:t>tấn</a:t>
                      </a:r>
                      <a:r>
                        <a:rPr lang="en-GB" sz="1400" b="1" dirty="0">
                          <a:effectLst/>
                        </a:rPr>
                        <a:t> </a:t>
                      </a:r>
                      <a:r>
                        <a:rPr lang="en-GB" sz="1400" b="1" dirty="0" err="1">
                          <a:effectLst/>
                        </a:rPr>
                        <a:t>giấy</a:t>
                      </a:r>
                      <a:endParaRPr lang="en-US" sz="1400" b="1"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901281254"/>
                  </a:ext>
                </a:extLst>
              </a:tr>
              <a:tr h="187193">
                <a:tc>
                  <a:txBody>
                    <a:bodyPr/>
                    <a:lstStyle/>
                    <a:p>
                      <a:pPr algn="ctr">
                        <a:lnSpc>
                          <a:spcPct val="115000"/>
                        </a:lnSpc>
                        <a:spcAft>
                          <a:spcPts val="1000"/>
                        </a:spcAft>
                      </a:pPr>
                      <a:r>
                        <a:rPr lang="en-GB" sz="1400">
                          <a:effectLst/>
                        </a:rPr>
                        <a:t>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Nguyên</a:t>
                      </a:r>
                      <a:r>
                        <a:rPr lang="en-GB" sz="1400" dirty="0">
                          <a:effectLst/>
                        </a:rPr>
                        <a:t> </a:t>
                      </a:r>
                      <a:r>
                        <a:rPr lang="en-GB" sz="1400" dirty="0" err="1">
                          <a:effectLst/>
                        </a:rPr>
                        <a:t>liệu</a:t>
                      </a:r>
                      <a:r>
                        <a:rPr lang="en-GB" sz="1400" dirty="0">
                          <a:effectLst/>
                        </a:rPr>
                        <a:t> </a:t>
                      </a:r>
                      <a:r>
                        <a:rPr lang="en-GB" sz="1400" dirty="0" err="1">
                          <a:effectLst/>
                        </a:rPr>
                        <a:t>chính</a:t>
                      </a: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984057959"/>
                  </a:ext>
                </a:extLst>
              </a:tr>
              <a:tr h="187193">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Bột</a:t>
                      </a:r>
                      <a:r>
                        <a:rPr lang="en-GB" sz="1400" dirty="0">
                          <a:effectLst/>
                        </a:rPr>
                        <a:t> </a:t>
                      </a:r>
                      <a:r>
                        <a:rPr lang="en-GB" sz="1400" dirty="0" err="1">
                          <a:effectLst/>
                        </a:rPr>
                        <a:t>giấy</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208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453130345"/>
                  </a:ext>
                </a:extLst>
              </a:tr>
              <a:tr h="187193">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Lề giấy</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842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462799258"/>
                  </a:ext>
                </a:extLst>
              </a:tr>
              <a:tr h="187193">
                <a:tc>
                  <a:txBody>
                    <a:bodyPr/>
                    <a:lstStyle/>
                    <a:p>
                      <a:pPr algn="ctr">
                        <a:lnSpc>
                          <a:spcPct val="115000"/>
                        </a:lnSpc>
                        <a:spcAft>
                          <a:spcPts val="1000"/>
                        </a:spcAft>
                      </a:pPr>
                      <a:r>
                        <a:rPr lang="en-GB" sz="1400">
                          <a:effectLst/>
                        </a:rPr>
                        <a:t>II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Hóa chất</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476079393"/>
                  </a:ext>
                </a:extLst>
              </a:tr>
              <a:tr h="187193">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CaCO</a:t>
                      </a:r>
                      <a:r>
                        <a:rPr lang="en-GB" sz="1400" baseline="-25000">
                          <a:effectLst/>
                        </a:rPr>
                        <a:t>3</a:t>
                      </a: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145</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884833440"/>
                  </a:ext>
                </a:extLst>
              </a:tr>
              <a:tr h="187193">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Cao lanh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18</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63226233"/>
                  </a:ext>
                </a:extLst>
              </a:tr>
              <a:tr h="187193">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Tinh bột anion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10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187391554"/>
                  </a:ext>
                </a:extLst>
              </a:tr>
              <a:tr h="187193">
                <a:tc>
                  <a:txBody>
                    <a:bodyPr/>
                    <a:lstStyle/>
                    <a:p>
                      <a:pPr algn="ctr">
                        <a:lnSpc>
                          <a:spcPct val="115000"/>
                        </a:lnSpc>
                        <a:spcAft>
                          <a:spcPts val="1000"/>
                        </a:spcAft>
                      </a:pPr>
                      <a:r>
                        <a:rPr lang="en-GB" sz="1400">
                          <a:effectLst/>
                        </a:rPr>
                        <a:t>III</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Nhiên liệu, năng lượng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r">
                        <a:lnSpc>
                          <a:spcPct val="115000"/>
                        </a:lnSpc>
                        <a:spcAft>
                          <a:spcPts val="1000"/>
                        </a:spcAft>
                      </a:pPr>
                      <a:r>
                        <a:rPr lang="en-GB" sz="1400" dirty="0">
                          <a:effectLst/>
                        </a:rPr>
                        <a:t> </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 </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2906352621"/>
                  </a:ext>
                </a:extLst>
              </a:tr>
              <a:tr h="187193">
                <a:tc>
                  <a:txBody>
                    <a:bodyPr/>
                    <a:lstStyle/>
                    <a:p>
                      <a:pPr algn="ctr">
                        <a:lnSpc>
                          <a:spcPct val="115000"/>
                        </a:lnSpc>
                        <a:spcAft>
                          <a:spcPts val="1000"/>
                        </a:spcAft>
                      </a:pPr>
                      <a:r>
                        <a:rPr lang="en-GB" sz="1400">
                          <a:effectLst/>
                        </a:rPr>
                        <a:t>1</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Nước</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m</a:t>
                      </a:r>
                      <a:r>
                        <a:rPr lang="en-GB" sz="1400" baseline="30000" dirty="0">
                          <a:effectLst/>
                        </a:rPr>
                        <a:t>3</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30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582279737"/>
                  </a:ext>
                </a:extLst>
              </a:tr>
              <a:tr h="187193">
                <a:tc>
                  <a:txBody>
                    <a:bodyPr/>
                    <a:lstStyle/>
                    <a:p>
                      <a:pPr algn="ctr">
                        <a:lnSpc>
                          <a:spcPct val="115000"/>
                        </a:lnSpc>
                        <a:spcAft>
                          <a:spcPts val="1000"/>
                        </a:spcAft>
                      </a:pPr>
                      <a:r>
                        <a:rPr lang="en-GB" sz="1400">
                          <a:effectLst/>
                        </a:rPr>
                        <a:t>2</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Than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kg</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0</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3108200711"/>
                  </a:ext>
                </a:extLst>
              </a:tr>
              <a:tr h="187193">
                <a:tc>
                  <a:txBody>
                    <a:bodyPr/>
                    <a:lstStyle/>
                    <a:p>
                      <a:pPr algn="ctr">
                        <a:lnSpc>
                          <a:spcPct val="115000"/>
                        </a:lnSpc>
                        <a:spcAft>
                          <a:spcPts val="1000"/>
                        </a:spcAft>
                      </a:pPr>
                      <a:r>
                        <a:rPr lang="en-GB" sz="1400">
                          <a:effectLst/>
                        </a:rPr>
                        <a:t>3</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a:effectLst/>
                        </a:rPr>
                        <a:t>Điện</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kwh</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620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650736737"/>
                  </a:ext>
                </a:extLst>
              </a:tr>
              <a:tr h="187193">
                <a:tc>
                  <a:txBody>
                    <a:bodyPr/>
                    <a:lstStyle/>
                    <a:p>
                      <a:pPr algn="ctr">
                        <a:lnSpc>
                          <a:spcPct val="115000"/>
                        </a:lnSpc>
                        <a:spcAft>
                          <a:spcPts val="1000"/>
                        </a:spcAft>
                      </a:pPr>
                      <a:r>
                        <a:rPr lang="en-GB" sz="1400">
                          <a:effectLst/>
                        </a:rPr>
                        <a:t>4</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nSpc>
                          <a:spcPct val="115000"/>
                        </a:lnSpc>
                        <a:spcAft>
                          <a:spcPts val="1000"/>
                        </a:spcAft>
                      </a:pPr>
                      <a:r>
                        <a:rPr lang="en-GB" sz="1400" dirty="0" err="1">
                          <a:effectLst/>
                        </a:rPr>
                        <a:t>Chất</a:t>
                      </a:r>
                      <a:r>
                        <a:rPr lang="en-GB" sz="1400" dirty="0">
                          <a:effectLst/>
                        </a:rPr>
                        <a:t> </a:t>
                      </a:r>
                      <a:r>
                        <a:rPr lang="en-GB" sz="1400" dirty="0" err="1">
                          <a:effectLst/>
                        </a:rPr>
                        <a:t>đốt</a:t>
                      </a:r>
                      <a:r>
                        <a:rPr lang="en-GB" sz="1400" dirty="0">
                          <a:effectLst/>
                        </a:rPr>
                        <a:t> </a:t>
                      </a:r>
                      <a:r>
                        <a:rPr lang="en-GB" sz="1400" dirty="0" err="1">
                          <a:effectLst/>
                        </a:rPr>
                        <a:t>khác</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a:effectLst/>
                        </a:rPr>
                        <a:t>kg</a:t>
                      </a:r>
                      <a:endParaRPr lang="en-US" sz="140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tc>
                  <a:txBody>
                    <a:bodyPr/>
                    <a:lstStyle/>
                    <a:p>
                      <a:pPr algn="ctr">
                        <a:lnSpc>
                          <a:spcPct val="115000"/>
                        </a:lnSpc>
                        <a:spcAft>
                          <a:spcPts val="1000"/>
                        </a:spcAft>
                      </a:pPr>
                      <a:r>
                        <a:rPr lang="en-GB" sz="1400" dirty="0">
                          <a:effectLst/>
                        </a:rPr>
                        <a:t>610</a:t>
                      </a:r>
                      <a:endParaRPr lang="en-US" sz="1400" dirty="0">
                        <a:solidFill>
                          <a:srgbClr val="333333"/>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tc>
                <a:extLst>
                  <a:ext uri="{0D108BD9-81ED-4DB2-BD59-A6C34878D82A}">
                    <a16:rowId xmlns:a16="http://schemas.microsoft.com/office/drawing/2014/main" val="100384873"/>
                  </a:ext>
                </a:extLst>
              </a:tr>
            </a:tbl>
          </a:graphicData>
        </a:graphic>
      </p:graphicFrame>
      <p:sp>
        <p:nvSpPr>
          <p:cNvPr id="8" name="TextBox 7">
            <a:extLst>
              <a:ext uri="{FF2B5EF4-FFF2-40B4-BE49-F238E27FC236}">
                <a16:creationId xmlns:a16="http://schemas.microsoft.com/office/drawing/2014/main" id="{54FB38B9-FDA7-FA31-8F99-C6AB7109AB11}"/>
              </a:ext>
            </a:extLst>
          </p:cNvPr>
          <p:cNvSpPr txBox="1"/>
          <p:nvPr/>
        </p:nvSpPr>
        <p:spPr>
          <a:xfrm>
            <a:off x="481401" y="820860"/>
            <a:ext cx="3595607" cy="523220"/>
          </a:xfrm>
          <a:prstGeom prst="rect">
            <a:avLst/>
          </a:prstGeom>
          <a:noFill/>
        </p:spPr>
        <p:txBody>
          <a:bodyPr wrap="square">
            <a:spAutoFit/>
          </a:bodyPr>
          <a:lstStyle/>
          <a:p>
            <a:pPr algn="ctr"/>
            <a:r>
              <a:rPr lang="en-GB" sz="1400" b="1" dirty="0" err="1">
                <a:effectLst/>
                <a:latin typeface="+mn-lt"/>
                <a:ea typeface="Times New Roman" panose="02020603050405020304" pitchFamily="18" charset="0"/>
                <a:cs typeface="Times New Roman" panose="02020603050405020304" pitchFamily="18" charset="0"/>
              </a:rPr>
              <a:t>Định</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mức</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Nguyên</a:t>
            </a:r>
            <a:r>
              <a:rPr lang="en-GB" sz="1400" b="1" dirty="0">
                <a:effectLst/>
                <a:latin typeface="+mn-lt"/>
                <a:ea typeface="Times New Roman" panose="02020603050405020304" pitchFamily="18" charset="0"/>
                <a:cs typeface="Times New Roman" panose="02020603050405020304" pitchFamily="18" charset="0"/>
              </a:rPr>
              <a:t> – </a:t>
            </a:r>
            <a:r>
              <a:rPr lang="en-GB" sz="1400" b="1" dirty="0" err="1">
                <a:effectLst/>
                <a:latin typeface="+mn-lt"/>
                <a:ea typeface="Times New Roman" panose="02020603050405020304" pitchFamily="18" charset="0"/>
                <a:cs typeface="Times New Roman" panose="02020603050405020304" pitchFamily="18" charset="0"/>
              </a:rPr>
              <a:t>nhiên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vật</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liệu</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để</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sản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xuất</a:t>
            </a:r>
            <a:r>
              <a:rPr lang="en-GB" sz="1400" b="1" dirty="0">
                <a:effectLst/>
                <a:latin typeface="+mn-lt"/>
                <a:ea typeface="Times New Roman" panose="02020603050405020304" pitchFamily="18" charset="0"/>
                <a:cs typeface="Times New Roman" panose="02020603050405020304" pitchFamily="18" charset="0"/>
              </a:rPr>
              <a:t> 1 </a:t>
            </a:r>
            <a:r>
              <a:rPr lang="en-GB" sz="1400" b="1" dirty="0" err="1">
                <a:effectLst/>
                <a:latin typeface="+mn-lt"/>
                <a:ea typeface="Times New Roman" panose="02020603050405020304" pitchFamily="18" charset="0"/>
                <a:cs typeface="Times New Roman" panose="02020603050405020304" pitchFamily="18" charset="0"/>
              </a:rPr>
              <a:t>tấn</a:t>
            </a:r>
            <a:r>
              <a:rPr lang="en-GB" sz="1400" b="1" dirty="0">
                <a:effectLst/>
                <a:latin typeface="+mn-lt"/>
                <a:ea typeface="Times New Roman" panose="02020603050405020304" pitchFamily="18" charset="0"/>
                <a:cs typeface="Times New Roman" panose="02020603050405020304" pitchFamily="18" charset="0"/>
              </a:rPr>
              <a:t> </a:t>
            </a:r>
            <a:r>
              <a:rPr lang="en-GB" sz="1400" b="1" dirty="0" err="1">
                <a:effectLst/>
                <a:latin typeface="+mn-lt"/>
                <a:ea typeface="Times New Roman" panose="02020603050405020304" pitchFamily="18" charset="0"/>
                <a:cs typeface="Times New Roman" panose="02020603050405020304" pitchFamily="18" charset="0"/>
              </a:rPr>
              <a:t>giấy</a:t>
            </a:r>
            <a:r>
              <a:rPr lang="en-GB" sz="1400" b="1" dirty="0">
                <a:effectLst/>
                <a:latin typeface="+mn-lt"/>
                <a:ea typeface="Times New Roman" panose="02020603050405020304" pitchFamily="18" charset="0"/>
                <a:cs typeface="Times New Roman" panose="02020603050405020304" pitchFamily="18" charset="0"/>
              </a:rPr>
              <a:t> bao </a:t>
            </a:r>
            <a:r>
              <a:rPr lang="en-GB" sz="1400" b="1" dirty="0" err="1">
                <a:effectLst/>
                <a:latin typeface="+mn-lt"/>
                <a:ea typeface="Times New Roman" panose="02020603050405020304" pitchFamily="18" charset="0"/>
                <a:cs typeface="Times New Roman" panose="02020603050405020304" pitchFamily="18" charset="0"/>
              </a:rPr>
              <a:t>bì</a:t>
            </a:r>
            <a:endParaRPr lang="en-US" b="1" dirty="0">
              <a:latin typeface="+mn-lt"/>
            </a:endParaRPr>
          </a:p>
        </p:txBody>
      </p:sp>
    </p:spTree>
    <p:extLst>
      <p:ext uri="{BB962C8B-B14F-4D97-AF65-F5344CB8AC3E}">
        <p14:creationId xmlns:p14="http://schemas.microsoft.com/office/powerpoint/2010/main" val="2280530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4577005" y="866721"/>
            <a:ext cx="4115071" cy="3410058"/>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91425" tIns="91425" rIns="91425" bIns="91425" anchor="ctr" anchorCtr="0">
              <a:noAutofit/>
            </a:bodyPr>
            <a:lstStyle/>
            <a:p>
              <a:endParaRPr sz="1867"/>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91425" tIns="91425" rIns="91425" bIns="91425" anchor="ctr" anchorCtr="0">
              <a:noAutofit/>
            </a:bodyPr>
            <a:lstStyle/>
            <a:p>
              <a:endParaRPr sz="1867"/>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91425" tIns="91425" rIns="91425" bIns="91425" anchor="ctr" anchorCtr="0">
              <a:noAutofit/>
            </a:bodyPr>
            <a:lstStyle/>
            <a:p>
              <a:endParaRPr sz="1867"/>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91425" tIns="91425" rIns="91425" bIns="91425" anchor="ctr" anchorCtr="0">
              <a:noAutofit/>
            </a:bodyPr>
            <a:lstStyle/>
            <a:p>
              <a:endParaRPr sz="1867"/>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91425" tIns="91425" rIns="91425" bIns="91425" anchor="ctr" anchorCtr="0">
              <a:noAutofit/>
            </a:bodyPr>
            <a:lstStyle/>
            <a:p>
              <a:endParaRPr sz="1867"/>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91425" tIns="91425" rIns="91425" bIns="91425" anchor="ctr" anchorCtr="0">
              <a:noAutofit/>
            </a:bodyPr>
            <a:lstStyle/>
            <a:p>
              <a:endParaRPr sz="1867"/>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91425" tIns="91425" rIns="91425" bIns="91425" anchor="ctr" anchorCtr="0">
              <a:noAutofit/>
            </a:bodyPr>
            <a:lstStyle/>
            <a:p>
              <a:endParaRPr sz="1867"/>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91425" tIns="91425" rIns="91425" bIns="91425" anchor="ctr" anchorCtr="0">
              <a:noAutofit/>
            </a:bodyPr>
            <a:lstStyle/>
            <a:p>
              <a:endParaRPr sz="1867"/>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91425" tIns="91425" rIns="91425" bIns="91425" anchor="ctr" anchorCtr="0">
              <a:noAutofit/>
            </a:bodyPr>
            <a:lstStyle/>
            <a:p>
              <a:endParaRPr sz="1867"/>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91425" tIns="91425" rIns="91425" bIns="91425" anchor="ctr" anchorCtr="0">
              <a:noAutofit/>
            </a:bodyPr>
            <a:lstStyle/>
            <a:p>
              <a:endParaRPr sz="1867"/>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91425" tIns="91425" rIns="91425" bIns="91425" anchor="ctr" anchorCtr="0">
              <a:noAutofit/>
            </a:bodyPr>
            <a:lstStyle/>
            <a:p>
              <a:endParaRPr sz="1867"/>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91425" tIns="91425" rIns="91425" bIns="91425" anchor="ctr" anchorCtr="0">
              <a:noAutofit/>
            </a:bodyPr>
            <a:lstStyle/>
            <a:p>
              <a:endParaRPr sz="1867"/>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91425" tIns="91425" rIns="91425" bIns="91425" anchor="ctr" anchorCtr="0">
              <a:noAutofit/>
            </a:bodyPr>
            <a:lstStyle/>
            <a:p>
              <a:endParaRPr sz="1867"/>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91425" tIns="91425" rIns="91425" bIns="91425" anchor="ctr" anchorCtr="0">
              <a:noAutofit/>
            </a:bodyPr>
            <a:lstStyle/>
            <a:p>
              <a:endParaRPr sz="1867"/>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91425" tIns="91425" rIns="91425" bIns="91425" anchor="ctr" anchorCtr="0">
              <a:noAutofit/>
            </a:bodyPr>
            <a:lstStyle/>
            <a:p>
              <a:endParaRPr sz="1867"/>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91425" tIns="91425" rIns="91425" bIns="91425" anchor="ctr" anchorCtr="0">
              <a:noAutofit/>
            </a:bodyPr>
            <a:lstStyle/>
            <a:p>
              <a:endParaRPr sz="1867"/>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91425" tIns="91425" rIns="91425" bIns="91425" anchor="ctr" anchorCtr="0">
              <a:noAutofit/>
            </a:bodyPr>
            <a:lstStyle/>
            <a:p>
              <a:endParaRPr sz="1867"/>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91425" tIns="91425" rIns="91425" bIns="91425" anchor="ctr" anchorCtr="0">
              <a:noAutofit/>
            </a:bodyPr>
            <a:lstStyle/>
            <a:p>
              <a:endParaRPr sz="1867"/>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91425" tIns="91425" rIns="91425" bIns="91425" anchor="ctr" anchorCtr="0">
              <a:noAutofit/>
            </a:bodyPr>
            <a:lstStyle/>
            <a:p>
              <a:endParaRPr sz="1867"/>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91425" tIns="91425" rIns="91425" bIns="91425" anchor="ctr" anchorCtr="0">
              <a:noAutofit/>
            </a:bodyPr>
            <a:lstStyle/>
            <a:p>
              <a:endParaRPr sz="1867"/>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91425" tIns="91425" rIns="91425" bIns="91425" anchor="ctr" anchorCtr="0">
              <a:noAutofit/>
            </a:bodyPr>
            <a:lstStyle/>
            <a:p>
              <a:endParaRPr sz="1867"/>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91425" tIns="91425" rIns="91425" bIns="91425" anchor="ctr" anchorCtr="0">
              <a:noAutofit/>
            </a:bodyPr>
            <a:lstStyle/>
            <a:p>
              <a:endParaRPr sz="1867"/>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91425" tIns="91425" rIns="91425" bIns="91425" anchor="ctr" anchorCtr="0">
              <a:noAutofit/>
            </a:bodyPr>
            <a:lstStyle/>
            <a:p>
              <a:endParaRPr sz="1867"/>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195440" y="1848897"/>
            <a:ext cx="3515708" cy="144570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3600" b="1">
                <a:solidFill>
                  <a:schemeClr val="accent1">
                    <a:lumMod val="50000"/>
                  </a:schemeClr>
                </a:solidFill>
              </a:rPr>
              <a:t>CẢM ƠN</a:t>
            </a:r>
            <a:endParaRPr lang="en-US" sz="3600" b="1" dirty="0">
              <a:solidFill>
                <a:schemeClr val="accent1">
                  <a:lumMod val="50000"/>
                </a:schemeClr>
              </a:solidFill>
            </a:endParaRPr>
          </a:p>
        </p:txBody>
      </p:sp>
    </p:spTree>
    <p:extLst>
      <p:ext uri="{BB962C8B-B14F-4D97-AF65-F5344CB8AC3E}">
        <p14:creationId xmlns:p14="http://schemas.microsoft.com/office/powerpoint/2010/main" val="3828771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1CEDCF-2D58-8F9F-6A27-8B3B8E3C537C}"/>
              </a:ext>
            </a:extLst>
          </p:cNvPr>
          <p:cNvSpPr>
            <a:spLocks noGrp="1"/>
          </p:cNvSpPr>
          <p:nvPr>
            <p:ph type="title" idx="4294967295"/>
          </p:nvPr>
        </p:nvSpPr>
        <p:spPr>
          <a:xfrm>
            <a:off x="457200" y="411475"/>
            <a:ext cx="8229600" cy="371400"/>
          </a:xfrm>
        </p:spPr>
        <p:txBody>
          <a:bodyPr>
            <a:noAutofit/>
          </a:bodyPr>
          <a:lstStyle/>
          <a:p>
            <a:pPr algn="ctr"/>
            <a:r>
              <a:rPr lang="vi-VN" dirty="0">
                <a:solidFill>
                  <a:schemeClr val="accent1">
                    <a:lumMod val="50000"/>
                  </a:schemeClr>
                </a:solidFill>
                <a:latin typeface="+mn-lt"/>
              </a:rPr>
              <a:t>Công nghệ sản xuất giấy</a:t>
            </a:r>
            <a:endParaRPr lang="en-US" dirty="0">
              <a:solidFill>
                <a:schemeClr val="accent1">
                  <a:lumMod val="50000"/>
                </a:schemeClr>
              </a:solidFill>
              <a:latin typeface="+mn-lt"/>
            </a:endParaRPr>
          </a:p>
        </p:txBody>
      </p:sp>
      <p:pic>
        <p:nvPicPr>
          <p:cNvPr id="8" name="Picture 7">
            <a:extLst>
              <a:ext uri="{FF2B5EF4-FFF2-40B4-BE49-F238E27FC236}">
                <a16:creationId xmlns:a16="http://schemas.microsoft.com/office/drawing/2014/main" id="{0B84AFEC-5C8A-B73B-0D28-8D9F783128CB}"/>
              </a:ext>
            </a:extLst>
          </p:cNvPr>
          <p:cNvPicPr>
            <a:picLocks noChangeAspect="1"/>
          </p:cNvPicPr>
          <p:nvPr/>
        </p:nvPicPr>
        <p:blipFill>
          <a:blip r:embed="rId2"/>
          <a:stretch>
            <a:fillRect/>
          </a:stretch>
        </p:blipFill>
        <p:spPr>
          <a:xfrm>
            <a:off x="1602752" y="946981"/>
            <a:ext cx="5938496" cy="3413644"/>
          </a:xfrm>
          <a:prstGeom prst="rect">
            <a:avLst/>
          </a:prstGeom>
        </p:spPr>
      </p:pic>
      <p:sp>
        <p:nvSpPr>
          <p:cNvPr id="9" name="TextBox 8">
            <a:extLst>
              <a:ext uri="{FF2B5EF4-FFF2-40B4-BE49-F238E27FC236}">
                <a16:creationId xmlns:a16="http://schemas.microsoft.com/office/drawing/2014/main" id="{7FBDC757-5291-6A07-2228-33809C02819C}"/>
              </a:ext>
            </a:extLst>
          </p:cNvPr>
          <p:cNvSpPr txBox="1"/>
          <p:nvPr/>
        </p:nvSpPr>
        <p:spPr>
          <a:xfrm>
            <a:off x="571406" y="4360625"/>
            <a:ext cx="8376651" cy="307777"/>
          </a:xfrm>
          <a:prstGeom prst="rect">
            <a:avLst/>
          </a:prstGeom>
          <a:noFill/>
        </p:spPr>
        <p:txBody>
          <a:bodyPr wrap="square">
            <a:spAutoFit/>
          </a:bodyPr>
          <a:lstStyle/>
          <a:p>
            <a:r>
              <a:rPr lang="en-GB" dirty="0" err="1">
                <a:effectLst/>
                <a:latin typeface="+mn-lt"/>
                <a:ea typeface="Yu Mincho" panose="02020400000000000000" pitchFamily="18" charset="-128"/>
                <a:cs typeface="Times New Roman" panose="02020603050405020304" pitchFamily="18" charset="0"/>
              </a:rPr>
              <a:t>Dây</a:t>
            </a:r>
            <a:r>
              <a:rPr lang="en-GB" dirty="0">
                <a:effectLst/>
                <a:latin typeface="+mn-lt"/>
                <a:ea typeface="Yu Mincho" panose="02020400000000000000" pitchFamily="18" charset="-128"/>
                <a:cs typeface="Times New Roman" panose="02020603050405020304" pitchFamily="18" charset="0"/>
              </a:rPr>
              <a:t> </a:t>
            </a:r>
            <a:r>
              <a:rPr lang="en-GB" dirty="0" err="1">
                <a:effectLst/>
                <a:latin typeface="+mn-lt"/>
                <a:ea typeface="Yu Mincho" panose="02020400000000000000" pitchFamily="18" charset="-128"/>
                <a:cs typeface="Times New Roman" panose="02020603050405020304" pitchFamily="18" charset="0"/>
              </a:rPr>
              <a:t>chuyền</a:t>
            </a:r>
            <a:r>
              <a:rPr lang="en-GB" dirty="0">
                <a:effectLst/>
                <a:latin typeface="+mn-lt"/>
                <a:ea typeface="Yu Mincho" panose="02020400000000000000" pitchFamily="18" charset="-128"/>
                <a:cs typeface="Times New Roman" panose="02020603050405020304" pitchFamily="18" charset="0"/>
              </a:rPr>
              <a:t> </a:t>
            </a:r>
            <a:r>
              <a:rPr lang="en-GB" dirty="0" err="1">
                <a:effectLst/>
                <a:latin typeface="+mn-lt"/>
                <a:ea typeface="Yu Mincho" panose="02020400000000000000" pitchFamily="18" charset="-128"/>
                <a:cs typeface="Times New Roman" panose="02020603050405020304" pitchFamily="18" charset="0"/>
              </a:rPr>
              <a:t>sản</a:t>
            </a:r>
            <a:r>
              <a:rPr lang="en-GB" dirty="0">
                <a:effectLst/>
                <a:latin typeface="+mn-lt"/>
                <a:ea typeface="Yu Mincho" panose="02020400000000000000" pitchFamily="18" charset="-128"/>
                <a:cs typeface="Times New Roman" panose="02020603050405020304" pitchFamily="18" charset="0"/>
              </a:rPr>
              <a:t> </a:t>
            </a:r>
            <a:r>
              <a:rPr lang="en-GB" dirty="0" err="1">
                <a:effectLst/>
                <a:latin typeface="+mn-lt"/>
                <a:ea typeface="Yu Mincho" panose="02020400000000000000" pitchFamily="18" charset="-128"/>
                <a:cs typeface="Times New Roman" panose="02020603050405020304" pitchFamily="18" charset="0"/>
              </a:rPr>
              <a:t>xuất</a:t>
            </a:r>
            <a:r>
              <a:rPr lang="en-GB" dirty="0">
                <a:effectLst/>
                <a:latin typeface="+mn-lt"/>
                <a:ea typeface="Yu Mincho" panose="02020400000000000000" pitchFamily="18" charset="-128"/>
                <a:cs typeface="Times New Roman" panose="02020603050405020304" pitchFamily="18" charset="0"/>
              </a:rPr>
              <a:t> </a:t>
            </a:r>
            <a:r>
              <a:rPr lang="en-GB" dirty="0" err="1">
                <a:effectLst/>
                <a:latin typeface="+mn-lt"/>
                <a:ea typeface="Yu Mincho" panose="02020400000000000000" pitchFamily="18" charset="-128"/>
                <a:cs typeface="Times New Roman" panose="02020603050405020304" pitchFamily="18" charset="0"/>
              </a:rPr>
              <a:t>bột</a:t>
            </a:r>
            <a:r>
              <a:rPr lang="en-GB" dirty="0">
                <a:effectLst/>
                <a:latin typeface="+mn-lt"/>
                <a:ea typeface="Yu Mincho" panose="02020400000000000000" pitchFamily="18" charset="-128"/>
                <a:cs typeface="Times New Roman" panose="02020603050405020304" pitchFamily="18" charset="0"/>
              </a:rPr>
              <a:t> </a:t>
            </a:r>
            <a:r>
              <a:rPr lang="en-GB" dirty="0" err="1">
                <a:effectLst/>
                <a:latin typeface="+mn-lt"/>
                <a:ea typeface="Yu Mincho" panose="02020400000000000000" pitchFamily="18" charset="-128"/>
                <a:cs typeface="Times New Roman" panose="02020603050405020304" pitchFamily="18" charset="0"/>
              </a:rPr>
              <a:t>giấy</a:t>
            </a:r>
            <a:r>
              <a:rPr lang="en-GB" dirty="0">
                <a:effectLst/>
                <a:latin typeface="+mn-lt"/>
                <a:ea typeface="Yu Mincho" panose="02020400000000000000" pitchFamily="18" charset="-128"/>
                <a:cs typeface="Times New Roman" panose="02020603050405020304" pitchFamily="18" charset="0"/>
              </a:rPr>
              <a:t> Kraft (</a:t>
            </a:r>
            <a:r>
              <a:rPr lang="en-US" dirty="0">
                <a:effectLst/>
                <a:latin typeface="+mn-lt"/>
                <a:ea typeface="Yu Mincho" panose="02020400000000000000" pitchFamily="18" charset="-128"/>
                <a:cs typeface="Times New Roman" panose="02020603050405020304" pitchFamily="18" charset="0"/>
              </a:rPr>
              <a:t>BHKP) </a:t>
            </a:r>
            <a:r>
              <a:rPr lang="en-US" dirty="0" err="1">
                <a:effectLst/>
                <a:latin typeface="+mn-lt"/>
                <a:ea typeface="Yu Mincho" panose="02020400000000000000" pitchFamily="18" charset="-128"/>
                <a:cs typeface="Times New Roman" panose="02020603050405020304" pitchFamily="18" charset="0"/>
              </a:rPr>
              <a:t>bằng</a:t>
            </a:r>
            <a:r>
              <a:rPr lang="en-US" dirty="0">
                <a:effectLst/>
                <a:latin typeface="+mn-lt"/>
                <a:ea typeface="Yu Mincho" panose="02020400000000000000" pitchFamily="18" charset="-128"/>
                <a:cs typeface="Times New Roman" panose="02020603050405020304" pitchFamily="18" charset="0"/>
              </a:rPr>
              <a:t> </a:t>
            </a:r>
            <a:r>
              <a:rPr lang="en-US" dirty="0" err="1">
                <a:effectLst/>
                <a:latin typeface="+mn-lt"/>
                <a:ea typeface="Yu Mincho" panose="02020400000000000000" pitchFamily="18" charset="-128"/>
                <a:cs typeface="Times New Roman" panose="02020603050405020304" pitchFamily="18" charset="0"/>
              </a:rPr>
              <a:t>gỗ</a:t>
            </a:r>
            <a:r>
              <a:rPr lang="en-US" dirty="0">
                <a:effectLst/>
                <a:latin typeface="+mn-lt"/>
                <a:ea typeface="Yu Mincho" panose="02020400000000000000" pitchFamily="18" charset="-128"/>
                <a:cs typeface="Times New Roman" panose="02020603050405020304" pitchFamily="18" charset="0"/>
              </a:rPr>
              <a:t> </a:t>
            </a:r>
            <a:r>
              <a:rPr lang="en-US" dirty="0" err="1">
                <a:effectLst/>
                <a:latin typeface="+mn-lt"/>
                <a:ea typeface="Yu Mincho" panose="02020400000000000000" pitchFamily="18" charset="-128"/>
                <a:cs typeface="Times New Roman" panose="02020603050405020304" pitchFamily="18" charset="0"/>
              </a:rPr>
              <a:t>cứng</a:t>
            </a:r>
            <a:r>
              <a:rPr lang="en-US" dirty="0">
                <a:effectLst/>
                <a:latin typeface="+mn-lt"/>
                <a:ea typeface="Yu Mincho" panose="02020400000000000000" pitchFamily="18" charset="-128"/>
                <a:cs typeface="Times New Roman" panose="02020603050405020304" pitchFamily="18" charset="0"/>
              </a:rPr>
              <a:t> </a:t>
            </a:r>
            <a:r>
              <a:rPr lang="en-US" dirty="0" err="1">
                <a:effectLst/>
                <a:latin typeface="+mn-lt"/>
                <a:ea typeface="Yu Mincho" panose="02020400000000000000" pitchFamily="18" charset="-128"/>
                <a:cs typeface="Times New Roman" panose="02020603050405020304" pitchFamily="18" charset="0"/>
              </a:rPr>
              <a:t>đã</a:t>
            </a:r>
            <a:r>
              <a:rPr lang="en-US" dirty="0">
                <a:effectLst/>
                <a:latin typeface="+mn-lt"/>
                <a:ea typeface="Yu Mincho" panose="02020400000000000000" pitchFamily="18" charset="-128"/>
                <a:cs typeface="Times New Roman" panose="02020603050405020304" pitchFamily="18" charset="0"/>
              </a:rPr>
              <a:t> </a:t>
            </a:r>
            <a:r>
              <a:rPr lang="en-US" dirty="0" err="1">
                <a:effectLst/>
                <a:latin typeface="+mn-lt"/>
                <a:ea typeface="Yu Mincho" panose="02020400000000000000" pitchFamily="18" charset="-128"/>
                <a:cs typeface="Times New Roman" panose="02020603050405020304" pitchFamily="18" charset="0"/>
              </a:rPr>
              <a:t>tẩy</a:t>
            </a:r>
            <a:r>
              <a:rPr lang="en-US" dirty="0">
                <a:effectLst/>
                <a:latin typeface="+mn-lt"/>
                <a:ea typeface="Yu Mincho" panose="02020400000000000000" pitchFamily="18" charset="-128"/>
                <a:cs typeface="Times New Roman" panose="02020603050405020304" pitchFamily="18" charset="0"/>
              </a:rPr>
              <a:t> </a:t>
            </a:r>
            <a:r>
              <a:rPr lang="en-US" dirty="0" err="1">
                <a:effectLst/>
                <a:latin typeface="+mn-lt"/>
                <a:ea typeface="Yu Mincho" panose="02020400000000000000" pitchFamily="18" charset="-128"/>
                <a:cs typeface="Times New Roman" panose="02020603050405020304" pitchFamily="18" charset="0"/>
              </a:rPr>
              <a:t>trắng</a:t>
            </a:r>
            <a:r>
              <a:rPr lang="en-US" dirty="0">
                <a:effectLst/>
                <a:latin typeface="+mn-lt"/>
                <a:ea typeface="Yu Mincho" panose="02020400000000000000" pitchFamily="18" charset="-128"/>
                <a:cs typeface="Times New Roman" panose="02020603050405020304" pitchFamily="18" charset="0"/>
              </a:rPr>
              <a:t> </a:t>
            </a:r>
            <a:r>
              <a:rPr lang="en-US" dirty="0" err="1">
                <a:effectLst/>
                <a:latin typeface="+mn-lt"/>
                <a:ea typeface="Yu Mincho" panose="02020400000000000000" pitchFamily="18" charset="-128"/>
                <a:cs typeface="Times New Roman" panose="02020603050405020304" pitchFamily="18" charset="0"/>
              </a:rPr>
              <a:t>có</a:t>
            </a:r>
            <a:r>
              <a:rPr lang="en-US" dirty="0">
                <a:effectLst/>
                <a:latin typeface="+mn-lt"/>
                <a:ea typeface="Yu Mincho" panose="02020400000000000000" pitchFamily="18" charset="-128"/>
                <a:cs typeface="Times New Roman" panose="02020603050405020304" pitchFamily="18" charset="0"/>
              </a:rPr>
              <a:t> </a:t>
            </a:r>
            <a:r>
              <a:rPr lang="en-US" dirty="0" err="1">
                <a:effectLst/>
                <a:latin typeface="+mn-lt"/>
                <a:ea typeface="Yu Mincho" panose="02020400000000000000" pitchFamily="18" charset="-128"/>
                <a:cs typeface="Times New Roman" panose="02020603050405020304" pitchFamily="18" charset="0"/>
              </a:rPr>
              <a:t>thu</a:t>
            </a:r>
            <a:r>
              <a:rPr lang="en-US" dirty="0">
                <a:effectLst/>
                <a:latin typeface="+mn-lt"/>
                <a:ea typeface="Yu Mincho" panose="02020400000000000000" pitchFamily="18" charset="-128"/>
                <a:cs typeface="Times New Roman" panose="02020603050405020304" pitchFamily="18" charset="0"/>
              </a:rPr>
              <a:t> </a:t>
            </a:r>
            <a:r>
              <a:rPr lang="en-US" dirty="0" err="1">
                <a:effectLst/>
                <a:latin typeface="+mn-lt"/>
                <a:ea typeface="Yu Mincho" panose="02020400000000000000" pitchFamily="18" charset="-128"/>
                <a:cs typeface="Times New Roman" panose="02020603050405020304" pitchFamily="18" charset="0"/>
              </a:rPr>
              <a:t>hồi</a:t>
            </a:r>
            <a:r>
              <a:rPr lang="en-US" dirty="0">
                <a:latin typeface="+mn-lt"/>
                <a:ea typeface="Yu Mincho" panose="02020400000000000000" pitchFamily="18" charset="-128"/>
                <a:cs typeface="Times New Roman" panose="02020603050405020304" pitchFamily="18" charset="0"/>
              </a:rPr>
              <a:t> </a:t>
            </a:r>
            <a:r>
              <a:rPr lang="en-US" dirty="0" err="1">
                <a:effectLst/>
                <a:latin typeface="+mn-lt"/>
                <a:ea typeface="Yu Mincho" panose="02020400000000000000" pitchFamily="18" charset="-128"/>
                <a:cs typeface="Times New Roman" panose="02020603050405020304" pitchFamily="18" charset="0"/>
              </a:rPr>
              <a:t>hóa</a:t>
            </a:r>
            <a:r>
              <a:rPr lang="en-US" dirty="0">
                <a:effectLst/>
                <a:latin typeface="+mn-lt"/>
                <a:ea typeface="Yu Mincho" panose="02020400000000000000" pitchFamily="18" charset="-128"/>
                <a:cs typeface="Times New Roman" panose="02020603050405020304" pitchFamily="18" charset="0"/>
              </a:rPr>
              <a:t> </a:t>
            </a:r>
            <a:r>
              <a:rPr lang="en-US" dirty="0" err="1">
                <a:effectLst/>
                <a:latin typeface="+mn-lt"/>
                <a:ea typeface="Yu Mincho" panose="02020400000000000000" pitchFamily="18" charset="-128"/>
                <a:cs typeface="Times New Roman" panose="02020603050405020304" pitchFamily="18" charset="0"/>
              </a:rPr>
              <a:t>chất</a:t>
            </a:r>
            <a:endParaRPr lang="en-US" dirty="0">
              <a:latin typeface="+mn-lt"/>
            </a:endParaRPr>
          </a:p>
        </p:txBody>
      </p:sp>
    </p:spTree>
    <p:extLst>
      <p:ext uri="{BB962C8B-B14F-4D97-AF65-F5344CB8AC3E}">
        <p14:creationId xmlns:p14="http://schemas.microsoft.com/office/powerpoint/2010/main" val="381617702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498A6-B545-47CE-6AB3-40CA2925B7EB}"/>
              </a:ext>
            </a:extLst>
          </p:cNvPr>
          <p:cNvSpPr>
            <a:spLocks noGrp="1"/>
          </p:cNvSpPr>
          <p:nvPr>
            <p:ph type="title" idx="4294967295"/>
          </p:nvPr>
        </p:nvSpPr>
        <p:spPr>
          <a:xfrm>
            <a:off x="457200" y="411475"/>
            <a:ext cx="8229600" cy="371400"/>
          </a:xfrm>
        </p:spPr>
        <p:txBody>
          <a:bodyPr>
            <a:noAutofit/>
          </a:bodyPr>
          <a:lstStyle/>
          <a:p>
            <a:pPr algn="ctr"/>
            <a:r>
              <a:rPr lang="vi-VN" dirty="0">
                <a:solidFill>
                  <a:schemeClr val="accent1">
                    <a:lumMod val="50000"/>
                  </a:schemeClr>
                </a:solidFill>
                <a:latin typeface="+mn-lt"/>
              </a:rPr>
              <a:t>Công nghệ sản xuất giấy</a:t>
            </a:r>
            <a:endParaRPr lang="en-US" dirty="0">
              <a:solidFill>
                <a:schemeClr val="accent1">
                  <a:lumMod val="50000"/>
                </a:schemeClr>
              </a:solidFill>
              <a:latin typeface="+mn-lt"/>
            </a:endParaRPr>
          </a:p>
        </p:txBody>
      </p:sp>
      <p:sp>
        <p:nvSpPr>
          <p:cNvPr id="6" name="Content Placeholder 8">
            <a:extLst>
              <a:ext uri="{FF2B5EF4-FFF2-40B4-BE49-F238E27FC236}">
                <a16:creationId xmlns:a16="http://schemas.microsoft.com/office/drawing/2014/main" id="{3E0E3787-E9CA-9B7B-5C70-322E08EAA512}"/>
              </a:ext>
            </a:extLst>
          </p:cNvPr>
          <p:cNvSpPr txBox="1">
            <a:spLocks/>
          </p:cNvSpPr>
          <p:nvPr/>
        </p:nvSpPr>
        <p:spPr>
          <a:xfrm>
            <a:off x="504525" y="913393"/>
            <a:ext cx="6205770" cy="3798138"/>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a:spcBef>
                <a:spcPts val="600"/>
              </a:spcBef>
            </a:pPr>
            <a:r>
              <a:rPr lang="en-US" sz="1600" b="1" dirty="0" err="1">
                <a:solidFill>
                  <a:schemeClr val="tx1"/>
                </a:solidFill>
                <a:latin typeface="+mn-lt"/>
                <a:ea typeface="MS Mincho" panose="02020609040205080304" pitchFamily="49" charset="-128"/>
                <a:cs typeface="Times New Roman" panose="02020603050405020304" pitchFamily="18" charset="0"/>
              </a:rPr>
              <a:t>Có</a:t>
            </a:r>
            <a:r>
              <a:rPr lang="en-US" sz="1600" b="1" dirty="0">
                <a:solidFill>
                  <a:schemeClr val="tx1"/>
                </a:solidFill>
                <a:latin typeface="+mn-lt"/>
                <a:ea typeface="MS Mincho" panose="02020609040205080304" pitchFamily="49" charset="-128"/>
                <a:cs typeface="Times New Roman" panose="02020603050405020304" pitchFamily="18" charset="0"/>
              </a:rPr>
              <a:t> 3 </a:t>
            </a:r>
            <a:r>
              <a:rPr lang="en-US" sz="1600" b="1" dirty="0" err="1">
                <a:solidFill>
                  <a:schemeClr val="tx1"/>
                </a:solidFill>
                <a:latin typeface="+mn-lt"/>
                <a:ea typeface="MS Mincho" panose="02020609040205080304" pitchFamily="49" charset="-128"/>
                <a:cs typeface="Times New Roman" panose="02020603050405020304" pitchFamily="18" charset="0"/>
              </a:rPr>
              <a:t>quy</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trình</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sản</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xuất</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bột</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giấy</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cơ</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bản</a:t>
            </a:r>
            <a:r>
              <a:rPr lang="en-US" sz="1600" b="1" dirty="0">
                <a:solidFill>
                  <a:schemeClr val="tx1"/>
                </a:solidFill>
                <a:latin typeface="+mn-lt"/>
                <a:ea typeface="MS Mincho" panose="02020609040205080304" pitchFamily="49" charset="-128"/>
                <a:cs typeface="Times New Roman" panose="02020603050405020304" pitchFamily="18" charset="0"/>
              </a:rPr>
              <a:t>:</a:t>
            </a:r>
          </a:p>
          <a:p>
            <a:pPr algn="just">
              <a:spcBef>
                <a:spcPts val="600"/>
              </a:spcBef>
              <a:buFont typeface="Arial" panose="020B0604020202020204" pitchFamily="34" charset="0"/>
              <a:buChar char="•"/>
            </a:pPr>
            <a:r>
              <a:rPr lang="en-US" sz="1600" b="1">
                <a:solidFill>
                  <a:schemeClr val="tx1"/>
                </a:solidFill>
                <a:latin typeface="+mn-lt"/>
                <a:ea typeface="MS Mincho" panose="02020609040205080304" pitchFamily="49" charset="-128"/>
                <a:cs typeface="Times New Roman" panose="02020603050405020304" pitchFamily="18" charset="0"/>
              </a:rPr>
              <a:t> Bột </a:t>
            </a:r>
            <a:r>
              <a:rPr lang="en-US" sz="1600" b="1" dirty="0" err="1">
                <a:solidFill>
                  <a:schemeClr val="tx1"/>
                </a:solidFill>
                <a:latin typeface="+mn-lt"/>
                <a:ea typeface="MS Mincho" panose="02020609040205080304" pitchFamily="49" charset="-128"/>
                <a:cs typeface="Times New Roman" panose="02020603050405020304" pitchFamily="18" charset="0"/>
              </a:rPr>
              <a:t>gỗ</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hóa</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học</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được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sản</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xuất</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bằng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việc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tổng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hợp</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những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mảnh</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gỗ</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vụn</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và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hóa</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chất</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trong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các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bình</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chứa</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lớn</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được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gọi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là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nồi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nấu</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Tại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đó</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nhiệt</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và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hóa</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chất</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sẽ</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phá</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vỡ</a:t>
            </a:r>
            <a:r>
              <a:rPr lang="en-US" sz="1600" dirty="0">
                <a:solidFill>
                  <a:schemeClr val="tx1"/>
                </a:solidFill>
                <a:latin typeface="+mn-lt"/>
                <a:ea typeface="MS Mincho" panose="02020609040205080304" pitchFamily="49" charset="-128"/>
                <a:cs typeface="Times New Roman" panose="02020603050405020304" pitchFamily="18" charset="0"/>
              </a:rPr>
              <a:t> Lignin, </a:t>
            </a:r>
            <a:r>
              <a:rPr lang="en-US" sz="1600" dirty="0" err="1">
                <a:solidFill>
                  <a:schemeClr val="tx1"/>
                </a:solidFill>
                <a:latin typeface="+mn-lt"/>
                <a:ea typeface="MS Mincho" panose="02020609040205080304" pitchFamily="49" charset="-128"/>
                <a:cs typeface="Times New Roman" panose="02020603050405020304" pitchFamily="18" charset="0"/>
              </a:rPr>
              <a:t>các</a:t>
            </a:r>
            <a:r>
              <a:rPr lang="en-US" sz="1600" dirty="0">
                <a:solidFill>
                  <a:schemeClr val="tx1"/>
                </a:solidFill>
                <a:latin typeface="+mn-lt"/>
                <a:ea typeface="MS Mincho" panose="02020609040205080304" pitchFamily="49" charset="-128"/>
                <a:cs typeface="Times New Roman" panose="02020603050405020304" pitchFamily="18" charset="0"/>
              </a:rPr>
              <a:t> Lignin </a:t>
            </a:r>
            <a:r>
              <a:rPr lang="en-US" sz="1600" dirty="0" err="1">
                <a:solidFill>
                  <a:schemeClr val="tx1"/>
                </a:solidFill>
                <a:latin typeface="+mn-lt"/>
                <a:ea typeface="MS Mincho" panose="02020609040205080304" pitchFamily="49" charset="-128"/>
                <a:cs typeface="Times New Roman" panose="02020603050405020304" pitchFamily="18" charset="0"/>
              </a:rPr>
              <a:t>sẽ</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liên</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kết</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với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sợi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xenlulo</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mà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không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làm</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suy</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giảm</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các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sợi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xenlulo</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nghiêm</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trọng</a:t>
            </a:r>
            <a:r>
              <a:rPr lang="en-US" sz="1600" dirty="0">
                <a:solidFill>
                  <a:schemeClr val="tx1"/>
                </a:solidFill>
                <a:latin typeface="+mn-lt"/>
                <a:ea typeface="MS Mincho" panose="02020609040205080304" pitchFamily="49" charset="-128"/>
                <a:cs typeface="Times New Roman" panose="02020603050405020304" pitchFamily="18" charset="0"/>
              </a:rPr>
              <a:t>. </a:t>
            </a:r>
          </a:p>
          <a:p>
            <a:pPr algn="just">
              <a:spcBef>
                <a:spcPts val="600"/>
              </a:spcBef>
              <a:buFont typeface="Arial" panose="020B0604020202020204" pitchFamily="34" charset="0"/>
              <a:buChar char="•"/>
            </a:pPr>
            <a:r>
              <a:rPr lang="en-US" sz="1600" b="1">
                <a:solidFill>
                  <a:schemeClr val="tx1"/>
                </a:solidFill>
                <a:latin typeface="+mn-lt"/>
                <a:ea typeface="MS Mincho" panose="02020609040205080304" pitchFamily="49" charset="-128"/>
                <a:cs typeface="Times New Roman" panose="02020603050405020304" pitchFamily="18" charset="0"/>
              </a:rPr>
              <a:t> Bột </a:t>
            </a:r>
            <a:r>
              <a:rPr lang="en-US" sz="1600" b="1" dirty="0" err="1">
                <a:solidFill>
                  <a:schemeClr val="tx1"/>
                </a:solidFill>
                <a:latin typeface="+mn-lt"/>
                <a:ea typeface="MS Mincho" panose="02020609040205080304" pitchFamily="49" charset="-128"/>
                <a:cs typeface="Times New Roman" panose="02020603050405020304" pitchFamily="18" charset="0"/>
              </a:rPr>
              <a:t>gỗ</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cơ</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học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còn</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gọi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là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bột</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gỗ</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mài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là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một</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loại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bột</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giấy</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được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tạo</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ra</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bằng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cách</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nghiền</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cơ</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học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các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nguyên</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liệu</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thô</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dạng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sợi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Hơi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và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hóa</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chất</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được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đưa</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trực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tiếp</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vào</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gỗ</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để</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mài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và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tẩy</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trắng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dễ</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dàng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hơn</a:t>
            </a:r>
            <a:r>
              <a:rPr lang="en-US" sz="1600" dirty="0">
                <a:solidFill>
                  <a:schemeClr val="tx1"/>
                </a:solidFill>
                <a:latin typeface="+mn-lt"/>
                <a:ea typeface="MS Mincho" panose="02020609040205080304" pitchFamily="49" charset="-128"/>
                <a:cs typeface="Times New Roman" panose="02020603050405020304" pitchFamily="18" charset="0"/>
              </a:rPr>
              <a:t>. </a:t>
            </a:r>
          </a:p>
          <a:p>
            <a:pPr algn="just">
              <a:spcBef>
                <a:spcPts val="600"/>
              </a:spcBef>
              <a:buFont typeface="Arial" panose="020B0604020202020204" pitchFamily="34" charset="0"/>
              <a:buChar char="•"/>
            </a:pPr>
            <a:r>
              <a:rPr lang="en-US" sz="1600" b="1">
                <a:solidFill>
                  <a:schemeClr val="tx1"/>
                </a:solidFill>
                <a:latin typeface="+mn-lt"/>
                <a:ea typeface="MS Mincho" panose="02020609040205080304" pitchFamily="49" charset="-128"/>
                <a:cs typeface="Times New Roman" panose="02020603050405020304" pitchFamily="18" charset="0"/>
              </a:rPr>
              <a:t> Bột </a:t>
            </a:r>
            <a:r>
              <a:rPr lang="en-US" sz="1600" b="1" dirty="0" err="1">
                <a:solidFill>
                  <a:schemeClr val="tx1"/>
                </a:solidFill>
                <a:latin typeface="+mn-lt"/>
                <a:ea typeface="MS Mincho" panose="02020609040205080304" pitchFamily="49" charset="-128"/>
                <a:cs typeface="Times New Roman" panose="02020603050405020304" pitchFamily="18" charset="0"/>
              </a:rPr>
              <a:t>giấy</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tái</a:t>
            </a:r>
            <a:r>
              <a:rPr lang="en-US" sz="1600" b="1" dirty="0">
                <a:solidFill>
                  <a:schemeClr val="tx1"/>
                </a:solidFill>
                <a:latin typeface="+mn-lt"/>
                <a:ea typeface="MS Mincho" panose="02020609040205080304" pitchFamily="49" charset="-128"/>
                <a:cs typeface="Times New Roman" panose="02020603050405020304" pitchFamily="18" charset="0"/>
              </a:rPr>
              <a:t> </a:t>
            </a:r>
            <a:r>
              <a:rPr lang="en-US" sz="1600" b="1" dirty="0" err="1">
                <a:solidFill>
                  <a:schemeClr val="tx1"/>
                </a:solidFill>
                <a:latin typeface="+mn-lt"/>
                <a:ea typeface="MS Mincho" panose="02020609040205080304" pitchFamily="49" charset="-128"/>
                <a:cs typeface="Times New Roman" panose="02020603050405020304" pitchFamily="18" charset="0"/>
              </a:rPr>
              <a:t>chế</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còn</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được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gọi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là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bột</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giấy</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khử</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mực</a:t>
            </a:r>
            <a:r>
              <a:rPr lang="en-US" sz="1600" dirty="0">
                <a:solidFill>
                  <a:schemeClr val="tx1"/>
                </a:solidFill>
                <a:latin typeface="+mn-lt"/>
                <a:ea typeface="MS Mincho" panose="02020609040205080304" pitchFamily="49" charset="-128"/>
                <a:cs typeface="Times New Roman" panose="02020603050405020304" pitchFamily="18" charset="0"/>
              </a:rPr>
              <a:t>  (DIP). DIP </a:t>
            </a:r>
            <a:r>
              <a:rPr lang="en-US" sz="1600" dirty="0" err="1">
                <a:solidFill>
                  <a:schemeClr val="tx1"/>
                </a:solidFill>
                <a:latin typeface="+mn-lt"/>
                <a:ea typeface="MS Mincho" panose="02020609040205080304" pitchFamily="49" charset="-128"/>
                <a:cs typeface="Times New Roman" panose="02020603050405020304" pitchFamily="18" charset="0"/>
              </a:rPr>
              <a:t>là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giấy</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tái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chế</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đã</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được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xử</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lý</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hóa</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chất</a:t>
            </a:r>
            <a:r>
              <a:rPr lang="en-US" sz="1600" dirty="0">
                <a:solidFill>
                  <a:schemeClr val="tx1"/>
                </a:solidFill>
                <a:latin typeface="+mn-lt"/>
                <a:ea typeface="MS Mincho" panose="02020609040205080304" pitchFamily="49" charset="-128"/>
                <a:cs typeface="Times New Roman" panose="02020603050405020304" pitchFamily="18" charset="0"/>
              </a:rPr>
              <a:t>. Do </a:t>
            </a:r>
            <a:r>
              <a:rPr lang="en-US" sz="1600" dirty="0" err="1">
                <a:solidFill>
                  <a:schemeClr val="tx1"/>
                </a:solidFill>
                <a:latin typeface="+mn-lt"/>
                <a:ea typeface="MS Mincho" panose="02020609040205080304" pitchFamily="49" charset="-128"/>
                <a:cs typeface="Times New Roman" panose="02020603050405020304" pitchFamily="18" charset="0"/>
              </a:rPr>
              <a:t>đó</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đã</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loại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bỏ</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được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mực</a:t>
            </a:r>
            <a:r>
              <a:rPr lang="en-US" sz="1600" dirty="0">
                <a:solidFill>
                  <a:schemeClr val="tx1"/>
                </a:solidFill>
                <a:latin typeface="+mn-lt"/>
                <a:ea typeface="MS Mincho" panose="02020609040205080304" pitchFamily="49" charset="-128"/>
                <a:cs typeface="Times New Roman" panose="02020603050405020304" pitchFamily="18" charset="0"/>
              </a:rPr>
              <a:t> in </a:t>
            </a:r>
            <a:r>
              <a:rPr lang="en-US" sz="1600" dirty="0" err="1">
                <a:solidFill>
                  <a:schemeClr val="tx1"/>
                </a:solidFill>
                <a:latin typeface="+mn-lt"/>
                <a:ea typeface="MS Mincho" panose="02020609040205080304" pitchFamily="49" charset="-128"/>
                <a:cs typeface="Times New Roman" panose="02020603050405020304" pitchFamily="18" charset="0"/>
              </a:rPr>
              <a:t>và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các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yếu</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tố</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không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mong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muốn</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khác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và</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giải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phóng</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các</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sợi</a:t>
            </a:r>
            <a:r>
              <a:rPr lang="en-US" sz="1600" dirty="0">
                <a:solidFill>
                  <a:schemeClr val="tx1"/>
                </a:solidFill>
                <a:latin typeface="+mn-lt"/>
                <a:ea typeface="MS Mincho" panose="02020609040205080304" pitchFamily="49" charset="-128"/>
                <a:cs typeface="Times New Roman" panose="02020603050405020304" pitchFamily="18" charset="0"/>
              </a:rPr>
              <a:t> </a:t>
            </a:r>
            <a:r>
              <a:rPr lang="en-US" sz="1600" dirty="0" err="1">
                <a:solidFill>
                  <a:schemeClr val="tx1"/>
                </a:solidFill>
                <a:latin typeface="+mn-lt"/>
                <a:ea typeface="MS Mincho" panose="02020609040205080304" pitchFamily="49" charset="-128"/>
                <a:cs typeface="Times New Roman" panose="02020603050405020304" pitchFamily="18" charset="0"/>
              </a:rPr>
              <a:t>giấy</a:t>
            </a:r>
            <a:r>
              <a:rPr lang="en-US" sz="1600" dirty="0">
                <a:solidFill>
                  <a:schemeClr val="tx1"/>
                </a:solidFill>
                <a:latin typeface="+mn-lt"/>
                <a:ea typeface="MS Mincho" panose="02020609040205080304" pitchFamily="49" charset="-128"/>
                <a:cs typeface="Times New Roman" panose="02020603050405020304" pitchFamily="18" charset="0"/>
              </a:rPr>
              <a:t>.  </a:t>
            </a:r>
            <a:endParaRPr lang="en-US" sz="1200" dirty="0">
              <a:solidFill>
                <a:schemeClr val="tx1"/>
              </a:solidFill>
              <a:latin typeface="+mn-lt"/>
            </a:endParaRPr>
          </a:p>
        </p:txBody>
      </p:sp>
      <p:pic>
        <p:nvPicPr>
          <p:cNvPr id="7" name="Picture 4" descr="Power Generation for the Pulp and Paper Industry | GE Gas Power">
            <a:extLst>
              <a:ext uri="{FF2B5EF4-FFF2-40B4-BE49-F238E27FC236}">
                <a16:creationId xmlns:a16="http://schemas.microsoft.com/office/drawing/2014/main" id="{9B907D3F-E3CB-6E67-A3C5-0C4CBF6AA7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4525" y="913393"/>
            <a:ext cx="1764950" cy="99289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a:extLst>
              <a:ext uri="{FF2B5EF4-FFF2-40B4-BE49-F238E27FC236}">
                <a16:creationId xmlns:a16="http://schemas.microsoft.com/office/drawing/2014/main" id="{75A940DE-4ABC-6719-677B-6E51FAA280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0289" y="1906292"/>
            <a:ext cx="2083416" cy="2352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246191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17E4B1-D024-E8EB-E4F2-5329FC36947A}"/>
              </a:ext>
            </a:extLst>
          </p:cNvPr>
          <p:cNvSpPr>
            <a:spLocks noGrp="1"/>
          </p:cNvSpPr>
          <p:nvPr>
            <p:ph type="title" idx="4294967295"/>
          </p:nvPr>
        </p:nvSpPr>
        <p:spPr>
          <a:xfrm>
            <a:off x="457200" y="411475"/>
            <a:ext cx="8229600" cy="371400"/>
          </a:xfrm>
        </p:spPr>
        <p:txBody>
          <a:bodyPr>
            <a:noAutofit/>
          </a:bodyPr>
          <a:lstStyle/>
          <a:p>
            <a:pPr algn="ctr"/>
            <a:r>
              <a:rPr lang="vi-VN" dirty="0">
                <a:solidFill>
                  <a:schemeClr val="accent1">
                    <a:lumMod val="50000"/>
                  </a:schemeClr>
                </a:solidFill>
                <a:latin typeface="+mn-lt"/>
              </a:rPr>
              <a:t>Công nghệ sản xuất giấy</a:t>
            </a:r>
            <a:endParaRPr lang="en-US" dirty="0">
              <a:solidFill>
                <a:schemeClr val="accent1">
                  <a:lumMod val="50000"/>
                </a:schemeClr>
              </a:solidFill>
              <a:latin typeface="+mn-lt"/>
            </a:endParaRPr>
          </a:p>
        </p:txBody>
      </p:sp>
      <p:sp>
        <p:nvSpPr>
          <p:cNvPr id="52" name="TextBox 51">
            <a:extLst>
              <a:ext uri="{FF2B5EF4-FFF2-40B4-BE49-F238E27FC236}">
                <a16:creationId xmlns:a16="http://schemas.microsoft.com/office/drawing/2014/main" id="{EA50D6C9-908A-4EA6-475C-BFD1C4C1E1AB}"/>
              </a:ext>
            </a:extLst>
          </p:cNvPr>
          <p:cNvSpPr txBox="1"/>
          <p:nvPr/>
        </p:nvSpPr>
        <p:spPr>
          <a:xfrm>
            <a:off x="3542489" y="4620280"/>
            <a:ext cx="5517192" cy="523220"/>
          </a:xfrm>
          <a:prstGeom prst="rect">
            <a:avLst/>
          </a:prstGeom>
          <a:noFill/>
        </p:spPr>
        <p:txBody>
          <a:bodyPr wrap="square">
            <a:spAutoFit/>
          </a:bodyPr>
          <a:lstStyle/>
          <a:p>
            <a:pPr algn="ctr"/>
            <a:r>
              <a:rPr lang="en-US" b="1" dirty="0" err="1">
                <a:solidFill>
                  <a:srgbClr val="000000"/>
                </a:solidFill>
                <a:effectLst/>
                <a:latin typeface="+mn-lt"/>
                <a:ea typeface="MS Mincho" panose="02020609040205080304" pitchFamily="49" charset="-128"/>
                <a:cs typeface="Times New Roman" panose="02020603050405020304" pitchFamily="18" charset="0"/>
              </a:rPr>
              <a:t>Sơ</a:t>
            </a:r>
            <a:r>
              <a:rPr lang="en-US" b="1" dirty="0">
                <a:solidFill>
                  <a:srgbClr val="000000"/>
                </a:solidFill>
                <a:effectLst/>
                <a:latin typeface="+mn-lt"/>
                <a:ea typeface="MS Mincho" panose="02020609040205080304" pitchFamily="49" charset="-128"/>
                <a:cs typeface="Times New Roman" panose="02020603050405020304" pitchFamily="18" charset="0"/>
              </a:rPr>
              <a:t> </a:t>
            </a:r>
            <a:r>
              <a:rPr lang="en-US" b="1" dirty="0" err="1">
                <a:solidFill>
                  <a:srgbClr val="000000"/>
                </a:solidFill>
                <a:effectLst/>
                <a:latin typeface="+mn-lt"/>
                <a:ea typeface="MS Mincho" panose="02020609040205080304" pitchFamily="49" charset="-128"/>
                <a:cs typeface="Times New Roman" panose="02020603050405020304" pitchFamily="18" charset="0"/>
              </a:rPr>
              <a:t>đồ</a:t>
            </a:r>
            <a:r>
              <a:rPr lang="en-US" b="1" dirty="0">
                <a:solidFill>
                  <a:srgbClr val="000000"/>
                </a:solidFill>
                <a:effectLst/>
                <a:latin typeface="+mn-lt"/>
                <a:ea typeface="MS Mincho" panose="02020609040205080304" pitchFamily="49" charset="-128"/>
                <a:cs typeface="Times New Roman" panose="02020603050405020304" pitchFamily="18" charset="0"/>
              </a:rPr>
              <a:t> </a:t>
            </a:r>
            <a:r>
              <a:rPr lang="en-US" b="1" dirty="0" err="1">
                <a:solidFill>
                  <a:srgbClr val="000000"/>
                </a:solidFill>
                <a:effectLst/>
                <a:latin typeface="+mn-lt"/>
                <a:ea typeface="MS Mincho" panose="02020609040205080304" pitchFamily="49" charset="-128"/>
                <a:cs typeface="Times New Roman" panose="02020603050405020304" pitchFamily="18" charset="0"/>
              </a:rPr>
              <a:t>quy</a:t>
            </a:r>
            <a:r>
              <a:rPr lang="en-US" b="1" dirty="0">
                <a:solidFill>
                  <a:srgbClr val="000000"/>
                </a:solidFill>
                <a:effectLst/>
                <a:latin typeface="+mn-lt"/>
                <a:ea typeface="MS Mincho" panose="02020609040205080304" pitchFamily="49" charset="-128"/>
                <a:cs typeface="Times New Roman" panose="02020603050405020304" pitchFamily="18" charset="0"/>
              </a:rPr>
              <a:t> </a:t>
            </a:r>
            <a:r>
              <a:rPr lang="en-US" b="1" dirty="0" err="1">
                <a:solidFill>
                  <a:srgbClr val="000000"/>
                </a:solidFill>
                <a:effectLst/>
                <a:latin typeface="+mn-lt"/>
                <a:ea typeface="MS Mincho" panose="02020609040205080304" pitchFamily="49" charset="-128"/>
                <a:cs typeface="Times New Roman" panose="02020603050405020304" pitchFamily="18" charset="0"/>
              </a:rPr>
              <a:t>trình</a:t>
            </a:r>
            <a:r>
              <a:rPr lang="en-US" b="1" dirty="0">
                <a:solidFill>
                  <a:srgbClr val="000000"/>
                </a:solidFill>
                <a:effectLst/>
                <a:latin typeface="+mn-lt"/>
                <a:ea typeface="MS Mincho" panose="02020609040205080304" pitchFamily="49" charset="-128"/>
                <a:cs typeface="Times New Roman" panose="02020603050405020304" pitchFamily="18" charset="0"/>
              </a:rPr>
              <a:t> </a:t>
            </a:r>
            <a:r>
              <a:rPr lang="en-US" b="1" dirty="0" err="1">
                <a:solidFill>
                  <a:srgbClr val="000000"/>
                </a:solidFill>
                <a:effectLst/>
                <a:latin typeface="+mn-lt"/>
                <a:ea typeface="MS Mincho" panose="02020609040205080304" pitchFamily="49" charset="-128"/>
                <a:cs typeface="Times New Roman" panose="02020603050405020304" pitchFamily="18" charset="0"/>
              </a:rPr>
              <a:t>sản</a:t>
            </a:r>
            <a:r>
              <a:rPr lang="en-US" b="1" dirty="0">
                <a:solidFill>
                  <a:srgbClr val="000000"/>
                </a:solidFill>
                <a:effectLst/>
                <a:latin typeface="+mn-lt"/>
                <a:ea typeface="MS Mincho" panose="02020609040205080304" pitchFamily="49" charset="-128"/>
                <a:cs typeface="Times New Roman" panose="02020603050405020304" pitchFamily="18" charset="0"/>
              </a:rPr>
              <a:t> </a:t>
            </a:r>
            <a:r>
              <a:rPr lang="en-US" b="1" dirty="0" err="1">
                <a:solidFill>
                  <a:srgbClr val="000000"/>
                </a:solidFill>
                <a:effectLst/>
                <a:latin typeface="+mn-lt"/>
                <a:ea typeface="MS Mincho" panose="02020609040205080304" pitchFamily="49" charset="-128"/>
                <a:cs typeface="Times New Roman" panose="02020603050405020304" pitchFamily="18" charset="0"/>
              </a:rPr>
              <a:t>xuất</a:t>
            </a:r>
            <a:r>
              <a:rPr lang="en-US" b="1" dirty="0">
                <a:solidFill>
                  <a:srgbClr val="000000"/>
                </a:solidFill>
                <a:effectLst/>
                <a:latin typeface="+mn-lt"/>
                <a:ea typeface="MS Mincho" panose="02020609040205080304" pitchFamily="49" charset="-128"/>
                <a:cs typeface="Times New Roman" panose="02020603050405020304" pitchFamily="18" charset="0"/>
              </a:rPr>
              <a:t> </a:t>
            </a:r>
            <a:r>
              <a:rPr lang="en-US" b="1" dirty="0" err="1">
                <a:solidFill>
                  <a:srgbClr val="000000"/>
                </a:solidFill>
                <a:effectLst/>
                <a:latin typeface="+mn-lt"/>
                <a:ea typeface="MS Mincho" panose="02020609040205080304" pitchFamily="49" charset="-128"/>
                <a:cs typeface="Times New Roman" panose="02020603050405020304" pitchFamily="18" charset="0"/>
              </a:rPr>
              <a:t>giấy</a:t>
            </a:r>
            <a:r>
              <a:rPr lang="en-US" b="1" dirty="0">
                <a:solidFill>
                  <a:srgbClr val="000000"/>
                </a:solidFill>
                <a:effectLst/>
                <a:latin typeface="+mn-lt"/>
                <a:ea typeface="MS Mincho" panose="02020609040205080304" pitchFamily="49" charset="-128"/>
                <a:cs typeface="Times New Roman" panose="02020603050405020304" pitchFamily="18" charset="0"/>
              </a:rPr>
              <a:t> </a:t>
            </a:r>
          </a:p>
          <a:p>
            <a:pPr algn="ctr"/>
            <a:r>
              <a:rPr lang="en-US" b="1" dirty="0">
                <a:solidFill>
                  <a:srgbClr val="000000"/>
                </a:solidFill>
                <a:effectLst/>
                <a:latin typeface="+mn-lt"/>
                <a:ea typeface="MS Mincho" panose="02020609040205080304" pitchFamily="49" charset="-128"/>
                <a:cs typeface="Times New Roman" panose="02020603050405020304" pitchFamily="18" charset="0"/>
              </a:rPr>
              <a:t>(Pandey &amp; Prakash, 2018)</a:t>
            </a:r>
            <a:endParaRPr lang="en-US" sz="1100" b="1" dirty="0">
              <a:latin typeface="+mn-lt"/>
            </a:endParaRPr>
          </a:p>
        </p:txBody>
      </p:sp>
      <p:pic>
        <p:nvPicPr>
          <p:cNvPr id="53" name="Picture 2" descr="Pulp and Paper Mill Battles Corrosion with SAAFShield® Technology - AAF  International">
            <a:extLst>
              <a:ext uri="{FF2B5EF4-FFF2-40B4-BE49-F238E27FC236}">
                <a16:creationId xmlns:a16="http://schemas.microsoft.com/office/drawing/2014/main" id="{E7EC8F17-108E-31D9-996A-6CA837C8A3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406" y="1096776"/>
            <a:ext cx="2956869" cy="1972654"/>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53">
            <a:extLst>
              <a:ext uri="{FF2B5EF4-FFF2-40B4-BE49-F238E27FC236}">
                <a16:creationId xmlns:a16="http://schemas.microsoft.com/office/drawing/2014/main" id="{A9DAC494-84BD-592B-24D0-7144726A9B53}"/>
              </a:ext>
            </a:extLst>
          </p:cNvPr>
          <p:cNvSpPr/>
          <p:nvPr/>
        </p:nvSpPr>
        <p:spPr>
          <a:xfrm>
            <a:off x="3944890" y="1690171"/>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Bột</a:t>
            </a:r>
            <a:r>
              <a:rPr lang="en-US" sz="1000" dirty="0">
                <a:solidFill>
                  <a:schemeClr val="tx1"/>
                </a:solidFill>
              </a:rPr>
              <a:t> </a:t>
            </a:r>
            <a:r>
              <a:rPr lang="en-US" sz="1000" dirty="0" err="1">
                <a:solidFill>
                  <a:schemeClr val="tx1"/>
                </a:solidFill>
              </a:rPr>
              <a:t>giấy</a:t>
            </a:r>
            <a:r>
              <a:rPr lang="en-US" sz="1000" dirty="0">
                <a:solidFill>
                  <a:schemeClr val="tx1"/>
                </a:solidFill>
              </a:rPr>
              <a:t> </a:t>
            </a:r>
            <a:r>
              <a:rPr lang="en-US" sz="1000" dirty="0" err="1">
                <a:solidFill>
                  <a:schemeClr val="tx1"/>
                </a:solidFill>
              </a:rPr>
              <a:t>nguyên</a:t>
            </a:r>
            <a:r>
              <a:rPr lang="en-US" sz="1000" dirty="0">
                <a:solidFill>
                  <a:schemeClr val="tx1"/>
                </a:solidFill>
              </a:rPr>
              <a:t> </a:t>
            </a:r>
            <a:r>
              <a:rPr lang="en-US" sz="1000" dirty="0" err="1">
                <a:solidFill>
                  <a:schemeClr val="tx1"/>
                </a:solidFill>
              </a:rPr>
              <a:t>chất</a:t>
            </a:r>
            <a:endParaRPr lang="en-US" sz="1000" dirty="0">
              <a:solidFill>
                <a:schemeClr val="tx1"/>
              </a:solidFill>
            </a:endParaRPr>
          </a:p>
        </p:txBody>
      </p:sp>
      <p:sp>
        <p:nvSpPr>
          <p:cNvPr id="55" name="Rectangle 54">
            <a:extLst>
              <a:ext uri="{FF2B5EF4-FFF2-40B4-BE49-F238E27FC236}">
                <a16:creationId xmlns:a16="http://schemas.microsoft.com/office/drawing/2014/main" id="{EEE5DD1A-6664-58D2-8FA0-9208B86D2CA7}"/>
              </a:ext>
            </a:extLst>
          </p:cNvPr>
          <p:cNvSpPr/>
          <p:nvPr/>
        </p:nvSpPr>
        <p:spPr>
          <a:xfrm>
            <a:off x="3880987" y="2454355"/>
            <a:ext cx="596437"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Bột</a:t>
            </a:r>
            <a:r>
              <a:rPr lang="en-US" sz="1000" dirty="0">
                <a:solidFill>
                  <a:schemeClr val="tx1"/>
                </a:solidFill>
              </a:rPr>
              <a:t> </a:t>
            </a:r>
            <a:r>
              <a:rPr lang="en-US" sz="1000" dirty="0" err="1">
                <a:solidFill>
                  <a:schemeClr val="tx1"/>
                </a:solidFill>
              </a:rPr>
              <a:t>giấy</a:t>
            </a:r>
            <a:r>
              <a:rPr lang="en-US" sz="1000" dirty="0">
                <a:solidFill>
                  <a:schemeClr val="tx1"/>
                </a:solidFill>
              </a:rPr>
              <a:t> </a:t>
            </a:r>
            <a:r>
              <a:rPr lang="en-US" sz="1000" dirty="0" err="1">
                <a:solidFill>
                  <a:schemeClr val="tx1"/>
                </a:solidFill>
              </a:rPr>
              <a:t>tái</a:t>
            </a:r>
            <a:r>
              <a:rPr lang="en-US" sz="1000" dirty="0">
                <a:solidFill>
                  <a:schemeClr val="tx1"/>
                </a:solidFill>
              </a:rPr>
              <a:t> </a:t>
            </a:r>
            <a:r>
              <a:rPr lang="en-US" sz="1000" dirty="0" err="1">
                <a:solidFill>
                  <a:schemeClr val="tx1"/>
                </a:solidFill>
              </a:rPr>
              <a:t>chế</a:t>
            </a:r>
            <a:endParaRPr lang="en-US" sz="1000" dirty="0">
              <a:solidFill>
                <a:schemeClr val="tx1"/>
              </a:solidFill>
            </a:endParaRPr>
          </a:p>
        </p:txBody>
      </p:sp>
      <p:sp>
        <p:nvSpPr>
          <p:cNvPr id="56" name="Rectangle 55">
            <a:extLst>
              <a:ext uri="{FF2B5EF4-FFF2-40B4-BE49-F238E27FC236}">
                <a16:creationId xmlns:a16="http://schemas.microsoft.com/office/drawing/2014/main" id="{972C09CB-18CC-B744-8805-42A9FC1DDA2C}"/>
              </a:ext>
            </a:extLst>
          </p:cNvPr>
          <p:cNvSpPr/>
          <p:nvPr/>
        </p:nvSpPr>
        <p:spPr>
          <a:xfrm>
            <a:off x="4855522" y="2012353"/>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Nghiền</a:t>
            </a:r>
            <a:r>
              <a:rPr lang="en-US" sz="1000" dirty="0">
                <a:solidFill>
                  <a:schemeClr val="tx1"/>
                </a:solidFill>
              </a:rPr>
              <a:t> </a:t>
            </a:r>
            <a:r>
              <a:rPr lang="en-US" sz="1000" dirty="0" err="1">
                <a:solidFill>
                  <a:schemeClr val="tx1"/>
                </a:solidFill>
              </a:rPr>
              <a:t>lại</a:t>
            </a:r>
            <a:endParaRPr lang="en-US" sz="1000" dirty="0">
              <a:solidFill>
                <a:schemeClr val="tx1"/>
              </a:solidFill>
            </a:endParaRPr>
          </a:p>
        </p:txBody>
      </p:sp>
      <p:sp>
        <p:nvSpPr>
          <p:cNvPr id="57" name="Rectangle 56">
            <a:extLst>
              <a:ext uri="{FF2B5EF4-FFF2-40B4-BE49-F238E27FC236}">
                <a16:creationId xmlns:a16="http://schemas.microsoft.com/office/drawing/2014/main" id="{B1FD4D69-4709-A06D-9E5E-55E2BA942C0A}"/>
              </a:ext>
            </a:extLst>
          </p:cNvPr>
          <p:cNvSpPr/>
          <p:nvPr/>
        </p:nvSpPr>
        <p:spPr>
          <a:xfrm>
            <a:off x="5846034" y="1690171"/>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Làm</a:t>
            </a:r>
            <a:r>
              <a:rPr lang="en-US" sz="1000" dirty="0">
                <a:solidFill>
                  <a:schemeClr val="tx1"/>
                </a:solidFill>
              </a:rPr>
              <a:t> </a:t>
            </a:r>
            <a:r>
              <a:rPr lang="en-US" sz="1000" dirty="0" err="1">
                <a:solidFill>
                  <a:schemeClr val="tx1"/>
                </a:solidFill>
              </a:rPr>
              <a:t>sạch</a:t>
            </a:r>
            <a:r>
              <a:rPr lang="en-US" sz="1000" dirty="0">
                <a:solidFill>
                  <a:schemeClr val="tx1"/>
                </a:solidFill>
              </a:rPr>
              <a:t> </a:t>
            </a:r>
            <a:r>
              <a:rPr lang="en-US" sz="1000" dirty="0" err="1">
                <a:solidFill>
                  <a:schemeClr val="tx1"/>
                </a:solidFill>
              </a:rPr>
              <a:t>đơn</a:t>
            </a:r>
            <a:r>
              <a:rPr lang="en-US" sz="1000" dirty="0">
                <a:solidFill>
                  <a:schemeClr val="tx1"/>
                </a:solidFill>
              </a:rPr>
              <a:t> </a:t>
            </a:r>
            <a:r>
              <a:rPr lang="en-US" sz="1000" dirty="0" err="1">
                <a:solidFill>
                  <a:schemeClr val="tx1"/>
                </a:solidFill>
              </a:rPr>
              <a:t>giản</a:t>
            </a:r>
            <a:endParaRPr lang="en-US" sz="1000" dirty="0">
              <a:solidFill>
                <a:schemeClr val="tx1"/>
              </a:solidFill>
            </a:endParaRPr>
          </a:p>
        </p:txBody>
      </p:sp>
      <p:sp>
        <p:nvSpPr>
          <p:cNvPr id="58" name="Rectangle 57">
            <a:extLst>
              <a:ext uri="{FF2B5EF4-FFF2-40B4-BE49-F238E27FC236}">
                <a16:creationId xmlns:a16="http://schemas.microsoft.com/office/drawing/2014/main" id="{BD7F4166-0F2A-D744-0F5D-1A0655160E69}"/>
              </a:ext>
            </a:extLst>
          </p:cNvPr>
          <p:cNvSpPr/>
          <p:nvPr/>
        </p:nvSpPr>
        <p:spPr>
          <a:xfrm>
            <a:off x="6671461" y="1690171"/>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Lọc</a:t>
            </a:r>
            <a:endParaRPr lang="en-US" sz="1000" dirty="0">
              <a:solidFill>
                <a:schemeClr val="tx1"/>
              </a:solidFill>
            </a:endParaRPr>
          </a:p>
        </p:txBody>
      </p:sp>
      <p:sp>
        <p:nvSpPr>
          <p:cNvPr id="59" name="Rectangle 58">
            <a:extLst>
              <a:ext uri="{FF2B5EF4-FFF2-40B4-BE49-F238E27FC236}">
                <a16:creationId xmlns:a16="http://schemas.microsoft.com/office/drawing/2014/main" id="{97A5D7A4-6F95-FB4A-3EB5-00361E713FF5}"/>
              </a:ext>
            </a:extLst>
          </p:cNvPr>
          <p:cNvSpPr/>
          <p:nvPr/>
        </p:nvSpPr>
        <p:spPr>
          <a:xfrm>
            <a:off x="7505541" y="1690171"/>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Tẩy</a:t>
            </a:r>
            <a:r>
              <a:rPr lang="en-US" sz="1000" dirty="0">
                <a:solidFill>
                  <a:schemeClr val="tx1"/>
                </a:solidFill>
              </a:rPr>
              <a:t> </a:t>
            </a:r>
            <a:r>
              <a:rPr lang="en-US" sz="1000" dirty="0" err="1">
                <a:solidFill>
                  <a:schemeClr val="tx1"/>
                </a:solidFill>
              </a:rPr>
              <a:t>trắng</a:t>
            </a:r>
            <a:endParaRPr lang="en-US" sz="1000" dirty="0">
              <a:solidFill>
                <a:schemeClr val="tx1"/>
              </a:solidFill>
            </a:endParaRPr>
          </a:p>
        </p:txBody>
      </p:sp>
      <p:sp>
        <p:nvSpPr>
          <p:cNvPr id="60" name="Rectangle 59">
            <a:extLst>
              <a:ext uri="{FF2B5EF4-FFF2-40B4-BE49-F238E27FC236}">
                <a16:creationId xmlns:a16="http://schemas.microsoft.com/office/drawing/2014/main" id="{765A2B1D-85E3-8343-CB9E-07ABE08DA189}"/>
              </a:ext>
            </a:extLst>
          </p:cNvPr>
          <p:cNvSpPr/>
          <p:nvPr/>
        </p:nvSpPr>
        <p:spPr>
          <a:xfrm>
            <a:off x="7502213" y="2393113"/>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endParaRPr lang="en-US" sz="700" dirty="0">
              <a:solidFill>
                <a:schemeClr val="tx1"/>
              </a:solidFill>
            </a:endParaRPr>
          </a:p>
          <a:p>
            <a:pPr algn="ctr"/>
            <a:endParaRPr lang="en-US" sz="700" dirty="0">
              <a:solidFill>
                <a:schemeClr val="tx1"/>
              </a:solidFill>
            </a:endParaRPr>
          </a:p>
          <a:p>
            <a:pPr algn="ctr"/>
            <a:r>
              <a:rPr lang="en-US" sz="700" dirty="0" err="1">
                <a:solidFill>
                  <a:schemeClr val="tx1"/>
                </a:solidFill>
              </a:rPr>
              <a:t>Loại</a:t>
            </a:r>
            <a:r>
              <a:rPr lang="en-US" sz="700" dirty="0">
                <a:solidFill>
                  <a:schemeClr val="tx1"/>
                </a:solidFill>
              </a:rPr>
              <a:t> </a:t>
            </a:r>
            <a:r>
              <a:rPr lang="en-US" sz="700" dirty="0" err="1">
                <a:solidFill>
                  <a:schemeClr val="tx1"/>
                </a:solidFill>
              </a:rPr>
              <a:t>bỏ</a:t>
            </a:r>
            <a:r>
              <a:rPr lang="en-US" sz="700" dirty="0">
                <a:solidFill>
                  <a:schemeClr val="tx1"/>
                </a:solidFill>
              </a:rPr>
              <a:t> </a:t>
            </a:r>
            <a:r>
              <a:rPr lang="en-US" sz="700" dirty="0" err="1">
                <a:solidFill>
                  <a:schemeClr val="tx1"/>
                </a:solidFill>
              </a:rPr>
              <a:t>mực</a:t>
            </a:r>
            <a:endParaRPr lang="en-US" sz="700" dirty="0">
              <a:solidFill>
                <a:schemeClr val="tx1"/>
              </a:solidFill>
            </a:endParaRPr>
          </a:p>
          <a:p>
            <a:pPr algn="ctr"/>
            <a:endParaRPr lang="en-US" sz="700" dirty="0">
              <a:solidFill>
                <a:schemeClr val="tx1"/>
              </a:solidFill>
            </a:endParaRPr>
          </a:p>
        </p:txBody>
      </p:sp>
      <p:sp>
        <p:nvSpPr>
          <p:cNvPr id="61" name="Rectangle 60">
            <a:extLst>
              <a:ext uri="{FF2B5EF4-FFF2-40B4-BE49-F238E27FC236}">
                <a16:creationId xmlns:a16="http://schemas.microsoft.com/office/drawing/2014/main" id="{9EC6EA5E-EA6B-7DAF-976D-D875858E3671}"/>
              </a:ext>
            </a:extLst>
          </p:cNvPr>
          <p:cNvSpPr/>
          <p:nvPr/>
        </p:nvSpPr>
        <p:spPr>
          <a:xfrm>
            <a:off x="6698087" y="2393113"/>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50" dirty="0" err="1">
                <a:solidFill>
                  <a:schemeClr val="tx1"/>
                </a:solidFill>
              </a:rPr>
              <a:t>Làm</a:t>
            </a:r>
            <a:r>
              <a:rPr lang="en-US" sz="750" dirty="0">
                <a:solidFill>
                  <a:schemeClr val="tx1"/>
                </a:solidFill>
              </a:rPr>
              <a:t> </a:t>
            </a:r>
            <a:r>
              <a:rPr lang="en-US" sz="750" dirty="0" err="1">
                <a:solidFill>
                  <a:schemeClr val="tx1"/>
                </a:solidFill>
              </a:rPr>
              <a:t>sạch</a:t>
            </a:r>
            <a:r>
              <a:rPr lang="en-US" sz="750" dirty="0">
                <a:solidFill>
                  <a:schemeClr val="tx1"/>
                </a:solidFill>
              </a:rPr>
              <a:t> </a:t>
            </a:r>
            <a:r>
              <a:rPr lang="en-US" sz="750" dirty="0" err="1">
                <a:solidFill>
                  <a:schemeClr val="tx1"/>
                </a:solidFill>
              </a:rPr>
              <a:t>sâu</a:t>
            </a:r>
            <a:endParaRPr lang="en-US" sz="750" dirty="0">
              <a:solidFill>
                <a:schemeClr val="tx1"/>
              </a:solidFill>
            </a:endParaRPr>
          </a:p>
        </p:txBody>
      </p:sp>
      <p:sp>
        <p:nvSpPr>
          <p:cNvPr id="62" name="Rectangle 61">
            <a:extLst>
              <a:ext uri="{FF2B5EF4-FFF2-40B4-BE49-F238E27FC236}">
                <a16:creationId xmlns:a16="http://schemas.microsoft.com/office/drawing/2014/main" id="{BF6E5CFA-B0B8-E8A0-493D-B179003E9DBB}"/>
              </a:ext>
            </a:extLst>
          </p:cNvPr>
          <p:cNvSpPr/>
          <p:nvPr/>
        </p:nvSpPr>
        <p:spPr>
          <a:xfrm>
            <a:off x="3428333" y="4052192"/>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Làm</a:t>
            </a:r>
            <a:r>
              <a:rPr lang="en-US" sz="1000" dirty="0">
                <a:solidFill>
                  <a:schemeClr val="tx1"/>
                </a:solidFill>
              </a:rPr>
              <a:t> </a:t>
            </a:r>
            <a:r>
              <a:rPr lang="en-US" sz="1000" dirty="0" err="1">
                <a:solidFill>
                  <a:schemeClr val="tx1"/>
                </a:solidFill>
              </a:rPr>
              <a:t>tơi</a:t>
            </a:r>
            <a:endParaRPr lang="en-US" sz="1000" dirty="0">
              <a:solidFill>
                <a:schemeClr val="tx1"/>
              </a:solidFill>
            </a:endParaRPr>
          </a:p>
        </p:txBody>
      </p:sp>
      <p:sp>
        <p:nvSpPr>
          <p:cNvPr id="63" name="Rectangle 62">
            <a:extLst>
              <a:ext uri="{FF2B5EF4-FFF2-40B4-BE49-F238E27FC236}">
                <a16:creationId xmlns:a16="http://schemas.microsoft.com/office/drawing/2014/main" id="{C4E4E487-37D0-32F3-3F2C-D1356013CA61}"/>
              </a:ext>
            </a:extLst>
          </p:cNvPr>
          <p:cNvSpPr/>
          <p:nvPr/>
        </p:nvSpPr>
        <p:spPr>
          <a:xfrm>
            <a:off x="5105813" y="4051955"/>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Xeo</a:t>
            </a:r>
            <a:r>
              <a:rPr lang="en-US" sz="1000" dirty="0">
                <a:solidFill>
                  <a:schemeClr val="tx1"/>
                </a:solidFill>
              </a:rPr>
              <a:t> </a:t>
            </a:r>
            <a:r>
              <a:rPr lang="en-US" sz="1000" dirty="0" err="1">
                <a:solidFill>
                  <a:schemeClr val="tx1"/>
                </a:solidFill>
              </a:rPr>
              <a:t>và</a:t>
            </a:r>
            <a:r>
              <a:rPr lang="en-US" sz="1000" dirty="0">
                <a:solidFill>
                  <a:schemeClr val="tx1"/>
                </a:solidFill>
              </a:rPr>
              <a:t> </a:t>
            </a:r>
            <a:r>
              <a:rPr lang="en-US" sz="1000" dirty="0" err="1">
                <a:solidFill>
                  <a:schemeClr val="tx1"/>
                </a:solidFill>
              </a:rPr>
              <a:t>ép</a:t>
            </a:r>
            <a:r>
              <a:rPr lang="en-US" sz="1000" dirty="0">
                <a:solidFill>
                  <a:schemeClr val="tx1"/>
                </a:solidFill>
              </a:rPr>
              <a:t> </a:t>
            </a:r>
            <a:r>
              <a:rPr lang="en-US" sz="1000" dirty="0" err="1">
                <a:solidFill>
                  <a:schemeClr val="tx1"/>
                </a:solidFill>
              </a:rPr>
              <a:t>giấy</a:t>
            </a:r>
            <a:endParaRPr lang="en-US" sz="1000" dirty="0">
              <a:solidFill>
                <a:schemeClr val="tx1"/>
              </a:solidFill>
            </a:endParaRPr>
          </a:p>
        </p:txBody>
      </p:sp>
      <p:sp>
        <p:nvSpPr>
          <p:cNvPr id="64" name="Rectangle 63">
            <a:extLst>
              <a:ext uri="{FF2B5EF4-FFF2-40B4-BE49-F238E27FC236}">
                <a16:creationId xmlns:a16="http://schemas.microsoft.com/office/drawing/2014/main" id="{49084847-FB57-6937-D118-4335FD0C5B87}"/>
              </a:ext>
            </a:extLst>
          </p:cNvPr>
          <p:cNvSpPr/>
          <p:nvPr/>
        </p:nvSpPr>
        <p:spPr>
          <a:xfrm>
            <a:off x="5928578" y="4051955"/>
            <a:ext cx="516334"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Sấy</a:t>
            </a:r>
            <a:r>
              <a:rPr lang="en-US" sz="1000" dirty="0">
                <a:solidFill>
                  <a:schemeClr val="tx1"/>
                </a:solidFill>
              </a:rPr>
              <a:t> </a:t>
            </a:r>
            <a:r>
              <a:rPr lang="en-US" sz="1000" dirty="0" err="1">
                <a:solidFill>
                  <a:schemeClr val="tx1"/>
                </a:solidFill>
              </a:rPr>
              <a:t>sơ</a:t>
            </a:r>
            <a:r>
              <a:rPr lang="en-US" sz="1000" dirty="0">
                <a:solidFill>
                  <a:schemeClr val="tx1"/>
                </a:solidFill>
              </a:rPr>
              <a:t> </a:t>
            </a:r>
            <a:r>
              <a:rPr lang="en-US" sz="1000" dirty="0" err="1">
                <a:solidFill>
                  <a:schemeClr val="tx1"/>
                </a:solidFill>
              </a:rPr>
              <a:t>bộ</a:t>
            </a:r>
            <a:endParaRPr lang="en-US" sz="1000" dirty="0">
              <a:solidFill>
                <a:schemeClr val="tx1"/>
              </a:solidFill>
            </a:endParaRPr>
          </a:p>
        </p:txBody>
      </p:sp>
      <p:sp>
        <p:nvSpPr>
          <p:cNvPr id="65" name="Rectangle 64">
            <a:extLst>
              <a:ext uri="{FF2B5EF4-FFF2-40B4-BE49-F238E27FC236}">
                <a16:creationId xmlns:a16="http://schemas.microsoft.com/office/drawing/2014/main" id="{3AC47FD1-96F4-CED9-7F27-3637EC34A5D7}"/>
              </a:ext>
            </a:extLst>
          </p:cNvPr>
          <p:cNvSpPr/>
          <p:nvPr/>
        </p:nvSpPr>
        <p:spPr>
          <a:xfrm>
            <a:off x="4283048" y="4051955"/>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Lưu</a:t>
            </a:r>
            <a:r>
              <a:rPr lang="en-US" sz="1000" dirty="0">
                <a:solidFill>
                  <a:schemeClr val="tx1"/>
                </a:solidFill>
              </a:rPr>
              <a:t> </a:t>
            </a:r>
            <a:r>
              <a:rPr lang="en-US" sz="1000" dirty="0" err="1">
                <a:solidFill>
                  <a:schemeClr val="tx1"/>
                </a:solidFill>
              </a:rPr>
              <a:t>trữ</a:t>
            </a:r>
            <a:r>
              <a:rPr lang="en-US" sz="1000" dirty="0">
                <a:solidFill>
                  <a:schemeClr val="tx1"/>
                </a:solidFill>
              </a:rPr>
              <a:t> </a:t>
            </a:r>
            <a:r>
              <a:rPr lang="en-US" sz="1000" dirty="0" err="1">
                <a:solidFill>
                  <a:schemeClr val="tx1"/>
                </a:solidFill>
              </a:rPr>
              <a:t>và</a:t>
            </a:r>
            <a:r>
              <a:rPr lang="en-US" sz="1000" dirty="0">
                <a:solidFill>
                  <a:schemeClr val="tx1"/>
                </a:solidFill>
              </a:rPr>
              <a:t> </a:t>
            </a:r>
            <a:r>
              <a:rPr lang="en-US" sz="1000" dirty="0" err="1">
                <a:solidFill>
                  <a:schemeClr val="tx1"/>
                </a:solidFill>
              </a:rPr>
              <a:t>hoà</a:t>
            </a:r>
            <a:r>
              <a:rPr lang="en-US" sz="1000" dirty="0">
                <a:solidFill>
                  <a:schemeClr val="tx1"/>
                </a:solidFill>
              </a:rPr>
              <a:t> </a:t>
            </a:r>
            <a:r>
              <a:rPr lang="en-US" sz="1000" dirty="0" err="1">
                <a:solidFill>
                  <a:schemeClr val="tx1"/>
                </a:solidFill>
              </a:rPr>
              <a:t>trộn</a:t>
            </a:r>
            <a:endParaRPr lang="en-US" sz="1000" dirty="0">
              <a:solidFill>
                <a:schemeClr val="tx1"/>
              </a:solidFill>
            </a:endParaRPr>
          </a:p>
        </p:txBody>
      </p:sp>
      <p:sp>
        <p:nvSpPr>
          <p:cNvPr id="66" name="Rectangle 65">
            <a:extLst>
              <a:ext uri="{FF2B5EF4-FFF2-40B4-BE49-F238E27FC236}">
                <a16:creationId xmlns:a16="http://schemas.microsoft.com/office/drawing/2014/main" id="{AA592C2F-3021-754A-E148-D474D703677B}"/>
              </a:ext>
            </a:extLst>
          </p:cNvPr>
          <p:cNvSpPr/>
          <p:nvPr/>
        </p:nvSpPr>
        <p:spPr>
          <a:xfrm>
            <a:off x="6743130" y="4051955"/>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a:solidFill>
                  <a:schemeClr val="tx1"/>
                </a:solidFill>
              </a:rPr>
              <a:t>Giao </a:t>
            </a:r>
            <a:r>
              <a:rPr lang="en-US" sz="1000" dirty="0" err="1">
                <a:solidFill>
                  <a:schemeClr val="tx1"/>
                </a:solidFill>
              </a:rPr>
              <a:t>keo</a:t>
            </a:r>
            <a:r>
              <a:rPr lang="en-US" sz="1000" dirty="0">
                <a:solidFill>
                  <a:schemeClr val="tx1"/>
                </a:solidFill>
              </a:rPr>
              <a:t> </a:t>
            </a:r>
            <a:r>
              <a:rPr lang="en-US" sz="1000" dirty="0" err="1">
                <a:solidFill>
                  <a:schemeClr val="tx1"/>
                </a:solidFill>
              </a:rPr>
              <a:t>tráng</a:t>
            </a:r>
            <a:r>
              <a:rPr lang="en-US" sz="1000" dirty="0">
                <a:solidFill>
                  <a:schemeClr val="tx1"/>
                </a:solidFill>
              </a:rPr>
              <a:t> </a:t>
            </a:r>
            <a:r>
              <a:rPr lang="en-US" sz="1000" dirty="0" err="1">
                <a:solidFill>
                  <a:schemeClr val="tx1"/>
                </a:solidFill>
              </a:rPr>
              <a:t>phủ</a:t>
            </a:r>
            <a:r>
              <a:rPr lang="en-US" sz="1000" dirty="0">
                <a:solidFill>
                  <a:schemeClr val="tx1"/>
                </a:solidFill>
              </a:rPr>
              <a:t> </a:t>
            </a:r>
            <a:r>
              <a:rPr lang="en-US" sz="1000" dirty="0" err="1">
                <a:solidFill>
                  <a:schemeClr val="tx1"/>
                </a:solidFill>
              </a:rPr>
              <a:t>nhiều</a:t>
            </a:r>
            <a:r>
              <a:rPr lang="en-US" sz="1000" dirty="0">
                <a:solidFill>
                  <a:schemeClr val="tx1"/>
                </a:solidFill>
              </a:rPr>
              <a:t> </a:t>
            </a:r>
            <a:r>
              <a:rPr lang="en-US" sz="1000" dirty="0" err="1">
                <a:solidFill>
                  <a:schemeClr val="tx1"/>
                </a:solidFill>
              </a:rPr>
              <a:t>lớp</a:t>
            </a:r>
            <a:endParaRPr lang="en-US" sz="1000" dirty="0">
              <a:solidFill>
                <a:schemeClr val="tx1"/>
              </a:solidFill>
            </a:endParaRPr>
          </a:p>
        </p:txBody>
      </p:sp>
      <p:sp>
        <p:nvSpPr>
          <p:cNvPr id="67" name="Rectangle 66">
            <a:extLst>
              <a:ext uri="{FF2B5EF4-FFF2-40B4-BE49-F238E27FC236}">
                <a16:creationId xmlns:a16="http://schemas.microsoft.com/office/drawing/2014/main" id="{8A49D936-ABBF-413B-765E-D3854FCDC47C}"/>
              </a:ext>
            </a:extLst>
          </p:cNvPr>
          <p:cNvSpPr/>
          <p:nvPr/>
        </p:nvSpPr>
        <p:spPr>
          <a:xfrm>
            <a:off x="7591077" y="4051955"/>
            <a:ext cx="532533"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Sấy</a:t>
            </a:r>
            <a:endParaRPr lang="en-US" sz="1000" dirty="0">
              <a:solidFill>
                <a:schemeClr val="tx1"/>
              </a:solidFill>
            </a:endParaRPr>
          </a:p>
        </p:txBody>
      </p:sp>
      <p:sp>
        <p:nvSpPr>
          <p:cNvPr id="68" name="Rectangle 67">
            <a:extLst>
              <a:ext uri="{FF2B5EF4-FFF2-40B4-BE49-F238E27FC236}">
                <a16:creationId xmlns:a16="http://schemas.microsoft.com/office/drawing/2014/main" id="{BC54D7E0-1C71-0195-1A94-C84395D465AF}"/>
              </a:ext>
            </a:extLst>
          </p:cNvPr>
          <p:cNvSpPr/>
          <p:nvPr/>
        </p:nvSpPr>
        <p:spPr>
          <a:xfrm>
            <a:off x="8439024" y="4051955"/>
            <a:ext cx="506501" cy="452653"/>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a:r>
              <a:rPr lang="en-US" sz="1000" dirty="0" err="1">
                <a:solidFill>
                  <a:schemeClr val="tx1"/>
                </a:solidFill>
              </a:rPr>
              <a:t>Cán</a:t>
            </a:r>
            <a:r>
              <a:rPr lang="en-US" sz="1000" dirty="0">
                <a:solidFill>
                  <a:schemeClr val="tx1"/>
                </a:solidFill>
              </a:rPr>
              <a:t> </a:t>
            </a:r>
            <a:r>
              <a:rPr lang="en-US" sz="1000" dirty="0" err="1">
                <a:solidFill>
                  <a:schemeClr val="tx1"/>
                </a:solidFill>
              </a:rPr>
              <a:t>láng</a:t>
            </a:r>
            <a:endParaRPr lang="en-US" sz="1000" dirty="0">
              <a:solidFill>
                <a:schemeClr val="tx1"/>
              </a:solidFill>
            </a:endParaRPr>
          </a:p>
        </p:txBody>
      </p:sp>
      <p:grpSp>
        <p:nvGrpSpPr>
          <p:cNvPr id="69" name="Group 68">
            <a:extLst>
              <a:ext uri="{FF2B5EF4-FFF2-40B4-BE49-F238E27FC236}">
                <a16:creationId xmlns:a16="http://schemas.microsoft.com/office/drawing/2014/main" id="{BBEAE216-FC6B-E6FD-03EA-FD3A762D575B}"/>
              </a:ext>
            </a:extLst>
          </p:cNvPr>
          <p:cNvGrpSpPr/>
          <p:nvPr/>
        </p:nvGrpSpPr>
        <p:grpSpPr>
          <a:xfrm>
            <a:off x="6743130" y="3516463"/>
            <a:ext cx="2170184" cy="444221"/>
            <a:chOff x="5472845" y="4699000"/>
            <a:chExt cx="3583049" cy="733425"/>
          </a:xfrm>
        </p:grpSpPr>
        <p:cxnSp>
          <p:nvCxnSpPr>
            <p:cNvPr id="70" name="Straight Connector 69">
              <a:extLst>
                <a:ext uri="{FF2B5EF4-FFF2-40B4-BE49-F238E27FC236}">
                  <a16:creationId xmlns:a16="http://schemas.microsoft.com/office/drawing/2014/main" id="{226E04D3-B8C2-F042-5993-49840D6AD391}"/>
                </a:ext>
              </a:extLst>
            </p:cNvPr>
            <p:cNvCxnSpPr/>
            <p:nvPr/>
          </p:nvCxnSpPr>
          <p:spPr>
            <a:xfrm flipH="1">
              <a:off x="5472845" y="5432425"/>
              <a:ext cx="426305" cy="0"/>
            </a:xfrm>
            <a:prstGeom prst="line">
              <a:avLst/>
            </a:prstGeom>
            <a:ln w="12700"/>
            <a:effectLst/>
          </p:spPr>
          <p:style>
            <a:lnRef idx="2">
              <a:schemeClr val="dk1"/>
            </a:lnRef>
            <a:fillRef idx="0">
              <a:schemeClr val="dk1"/>
            </a:fillRef>
            <a:effectRef idx="1">
              <a:schemeClr val="dk1"/>
            </a:effectRef>
            <a:fontRef idx="minor">
              <a:schemeClr val="tx1"/>
            </a:fontRef>
          </p:style>
        </p:cxnSp>
        <p:cxnSp>
          <p:nvCxnSpPr>
            <p:cNvPr id="71" name="Straight Connector 70">
              <a:extLst>
                <a:ext uri="{FF2B5EF4-FFF2-40B4-BE49-F238E27FC236}">
                  <a16:creationId xmlns:a16="http://schemas.microsoft.com/office/drawing/2014/main" id="{219AA69D-648B-A929-36EE-8DF3943F73A6}"/>
                </a:ext>
              </a:extLst>
            </p:cNvPr>
            <p:cNvCxnSpPr/>
            <p:nvPr/>
          </p:nvCxnSpPr>
          <p:spPr>
            <a:xfrm flipV="1">
              <a:off x="5472845" y="4699000"/>
              <a:ext cx="1721705" cy="7334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2" name="Straight Connector 71">
              <a:extLst>
                <a:ext uri="{FF2B5EF4-FFF2-40B4-BE49-F238E27FC236}">
                  <a16:creationId xmlns:a16="http://schemas.microsoft.com/office/drawing/2014/main" id="{785FB0A5-3C02-2EE4-4F71-772A4D0B3D40}"/>
                </a:ext>
              </a:extLst>
            </p:cNvPr>
            <p:cNvCxnSpPr/>
            <p:nvPr/>
          </p:nvCxnSpPr>
          <p:spPr>
            <a:xfrm>
              <a:off x="7194550" y="4699000"/>
              <a:ext cx="1861344" cy="733425"/>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a:extLst>
                <a:ext uri="{FF2B5EF4-FFF2-40B4-BE49-F238E27FC236}">
                  <a16:creationId xmlns:a16="http://schemas.microsoft.com/office/drawing/2014/main" id="{A4066140-9606-0F57-E54C-0445460238C7}"/>
                </a:ext>
              </a:extLst>
            </p:cNvPr>
            <p:cNvCxnSpPr/>
            <p:nvPr/>
          </p:nvCxnSpPr>
          <p:spPr>
            <a:xfrm flipH="1">
              <a:off x="8629589" y="5432425"/>
              <a:ext cx="426305" cy="0"/>
            </a:xfrm>
            <a:prstGeom prst="line">
              <a:avLst/>
            </a:prstGeom>
            <a:ln w="12700"/>
            <a:effectLst/>
          </p:spPr>
          <p:style>
            <a:lnRef idx="2">
              <a:schemeClr val="dk1"/>
            </a:lnRef>
            <a:fillRef idx="0">
              <a:schemeClr val="dk1"/>
            </a:fillRef>
            <a:effectRef idx="1">
              <a:schemeClr val="dk1"/>
            </a:effectRef>
            <a:fontRef idx="minor">
              <a:schemeClr val="tx1"/>
            </a:fontRef>
          </p:style>
        </p:cxnSp>
      </p:grpSp>
      <p:cxnSp>
        <p:nvCxnSpPr>
          <p:cNvPr id="74" name="Connector: Elbow 73">
            <a:extLst>
              <a:ext uri="{FF2B5EF4-FFF2-40B4-BE49-F238E27FC236}">
                <a16:creationId xmlns:a16="http://schemas.microsoft.com/office/drawing/2014/main" id="{FAEBEBCF-05BE-CD9F-5E5D-6E6390E532D0}"/>
              </a:ext>
            </a:extLst>
          </p:cNvPr>
          <p:cNvCxnSpPr>
            <a:stCxn id="54" idx="3"/>
          </p:cNvCxnSpPr>
          <p:nvPr/>
        </p:nvCxnSpPr>
        <p:spPr>
          <a:xfrm>
            <a:off x="4477424" y="1916497"/>
            <a:ext cx="378099" cy="226327"/>
          </a:xfrm>
          <a:prstGeom prst="bentConnector3">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75" name="Connector: Elbow 74">
            <a:extLst>
              <a:ext uri="{FF2B5EF4-FFF2-40B4-BE49-F238E27FC236}">
                <a16:creationId xmlns:a16="http://schemas.microsoft.com/office/drawing/2014/main" id="{917F2824-0119-0423-0C49-1D7FB0ED8A4B}"/>
              </a:ext>
            </a:extLst>
          </p:cNvPr>
          <p:cNvCxnSpPr>
            <a:stCxn id="55" idx="3"/>
          </p:cNvCxnSpPr>
          <p:nvPr/>
        </p:nvCxnSpPr>
        <p:spPr>
          <a:xfrm flipV="1">
            <a:off x="4477424" y="2350334"/>
            <a:ext cx="378099" cy="330348"/>
          </a:xfrm>
          <a:prstGeom prst="bentConnector3">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76" name="Connector: Elbow 75">
            <a:extLst>
              <a:ext uri="{FF2B5EF4-FFF2-40B4-BE49-F238E27FC236}">
                <a16:creationId xmlns:a16="http://schemas.microsoft.com/office/drawing/2014/main" id="{06FB51A3-15E1-204A-6B59-2A5A4044197D}"/>
              </a:ext>
            </a:extLst>
          </p:cNvPr>
          <p:cNvCxnSpPr>
            <a:endCxn id="57" idx="1"/>
          </p:cNvCxnSpPr>
          <p:nvPr/>
        </p:nvCxnSpPr>
        <p:spPr>
          <a:xfrm flipV="1">
            <a:off x="5388055" y="1916497"/>
            <a:ext cx="457978" cy="226327"/>
          </a:xfrm>
          <a:prstGeom prst="bentConnector3">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77" name="Connector: Elbow 76">
            <a:extLst>
              <a:ext uri="{FF2B5EF4-FFF2-40B4-BE49-F238E27FC236}">
                <a16:creationId xmlns:a16="http://schemas.microsoft.com/office/drawing/2014/main" id="{D2907E7C-4439-4392-12B4-037F44311460}"/>
              </a:ext>
            </a:extLst>
          </p:cNvPr>
          <p:cNvCxnSpPr>
            <a:endCxn id="61" idx="1"/>
          </p:cNvCxnSpPr>
          <p:nvPr/>
        </p:nvCxnSpPr>
        <p:spPr>
          <a:xfrm>
            <a:off x="5388055" y="2393113"/>
            <a:ext cx="1310031" cy="226327"/>
          </a:xfrm>
          <a:prstGeom prst="bentConnector3">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78" name="Straight Arrow Connector 77">
            <a:extLst>
              <a:ext uri="{FF2B5EF4-FFF2-40B4-BE49-F238E27FC236}">
                <a16:creationId xmlns:a16="http://schemas.microsoft.com/office/drawing/2014/main" id="{7BB75EDC-AD33-4791-22F7-5037E5BBAC69}"/>
              </a:ext>
            </a:extLst>
          </p:cNvPr>
          <p:cNvCxnSpPr>
            <a:stCxn id="57" idx="3"/>
            <a:endCxn id="58" idx="1"/>
          </p:cNvCxnSpPr>
          <p:nvPr/>
        </p:nvCxnSpPr>
        <p:spPr>
          <a:xfrm>
            <a:off x="6378567" y="1916497"/>
            <a:ext cx="292894" cy="0"/>
          </a:xfrm>
          <a:prstGeom prst="straightConnector1">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79" name="Straight Arrow Connector 78">
            <a:extLst>
              <a:ext uri="{FF2B5EF4-FFF2-40B4-BE49-F238E27FC236}">
                <a16:creationId xmlns:a16="http://schemas.microsoft.com/office/drawing/2014/main" id="{D6BAD272-D864-7A51-C0E5-F167968530F5}"/>
              </a:ext>
            </a:extLst>
          </p:cNvPr>
          <p:cNvCxnSpPr>
            <a:stCxn id="58" idx="3"/>
            <a:endCxn id="59" idx="1"/>
          </p:cNvCxnSpPr>
          <p:nvPr/>
        </p:nvCxnSpPr>
        <p:spPr>
          <a:xfrm>
            <a:off x="7203994" y="1916497"/>
            <a:ext cx="301547" cy="0"/>
          </a:xfrm>
          <a:prstGeom prst="straightConnector1">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80" name="Straight Arrow Connector 79">
            <a:extLst>
              <a:ext uri="{FF2B5EF4-FFF2-40B4-BE49-F238E27FC236}">
                <a16:creationId xmlns:a16="http://schemas.microsoft.com/office/drawing/2014/main" id="{21328854-364D-23C5-B091-A3FEDA8C066C}"/>
              </a:ext>
            </a:extLst>
          </p:cNvPr>
          <p:cNvCxnSpPr>
            <a:stCxn id="61" idx="3"/>
            <a:endCxn id="60" idx="1"/>
          </p:cNvCxnSpPr>
          <p:nvPr/>
        </p:nvCxnSpPr>
        <p:spPr>
          <a:xfrm>
            <a:off x="7230620" y="2619440"/>
            <a:ext cx="271593" cy="0"/>
          </a:xfrm>
          <a:prstGeom prst="straightConnector1">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81" name="Straight Arrow Connector 80">
            <a:extLst>
              <a:ext uri="{FF2B5EF4-FFF2-40B4-BE49-F238E27FC236}">
                <a16:creationId xmlns:a16="http://schemas.microsoft.com/office/drawing/2014/main" id="{5AC96E39-0C74-E1CF-4E1C-B85C00E3C481}"/>
              </a:ext>
            </a:extLst>
          </p:cNvPr>
          <p:cNvCxnSpPr>
            <a:cxnSpLocks/>
          </p:cNvCxnSpPr>
          <p:nvPr/>
        </p:nvCxnSpPr>
        <p:spPr>
          <a:xfrm>
            <a:off x="3960866" y="4267097"/>
            <a:ext cx="322182" cy="0"/>
          </a:xfrm>
          <a:prstGeom prst="straightConnector1">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82" name="Straight Arrow Connector 81">
            <a:extLst>
              <a:ext uri="{FF2B5EF4-FFF2-40B4-BE49-F238E27FC236}">
                <a16:creationId xmlns:a16="http://schemas.microsoft.com/office/drawing/2014/main" id="{58F83059-64DC-CC91-AD1F-9B435D7BF31D}"/>
              </a:ext>
            </a:extLst>
          </p:cNvPr>
          <p:cNvCxnSpPr>
            <a:cxnSpLocks/>
          </p:cNvCxnSpPr>
          <p:nvPr/>
        </p:nvCxnSpPr>
        <p:spPr>
          <a:xfrm>
            <a:off x="4815582" y="4267097"/>
            <a:ext cx="290231" cy="0"/>
          </a:xfrm>
          <a:prstGeom prst="straightConnector1">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83" name="Straight Arrow Connector 82">
            <a:extLst>
              <a:ext uri="{FF2B5EF4-FFF2-40B4-BE49-F238E27FC236}">
                <a16:creationId xmlns:a16="http://schemas.microsoft.com/office/drawing/2014/main" id="{07A66AD5-8F93-B9C9-ADEA-5DE3060D6532}"/>
              </a:ext>
            </a:extLst>
          </p:cNvPr>
          <p:cNvCxnSpPr>
            <a:cxnSpLocks/>
          </p:cNvCxnSpPr>
          <p:nvPr/>
        </p:nvCxnSpPr>
        <p:spPr>
          <a:xfrm>
            <a:off x="5638346" y="4267097"/>
            <a:ext cx="290231" cy="0"/>
          </a:xfrm>
          <a:prstGeom prst="straightConnector1">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84" name="Straight Arrow Connector 83">
            <a:extLst>
              <a:ext uri="{FF2B5EF4-FFF2-40B4-BE49-F238E27FC236}">
                <a16:creationId xmlns:a16="http://schemas.microsoft.com/office/drawing/2014/main" id="{7C96F162-1DBB-1425-C4DB-8AEA5B29F1AB}"/>
              </a:ext>
            </a:extLst>
          </p:cNvPr>
          <p:cNvCxnSpPr>
            <a:cxnSpLocks/>
          </p:cNvCxnSpPr>
          <p:nvPr/>
        </p:nvCxnSpPr>
        <p:spPr>
          <a:xfrm>
            <a:off x="6452899" y="4267097"/>
            <a:ext cx="290231" cy="0"/>
          </a:xfrm>
          <a:prstGeom prst="straightConnector1">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85" name="Straight Arrow Connector 84">
            <a:extLst>
              <a:ext uri="{FF2B5EF4-FFF2-40B4-BE49-F238E27FC236}">
                <a16:creationId xmlns:a16="http://schemas.microsoft.com/office/drawing/2014/main" id="{356E1BB8-F9A7-E2F3-F0FB-4F3A896D64FB}"/>
              </a:ext>
            </a:extLst>
          </p:cNvPr>
          <p:cNvCxnSpPr>
            <a:cxnSpLocks/>
          </p:cNvCxnSpPr>
          <p:nvPr/>
        </p:nvCxnSpPr>
        <p:spPr>
          <a:xfrm>
            <a:off x="7275664" y="4267097"/>
            <a:ext cx="315414" cy="0"/>
          </a:xfrm>
          <a:prstGeom prst="straightConnector1">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86" name="Straight Arrow Connector 85">
            <a:extLst>
              <a:ext uri="{FF2B5EF4-FFF2-40B4-BE49-F238E27FC236}">
                <a16:creationId xmlns:a16="http://schemas.microsoft.com/office/drawing/2014/main" id="{D07D9657-5622-064F-356E-67AA6F6C08AC}"/>
              </a:ext>
            </a:extLst>
          </p:cNvPr>
          <p:cNvCxnSpPr>
            <a:cxnSpLocks/>
          </p:cNvCxnSpPr>
          <p:nvPr/>
        </p:nvCxnSpPr>
        <p:spPr>
          <a:xfrm>
            <a:off x="8123611" y="4267097"/>
            <a:ext cx="315414" cy="0"/>
          </a:xfrm>
          <a:prstGeom prst="straightConnector1">
            <a:avLst/>
          </a:prstGeom>
          <a:ln w="12700">
            <a:tailEnd type="triangle"/>
          </a:ln>
          <a:effectLst/>
        </p:spPr>
        <p:style>
          <a:lnRef idx="2">
            <a:schemeClr val="dk1"/>
          </a:lnRef>
          <a:fillRef idx="0">
            <a:schemeClr val="dk1"/>
          </a:fillRef>
          <a:effectRef idx="1">
            <a:schemeClr val="dk1"/>
          </a:effectRef>
          <a:fontRef idx="minor">
            <a:schemeClr val="tx1"/>
          </a:fontRef>
        </p:style>
      </p:cxnSp>
      <p:cxnSp>
        <p:nvCxnSpPr>
          <p:cNvPr id="87" name="Straight Connector 86">
            <a:extLst>
              <a:ext uri="{FF2B5EF4-FFF2-40B4-BE49-F238E27FC236}">
                <a16:creationId xmlns:a16="http://schemas.microsoft.com/office/drawing/2014/main" id="{0015763C-8F99-F8FF-91A4-AD4CDDE4A362}"/>
              </a:ext>
            </a:extLst>
          </p:cNvPr>
          <p:cNvCxnSpPr/>
          <p:nvPr/>
        </p:nvCxnSpPr>
        <p:spPr>
          <a:xfrm flipH="1">
            <a:off x="5855649" y="1561120"/>
            <a:ext cx="268397"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8" name="Straight Connector 87">
            <a:extLst>
              <a:ext uri="{FF2B5EF4-FFF2-40B4-BE49-F238E27FC236}">
                <a16:creationId xmlns:a16="http://schemas.microsoft.com/office/drawing/2014/main" id="{9618B761-0428-BF98-F168-BC224F9231CC}"/>
              </a:ext>
            </a:extLst>
          </p:cNvPr>
          <p:cNvCxnSpPr/>
          <p:nvPr/>
        </p:nvCxnSpPr>
        <p:spPr>
          <a:xfrm flipH="1">
            <a:off x="7768272" y="1561120"/>
            <a:ext cx="268397" cy="0"/>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BAFCF2DA-A18F-A804-D007-EB6A985D84D2}"/>
              </a:ext>
            </a:extLst>
          </p:cNvPr>
          <p:cNvCxnSpPr/>
          <p:nvPr/>
        </p:nvCxnSpPr>
        <p:spPr>
          <a:xfrm flipV="1">
            <a:off x="5855649" y="893441"/>
            <a:ext cx="1045688" cy="66767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0" name="Straight Connector 89">
            <a:extLst>
              <a:ext uri="{FF2B5EF4-FFF2-40B4-BE49-F238E27FC236}">
                <a16:creationId xmlns:a16="http://schemas.microsoft.com/office/drawing/2014/main" id="{9DF1E46B-A533-3B93-353D-051A0E32E2DE}"/>
              </a:ext>
            </a:extLst>
          </p:cNvPr>
          <p:cNvCxnSpPr/>
          <p:nvPr/>
        </p:nvCxnSpPr>
        <p:spPr>
          <a:xfrm>
            <a:off x="6901337" y="893441"/>
            <a:ext cx="1133409" cy="66767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91" name="Straight Connector 90">
            <a:extLst>
              <a:ext uri="{FF2B5EF4-FFF2-40B4-BE49-F238E27FC236}">
                <a16:creationId xmlns:a16="http://schemas.microsoft.com/office/drawing/2014/main" id="{FD90571C-513C-5749-6009-C02C09C867DF}"/>
              </a:ext>
            </a:extLst>
          </p:cNvPr>
          <p:cNvCxnSpPr>
            <a:cxnSpLocks/>
          </p:cNvCxnSpPr>
          <p:nvPr/>
        </p:nvCxnSpPr>
        <p:spPr>
          <a:xfrm>
            <a:off x="8038074" y="1915055"/>
            <a:ext cx="462460" cy="0"/>
          </a:xfrm>
          <a:prstGeom prst="line">
            <a:avLst/>
          </a:prstGeom>
          <a:ln w="12700"/>
          <a:effectLst/>
        </p:spPr>
        <p:style>
          <a:lnRef idx="2">
            <a:schemeClr val="dk1"/>
          </a:lnRef>
          <a:fillRef idx="0">
            <a:schemeClr val="dk1"/>
          </a:fillRef>
          <a:effectRef idx="1">
            <a:schemeClr val="dk1"/>
          </a:effectRef>
          <a:fontRef idx="minor">
            <a:schemeClr val="tx1"/>
          </a:fontRef>
        </p:style>
      </p:cxnSp>
      <p:cxnSp>
        <p:nvCxnSpPr>
          <p:cNvPr id="92" name="Straight Connector 91">
            <a:extLst>
              <a:ext uri="{FF2B5EF4-FFF2-40B4-BE49-F238E27FC236}">
                <a16:creationId xmlns:a16="http://schemas.microsoft.com/office/drawing/2014/main" id="{7207DBFF-B670-4A0C-94E1-EE175911FF62}"/>
              </a:ext>
            </a:extLst>
          </p:cNvPr>
          <p:cNvCxnSpPr>
            <a:cxnSpLocks/>
          </p:cNvCxnSpPr>
          <p:nvPr/>
        </p:nvCxnSpPr>
        <p:spPr>
          <a:xfrm>
            <a:off x="8038074" y="2619440"/>
            <a:ext cx="190158" cy="0"/>
          </a:xfrm>
          <a:prstGeom prst="line">
            <a:avLst/>
          </a:prstGeom>
          <a:ln w="12700"/>
          <a:effectLst/>
        </p:spPr>
        <p:style>
          <a:lnRef idx="2">
            <a:schemeClr val="dk1"/>
          </a:lnRef>
          <a:fillRef idx="0">
            <a:schemeClr val="dk1"/>
          </a:fillRef>
          <a:effectRef idx="1">
            <a:schemeClr val="dk1"/>
          </a:effectRef>
          <a:fontRef idx="minor">
            <a:schemeClr val="tx1"/>
          </a:fontRef>
        </p:style>
      </p:cxnSp>
      <p:cxnSp>
        <p:nvCxnSpPr>
          <p:cNvPr id="93" name="Straight Connector 92">
            <a:extLst>
              <a:ext uri="{FF2B5EF4-FFF2-40B4-BE49-F238E27FC236}">
                <a16:creationId xmlns:a16="http://schemas.microsoft.com/office/drawing/2014/main" id="{DC9A8AFB-26F9-8F0C-2133-77199838FA58}"/>
              </a:ext>
            </a:extLst>
          </p:cNvPr>
          <p:cNvCxnSpPr/>
          <p:nvPr/>
        </p:nvCxnSpPr>
        <p:spPr>
          <a:xfrm>
            <a:off x="8500534" y="1912171"/>
            <a:ext cx="0" cy="1373935"/>
          </a:xfrm>
          <a:prstGeom prst="line">
            <a:avLst/>
          </a:prstGeom>
          <a:ln w="12700"/>
          <a:effectLst/>
        </p:spPr>
        <p:style>
          <a:lnRef idx="2">
            <a:schemeClr val="dk1"/>
          </a:lnRef>
          <a:fillRef idx="0">
            <a:schemeClr val="dk1"/>
          </a:fillRef>
          <a:effectRef idx="1">
            <a:schemeClr val="dk1"/>
          </a:effectRef>
          <a:fontRef idx="minor">
            <a:schemeClr val="tx1"/>
          </a:fontRef>
        </p:style>
      </p:cxnSp>
      <p:cxnSp>
        <p:nvCxnSpPr>
          <p:cNvPr id="94" name="Straight Connector 93">
            <a:extLst>
              <a:ext uri="{FF2B5EF4-FFF2-40B4-BE49-F238E27FC236}">
                <a16:creationId xmlns:a16="http://schemas.microsoft.com/office/drawing/2014/main" id="{C9FC584F-7011-49DF-974D-C2110D30781F}"/>
              </a:ext>
            </a:extLst>
          </p:cNvPr>
          <p:cNvCxnSpPr>
            <a:cxnSpLocks/>
          </p:cNvCxnSpPr>
          <p:nvPr/>
        </p:nvCxnSpPr>
        <p:spPr>
          <a:xfrm>
            <a:off x="8227463" y="2616555"/>
            <a:ext cx="0" cy="454725"/>
          </a:xfrm>
          <a:prstGeom prst="line">
            <a:avLst/>
          </a:prstGeom>
          <a:ln w="12700"/>
          <a:effectLst/>
        </p:spPr>
        <p:style>
          <a:lnRef idx="2">
            <a:schemeClr val="dk1"/>
          </a:lnRef>
          <a:fillRef idx="0">
            <a:schemeClr val="dk1"/>
          </a:fillRef>
          <a:effectRef idx="1">
            <a:schemeClr val="dk1"/>
          </a:effectRef>
          <a:fontRef idx="minor">
            <a:schemeClr val="tx1"/>
          </a:fontRef>
        </p:style>
      </p:cxnSp>
      <p:cxnSp>
        <p:nvCxnSpPr>
          <p:cNvPr id="95" name="Connector: Elbow 94">
            <a:extLst>
              <a:ext uri="{FF2B5EF4-FFF2-40B4-BE49-F238E27FC236}">
                <a16:creationId xmlns:a16="http://schemas.microsoft.com/office/drawing/2014/main" id="{704B3E79-FC78-539D-86F3-49FC1606BBF4}"/>
              </a:ext>
            </a:extLst>
          </p:cNvPr>
          <p:cNvCxnSpPr>
            <a:cxnSpLocks/>
          </p:cNvCxnSpPr>
          <p:nvPr/>
        </p:nvCxnSpPr>
        <p:spPr>
          <a:xfrm rot="10800000" flipV="1">
            <a:off x="3823296" y="3282703"/>
            <a:ext cx="4615777" cy="777238"/>
          </a:xfrm>
          <a:prstGeom prst="bentConnector2">
            <a:avLst/>
          </a:prstGeom>
          <a:ln w="127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6" name="Connector: Elbow 95">
            <a:extLst>
              <a:ext uri="{FF2B5EF4-FFF2-40B4-BE49-F238E27FC236}">
                <a16:creationId xmlns:a16="http://schemas.microsoft.com/office/drawing/2014/main" id="{CEA4A28C-9E71-9E18-4334-5E9068E7EDD4}"/>
              </a:ext>
            </a:extLst>
          </p:cNvPr>
          <p:cNvCxnSpPr>
            <a:cxnSpLocks/>
          </p:cNvCxnSpPr>
          <p:nvPr/>
        </p:nvCxnSpPr>
        <p:spPr>
          <a:xfrm rot="10800000" flipV="1">
            <a:off x="3556142" y="3069431"/>
            <a:ext cx="4673014" cy="990510"/>
          </a:xfrm>
          <a:prstGeom prst="bentConnector2">
            <a:avLst/>
          </a:prstGeom>
          <a:ln w="1270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7" name="Straight Connector 96">
            <a:extLst>
              <a:ext uri="{FF2B5EF4-FFF2-40B4-BE49-F238E27FC236}">
                <a16:creationId xmlns:a16="http://schemas.microsoft.com/office/drawing/2014/main" id="{D8121BE8-36F2-D592-134C-A783B9B57933}"/>
              </a:ext>
            </a:extLst>
          </p:cNvPr>
          <p:cNvCxnSpPr>
            <a:cxnSpLocks/>
          </p:cNvCxnSpPr>
          <p:nvPr/>
        </p:nvCxnSpPr>
        <p:spPr>
          <a:xfrm>
            <a:off x="8404837" y="3282703"/>
            <a:ext cx="98078" cy="0"/>
          </a:xfrm>
          <a:prstGeom prst="line">
            <a:avLst/>
          </a:prstGeom>
          <a:ln w="12700"/>
          <a:effectLst/>
        </p:spPr>
        <p:style>
          <a:lnRef idx="2">
            <a:schemeClr val="dk1"/>
          </a:lnRef>
          <a:fillRef idx="0">
            <a:schemeClr val="dk1"/>
          </a:fillRef>
          <a:effectRef idx="1">
            <a:schemeClr val="dk1"/>
          </a:effectRef>
          <a:fontRef idx="minor">
            <a:schemeClr val="tx1"/>
          </a:fontRef>
        </p:style>
      </p:cxnSp>
      <p:sp>
        <p:nvSpPr>
          <p:cNvPr id="98" name="TextBox 97">
            <a:extLst>
              <a:ext uri="{FF2B5EF4-FFF2-40B4-BE49-F238E27FC236}">
                <a16:creationId xmlns:a16="http://schemas.microsoft.com/office/drawing/2014/main" id="{085187DC-D2EC-3CE2-9794-7FF9C4E63D8B}"/>
              </a:ext>
            </a:extLst>
          </p:cNvPr>
          <p:cNvSpPr txBox="1"/>
          <p:nvPr/>
        </p:nvSpPr>
        <p:spPr>
          <a:xfrm>
            <a:off x="7319452" y="896721"/>
            <a:ext cx="1255146" cy="200055"/>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marR="0" lvl="0" algn="l" rtl="0">
              <a:lnSpc>
                <a:spcPct val="100000"/>
              </a:lnSpc>
              <a:spcBef>
                <a:spcPts val="0"/>
              </a:spcBef>
              <a:spcAft>
                <a:spcPts val="0"/>
              </a:spcAft>
            </a:defPPr>
            <a:lvl1pPr algn="ctr">
              <a:defRPr sz="1000">
                <a:solidFill>
                  <a:schemeClr val="tx1"/>
                </a:solidFill>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dirty="0" err="1"/>
              <a:t>Chuẩn</a:t>
            </a:r>
            <a:r>
              <a:rPr lang="en-US" dirty="0"/>
              <a:t> </a:t>
            </a:r>
            <a:r>
              <a:rPr lang="en-US" dirty="0" err="1"/>
              <a:t>bị</a:t>
            </a:r>
            <a:r>
              <a:rPr lang="en-US" dirty="0"/>
              <a:t> </a:t>
            </a:r>
            <a:r>
              <a:rPr lang="en-US" dirty="0" err="1"/>
              <a:t>bột</a:t>
            </a:r>
            <a:r>
              <a:rPr lang="en-US" dirty="0"/>
              <a:t> </a:t>
            </a:r>
            <a:r>
              <a:rPr lang="en-US" dirty="0" err="1"/>
              <a:t>giấy</a:t>
            </a:r>
            <a:endParaRPr lang="en-US" dirty="0"/>
          </a:p>
        </p:txBody>
      </p:sp>
      <p:sp>
        <p:nvSpPr>
          <p:cNvPr id="99" name="TextBox 98">
            <a:extLst>
              <a:ext uri="{FF2B5EF4-FFF2-40B4-BE49-F238E27FC236}">
                <a16:creationId xmlns:a16="http://schemas.microsoft.com/office/drawing/2014/main" id="{FAEA1970-7064-8529-9C69-235C3B28123B}"/>
              </a:ext>
            </a:extLst>
          </p:cNvPr>
          <p:cNvSpPr txBox="1"/>
          <p:nvPr/>
        </p:nvSpPr>
        <p:spPr>
          <a:xfrm>
            <a:off x="7291859" y="3273911"/>
            <a:ext cx="973626" cy="261610"/>
          </a:xfrm>
          <a:prstGeom prst="rect">
            <a:avLst/>
          </a:prstGeom>
          <a:noFill/>
          <a:ln w="12700">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marR="0" lvl="0" algn="l" rtl="0">
              <a:lnSpc>
                <a:spcPct val="100000"/>
              </a:lnSpc>
              <a:spcBef>
                <a:spcPts val="0"/>
              </a:spcBef>
              <a:spcAft>
                <a:spcPts val="0"/>
              </a:spcAft>
            </a:defPPr>
            <a:lvl1pPr algn="ctr">
              <a:defRPr sz="1000">
                <a:solidFill>
                  <a:schemeClr val="tx1"/>
                </a:solidFill>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dirty="0" err="1"/>
              <a:t>Hoàn</a:t>
            </a:r>
            <a:r>
              <a:rPr lang="en-US" dirty="0"/>
              <a:t> </a:t>
            </a:r>
            <a:r>
              <a:rPr lang="en-US" dirty="0" err="1"/>
              <a:t>thiện</a:t>
            </a:r>
            <a:endParaRPr lang="en-US" dirty="0"/>
          </a:p>
        </p:txBody>
      </p:sp>
    </p:spTree>
    <p:extLst>
      <p:ext uri="{BB962C8B-B14F-4D97-AF65-F5344CB8AC3E}">
        <p14:creationId xmlns:p14="http://schemas.microsoft.com/office/powerpoint/2010/main" val="380663426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E60E0-986D-D900-26B5-9961CE602FCE}"/>
              </a:ext>
            </a:extLst>
          </p:cNvPr>
          <p:cNvSpPr>
            <a:spLocks noGrp="1"/>
          </p:cNvSpPr>
          <p:nvPr>
            <p:ph type="title" idx="4294967295"/>
          </p:nvPr>
        </p:nvSpPr>
        <p:spPr>
          <a:xfrm>
            <a:off x="457200" y="411475"/>
            <a:ext cx="8229600" cy="371400"/>
          </a:xfrm>
        </p:spPr>
        <p:txBody>
          <a:bodyPr>
            <a:noAutofit/>
          </a:bodyPr>
          <a:lstStyle/>
          <a:p>
            <a:pPr algn="ctr"/>
            <a:r>
              <a:rPr lang="vi-VN" dirty="0">
                <a:solidFill>
                  <a:schemeClr val="accent1">
                    <a:lumMod val="50000"/>
                  </a:schemeClr>
                </a:solidFill>
                <a:latin typeface="+mn-lt"/>
              </a:rPr>
              <a:t>Công nghệ sản xuất giấy</a:t>
            </a:r>
            <a:endParaRPr lang="en-US" dirty="0">
              <a:solidFill>
                <a:schemeClr val="accent1">
                  <a:lumMod val="50000"/>
                </a:schemeClr>
              </a:solidFill>
              <a:latin typeface="+mn-lt"/>
            </a:endParaRPr>
          </a:p>
        </p:txBody>
      </p:sp>
      <p:pic>
        <p:nvPicPr>
          <p:cNvPr id="34" name="Picture 33">
            <a:extLst>
              <a:ext uri="{FF2B5EF4-FFF2-40B4-BE49-F238E27FC236}">
                <a16:creationId xmlns:a16="http://schemas.microsoft.com/office/drawing/2014/main" id="{323620CD-AC04-3F6C-DA8A-3AFE863A4D6A}"/>
              </a:ext>
            </a:extLst>
          </p:cNvPr>
          <p:cNvPicPr>
            <a:picLocks noChangeAspect="1"/>
          </p:cNvPicPr>
          <p:nvPr/>
        </p:nvPicPr>
        <p:blipFill>
          <a:blip r:embed="rId2"/>
          <a:stretch>
            <a:fillRect/>
          </a:stretch>
        </p:blipFill>
        <p:spPr>
          <a:xfrm>
            <a:off x="1674564" y="913573"/>
            <a:ext cx="6097166" cy="3522567"/>
          </a:xfrm>
          <a:prstGeom prst="rect">
            <a:avLst/>
          </a:prstGeom>
        </p:spPr>
      </p:pic>
    </p:spTree>
    <p:extLst>
      <p:ext uri="{BB962C8B-B14F-4D97-AF65-F5344CB8AC3E}">
        <p14:creationId xmlns:p14="http://schemas.microsoft.com/office/powerpoint/2010/main" val="415256615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idx="4294967295"/>
          </p:nvPr>
        </p:nvSpPr>
        <p:spPr>
          <a:xfrm>
            <a:off x="457200" y="411475"/>
            <a:ext cx="8268159" cy="371400"/>
          </a:xfrm>
        </p:spPr>
        <p:txBody>
          <a:bodyPr>
            <a:noAutofit/>
          </a:bodyPr>
          <a:lstStyle/>
          <a:p>
            <a:pPr algn="ctr"/>
            <a:r>
              <a:rPr lang="vi-VN" dirty="0">
                <a:solidFill>
                  <a:schemeClr val="accent1">
                    <a:lumMod val="50000"/>
                  </a:schemeClr>
                </a:solidFill>
                <a:latin typeface="+mn-lt"/>
              </a:rPr>
              <a:t>Công nghệ sản xuất giấy</a:t>
            </a:r>
            <a:endParaRPr lang="en-US" dirty="0">
              <a:solidFill>
                <a:schemeClr val="accent1">
                  <a:lumMod val="50000"/>
                </a:schemeClr>
              </a:solidFill>
              <a:latin typeface="+mn-lt"/>
            </a:endParaRPr>
          </a:p>
        </p:txBody>
      </p:sp>
      <p:pic>
        <p:nvPicPr>
          <p:cNvPr id="3" name="Picture 2" descr="Diagram&#10;&#10;Description automatically generated">
            <a:extLst>
              <a:ext uri="{FF2B5EF4-FFF2-40B4-BE49-F238E27FC236}">
                <a16:creationId xmlns:a16="http://schemas.microsoft.com/office/drawing/2014/main" id="{282254A7-8DEA-EE68-A922-8548379C1B83}"/>
              </a:ext>
            </a:extLst>
          </p:cNvPr>
          <p:cNvPicPr/>
          <p:nvPr/>
        </p:nvPicPr>
        <p:blipFill>
          <a:blip r:embed="rId2"/>
          <a:stretch>
            <a:fillRect/>
          </a:stretch>
        </p:blipFill>
        <p:spPr>
          <a:xfrm>
            <a:off x="2448068" y="952500"/>
            <a:ext cx="4300710" cy="4191000"/>
          </a:xfrm>
          <a:prstGeom prst="rect">
            <a:avLst/>
          </a:prstGeom>
        </p:spPr>
      </p:pic>
      <p:sp>
        <p:nvSpPr>
          <p:cNvPr id="4" name="Rectangle 3"/>
          <p:cNvSpPr/>
          <p:nvPr/>
        </p:nvSpPr>
        <p:spPr>
          <a:xfrm>
            <a:off x="3634740" y="1059181"/>
            <a:ext cx="1912620" cy="129540"/>
          </a:xfrm>
          <a:prstGeom prst="rect">
            <a:avLst/>
          </a:prstGeom>
          <a:solidFill>
            <a:schemeClr val="accent1">
              <a:lumMod val="40000"/>
              <a:lumOff val="60000"/>
              <a:alpha val="94118"/>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a:solidFill>
                  <a:schemeClr val="tx1"/>
                </a:solidFill>
              </a:rPr>
              <a:t>Ngành giấy và bột giấy (Dữ liệu năm 2020)</a:t>
            </a:r>
          </a:p>
        </p:txBody>
      </p:sp>
      <p:sp>
        <p:nvSpPr>
          <p:cNvPr id="5" name="Rectangle 4"/>
          <p:cNvSpPr/>
          <p:nvPr/>
        </p:nvSpPr>
        <p:spPr>
          <a:xfrm>
            <a:off x="2488407" y="4295775"/>
            <a:ext cx="642936" cy="252413"/>
          </a:xfrm>
          <a:prstGeom prst="rect">
            <a:avLst/>
          </a:prstGeom>
          <a:solidFill>
            <a:srgbClr val="FDF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a:solidFill>
                  <a:schemeClr val="tx1"/>
                </a:solidFill>
              </a:rPr>
              <a:t>Nguyên liệu đầu vào</a:t>
            </a:r>
          </a:p>
        </p:txBody>
      </p:sp>
      <p:sp>
        <p:nvSpPr>
          <p:cNvPr id="6" name="Rectangle 5"/>
          <p:cNvSpPr/>
          <p:nvPr/>
        </p:nvSpPr>
        <p:spPr>
          <a:xfrm>
            <a:off x="2488407" y="3559016"/>
            <a:ext cx="642936" cy="252413"/>
          </a:xfrm>
          <a:prstGeom prst="rect">
            <a:avLst/>
          </a:prstGeom>
          <a:solidFill>
            <a:srgbClr val="FDF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a:solidFill>
                  <a:schemeClr val="tx1"/>
                </a:solidFill>
              </a:rPr>
              <a:t>Sản xuất bột giấy</a:t>
            </a:r>
          </a:p>
        </p:txBody>
      </p:sp>
      <p:sp>
        <p:nvSpPr>
          <p:cNvPr id="7" name="Rectangle 6"/>
          <p:cNvSpPr/>
          <p:nvPr/>
        </p:nvSpPr>
        <p:spPr>
          <a:xfrm>
            <a:off x="2488407" y="2822257"/>
            <a:ext cx="642936" cy="252413"/>
          </a:xfrm>
          <a:prstGeom prst="rect">
            <a:avLst/>
          </a:prstGeom>
          <a:solidFill>
            <a:srgbClr val="FDF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a:solidFill>
                  <a:schemeClr val="tx1"/>
                </a:solidFill>
              </a:rPr>
              <a:t>Nhà máy giấy</a:t>
            </a:r>
          </a:p>
        </p:txBody>
      </p:sp>
      <p:sp>
        <p:nvSpPr>
          <p:cNvPr id="8" name="Rectangle 7"/>
          <p:cNvSpPr/>
          <p:nvPr/>
        </p:nvSpPr>
        <p:spPr>
          <a:xfrm>
            <a:off x="2488407" y="2123598"/>
            <a:ext cx="642936" cy="252413"/>
          </a:xfrm>
          <a:prstGeom prst="rect">
            <a:avLst/>
          </a:prstGeom>
          <a:solidFill>
            <a:srgbClr val="FDF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a:solidFill>
                  <a:schemeClr val="tx1"/>
                </a:solidFill>
              </a:rPr>
              <a:t>Sản phẩm</a:t>
            </a:r>
          </a:p>
        </p:txBody>
      </p:sp>
      <p:sp>
        <p:nvSpPr>
          <p:cNvPr id="9" name="Rectangle 8"/>
          <p:cNvSpPr/>
          <p:nvPr/>
        </p:nvSpPr>
        <p:spPr>
          <a:xfrm>
            <a:off x="2482073" y="1387076"/>
            <a:ext cx="642936" cy="252413"/>
          </a:xfrm>
          <a:prstGeom prst="rect">
            <a:avLst/>
          </a:prstGeom>
          <a:solidFill>
            <a:srgbClr val="FDF3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
                <a:solidFill>
                  <a:schemeClr val="tx1"/>
                </a:solidFill>
              </a:rPr>
              <a:t>Thị trường</a:t>
            </a:r>
          </a:p>
        </p:txBody>
      </p:sp>
      <p:sp>
        <p:nvSpPr>
          <p:cNvPr id="10" name="Rectangle 9"/>
          <p:cNvSpPr/>
          <p:nvPr/>
        </p:nvSpPr>
        <p:spPr>
          <a:xfrm>
            <a:off x="3421856" y="1401959"/>
            <a:ext cx="1114425" cy="237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Thị trường xuất khẩu</a:t>
            </a:r>
          </a:p>
          <a:p>
            <a:pPr algn="ctr"/>
            <a:r>
              <a:rPr lang="en-US" sz="500">
                <a:solidFill>
                  <a:schemeClr val="tx1"/>
                </a:solidFill>
              </a:rPr>
              <a:t>Dăm gỗ: 13 triệu tấn</a:t>
            </a:r>
          </a:p>
          <a:p>
            <a:pPr algn="ctr"/>
            <a:r>
              <a:rPr lang="en-US" sz="500">
                <a:solidFill>
                  <a:schemeClr val="tx1"/>
                </a:solidFill>
              </a:rPr>
              <a:t>Giấy: 1,8 triệu tấn (88% bao bì)</a:t>
            </a:r>
          </a:p>
        </p:txBody>
      </p:sp>
      <p:sp>
        <p:nvSpPr>
          <p:cNvPr id="11" name="Rectangle 10"/>
          <p:cNvSpPr/>
          <p:nvPr/>
        </p:nvSpPr>
        <p:spPr>
          <a:xfrm>
            <a:off x="4755355" y="1396600"/>
            <a:ext cx="1114425" cy="237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Thị trường nội địa (5,32 triệu tấn)</a:t>
            </a:r>
          </a:p>
        </p:txBody>
      </p:sp>
      <p:sp>
        <p:nvSpPr>
          <p:cNvPr id="12" name="Rectangle 11"/>
          <p:cNvSpPr/>
          <p:nvPr/>
        </p:nvSpPr>
        <p:spPr>
          <a:xfrm>
            <a:off x="3482975" y="2139950"/>
            <a:ext cx="615950" cy="2265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a:solidFill>
                  <a:schemeClr val="tx1"/>
                </a:solidFill>
              </a:rPr>
              <a:t>Giấy in/viết </a:t>
            </a:r>
          </a:p>
          <a:p>
            <a:pPr algn="ctr"/>
            <a:r>
              <a:rPr lang="en-US" sz="400">
                <a:solidFill>
                  <a:schemeClr val="tx1"/>
                </a:solidFill>
              </a:rPr>
              <a:t>( 295 kt/năm)</a:t>
            </a:r>
          </a:p>
        </p:txBody>
      </p:sp>
      <p:sp>
        <p:nvSpPr>
          <p:cNvPr id="13" name="Rectangle 12"/>
          <p:cNvSpPr/>
          <p:nvPr/>
        </p:nvSpPr>
        <p:spPr>
          <a:xfrm>
            <a:off x="4203699" y="2139950"/>
            <a:ext cx="625475" cy="2265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a:solidFill>
                  <a:schemeClr val="tx1"/>
                </a:solidFill>
              </a:rPr>
              <a:t>Giấy lụa (6%)</a:t>
            </a:r>
          </a:p>
          <a:p>
            <a:pPr algn="ctr"/>
            <a:r>
              <a:rPr lang="en-US" sz="400">
                <a:solidFill>
                  <a:schemeClr val="tx1"/>
                </a:solidFill>
              </a:rPr>
              <a:t>(Nhà máy nhỏ &lt; 20 kt/năm)</a:t>
            </a:r>
          </a:p>
        </p:txBody>
      </p:sp>
      <p:sp>
        <p:nvSpPr>
          <p:cNvPr id="14" name="Rectangle 13"/>
          <p:cNvSpPr/>
          <p:nvPr/>
        </p:nvSpPr>
        <p:spPr>
          <a:xfrm>
            <a:off x="4886325" y="2136536"/>
            <a:ext cx="685800" cy="2265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a:solidFill>
                  <a:schemeClr val="tx1"/>
                </a:solidFill>
              </a:rPr>
              <a:t>Bao bì công nghiệp</a:t>
            </a:r>
          </a:p>
          <a:p>
            <a:pPr algn="ctr"/>
            <a:r>
              <a:rPr lang="en-US" sz="400">
                <a:solidFill>
                  <a:schemeClr val="tx1"/>
                </a:solidFill>
              </a:rPr>
              <a:t>(85%, 4,27 triệu tấn/năm)</a:t>
            </a:r>
          </a:p>
        </p:txBody>
      </p:sp>
      <p:sp>
        <p:nvSpPr>
          <p:cNvPr id="15" name="Rectangle 14"/>
          <p:cNvSpPr/>
          <p:nvPr/>
        </p:nvSpPr>
        <p:spPr>
          <a:xfrm>
            <a:off x="5650706" y="2136535"/>
            <a:ext cx="737393" cy="2394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a:solidFill>
                  <a:schemeClr val="tx1"/>
                </a:solidFill>
              </a:rPr>
              <a:t>Giấy đặc biệt (3%, 157 kt/năm)</a:t>
            </a:r>
          </a:p>
        </p:txBody>
      </p:sp>
      <p:sp>
        <p:nvSpPr>
          <p:cNvPr id="16" name="Rectangle 15"/>
          <p:cNvSpPr/>
          <p:nvPr/>
        </p:nvSpPr>
        <p:spPr>
          <a:xfrm>
            <a:off x="3428999" y="2792253"/>
            <a:ext cx="734220" cy="21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Doanh nghiệp lớn</a:t>
            </a:r>
          </a:p>
        </p:txBody>
      </p:sp>
      <p:sp>
        <p:nvSpPr>
          <p:cNvPr id="17" name="Rectangle 16"/>
          <p:cNvSpPr/>
          <p:nvPr/>
        </p:nvSpPr>
        <p:spPr>
          <a:xfrm>
            <a:off x="4194174" y="2792252"/>
            <a:ext cx="625475" cy="21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Doanh nghiệp vừa và nhỏ</a:t>
            </a:r>
          </a:p>
        </p:txBody>
      </p:sp>
      <p:sp>
        <p:nvSpPr>
          <p:cNvPr id="19" name="Rectangle 18"/>
          <p:cNvSpPr/>
          <p:nvPr/>
        </p:nvSpPr>
        <p:spPr>
          <a:xfrm>
            <a:off x="3482975" y="3052763"/>
            <a:ext cx="1272379" cy="1314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Doanh nghiệp trong nước</a:t>
            </a:r>
          </a:p>
        </p:txBody>
      </p:sp>
      <p:sp>
        <p:nvSpPr>
          <p:cNvPr id="20" name="Rectangle 19"/>
          <p:cNvSpPr/>
          <p:nvPr/>
        </p:nvSpPr>
        <p:spPr>
          <a:xfrm>
            <a:off x="5010149" y="2824635"/>
            <a:ext cx="1428749" cy="348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5 nhà máy FDI</a:t>
            </a:r>
          </a:p>
          <a:p>
            <a:pPr algn="ctr"/>
            <a:r>
              <a:rPr lang="en-US" sz="500">
                <a:solidFill>
                  <a:schemeClr val="tx1"/>
                </a:solidFill>
              </a:rPr>
              <a:t>Công suất lớn (400-500 kt/năm, sử dụng vốn lớn và công nghệ hiện đại)</a:t>
            </a:r>
          </a:p>
        </p:txBody>
      </p:sp>
      <p:sp>
        <p:nvSpPr>
          <p:cNvPr id="21" name="Rectangle 20"/>
          <p:cNvSpPr/>
          <p:nvPr/>
        </p:nvSpPr>
        <p:spPr>
          <a:xfrm>
            <a:off x="3447253" y="3480196"/>
            <a:ext cx="924722" cy="3169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Sản xuất bột giấy (3 công ty trong nước)</a:t>
            </a:r>
          </a:p>
        </p:txBody>
      </p:sp>
      <p:sp>
        <p:nvSpPr>
          <p:cNvPr id="22" name="Rectangle 21"/>
          <p:cNvSpPr/>
          <p:nvPr/>
        </p:nvSpPr>
        <p:spPr>
          <a:xfrm>
            <a:off x="3421856" y="4263509"/>
            <a:ext cx="578644" cy="3169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Vật liệu bột giấy</a:t>
            </a:r>
          </a:p>
        </p:txBody>
      </p:sp>
      <p:sp>
        <p:nvSpPr>
          <p:cNvPr id="23" name="Rectangle 22"/>
          <p:cNvSpPr/>
          <p:nvPr/>
        </p:nvSpPr>
        <p:spPr>
          <a:xfrm>
            <a:off x="4082653" y="4263509"/>
            <a:ext cx="803672" cy="3169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Bột giấy nhập khẩu</a:t>
            </a:r>
          </a:p>
          <a:p>
            <a:pPr algn="ctr"/>
            <a:r>
              <a:rPr lang="en-US" sz="500">
                <a:solidFill>
                  <a:schemeClr val="tx1"/>
                </a:solidFill>
              </a:rPr>
              <a:t>(350 kt/năm)</a:t>
            </a:r>
          </a:p>
        </p:txBody>
      </p:sp>
      <p:sp>
        <p:nvSpPr>
          <p:cNvPr id="24" name="Rectangle 23"/>
          <p:cNvSpPr/>
          <p:nvPr/>
        </p:nvSpPr>
        <p:spPr>
          <a:xfrm>
            <a:off x="4920851" y="4263509"/>
            <a:ext cx="803672" cy="3169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Nhập khẩu phế liệu </a:t>
            </a:r>
          </a:p>
          <a:p>
            <a:pPr algn="ctr"/>
            <a:r>
              <a:rPr lang="en-US" sz="500">
                <a:solidFill>
                  <a:schemeClr val="tx1"/>
                </a:solidFill>
              </a:rPr>
              <a:t>2 triệu tấn/năm, chủ yếu là Trung Quốc</a:t>
            </a:r>
          </a:p>
        </p:txBody>
      </p:sp>
      <p:sp>
        <p:nvSpPr>
          <p:cNvPr id="25" name="Rectangle 24"/>
          <p:cNvSpPr/>
          <p:nvPr/>
        </p:nvSpPr>
        <p:spPr>
          <a:xfrm>
            <a:off x="5759049" y="4263509"/>
            <a:ext cx="727476" cy="3169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00">
                <a:solidFill>
                  <a:schemeClr val="tx1"/>
                </a:solidFill>
              </a:rPr>
              <a:t>Giấy tái chế</a:t>
            </a:r>
          </a:p>
          <a:p>
            <a:pPr algn="ctr"/>
            <a:r>
              <a:rPr lang="en-US" sz="500">
                <a:solidFill>
                  <a:schemeClr val="tx1"/>
                </a:solidFill>
              </a:rPr>
              <a:t>1,77 triệu tấn/năm</a:t>
            </a:r>
          </a:p>
        </p:txBody>
      </p:sp>
      <p:sp>
        <p:nvSpPr>
          <p:cNvPr id="27" name="Rounded Rectangle 26"/>
          <p:cNvSpPr/>
          <p:nvPr/>
        </p:nvSpPr>
        <p:spPr>
          <a:xfrm>
            <a:off x="3428999" y="4827746"/>
            <a:ext cx="623889" cy="233362"/>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a:solidFill>
                  <a:schemeClr val="tx1"/>
                </a:solidFill>
              </a:rPr>
              <a:t>Kênh 1: Sản xuất giấy và bột giấy trong nước</a:t>
            </a:r>
          </a:p>
        </p:txBody>
      </p:sp>
      <p:sp>
        <p:nvSpPr>
          <p:cNvPr id="28" name="Rounded Rectangle 27"/>
          <p:cNvSpPr/>
          <p:nvPr/>
        </p:nvSpPr>
        <p:spPr>
          <a:xfrm>
            <a:off x="4135037" y="4827746"/>
            <a:ext cx="813201" cy="233362"/>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a:solidFill>
                  <a:schemeClr val="tx1"/>
                </a:solidFill>
              </a:rPr>
              <a:t>Kênh 2: Các nhà máy giấy trong nước không sản xuất bột giấy nguyên chất</a:t>
            </a:r>
          </a:p>
        </p:txBody>
      </p:sp>
      <p:sp>
        <p:nvSpPr>
          <p:cNvPr id="29" name="Rounded Rectangle 28"/>
          <p:cNvSpPr/>
          <p:nvPr/>
        </p:nvSpPr>
        <p:spPr>
          <a:xfrm>
            <a:off x="5056579" y="4827746"/>
            <a:ext cx="746527" cy="233362"/>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a:solidFill>
                  <a:schemeClr val="tx1"/>
                </a:solidFill>
              </a:rPr>
              <a:t>Kênh 3: FDI không sản xuất bột giấy</a:t>
            </a:r>
          </a:p>
        </p:txBody>
      </p:sp>
      <p:sp>
        <p:nvSpPr>
          <p:cNvPr id="30" name="Rounded Rectangle 29"/>
          <p:cNvSpPr/>
          <p:nvPr/>
        </p:nvSpPr>
        <p:spPr>
          <a:xfrm>
            <a:off x="5902678" y="4827746"/>
            <a:ext cx="624327" cy="233362"/>
          </a:xfrm>
          <a:prstGeom prst="round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
                <a:solidFill>
                  <a:schemeClr val="tx1"/>
                </a:solidFill>
              </a:rPr>
              <a:t>Kênh 4: Nhập khẩu giấy (2,05 triệu tấn/năm)</a:t>
            </a:r>
          </a:p>
        </p:txBody>
      </p:sp>
    </p:spTree>
    <p:extLst>
      <p:ext uri="{BB962C8B-B14F-4D97-AF65-F5344CB8AC3E}">
        <p14:creationId xmlns:p14="http://schemas.microsoft.com/office/powerpoint/2010/main" val="175239912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7DE44-B9DE-2D56-548D-053A2F7316E4}"/>
              </a:ext>
            </a:extLst>
          </p:cNvPr>
          <p:cNvSpPr>
            <a:spLocks noGrp="1"/>
          </p:cNvSpPr>
          <p:nvPr>
            <p:ph type="title"/>
          </p:nvPr>
        </p:nvSpPr>
        <p:spPr>
          <a:xfrm>
            <a:off x="457200" y="349780"/>
            <a:ext cx="7893050" cy="490538"/>
          </a:xfrm>
        </p:spPr>
        <p:txBody>
          <a:bodyPr/>
          <a:lstStyle/>
          <a:p>
            <a:pPr algn="ctr"/>
            <a:r>
              <a:rPr lang="en-US" sz="2800">
                <a:solidFill>
                  <a:schemeClr val="accent1">
                    <a:lumMod val="50000"/>
                  </a:schemeClr>
                </a:solidFill>
              </a:rPr>
              <a:t>Thảo luận nhóm và trình bày</a:t>
            </a:r>
            <a:endParaRPr lang="en-VN" sz="2800" dirty="0">
              <a:solidFill>
                <a:schemeClr val="accent1">
                  <a:lumMod val="50000"/>
                </a:schemeClr>
              </a:solidFill>
            </a:endParaRPr>
          </a:p>
        </p:txBody>
      </p:sp>
      <p:sp>
        <p:nvSpPr>
          <p:cNvPr id="3" name="Content Placeholder 2">
            <a:extLst>
              <a:ext uri="{FF2B5EF4-FFF2-40B4-BE49-F238E27FC236}">
                <a16:creationId xmlns:a16="http://schemas.microsoft.com/office/drawing/2014/main" id="{2FE2F066-CCE0-5DCA-FC7C-C8D1E02071F1}"/>
              </a:ext>
            </a:extLst>
          </p:cNvPr>
          <p:cNvSpPr>
            <a:spLocks noGrp="1"/>
          </p:cNvSpPr>
          <p:nvPr>
            <p:ph idx="1"/>
          </p:nvPr>
        </p:nvSpPr>
        <p:spPr>
          <a:xfrm>
            <a:off x="457200" y="1152475"/>
            <a:ext cx="8229600" cy="2217449"/>
          </a:xfrm>
        </p:spPr>
        <p:txBody>
          <a:bodyPr/>
          <a:lstStyle/>
          <a:p>
            <a:pPr>
              <a:lnSpc>
                <a:spcPct val="150000"/>
              </a:lnSpc>
            </a:pPr>
            <a:r>
              <a:rPr lang="vi-VN"/>
              <a:t>Chia nhóm thành hai đến ba nhóm nhỏ. Mỗi nhóm nhỏ sẽ chọn một quy trình để thảo luận trong phiên họp kéo dài </a:t>
            </a:r>
            <a:r>
              <a:rPr lang="en-US"/>
              <a:t>15 </a:t>
            </a:r>
            <a:r>
              <a:rPr lang="vi-VN"/>
              <a:t>phút. Cuộc thảo luận có thể được tiến hành thông qua nhiều phương pháp khác nhau, chẳng hạn như vẽ, trình bày hoặc bất kỳ hình thức phù hợp nào khác. </a:t>
            </a:r>
            <a:r>
              <a:rPr lang="en-US"/>
              <a:t>
</a:t>
            </a:r>
            <a:r>
              <a:rPr lang="vi-VN"/>
              <a:t>Mỗi nhóm sẽ trình bày quy trình mà mình đã chọn trước toàn thể</a:t>
            </a:r>
            <a:r>
              <a:rPr lang="en-US"/>
              <a:t> các</a:t>
            </a:r>
            <a:r>
              <a:rPr lang="vi-VN"/>
              <a:t> nhóm.</a:t>
            </a:r>
            <a:endParaRPr lang="en-US" dirty="0"/>
          </a:p>
        </p:txBody>
      </p:sp>
    </p:spTree>
    <p:extLst>
      <p:ext uri="{BB962C8B-B14F-4D97-AF65-F5344CB8AC3E}">
        <p14:creationId xmlns:p14="http://schemas.microsoft.com/office/powerpoint/2010/main" val="3048365850"/>
      </p:ext>
    </p:extLst>
  </p:cSld>
  <p:clrMapOvr>
    <a:masterClrMapping/>
  </p:clrMapOvr>
  <p:transition advClick="0"/>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B4038D6-CB52-CA42-23A4-E331FE36CBE6}"/>
              </a:ext>
            </a:extLst>
          </p:cNvPr>
          <p:cNvSpPr>
            <a:spLocks noGrp="1"/>
          </p:cNvSpPr>
          <p:nvPr>
            <p:ph type="title" idx="4294967295"/>
          </p:nvPr>
        </p:nvSpPr>
        <p:spPr>
          <a:xfrm>
            <a:off x="457200" y="411475"/>
            <a:ext cx="8229600" cy="371400"/>
          </a:xfrm>
        </p:spPr>
        <p:txBody>
          <a:bodyPr>
            <a:noAutofit/>
          </a:bodyPr>
          <a:lstStyle/>
          <a:p>
            <a:pPr algn="ctr"/>
            <a:r>
              <a:rPr lang="en-GB" sz="2000" b="1" dirty="0" err="1">
                <a:solidFill>
                  <a:schemeClr val="accent1">
                    <a:lumMod val="50000"/>
                  </a:schemeClr>
                </a:solidFill>
                <a:latin typeface="+mj-lt"/>
              </a:rPr>
              <a:t>Công</a:t>
            </a:r>
            <a:r>
              <a:rPr lang="en-GB" sz="2000" b="1" dirty="0">
                <a:solidFill>
                  <a:schemeClr val="accent1">
                    <a:lumMod val="50000"/>
                  </a:schemeClr>
                </a:solidFill>
                <a:latin typeface="+mj-lt"/>
              </a:rPr>
              <a:t> </a:t>
            </a:r>
            <a:r>
              <a:rPr lang="en-GB" sz="2000" b="1" dirty="0" err="1">
                <a:solidFill>
                  <a:schemeClr val="accent1">
                    <a:lumMod val="50000"/>
                  </a:schemeClr>
                </a:solidFill>
                <a:latin typeface="+mj-lt"/>
              </a:rPr>
              <a:t>nghệ</a:t>
            </a:r>
            <a:r>
              <a:rPr lang="en-GB" sz="2000" b="1" dirty="0">
                <a:solidFill>
                  <a:schemeClr val="accent1">
                    <a:lumMod val="50000"/>
                  </a:schemeClr>
                </a:solidFill>
                <a:latin typeface="+mj-lt"/>
              </a:rPr>
              <a:t> </a:t>
            </a:r>
            <a:r>
              <a:rPr lang="en-GB" sz="2000" b="1" dirty="0" err="1">
                <a:solidFill>
                  <a:schemeClr val="accent1">
                    <a:lumMod val="50000"/>
                  </a:schemeClr>
                </a:solidFill>
                <a:latin typeface="+mj-lt"/>
              </a:rPr>
              <a:t>sản</a:t>
            </a:r>
            <a:r>
              <a:rPr lang="en-GB" sz="2000" b="1" dirty="0">
                <a:solidFill>
                  <a:schemeClr val="accent1">
                    <a:lumMod val="50000"/>
                  </a:schemeClr>
                </a:solidFill>
                <a:latin typeface="+mj-lt"/>
              </a:rPr>
              <a:t> </a:t>
            </a:r>
            <a:r>
              <a:rPr lang="en-GB" sz="2000" b="1" dirty="0" err="1">
                <a:solidFill>
                  <a:schemeClr val="accent1">
                    <a:lumMod val="50000"/>
                  </a:schemeClr>
                </a:solidFill>
                <a:latin typeface="+mj-lt"/>
              </a:rPr>
              <a:t>xuất</a:t>
            </a:r>
            <a:r>
              <a:rPr lang="en-GB" sz="2000" b="1" dirty="0">
                <a:solidFill>
                  <a:schemeClr val="accent1">
                    <a:lumMod val="50000"/>
                  </a:schemeClr>
                </a:solidFill>
                <a:latin typeface="+mj-lt"/>
              </a:rPr>
              <a:t> </a:t>
            </a:r>
            <a:r>
              <a:rPr lang="en-GB" sz="2000" b="1" dirty="0" err="1">
                <a:solidFill>
                  <a:schemeClr val="accent1">
                    <a:lumMod val="50000"/>
                  </a:schemeClr>
                </a:solidFill>
                <a:latin typeface="+mj-lt"/>
              </a:rPr>
              <a:t>Bột</a:t>
            </a:r>
            <a:r>
              <a:rPr lang="en-GB" sz="2000" b="1" dirty="0">
                <a:solidFill>
                  <a:schemeClr val="accent1">
                    <a:lumMod val="50000"/>
                  </a:schemeClr>
                </a:solidFill>
                <a:latin typeface="+mj-lt"/>
              </a:rPr>
              <a:t> Kraft </a:t>
            </a:r>
            <a:r>
              <a:rPr lang="en-GB" sz="2000" b="1" dirty="0" err="1">
                <a:solidFill>
                  <a:schemeClr val="accent1">
                    <a:lumMod val="50000"/>
                  </a:schemeClr>
                </a:solidFill>
                <a:latin typeface="+mj-lt"/>
              </a:rPr>
              <a:t>gỗ</a:t>
            </a:r>
            <a:r>
              <a:rPr lang="en-GB" sz="2000" b="1" dirty="0">
                <a:solidFill>
                  <a:schemeClr val="accent1">
                    <a:lumMod val="50000"/>
                  </a:schemeClr>
                </a:solidFill>
                <a:latin typeface="+mj-lt"/>
              </a:rPr>
              <a:t> </a:t>
            </a:r>
            <a:r>
              <a:rPr lang="en-GB" sz="2000" b="1" dirty="0" err="1">
                <a:solidFill>
                  <a:schemeClr val="accent1">
                    <a:lumMod val="50000"/>
                  </a:schemeClr>
                </a:solidFill>
                <a:latin typeface="+mj-lt"/>
              </a:rPr>
              <a:t>cứng</a:t>
            </a:r>
            <a:r>
              <a:rPr lang="en-GB" sz="2000" b="1" dirty="0">
                <a:solidFill>
                  <a:schemeClr val="accent1">
                    <a:lumMod val="50000"/>
                  </a:schemeClr>
                </a:solidFill>
                <a:latin typeface="+mj-lt"/>
              </a:rPr>
              <a:t> </a:t>
            </a:r>
            <a:r>
              <a:rPr lang="en-GB" sz="2000" b="1" dirty="0" err="1">
                <a:solidFill>
                  <a:schemeClr val="accent1">
                    <a:lumMod val="50000"/>
                  </a:schemeClr>
                </a:solidFill>
                <a:latin typeface="+mj-lt"/>
              </a:rPr>
              <a:t>tẩy</a:t>
            </a:r>
            <a:r>
              <a:rPr lang="en-GB" sz="2000" b="1" dirty="0">
                <a:solidFill>
                  <a:schemeClr val="accent1">
                    <a:lumMod val="50000"/>
                  </a:schemeClr>
                </a:solidFill>
                <a:latin typeface="+mj-lt"/>
              </a:rPr>
              <a:t> </a:t>
            </a:r>
            <a:r>
              <a:rPr lang="en-GB" sz="2000" b="1" dirty="0" err="1">
                <a:solidFill>
                  <a:schemeClr val="accent1">
                    <a:lumMod val="50000"/>
                  </a:schemeClr>
                </a:solidFill>
                <a:latin typeface="+mj-lt"/>
              </a:rPr>
              <a:t>trắng</a:t>
            </a:r>
            <a:r>
              <a:rPr lang="en-GB" sz="2000" b="1" dirty="0">
                <a:solidFill>
                  <a:schemeClr val="accent1">
                    <a:lumMod val="50000"/>
                  </a:schemeClr>
                </a:solidFill>
                <a:latin typeface="+mj-lt"/>
              </a:rPr>
              <a:t> (BHKP)</a:t>
            </a:r>
            <a:endParaRPr lang="en-US" sz="2000" dirty="0">
              <a:solidFill>
                <a:schemeClr val="accent1">
                  <a:lumMod val="50000"/>
                </a:schemeClr>
              </a:solidFill>
              <a:latin typeface="+mj-lt"/>
            </a:endParaRPr>
          </a:p>
        </p:txBody>
      </p:sp>
      <p:pic>
        <p:nvPicPr>
          <p:cNvPr id="9" name="Picture 8">
            <a:extLst>
              <a:ext uri="{FF2B5EF4-FFF2-40B4-BE49-F238E27FC236}">
                <a16:creationId xmlns:a16="http://schemas.microsoft.com/office/drawing/2014/main" id="{4AE08947-68A1-E224-CB7F-49A4BDC6FD12}"/>
              </a:ext>
            </a:extLst>
          </p:cNvPr>
          <p:cNvPicPr>
            <a:picLocks noChangeAspect="1"/>
          </p:cNvPicPr>
          <p:nvPr/>
        </p:nvPicPr>
        <p:blipFill>
          <a:blip r:embed="rId2"/>
          <a:stretch>
            <a:fillRect/>
          </a:stretch>
        </p:blipFill>
        <p:spPr>
          <a:xfrm>
            <a:off x="2096952" y="1289959"/>
            <a:ext cx="5499100" cy="3340100"/>
          </a:xfrm>
          <a:prstGeom prst="rect">
            <a:avLst/>
          </a:prstGeom>
        </p:spPr>
      </p:pic>
    </p:spTree>
    <p:extLst>
      <p:ext uri="{BB962C8B-B14F-4D97-AF65-F5344CB8AC3E}">
        <p14:creationId xmlns:p14="http://schemas.microsoft.com/office/powerpoint/2010/main" val="693571424"/>
      </p:ext>
    </p:extLst>
  </p:cSld>
  <p:clrMapOvr>
    <a:masterClrMapping/>
  </p:clrMapOvr>
  <p:transition/>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rra">
  <a:themeElements>
    <a:clrScheme name="Custom 3">
      <a:dk1>
        <a:srgbClr val="000000"/>
      </a:dk1>
      <a:lt1>
        <a:srgbClr val="FFFFFF"/>
      </a:lt1>
      <a:dk2>
        <a:srgbClr val="718DB2"/>
      </a:dk2>
      <a:lt2>
        <a:srgbClr val="FEFFFF"/>
      </a:lt2>
      <a:accent1>
        <a:srgbClr val="5E5E5E"/>
      </a:accent1>
      <a:accent2>
        <a:srgbClr val="E7E6E6"/>
      </a:accent2>
      <a:accent3>
        <a:srgbClr val="D7CDC8"/>
      </a:accent3>
      <a:accent4>
        <a:srgbClr val="AFA5A0"/>
      </a:accent4>
      <a:accent5>
        <a:srgbClr val="918787"/>
      </a:accent5>
      <a:accent6>
        <a:srgbClr val="556969"/>
      </a:accent6>
      <a:hlink>
        <a:srgbClr val="3758C1"/>
      </a:hlink>
      <a:folHlink>
        <a:srgbClr val="00539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38"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BEB8626E-0504-48D3-943E-0FCBEE20D0C9}">
  <we:reference id="wa200005566" version="3.0.0.2" store="vi-VN"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11057</TotalTime>
  <Words>2187</Words>
  <Application>Microsoft Macintosh PowerPoint</Application>
  <PresentationFormat>On-screen Show (16:9)</PresentationFormat>
  <Paragraphs>403</Paragraphs>
  <Slides>28</Slides>
  <Notes>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28</vt:i4>
      </vt:variant>
    </vt:vector>
  </HeadingPairs>
  <TitlesOfParts>
    <vt:vector size="35" baseType="lpstr">
      <vt:lpstr>Fira Sans Extra Condensed</vt:lpstr>
      <vt:lpstr>Poppins</vt:lpstr>
      <vt:lpstr>Roboto</vt:lpstr>
      <vt:lpstr>Times</vt:lpstr>
      <vt:lpstr>Arial</vt:lpstr>
      <vt:lpstr>Energy Saving Infographics by Slidesgo</vt:lpstr>
      <vt:lpstr>Terra</vt:lpstr>
      <vt:lpstr>CHƯƠNG TRÌNH TẬP HUẤN CHO DOANH NGHIỆP  CÔNG NGHIỆP</vt:lpstr>
      <vt:lpstr>Sơ bộ về công nghiệp sản xuất giấy</vt:lpstr>
      <vt:lpstr>Công nghệ sản xuất giấy</vt:lpstr>
      <vt:lpstr>Công nghệ sản xuất giấy</vt:lpstr>
      <vt:lpstr>Công nghệ sản xuất giấy</vt:lpstr>
      <vt:lpstr>Công nghệ sản xuất giấy</vt:lpstr>
      <vt:lpstr>Công nghệ sản xuất giấy</vt:lpstr>
      <vt:lpstr>Thảo luận nhóm và trình bày</vt:lpstr>
      <vt:lpstr>Công nghệ sản xuất Bột Kraft gỗ cứng tẩy trắng (BHKP)</vt:lpstr>
      <vt:lpstr>Công nghệ sản xuất Bột giấy hoá nhiệt cơ (CTMP, PRC-APMP)</vt:lpstr>
      <vt:lpstr>Công nghệ sản xuất Bột giấy hoá nhiệt cơ (CTMP, PRC-APMP)</vt:lpstr>
      <vt:lpstr>Công nghệ sản xuất Bột giấy hoá nhiệt cơ (CTMP, PRC-APMP)</vt:lpstr>
      <vt:lpstr>Công nghệ sản xuất bột giấy tái chế bằng phương pháp khử mực DIP  </vt:lpstr>
      <vt:lpstr>Công nghệ sản xuất giấy in báo  </vt:lpstr>
      <vt:lpstr>Công nghệ sản xuất giấy in, viết</vt:lpstr>
      <vt:lpstr>Công nghệ sản xuất giấy làm bao bì</vt:lpstr>
      <vt:lpstr>Công nghệ sản xuất giấy Tissue</vt:lpstr>
      <vt:lpstr>Đặc điểm của công nghệ sản xuất giấy</vt:lpstr>
      <vt:lpstr>Năng lượng sử dụng trong ngành công nghiệp giấy</vt:lpstr>
      <vt:lpstr>Phân bố tiêu thụ điện năng tại một phân xưởng sản xuất giấy tisue</vt:lpstr>
      <vt:lpstr>Phân bố tiêu thụ điện năng tại 1 phân xưởng giấy in, viết</vt:lpstr>
      <vt:lpstr>Bản đồ năng lượng của một dây chuyền sản xuất giấy Tissue</vt:lpstr>
      <vt:lpstr>Năng lượng sử dụng trong dây chuyền sản xuất giấy</vt:lpstr>
      <vt:lpstr>Năng lượng sử dụng trong dây chuyền sản xuất giấy</vt:lpstr>
      <vt:lpstr>Tiêu hao năng lượng cho một số loại hình sản phẩm </vt:lpstr>
      <vt:lpstr>Tiêu hao năng lượng cho một số loại hình sản phẩm </vt:lpstr>
      <vt:lpstr>Tiêu hao năng lượng cho một số loại hình sản phẩm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823417-Nguyễn Mạnh Hùng</cp:lastModifiedBy>
  <cp:revision>61</cp:revision>
  <dcterms:modified xsi:type="dcterms:W3CDTF">2025-07-01T03:52:59Z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2138404</vt:lpwstr>
  </property>
  <property fmtid="{D5CDD505-2E9C-101B-9397-08002B2CF9AE}" name="NXPowerLiteSettings" pid="3">
    <vt:lpwstr>F7000400038000</vt:lpwstr>
  </property>
  <property fmtid="{D5CDD505-2E9C-101B-9397-08002B2CF9AE}" name="NXPowerLiteVersion" pid="4">
    <vt:lpwstr>S11.0.1</vt:lpwstr>
  </property>
</Properties>
</file>