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Master+xml" PartName="/ppt/slideMasters/slideMaster3.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theme+xml" PartName="/ppt/theme/theme2.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presentationml.slideLayout+xml" PartName="/ppt/slideLayouts/slideLayout28.xml"/>
  <Override ContentType="application/vnd.openxmlformats-officedocument.presentationml.slideLayout+xml" PartName="/ppt/slideLayouts/slideLayout29.xml"/>
  <Override ContentType="application/vnd.openxmlformats-officedocument.theme+xml" PartName="/ppt/theme/theme3.xml"/>
  <Override ContentType="application/vnd.openxmlformats-officedocument.theme+xml" PartName="/ppt/theme/theme4.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60" r:id="rId1"/>
    <p:sldMasterId id="2147483671" r:id="rId2"/>
    <p:sldMasterId id="2147483681" r:id="rId3"/>
  </p:sldMasterIdLst>
  <p:notesMasterIdLst>
    <p:notesMasterId r:id="rId28"/>
  </p:notesMasterIdLst>
  <p:sldIdLst>
    <p:sldId id="287" r:id="rId4"/>
    <p:sldId id="289" r:id="rId5"/>
    <p:sldId id="256" r:id="rId6"/>
    <p:sldId id="276" r:id="rId7"/>
    <p:sldId id="277" r:id="rId8"/>
    <p:sldId id="278" r:id="rId9"/>
    <p:sldId id="279" r:id="rId10"/>
    <p:sldId id="280" r:id="rId11"/>
    <p:sldId id="745" r:id="rId12"/>
    <p:sldId id="746" r:id="rId13"/>
    <p:sldId id="743" r:id="rId14"/>
    <p:sldId id="267" r:id="rId15"/>
    <p:sldId id="268" r:id="rId16"/>
    <p:sldId id="270" r:id="rId17"/>
    <p:sldId id="269" r:id="rId18"/>
    <p:sldId id="290" r:id="rId19"/>
    <p:sldId id="291" r:id="rId20"/>
    <p:sldId id="282" r:id="rId21"/>
    <p:sldId id="283" r:id="rId22"/>
    <p:sldId id="284" r:id="rId23"/>
    <p:sldId id="285" r:id="rId24"/>
    <p:sldId id="286" r:id="rId25"/>
    <p:sldId id="744" r:id="rId26"/>
    <p:sldId id="288" r:id="rId27"/>
  </p:sldIdLst>
  <p:sldSz cx="14630400" cy="8229600"/>
  <p:notesSz cx="8229600" cy="14630400"/>
  <p:embeddedFontLst>
    <p:embeddedFont>
      <p:font typeface="Fira Sans Extra Condensed" panose="020F0502020204030204" pitchFamily="34" charset="0"/>
      <p:regular r:id="rId29"/>
      <p:bold r:id="rId30"/>
      <p:italic r:id="rId31"/>
      <p:boldItalic r:id="rId32"/>
    </p:embeddedFont>
    <p:embeddedFont>
      <p:font typeface="Libre Baskerville" panose="02000000000000000000" pitchFamily="2" charset="0"/>
      <p:regular r:id="rId33"/>
      <p:bold r:id="rId34"/>
      <p:italic r:id="rId35"/>
    </p:embeddedFont>
    <p:embeddedFont>
      <p:font typeface="Open Sans" panose="020B0606030504020204" pitchFamily="34" charset="0"/>
      <p:regular r:id="rId36"/>
      <p:bold r:id="rId37"/>
      <p:italic r:id="rId38"/>
      <p:boldItalic r:id="rId39"/>
    </p:embeddedFont>
    <p:embeddedFont>
      <p:font typeface="Roboto" panose="02000000000000000000" pitchFamily="2" charset="0"/>
      <p:regular r:id="rId40"/>
      <p:bold r:id="rId41"/>
      <p:italic r:id="rId42"/>
      <p:boldItalic r:id="rId4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E2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710"/>
    <p:restoredTop sz="94610"/>
  </p:normalViewPr>
  <p:slideViewPr>
    <p:cSldViewPr snapToGrid="0" snapToObjects="1">
      <p:cViewPr varScale="1">
        <p:scale>
          <a:sx n="43" d="100"/>
          <a:sy n="43" d="100"/>
        </p:scale>
        <p:origin x="264" y="1112"/>
      </p:cViewPr>
      <p:guideLst/>
    </p:cSldViewPr>
  </p:slideViewPr>
  <p:notesTextViewPr>
    <p:cViewPr>
      <p:scale>
        <a:sx n="1" d="1"/>
        <a:sy n="1" d="1"/>
      </p:scale>
      <p:origin x="0" y="0"/>
    </p:cViewPr>
  </p:notesTextViewPr>
  <p:sorterViewPr>
    <p:cViewPr>
      <p:scale>
        <a:sx n="100" d="100"/>
        <a:sy n="100" d="100"/>
      </p:scale>
      <p:origin x="0" y="-328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11.fntdata"/><Relationship Id="rId21" Type="http://schemas.openxmlformats.org/officeDocument/2006/relationships/slide" Target="slides/slide18.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3.fntdata"/><Relationship Id="rId44"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60505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293354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20067037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32303768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4407000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3820374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39362835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866400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6EBAD2-A638-9EF6-9AB3-E9CACFC05D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DEACBC-D536-6B45-48B8-CF8B984A67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5B0E9F-5ED7-57E1-0EA3-D9D6B08A8C6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E0B7B1A-2CFB-03A0-C7C0-1D61FE80D12C}"/>
              </a:ext>
            </a:extLst>
          </p:cNvPr>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25233651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832783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3441688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29268278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3254296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7029571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22662607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3001E1-F93A-0EDF-B33A-E2F7C22D835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D8C935-569D-97FD-9575-E7E33D5A9F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A14DA4-CAE8-5471-9CDC-B5789F9B9F1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9436CE1-5BDF-FD97-D0AB-24C893204A1A}"/>
              </a:ext>
            </a:extLst>
          </p:cNvPr>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6733763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B499D-6634-71C3-0855-BDFD9FAA8F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7A750C-7015-2D4F-0CD0-7260BE0372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86FA9C-F143-3629-AA64-68EFB29DEEB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911E74E-25DD-8E84-8D7B-12F27A1FCF57}"/>
              </a:ext>
            </a:extLst>
          </p:cNvPr>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23595222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5" Type="http://schemas.openxmlformats.org/officeDocument/2006/relationships/image" Target="../media/image2.jp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731520" y="2386541"/>
            <a:ext cx="6583680" cy="278832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7680" b="0" i="0">
                <a:latin typeface="+mj-lt"/>
                <a:cs typeface="Arial" panose="020B0604020202020204" pitchFamily="34" charset="0"/>
              </a:defRPr>
            </a:lvl1pPr>
            <a:lvl2pPr lvl="1">
              <a:spcBef>
                <a:spcPts val="0"/>
              </a:spcBef>
              <a:spcAft>
                <a:spcPts val="0"/>
              </a:spcAft>
              <a:buSzPts val="5200"/>
              <a:buNone/>
              <a:defRPr sz="8320"/>
            </a:lvl2pPr>
            <a:lvl3pPr lvl="2">
              <a:spcBef>
                <a:spcPts val="0"/>
              </a:spcBef>
              <a:spcAft>
                <a:spcPts val="0"/>
              </a:spcAft>
              <a:buSzPts val="5200"/>
              <a:buNone/>
              <a:defRPr sz="8320"/>
            </a:lvl3pPr>
            <a:lvl4pPr lvl="3">
              <a:spcBef>
                <a:spcPts val="0"/>
              </a:spcBef>
              <a:spcAft>
                <a:spcPts val="0"/>
              </a:spcAft>
              <a:buSzPts val="5200"/>
              <a:buNone/>
              <a:defRPr sz="8320"/>
            </a:lvl4pPr>
            <a:lvl5pPr lvl="4">
              <a:spcBef>
                <a:spcPts val="0"/>
              </a:spcBef>
              <a:spcAft>
                <a:spcPts val="0"/>
              </a:spcAft>
              <a:buSzPts val="5200"/>
              <a:buNone/>
              <a:defRPr sz="8320"/>
            </a:lvl5pPr>
            <a:lvl6pPr lvl="5">
              <a:spcBef>
                <a:spcPts val="0"/>
              </a:spcBef>
              <a:spcAft>
                <a:spcPts val="0"/>
              </a:spcAft>
              <a:buSzPts val="5200"/>
              <a:buNone/>
              <a:defRPr sz="8320"/>
            </a:lvl6pPr>
            <a:lvl7pPr lvl="6">
              <a:spcBef>
                <a:spcPts val="0"/>
              </a:spcBef>
              <a:spcAft>
                <a:spcPts val="0"/>
              </a:spcAft>
              <a:buSzPts val="5200"/>
              <a:buNone/>
              <a:defRPr sz="8320"/>
            </a:lvl7pPr>
            <a:lvl8pPr lvl="7">
              <a:spcBef>
                <a:spcPts val="0"/>
              </a:spcBef>
              <a:spcAft>
                <a:spcPts val="0"/>
              </a:spcAft>
              <a:buSzPts val="5200"/>
              <a:buNone/>
              <a:defRPr sz="8320"/>
            </a:lvl8pPr>
            <a:lvl9pPr lvl="8">
              <a:spcBef>
                <a:spcPts val="0"/>
              </a:spcBef>
              <a:spcAft>
                <a:spcPts val="0"/>
              </a:spcAft>
              <a:buSzPts val="5200"/>
              <a:buNone/>
              <a:defRPr sz="8320"/>
            </a:lvl9pPr>
          </a:lstStyle>
          <a:p>
            <a:r>
              <a:rPr lang="en-US"/>
              <a:t>Click to edit Master title style</a:t>
            </a:r>
            <a:endParaRPr dirty="0"/>
          </a:p>
        </p:txBody>
      </p:sp>
      <p:sp>
        <p:nvSpPr>
          <p:cNvPr id="10" name="Google Shape;10;p2"/>
          <p:cNvSpPr txBox="1">
            <a:spLocks noGrp="1"/>
          </p:cNvSpPr>
          <p:nvPr>
            <p:ph type="subTitle" idx="1"/>
          </p:nvPr>
        </p:nvSpPr>
        <p:spPr>
          <a:xfrm>
            <a:off x="731520" y="5174900"/>
            <a:ext cx="6583680" cy="66816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880">
                <a:latin typeface="+mn-lt"/>
              </a:defRPr>
            </a:lvl1pPr>
            <a:lvl2pPr lvl="1">
              <a:lnSpc>
                <a:spcPct val="100000"/>
              </a:lnSpc>
              <a:spcBef>
                <a:spcPts val="0"/>
              </a:spcBef>
              <a:spcAft>
                <a:spcPts val="0"/>
              </a:spcAft>
              <a:buSzPts val="2800"/>
              <a:buNone/>
              <a:defRPr sz="4480"/>
            </a:lvl2pPr>
            <a:lvl3pPr lvl="2">
              <a:lnSpc>
                <a:spcPct val="100000"/>
              </a:lnSpc>
              <a:spcBef>
                <a:spcPts val="0"/>
              </a:spcBef>
              <a:spcAft>
                <a:spcPts val="0"/>
              </a:spcAft>
              <a:buSzPts val="2800"/>
              <a:buNone/>
              <a:defRPr sz="4480"/>
            </a:lvl3pPr>
            <a:lvl4pPr lvl="3">
              <a:lnSpc>
                <a:spcPct val="100000"/>
              </a:lnSpc>
              <a:spcBef>
                <a:spcPts val="0"/>
              </a:spcBef>
              <a:spcAft>
                <a:spcPts val="0"/>
              </a:spcAft>
              <a:buSzPts val="2800"/>
              <a:buNone/>
              <a:defRPr sz="4480"/>
            </a:lvl4pPr>
            <a:lvl5pPr lvl="4">
              <a:lnSpc>
                <a:spcPct val="100000"/>
              </a:lnSpc>
              <a:spcBef>
                <a:spcPts val="0"/>
              </a:spcBef>
              <a:spcAft>
                <a:spcPts val="0"/>
              </a:spcAft>
              <a:buSzPts val="2800"/>
              <a:buNone/>
              <a:defRPr sz="4480"/>
            </a:lvl5pPr>
            <a:lvl6pPr lvl="5">
              <a:lnSpc>
                <a:spcPct val="100000"/>
              </a:lnSpc>
              <a:spcBef>
                <a:spcPts val="0"/>
              </a:spcBef>
              <a:spcAft>
                <a:spcPts val="0"/>
              </a:spcAft>
              <a:buSzPts val="2800"/>
              <a:buNone/>
              <a:defRPr sz="4480"/>
            </a:lvl6pPr>
            <a:lvl7pPr lvl="6">
              <a:lnSpc>
                <a:spcPct val="100000"/>
              </a:lnSpc>
              <a:spcBef>
                <a:spcPts val="0"/>
              </a:spcBef>
              <a:spcAft>
                <a:spcPts val="0"/>
              </a:spcAft>
              <a:buSzPts val="2800"/>
              <a:buNone/>
              <a:defRPr sz="4480"/>
            </a:lvl7pPr>
            <a:lvl8pPr lvl="7">
              <a:lnSpc>
                <a:spcPct val="100000"/>
              </a:lnSpc>
              <a:spcBef>
                <a:spcPts val="0"/>
              </a:spcBef>
              <a:spcAft>
                <a:spcPts val="0"/>
              </a:spcAft>
              <a:buSzPts val="2800"/>
              <a:buNone/>
              <a:defRPr sz="4480"/>
            </a:lvl8pPr>
            <a:lvl9pPr lvl="8">
              <a:lnSpc>
                <a:spcPct val="100000"/>
              </a:lnSpc>
              <a:spcBef>
                <a:spcPts val="0"/>
              </a:spcBef>
              <a:spcAft>
                <a:spcPts val="0"/>
              </a:spcAft>
              <a:buSzPts val="2800"/>
              <a:buNone/>
              <a:defRPr sz="4480"/>
            </a:lvl9pPr>
          </a:lstStyle>
          <a:p>
            <a:r>
              <a:rPr lang="en-US"/>
              <a:t>Click to edit Master subtitle style</a:t>
            </a:r>
            <a:endParaRPr dirty="0"/>
          </a:p>
        </p:txBody>
      </p:sp>
    </p:spTree>
    <p:extLst>
      <p:ext uri="{BB962C8B-B14F-4D97-AF65-F5344CB8AC3E}">
        <p14:creationId xmlns:p14="http://schemas.microsoft.com/office/powerpoint/2010/main" val="1245233626"/>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DEFAUL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33617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5C0B258-B982-4CAF-8A0C-DD4C181D3ED8}"/>
              </a:ext>
            </a:extLst>
          </p:cNvPr>
          <p:cNvSpPr>
            <a:spLocks noGrp="1"/>
          </p:cNvSpPr>
          <p:nvPr>
            <p:ph type="dt" sz="half" idx="10"/>
          </p:nvPr>
        </p:nvSpPr>
        <p:spPr>
          <a:xfrm>
            <a:off x="1005840" y="7627621"/>
            <a:ext cx="3291840" cy="438150"/>
          </a:xfrm>
          <a:prstGeom prst="rect">
            <a:avLst/>
          </a:prstGeom>
        </p:spPr>
        <p:txBody>
          <a:bodyPr/>
          <a:lstStyle>
            <a:lvl1pPr>
              <a:defRPr>
                <a:latin typeface="Arial" panose="020B0604020202020204" pitchFamily="34" charset="0"/>
              </a:defRPr>
            </a:lvl1pPr>
          </a:lstStyle>
          <a:p>
            <a:fld id="{3684650E-EB86-4C22-BB39-94127C8E16AF}" type="datetimeFigureOut">
              <a:rPr lang="en-US" smtClean="0"/>
              <a:pPr/>
              <a:t>7/18/25</a:t>
            </a:fld>
            <a:endParaRPr lang="en-US" dirty="0"/>
          </a:p>
        </p:txBody>
      </p:sp>
      <p:sp>
        <p:nvSpPr>
          <p:cNvPr id="3" name="Footer Placeholder 2">
            <a:extLst>
              <a:ext uri="{FF2B5EF4-FFF2-40B4-BE49-F238E27FC236}">
                <a16:creationId xmlns:a16="http://schemas.microsoft.com/office/drawing/2014/main" id="{99A78779-9191-4DA2-B639-00F72B3280CE}"/>
              </a:ext>
            </a:extLst>
          </p:cNvPr>
          <p:cNvSpPr>
            <a:spLocks noGrp="1"/>
          </p:cNvSpPr>
          <p:nvPr>
            <p:ph type="ftr" sz="quarter" idx="11"/>
          </p:nvPr>
        </p:nvSpPr>
        <p:spPr>
          <a:xfrm>
            <a:off x="4846320" y="7627621"/>
            <a:ext cx="4937760" cy="438150"/>
          </a:xfrm>
          <a:prstGeom prst="rect">
            <a:avLst/>
          </a:prstGeom>
        </p:spPr>
        <p:txBody>
          <a:bodyPr/>
          <a:lstStyle>
            <a:lvl1pPr>
              <a:defRPr>
                <a:latin typeface="Arial" panose="020B0604020202020204" pitchFamily="34" charset="0"/>
              </a:defRPr>
            </a:lvl1pPr>
          </a:lstStyle>
          <a:p>
            <a:endParaRPr lang="en-US" dirty="0"/>
          </a:p>
        </p:txBody>
      </p:sp>
      <p:sp>
        <p:nvSpPr>
          <p:cNvPr id="4" name="Slide Number Placeholder 3">
            <a:extLst>
              <a:ext uri="{FF2B5EF4-FFF2-40B4-BE49-F238E27FC236}">
                <a16:creationId xmlns:a16="http://schemas.microsoft.com/office/drawing/2014/main" id="{2237A0F8-724C-4151-9AAE-E8B3E1A4B7AB}"/>
              </a:ext>
            </a:extLst>
          </p:cNvPr>
          <p:cNvSpPr>
            <a:spLocks noGrp="1"/>
          </p:cNvSpPr>
          <p:nvPr>
            <p:ph type="sldNum" sz="quarter" idx="12"/>
          </p:nvPr>
        </p:nvSpPr>
        <p:spPr>
          <a:xfrm>
            <a:off x="10332720" y="7627621"/>
            <a:ext cx="3291840" cy="438150"/>
          </a:xfrm>
          <a:prstGeom prst="rect">
            <a:avLst/>
          </a:prstGeom>
        </p:spPr>
        <p:txBody>
          <a:bodyPr/>
          <a:lstStyle>
            <a:lvl1pPr>
              <a:defRPr>
                <a:latin typeface="Arial" panose="020B0604020202020204" pitchFamily="34" charset="0"/>
              </a:defRPr>
            </a:lvl1pPr>
          </a:lstStyle>
          <a:p>
            <a:fld id="{4EFB455B-1B93-4778-A131-0D897411A186}" type="slidenum">
              <a:rPr lang="en-US" smtClean="0"/>
              <a:pPr/>
              <a:t>‹#›</a:t>
            </a:fld>
            <a:endParaRPr lang="en-US" dirty="0"/>
          </a:p>
        </p:txBody>
      </p:sp>
    </p:spTree>
    <p:extLst>
      <p:ext uri="{BB962C8B-B14F-4D97-AF65-F5344CB8AC3E}">
        <p14:creationId xmlns:p14="http://schemas.microsoft.com/office/powerpoint/2010/main" val="42843266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731520" y="2386541"/>
            <a:ext cx="6583680" cy="278832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7680" b="0" i="0">
                <a:latin typeface="+mj-lt"/>
                <a:cs typeface="Arial" panose="020B0604020202020204" pitchFamily="34" charset="0"/>
              </a:defRPr>
            </a:lvl1pPr>
            <a:lvl2pPr lvl="1">
              <a:spcBef>
                <a:spcPts val="0"/>
              </a:spcBef>
              <a:spcAft>
                <a:spcPts val="0"/>
              </a:spcAft>
              <a:buSzPts val="5200"/>
              <a:buNone/>
              <a:defRPr sz="8320"/>
            </a:lvl2pPr>
            <a:lvl3pPr lvl="2">
              <a:spcBef>
                <a:spcPts val="0"/>
              </a:spcBef>
              <a:spcAft>
                <a:spcPts val="0"/>
              </a:spcAft>
              <a:buSzPts val="5200"/>
              <a:buNone/>
              <a:defRPr sz="8320"/>
            </a:lvl3pPr>
            <a:lvl4pPr lvl="3">
              <a:spcBef>
                <a:spcPts val="0"/>
              </a:spcBef>
              <a:spcAft>
                <a:spcPts val="0"/>
              </a:spcAft>
              <a:buSzPts val="5200"/>
              <a:buNone/>
              <a:defRPr sz="8320"/>
            </a:lvl4pPr>
            <a:lvl5pPr lvl="4">
              <a:spcBef>
                <a:spcPts val="0"/>
              </a:spcBef>
              <a:spcAft>
                <a:spcPts val="0"/>
              </a:spcAft>
              <a:buSzPts val="5200"/>
              <a:buNone/>
              <a:defRPr sz="8320"/>
            </a:lvl5pPr>
            <a:lvl6pPr lvl="5">
              <a:spcBef>
                <a:spcPts val="0"/>
              </a:spcBef>
              <a:spcAft>
                <a:spcPts val="0"/>
              </a:spcAft>
              <a:buSzPts val="5200"/>
              <a:buNone/>
              <a:defRPr sz="8320"/>
            </a:lvl6pPr>
            <a:lvl7pPr lvl="6">
              <a:spcBef>
                <a:spcPts val="0"/>
              </a:spcBef>
              <a:spcAft>
                <a:spcPts val="0"/>
              </a:spcAft>
              <a:buSzPts val="5200"/>
              <a:buNone/>
              <a:defRPr sz="8320"/>
            </a:lvl7pPr>
            <a:lvl8pPr lvl="7">
              <a:spcBef>
                <a:spcPts val="0"/>
              </a:spcBef>
              <a:spcAft>
                <a:spcPts val="0"/>
              </a:spcAft>
              <a:buSzPts val="5200"/>
              <a:buNone/>
              <a:defRPr sz="8320"/>
            </a:lvl8pPr>
            <a:lvl9pPr lvl="8">
              <a:spcBef>
                <a:spcPts val="0"/>
              </a:spcBef>
              <a:spcAft>
                <a:spcPts val="0"/>
              </a:spcAft>
              <a:buSzPts val="5200"/>
              <a:buNone/>
              <a:defRPr sz="8320"/>
            </a:lvl9pPr>
          </a:lstStyle>
          <a:p>
            <a:endParaRPr dirty="0"/>
          </a:p>
        </p:txBody>
      </p:sp>
      <p:sp>
        <p:nvSpPr>
          <p:cNvPr id="10" name="Google Shape;10;p2"/>
          <p:cNvSpPr txBox="1">
            <a:spLocks noGrp="1"/>
          </p:cNvSpPr>
          <p:nvPr>
            <p:ph type="subTitle" idx="1"/>
          </p:nvPr>
        </p:nvSpPr>
        <p:spPr>
          <a:xfrm>
            <a:off x="731520" y="5174900"/>
            <a:ext cx="6583680" cy="66816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880">
                <a:latin typeface="+mn-lt"/>
              </a:defRPr>
            </a:lvl1pPr>
            <a:lvl2pPr lvl="1">
              <a:lnSpc>
                <a:spcPct val="100000"/>
              </a:lnSpc>
              <a:spcBef>
                <a:spcPts val="0"/>
              </a:spcBef>
              <a:spcAft>
                <a:spcPts val="0"/>
              </a:spcAft>
              <a:buSzPts val="2800"/>
              <a:buNone/>
              <a:defRPr sz="4480"/>
            </a:lvl2pPr>
            <a:lvl3pPr lvl="2">
              <a:lnSpc>
                <a:spcPct val="100000"/>
              </a:lnSpc>
              <a:spcBef>
                <a:spcPts val="0"/>
              </a:spcBef>
              <a:spcAft>
                <a:spcPts val="0"/>
              </a:spcAft>
              <a:buSzPts val="2800"/>
              <a:buNone/>
              <a:defRPr sz="4480"/>
            </a:lvl3pPr>
            <a:lvl4pPr lvl="3">
              <a:lnSpc>
                <a:spcPct val="100000"/>
              </a:lnSpc>
              <a:spcBef>
                <a:spcPts val="0"/>
              </a:spcBef>
              <a:spcAft>
                <a:spcPts val="0"/>
              </a:spcAft>
              <a:buSzPts val="2800"/>
              <a:buNone/>
              <a:defRPr sz="4480"/>
            </a:lvl4pPr>
            <a:lvl5pPr lvl="4">
              <a:lnSpc>
                <a:spcPct val="100000"/>
              </a:lnSpc>
              <a:spcBef>
                <a:spcPts val="0"/>
              </a:spcBef>
              <a:spcAft>
                <a:spcPts val="0"/>
              </a:spcAft>
              <a:buSzPts val="2800"/>
              <a:buNone/>
              <a:defRPr sz="4480"/>
            </a:lvl5pPr>
            <a:lvl6pPr lvl="5">
              <a:lnSpc>
                <a:spcPct val="100000"/>
              </a:lnSpc>
              <a:spcBef>
                <a:spcPts val="0"/>
              </a:spcBef>
              <a:spcAft>
                <a:spcPts val="0"/>
              </a:spcAft>
              <a:buSzPts val="2800"/>
              <a:buNone/>
              <a:defRPr sz="4480"/>
            </a:lvl6pPr>
            <a:lvl7pPr lvl="6">
              <a:lnSpc>
                <a:spcPct val="100000"/>
              </a:lnSpc>
              <a:spcBef>
                <a:spcPts val="0"/>
              </a:spcBef>
              <a:spcAft>
                <a:spcPts val="0"/>
              </a:spcAft>
              <a:buSzPts val="2800"/>
              <a:buNone/>
              <a:defRPr sz="4480"/>
            </a:lvl7pPr>
            <a:lvl8pPr lvl="7">
              <a:lnSpc>
                <a:spcPct val="100000"/>
              </a:lnSpc>
              <a:spcBef>
                <a:spcPts val="0"/>
              </a:spcBef>
              <a:spcAft>
                <a:spcPts val="0"/>
              </a:spcAft>
              <a:buSzPts val="2800"/>
              <a:buNone/>
              <a:defRPr sz="4480"/>
            </a:lvl8pPr>
            <a:lvl9pPr lvl="8">
              <a:lnSpc>
                <a:spcPct val="100000"/>
              </a:lnSpc>
              <a:spcBef>
                <a:spcPts val="0"/>
              </a:spcBef>
              <a:spcAft>
                <a:spcPts val="0"/>
              </a:spcAft>
              <a:buSzPts val="2800"/>
              <a:buNone/>
              <a:defRPr sz="4480"/>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9445505" y="282109"/>
            <a:ext cx="2917175" cy="601765"/>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2733004" y="-243416"/>
            <a:ext cx="1652816" cy="1652816"/>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78821" y="7485692"/>
            <a:ext cx="1516742" cy="497293"/>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2241882" y="7412101"/>
            <a:ext cx="644737" cy="570884"/>
          </a:xfrm>
          <a:prstGeom prst="rect">
            <a:avLst/>
          </a:prstGeom>
        </p:spPr>
      </p:pic>
    </p:spTree>
    <p:extLst>
      <p:ext uri="{BB962C8B-B14F-4D97-AF65-F5344CB8AC3E}">
        <p14:creationId xmlns:p14="http://schemas.microsoft.com/office/powerpoint/2010/main" val="17811049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731520" y="658360"/>
            <a:ext cx="13167360" cy="59424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731520" y="1996720"/>
            <a:ext cx="13167360" cy="4846560"/>
          </a:xfrm>
          <a:prstGeom prst="rect">
            <a:avLst/>
          </a:prstGeom>
        </p:spPr>
        <p:txBody>
          <a:bodyPr spcFirstLastPara="1" wrap="square" lIns="91425" tIns="91425" rIns="91425" bIns="91425" anchor="t" anchorCtr="0">
            <a:normAutofit/>
          </a:bodyPr>
          <a:lstStyle>
            <a:lvl1pPr marL="731502" lvl="0" indent="-507988">
              <a:spcBef>
                <a:spcPts val="0"/>
              </a:spcBef>
              <a:spcAft>
                <a:spcPts val="0"/>
              </a:spcAft>
              <a:buSzPts val="1400"/>
              <a:buChar char="●"/>
              <a:defRPr sz="2400">
                <a:latin typeface="+mn-lt"/>
              </a:defRPr>
            </a:lvl1pPr>
            <a:lvl2pPr marL="1463004" lvl="1" indent="-507988">
              <a:spcBef>
                <a:spcPts val="0"/>
              </a:spcBef>
              <a:spcAft>
                <a:spcPts val="0"/>
              </a:spcAft>
              <a:buSzPts val="1400"/>
              <a:buChar char="○"/>
              <a:defRPr/>
            </a:lvl2pPr>
            <a:lvl3pPr marL="2194505" lvl="2" indent="-507988">
              <a:spcBef>
                <a:spcPts val="0"/>
              </a:spcBef>
              <a:spcAft>
                <a:spcPts val="0"/>
              </a:spcAft>
              <a:buSzPts val="1400"/>
              <a:buChar char="■"/>
              <a:defRPr/>
            </a:lvl3pPr>
            <a:lvl4pPr marL="2926007" lvl="3" indent="-507988">
              <a:spcBef>
                <a:spcPts val="0"/>
              </a:spcBef>
              <a:spcAft>
                <a:spcPts val="0"/>
              </a:spcAft>
              <a:buSzPts val="1400"/>
              <a:buChar char="●"/>
              <a:defRPr/>
            </a:lvl4pPr>
            <a:lvl5pPr marL="3657509" lvl="4" indent="-507988">
              <a:spcBef>
                <a:spcPts val="0"/>
              </a:spcBef>
              <a:spcAft>
                <a:spcPts val="0"/>
              </a:spcAft>
              <a:buSzPts val="1400"/>
              <a:buChar char="○"/>
              <a:defRPr/>
            </a:lvl5pPr>
            <a:lvl6pPr marL="4389011" lvl="5" indent="-507988">
              <a:spcBef>
                <a:spcPts val="0"/>
              </a:spcBef>
              <a:spcAft>
                <a:spcPts val="0"/>
              </a:spcAft>
              <a:buSzPts val="1400"/>
              <a:buChar char="■"/>
              <a:defRPr/>
            </a:lvl6pPr>
            <a:lvl7pPr marL="5120512" lvl="6" indent="-507988">
              <a:spcBef>
                <a:spcPts val="0"/>
              </a:spcBef>
              <a:spcAft>
                <a:spcPts val="0"/>
              </a:spcAft>
              <a:buSzPts val="1400"/>
              <a:buChar char="●"/>
              <a:defRPr/>
            </a:lvl7pPr>
            <a:lvl8pPr marL="5852014" lvl="7" indent="-507988">
              <a:spcBef>
                <a:spcPts val="0"/>
              </a:spcBef>
              <a:spcAft>
                <a:spcPts val="0"/>
              </a:spcAft>
              <a:buSzPts val="1400"/>
              <a:buChar char="○"/>
              <a:defRPr/>
            </a:lvl8pPr>
            <a:lvl9pPr marL="6583516" lvl="8" indent="-507988">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78821" y="7485692"/>
            <a:ext cx="1516742" cy="497293"/>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2241882" y="7412101"/>
            <a:ext cx="644737" cy="570884"/>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731520" y="1423499"/>
            <a:ext cx="1316736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11353357" y="193211"/>
            <a:ext cx="1794950" cy="370270"/>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3355927" y="-164607"/>
            <a:ext cx="1085906" cy="1085906"/>
          </a:xfrm>
          <a:prstGeom prst="rect">
            <a:avLst/>
          </a:prstGeom>
        </p:spPr>
      </p:pic>
    </p:spTree>
    <p:extLst>
      <p:ext uri="{BB962C8B-B14F-4D97-AF65-F5344CB8AC3E}">
        <p14:creationId xmlns:p14="http://schemas.microsoft.com/office/powerpoint/2010/main" val="5547181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98720" y="888960"/>
            <a:ext cx="4492800" cy="120912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840" b="0" i="0">
                <a:latin typeface="+mj-lt"/>
                <a:cs typeface="Arial" panose="020B0604020202020204" pitchFamily="34" charset="0"/>
              </a:defRPr>
            </a:lvl1pPr>
            <a:lvl2pPr lvl="1">
              <a:spcBef>
                <a:spcPts val="0"/>
              </a:spcBef>
              <a:spcAft>
                <a:spcPts val="0"/>
              </a:spcAft>
              <a:buSzPts val="2400"/>
              <a:buNone/>
              <a:defRPr sz="3840"/>
            </a:lvl2pPr>
            <a:lvl3pPr lvl="2">
              <a:spcBef>
                <a:spcPts val="0"/>
              </a:spcBef>
              <a:spcAft>
                <a:spcPts val="0"/>
              </a:spcAft>
              <a:buSzPts val="2400"/>
              <a:buNone/>
              <a:defRPr sz="3840"/>
            </a:lvl3pPr>
            <a:lvl4pPr lvl="3">
              <a:spcBef>
                <a:spcPts val="0"/>
              </a:spcBef>
              <a:spcAft>
                <a:spcPts val="0"/>
              </a:spcAft>
              <a:buSzPts val="2400"/>
              <a:buNone/>
              <a:defRPr sz="3840"/>
            </a:lvl4pPr>
            <a:lvl5pPr lvl="4">
              <a:spcBef>
                <a:spcPts val="0"/>
              </a:spcBef>
              <a:spcAft>
                <a:spcPts val="0"/>
              </a:spcAft>
              <a:buSzPts val="2400"/>
              <a:buNone/>
              <a:defRPr sz="3840"/>
            </a:lvl5pPr>
            <a:lvl6pPr lvl="5">
              <a:spcBef>
                <a:spcPts val="0"/>
              </a:spcBef>
              <a:spcAft>
                <a:spcPts val="0"/>
              </a:spcAft>
              <a:buSzPts val="2400"/>
              <a:buNone/>
              <a:defRPr sz="3840"/>
            </a:lvl6pPr>
            <a:lvl7pPr lvl="6">
              <a:spcBef>
                <a:spcPts val="0"/>
              </a:spcBef>
              <a:spcAft>
                <a:spcPts val="0"/>
              </a:spcAft>
              <a:buSzPts val="2400"/>
              <a:buNone/>
              <a:defRPr sz="3840"/>
            </a:lvl7pPr>
            <a:lvl8pPr lvl="7">
              <a:spcBef>
                <a:spcPts val="0"/>
              </a:spcBef>
              <a:spcAft>
                <a:spcPts val="0"/>
              </a:spcAft>
              <a:buSzPts val="2400"/>
              <a:buNone/>
              <a:defRPr sz="3840"/>
            </a:lvl8pPr>
            <a:lvl9pPr lvl="8">
              <a:spcBef>
                <a:spcPts val="0"/>
              </a:spcBef>
              <a:spcAft>
                <a:spcPts val="0"/>
              </a:spcAft>
              <a:buSzPts val="2400"/>
              <a:buNone/>
              <a:defRPr sz="3840"/>
            </a:lvl9pPr>
          </a:lstStyle>
          <a:p>
            <a:endParaRPr dirty="0"/>
          </a:p>
        </p:txBody>
      </p:sp>
      <p:sp>
        <p:nvSpPr>
          <p:cNvPr id="24" name="Google Shape;24;p7"/>
          <p:cNvSpPr txBox="1">
            <a:spLocks noGrp="1"/>
          </p:cNvSpPr>
          <p:nvPr>
            <p:ph type="body" idx="1"/>
          </p:nvPr>
        </p:nvSpPr>
        <p:spPr>
          <a:xfrm>
            <a:off x="498720" y="2223360"/>
            <a:ext cx="4492800" cy="5087040"/>
          </a:xfrm>
          <a:prstGeom prst="rect">
            <a:avLst/>
          </a:prstGeom>
        </p:spPr>
        <p:txBody>
          <a:bodyPr spcFirstLastPara="1" wrap="square" lIns="91425" tIns="91425" rIns="91425" bIns="91425" anchor="t" anchorCtr="0">
            <a:normAutofit/>
          </a:bodyPr>
          <a:lstStyle>
            <a:lvl1pPr marL="731502" lvl="0" indent="-487668">
              <a:spcBef>
                <a:spcPts val="0"/>
              </a:spcBef>
              <a:spcAft>
                <a:spcPts val="0"/>
              </a:spcAft>
              <a:buSzPts val="1200"/>
              <a:buChar char="●"/>
              <a:defRPr sz="2400">
                <a:latin typeface="+mn-lt"/>
              </a:defRPr>
            </a:lvl1pPr>
            <a:lvl2pPr marL="1463004" lvl="1" indent="-487668">
              <a:spcBef>
                <a:spcPts val="0"/>
              </a:spcBef>
              <a:spcAft>
                <a:spcPts val="0"/>
              </a:spcAft>
              <a:buSzPts val="1200"/>
              <a:buChar char="○"/>
              <a:defRPr sz="1920"/>
            </a:lvl2pPr>
            <a:lvl3pPr marL="2194505" lvl="2" indent="-487668">
              <a:spcBef>
                <a:spcPts val="0"/>
              </a:spcBef>
              <a:spcAft>
                <a:spcPts val="0"/>
              </a:spcAft>
              <a:buSzPts val="1200"/>
              <a:buChar char="■"/>
              <a:defRPr sz="1920"/>
            </a:lvl3pPr>
            <a:lvl4pPr marL="2926007" lvl="3" indent="-487668">
              <a:spcBef>
                <a:spcPts val="0"/>
              </a:spcBef>
              <a:spcAft>
                <a:spcPts val="0"/>
              </a:spcAft>
              <a:buSzPts val="1200"/>
              <a:buChar char="●"/>
              <a:defRPr sz="1920"/>
            </a:lvl4pPr>
            <a:lvl5pPr marL="3657509" lvl="4" indent="-487668">
              <a:spcBef>
                <a:spcPts val="0"/>
              </a:spcBef>
              <a:spcAft>
                <a:spcPts val="0"/>
              </a:spcAft>
              <a:buSzPts val="1200"/>
              <a:buChar char="○"/>
              <a:defRPr sz="1920"/>
            </a:lvl5pPr>
            <a:lvl6pPr marL="4389011" lvl="5" indent="-487668">
              <a:spcBef>
                <a:spcPts val="0"/>
              </a:spcBef>
              <a:spcAft>
                <a:spcPts val="0"/>
              </a:spcAft>
              <a:buSzPts val="1200"/>
              <a:buChar char="■"/>
              <a:defRPr sz="1920"/>
            </a:lvl6pPr>
            <a:lvl7pPr marL="5120512" lvl="6" indent="-487668">
              <a:spcBef>
                <a:spcPts val="0"/>
              </a:spcBef>
              <a:spcAft>
                <a:spcPts val="0"/>
              </a:spcAft>
              <a:buSzPts val="1200"/>
              <a:buChar char="●"/>
              <a:defRPr sz="1920"/>
            </a:lvl7pPr>
            <a:lvl8pPr marL="5852014" lvl="7" indent="-487668">
              <a:spcBef>
                <a:spcPts val="0"/>
              </a:spcBef>
              <a:spcAft>
                <a:spcPts val="0"/>
              </a:spcAft>
              <a:buSzPts val="1200"/>
              <a:buChar char="○"/>
              <a:defRPr sz="1920"/>
            </a:lvl8pPr>
            <a:lvl9pPr marL="6583516" lvl="8" indent="-487668">
              <a:spcBef>
                <a:spcPts val="0"/>
              </a:spcBef>
              <a:spcAft>
                <a:spcPts val="0"/>
              </a:spcAft>
              <a:buSzPts val="1200"/>
              <a:buChar char="■"/>
              <a:defRPr sz="192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78821" y="7485692"/>
            <a:ext cx="1516742" cy="497293"/>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2241882" y="7412101"/>
            <a:ext cx="644737" cy="570884"/>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731520" y="1423499"/>
            <a:ext cx="1316736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11353357" y="193211"/>
            <a:ext cx="1794950" cy="370270"/>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3355927" y="-164607"/>
            <a:ext cx="1085906" cy="1085906"/>
          </a:xfrm>
          <a:prstGeom prst="rect">
            <a:avLst/>
          </a:prstGeom>
        </p:spPr>
      </p:pic>
    </p:spTree>
    <p:extLst>
      <p:ext uri="{BB962C8B-B14F-4D97-AF65-F5344CB8AC3E}">
        <p14:creationId xmlns:p14="http://schemas.microsoft.com/office/powerpoint/2010/main" val="2321496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784400" y="720240"/>
            <a:ext cx="10188480" cy="654528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7680" b="0" i="0">
                <a:latin typeface="+mj-lt"/>
                <a:cs typeface="Arial" panose="020B0604020202020204" pitchFamily="34" charset="0"/>
              </a:defRPr>
            </a:lvl1pPr>
            <a:lvl2pPr lvl="1">
              <a:spcBef>
                <a:spcPts val="0"/>
              </a:spcBef>
              <a:spcAft>
                <a:spcPts val="0"/>
              </a:spcAft>
              <a:buSzPts val="4800"/>
              <a:buNone/>
              <a:defRPr sz="7680"/>
            </a:lvl2pPr>
            <a:lvl3pPr lvl="2">
              <a:spcBef>
                <a:spcPts val="0"/>
              </a:spcBef>
              <a:spcAft>
                <a:spcPts val="0"/>
              </a:spcAft>
              <a:buSzPts val="4800"/>
              <a:buNone/>
              <a:defRPr sz="7680"/>
            </a:lvl3pPr>
            <a:lvl4pPr lvl="3">
              <a:spcBef>
                <a:spcPts val="0"/>
              </a:spcBef>
              <a:spcAft>
                <a:spcPts val="0"/>
              </a:spcAft>
              <a:buSzPts val="4800"/>
              <a:buNone/>
              <a:defRPr sz="7680"/>
            </a:lvl4pPr>
            <a:lvl5pPr lvl="4">
              <a:spcBef>
                <a:spcPts val="0"/>
              </a:spcBef>
              <a:spcAft>
                <a:spcPts val="0"/>
              </a:spcAft>
              <a:buSzPts val="4800"/>
              <a:buNone/>
              <a:defRPr sz="7680"/>
            </a:lvl5pPr>
            <a:lvl6pPr lvl="5">
              <a:spcBef>
                <a:spcPts val="0"/>
              </a:spcBef>
              <a:spcAft>
                <a:spcPts val="0"/>
              </a:spcAft>
              <a:buSzPts val="4800"/>
              <a:buNone/>
              <a:defRPr sz="7680"/>
            </a:lvl6pPr>
            <a:lvl7pPr lvl="6">
              <a:spcBef>
                <a:spcPts val="0"/>
              </a:spcBef>
              <a:spcAft>
                <a:spcPts val="0"/>
              </a:spcAft>
              <a:buSzPts val="4800"/>
              <a:buNone/>
              <a:defRPr sz="7680"/>
            </a:lvl7pPr>
            <a:lvl8pPr lvl="7">
              <a:spcBef>
                <a:spcPts val="0"/>
              </a:spcBef>
              <a:spcAft>
                <a:spcPts val="0"/>
              </a:spcAft>
              <a:buSzPts val="4800"/>
              <a:buNone/>
              <a:defRPr sz="7680"/>
            </a:lvl8pPr>
            <a:lvl9pPr lvl="8">
              <a:spcBef>
                <a:spcPts val="0"/>
              </a:spcBef>
              <a:spcAft>
                <a:spcPts val="0"/>
              </a:spcAft>
              <a:buSzPts val="4800"/>
              <a:buNone/>
              <a:defRPr sz="768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78821" y="7485692"/>
            <a:ext cx="1516742" cy="497293"/>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2241882" y="7412101"/>
            <a:ext cx="644737" cy="570884"/>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731520" y="1423499"/>
            <a:ext cx="1316736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11353357" y="193211"/>
            <a:ext cx="1794950" cy="370270"/>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3355927" y="-164607"/>
            <a:ext cx="1085906" cy="1085906"/>
          </a:xfrm>
          <a:prstGeom prst="rect">
            <a:avLst/>
          </a:prstGeom>
        </p:spPr>
      </p:pic>
    </p:spTree>
    <p:extLst>
      <p:ext uri="{BB962C8B-B14F-4D97-AF65-F5344CB8AC3E}">
        <p14:creationId xmlns:p14="http://schemas.microsoft.com/office/powerpoint/2010/main" val="42029899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7315200" y="-200"/>
            <a:ext cx="7315200" cy="8229600"/>
          </a:xfrm>
          <a:prstGeom prst="rect">
            <a:avLst/>
          </a:prstGeom>
          <a:solidFill>
            <a:schemeClr val="lt2"/>
          </a:solidFill>
          <a:ln>
            <a:noFill/>
          </a:ln>
        </p:spPr>
        <p:txBody>
          <a:bodyPr spcFirstLastPara="1" wrap="square" lIns="146280" tIns="146280" rIns="146280" bIns="146280" anchor="ctr" anchorCtr="0">
            <a:noAutofit/>
          </a:bodyPr>
          <a:lstStyle/>
          <a:p>
            <a:pPr marL="0" marR="0" lvl="0" indent="0" algn="l" defTabSz="1097280" rtl="0" eaLnBrk="1" fontAlgn="auto" latinLnBrk="0" hangingPunct="1">
              <a:lnSpc>
                <a:spcPct val="100000"/>
              </a:lnSpc>
              <a:spcBef>
                <a:spcPts val="0"/>
              </a:spcBef>
              <a:spcAft>
                <a:spcPts val="0"/>
              </a:spcAft>
              <a:buClr>
                <a:srgbClr val="000000"/>
              </a:buClr>
              <a:buSzTx/>
              <a:buFont typeface="Arial"/>
              <a:buNone/>
              <a:tabLst/>
              <a:defRPr/>
            </a:pPr>
            <a:endParaRPr kumimoji="0" sz="2987"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424800" y="1973080"/>
            <a:ext cx="6472320" cy="237168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6720" b="0" i="0">
                <a:latin typeface="+mj-lt"/>
                <a:cs typeface="Arial" panose="020B0604020202020204" pitchFamily="34" charset="0"/>
              </a:defRPr>
            </a:lvl1pPr>
            <a:lvl2pPr lvl="1" algn="ctr">
              <a:spcBef>
                <a:spcPts val="0"/>
              </a:spcBef>
              <a:spcAft>
                <a:spcPts val="0"/>
              </a:spcAft>
              <a:buSzPts val="4200"/>
              <a:buNone/>
              <a:defRPr sz="6720"/>
            </a:lvl2pPr>
            <a:lvl3pPr lvl="2" algn="ctr">
              <a:spcBef>
                <a:spcPts val="0"/>
              </a:spcBef>
              <a:spcAft>
                <a:spcPts val="0"/>
              </a:spcAft>
              <a:buSzPts val="4200"/>
              <a:buNone/>
              <a:defRPr sz="6720"/>
            </a:lvl3pPr>
            <a:lvl4pPr lvl="3" algn="ctr">
              <a:spcBef>
                <a:spcPts val="0"/>
              </a:spcBef>
              <a:spcAft>
                <a:spcPts val="0"/>
              </a:spcAft>
              <a:buSzPts val="4200"/>
              <a:buNone/>
              <a:defRPr sz="6720"/>
            </a:lvl4pPr>
            <a:lvl5pPr lvl="4" algn="ctr">
              <a:spcBef>
                <a:spcPts val="0"/>
              </a:spcBef>
              <a:spcAft>
                <a:spcPts val="0"/>
              </a:spcAft>
              <a:buSzPts val="4200"/>
              <a:buNone/>
              <a:defRPr sz="6720"/>
            </a:lvl5pPr>
            <a:lvl6pPr lvl="5" algn="ctr">
              <a:spcBef>
                <a:spcPts val="0"/>
              </a:spcBef>
              <a:spcAft>
                <a:spcPts val="0"/>
              </a:spcAft>
              <a:buSzPts val="4200"/>
              <a:buNone/>
              <a:defRPr sz="6720"/>
            </a:lvl6pPr>
            <a:lvl7pPr lvl="6" algn="ctr">
              <a:spcBef>
                <a:spcPts val="0"/>
              </a:spcBef>
              <a:spcAft>
                <a:spcPts val="0"/>
              </a:spcAft>
              <a:buSzPts val="4200"/>
              <a:buNone/>
              <a:defRPr sz="6720"/>
            </a:lvl7pPr>
            <a:lvl8pPr lvl="7" algn="ctr">
              <a:spcBef>
                <a:spcPts val="0"/>
              </a:spcBef>
              <a:spcAft>
                <a:spcPts val="0"/>
              </a:spcAft>
              <a:buSzPts val="4200"/>
              <a:buNone/>
              <a:defRPr sz="6720"/>
            </a:lvl8pPr>
            <a:lvl9pPr lvl="8" algn="ctr">
              <a:spcBef>
                <a:spcPts val="0"/>
              </a:spcBef>
              <a:spcAft>
                <a:spcPts val="0"/>
              </a:spcAft>
              <a:buSzPts val="4200"/>
              <a:buNone/>
              <a:defRPr sz="6720"/>
            </a:lvl9pPr>
          </a:lstStyle>
          <a:p>
            <a:endParaRPr dirty="0"/>
          </a:p>
        </p:txBody>
      </p:sp>
      <p:sp>
        <p:nvSpPr>
          <p:cNvPr id="30" name="Google Shape;30;p9"/>
          <p:cNvSpPr txBox="1">
            <a:spLocks noGrp="1"/>
          </p:cNvSpPr>
          <p:nvPr>
            <p:ph type="subTitle" idx="1"/>
          </p:nvPr>
        </p:nvSpPr>
        <p:spPr>
          <a:xfrm>
            <a:off x="424800" y="4484920"/>
            <a:ext cx="6472320" cy="197616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3360">
                <a:latin typeface="+mn-lt"/>
              </a:defRPr>
            </a:lvl1pPr>
            <a:lvl2pPr lvl="1" algn="ctr">
              <a:lnSpc>
                <a:spcPct val="100000"/>
              </a:lnSpc>
              <a:spcBef>
                <a:spcPts val="0"/>
              </a:spcBef>
              <a:spcAft>
                <a:spcPts val="0"/>
              </a:spcAft>
              <a:buSzPts val="2100"/>
              <a:buNone/>
              <a:defRPr sz="3360"/>
            </a:lvl2pPr>
            <a:lvl3pPr lvl="2" algn="ctr">
              <a:lnSpc>
                <a:spcPct val="100000"/>
              </a:lnSpc>
              <a:spcBef>
                <a:spcPts val="0"/>
              </a:spcBef>
              <a:spcAft>
                <a:spcPts val="0"/>
              </a:spcAft>
              <a:buSzPts val="2100"/>
              <a:buNone/>
              <a:defRPr sz="3360"/>
            </a:lvl3pPr>
            <a:lvl4pPr lvl="3" algn="ctr">
              <a:lnSpc>
                <a:spcPct val="100000"/>
              </a:lnSpc>
              <a:spcBef>
                <a:spcPts val="0"/>
              </a:spcBef>
              <a:spcAft>
                <a:spcPts val="0"/>
              </a:spcAft>
              <a:buSzPts val="2100"/>
              <a:buNone/>
              <a:defRPr sz="3360"/>
            </a:lvl4pPr>
            <a:lvl5pPr lvl="4" algn="ctr">
              <a:lnSpc>
                <a:spcPct val="100000"/>
              </a:lnSpc>
              <a:spcBef>
                <a:spcPts val="0"/>
              </a:spcBef>
              <a:spcAft>
                <a:spcPts val="0"/>
              </a:spcAft>
              <a:buSzPts val="2100"/>
              <a:buNone/>
              <a:defRPr sz="3360"/>
            </a:lvl5pPr>
            <a:lvl6pPr lvl="5" algn="ctr">
              <a:lnSpc>
                <a:spcPct val="100000"/>
              </a:lnSpc>
              <a:spcBef>
                <a:spcPts val="0"/>
              </a:spcBef>
              <a:spcAft>
                <a:spcPts val="0"/>
              </a:spcAft>
              <a:buSzPts val="2100"/>
              <a:buNone/>
              <a:defRPr sz="3360"/>
            </a:lvl6pPr>
            <a:lvl7pPr lvl="6" algn="ctr">
              <a:lnSpc>
                <a:spcPct val="100000"/>
              </a:lnSpc>
              <a:spcBef>
                <a:spcPts val="0"/>
              </a:spcBef>
              <a:spcAft>
                <a:spcPts val="0"/>
              </a:spcAft>
              <a:buSzPts val="2100"/>
              <a:buNone/>
              <a:defRPr sz="3360"/>
            </a:lvl7pPr>
            <a:lvl8pPr lvl="7" algn="ctr">
              <a:lnSpc>
                <a:spcPct val="100000"/>
              </a:lnSpc>
              <a:spcBef>
                <a:spcPts val="0"/>
              </a:spcBef>
              <a:spcAft>
                <a:spcPts val="0"/>
              </a:spcAft>
              <a:buSzPts val="2100"/>
              <a:buNone/>
              <a:defRPr sz="3360"/>
            </a:lvl8pPr>
            <a:lvl9pPr lvl="8" algn="ctr">
              <a:lnSpc>
                <a:spcPct val="100000"/>
              </a:lnSpc>
              <a:spcBef>
                <a:spcPts val="0"/>
              </a:spcBef>
              <a:spcAft>
                <a:spcPts val="0"/>
              </a:spcAft>
              <a:buSzPts val="2100"/>
              <a:buNone/>
              <a:defRPr sz="3360"/>
            </a:lvl9pPr>
          </a:lstStyle>
          <a:p>
            <a:endParaRPr/>
          </a:p>
        </p:txBody>
      </p:sp>
      <p:sp>
        <p:nvSpPr>
          <p:cNvPr id="31" name="Google Shape;31;p9"/>
          <p:cNvSpPr txBox="1">
            <a:spLocks noGrp="1"/>
          </p:cNvSpPr>
          <p:nvPr>
            <p:ph type="body" idx="2"/>
          </p:nvPr>
        </p:nvSpPr>
        <p:spPr>
          <a:xfrm>
            <a:off x="7903200" y="1158520"/>
            <a:ext cx="6139200" cy="5912160"/>
          </a:xfrm>
          <a:prstGeom prst="rect">
            <a:avLst/>
          </a:prstGeom>
        </p:spPr>
        <p:txBody>
          <a:bodyPr spcFirstLastPara="1" wrap="square" lIns="91425" tIns="91425" rIns="91425" bIns="91425" anchor="ctr" anchorCtr="0">
            <a:normAutofit/>
          </a:bodyPr>
          <a:lstStyle>
            <a:lvl1pPr marL="731502" lvl="0" indent="-507988">
              <a:spcBef>
                <a:spcPts val="0"/>
              </a:spcBef>
              <a:spcAft>
                <a:spcPts val="0"/>
              </a:spcAft>
              <a:buSzPts val="1400"/>
              <a:buChar char="●"/>
              <a:defRPr/>
            </a:lvl1pPr>
            <a:lvl2pPr marL="1463004" lvl="1" indent="-507988">
              <a:spcBef>
                <a:spcPts val="0"/>
              </a:spcBef>
              <a:spcAft>
                <a:spcPts val="0"/>
              </a:spcAft>
              <a:buSzPts val="1400"/>
              <a:buChar char="○"/>
              <a:defRPr/>
            </a:lvl2pPr>
            <a:lvl3pPr marL="2194505" lvl="2" indent="-507988">
              <a:spcBef>
                <a:spcPts val="0"/>
              </a:spcBef>
              <a:spcAft>
                <a:spcPts val="0"/>
              </a:spcAft>
              <a:buSzPts val="1400"/>
              <a:buChar char="■"/>
              <a:defRPr/>
            </a:lvl3pPr>
            <a:lvl4pPr marL="2926007" lvl="3" indent="-507988">
              <a:spcBef>
                <a:spcPts val="0"/>
              </a:spcBef>
              <a:spcAft>
                <a:spcPts val="0"/>
              </a:spcAft>
              <a:buSzPts val="1400"/>
              <a:buChar char="●"/>
              <a:defRPr/>
            </a:lvl4pPr>
            <a:lvl5pPr marL="3657509" lvl="4" indent="-507988">
              <a:spcBef>
                <a:spcPts val="0"/>
              </a:spcBef>
              <a:spcAft>
                <a:spcPts val="0"/>
              </a:spcAft>
              <a:buSzPts val="1400"/>
              <a:buChar char="○"/>
              <a:defRPr/>
            </a:lvl5pPr>
            <a:lvl6pPr marL="4389011" lvl="5" indent="-507988">
              <a:spcBef>
                <a:spcPts val="0"/>
              </a:spcBef>
              <a:spcAft>
                <a:spcPts val="0"/>
              </a:spcAft>
              <a:buSzPts val="1400"/>
              <a:buChar char="■"/>
              <a:defRPr/>
            </a:lvl6pPr>
            <a:lvl7pPr marL="5120512" lvl="6" indent="-507988">
              <a:spcBef>
                <a:spcPts val="0"/>
              </a:spcBef>
              <a:spcAft>
                <a:spcPts val="0"/>
              </a:spcAft>
              <a:buSzPts val="1400"/>
              <a:buChar char="●"/>
              <a:defRPr/>
            </a:lvl7pPr>
            <a:lvl8pPr marL="5852014" lvl="7" indent="-507988">
              <a:spcBef>
                <a:spcPts val="0"/>
              </a:spcBef>
              <a:spcAft>
                <a:spcPts val="0"/>
              </a:spcAft>
              <a:buSzPts val="1400"/>
              <a:buChar char="○"/>
              <a:defRPr/>
            </a:lvl8pPr>
            <a:lvl9pPr marL="6583516" lvl="8" indent="-507988">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78821" y="7485692"/>
            <a:ext cx="1516742" cy="497293"/>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2241882" y="7412101"/>
            <a:ext cx="644737" cy="570884"/>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731520" y="1423499"/>
            <a:ext cx="1316736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11353357" y="193211"/>
            <a:ext cx="1794950" cy="370270"/>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3355927" y="-164607"/>
            <a:ext cx="1085906" cy="1085906"/>
          </a:xfrm>
          <a:prstGeom prst="rect">
            <a:avLst/>
          </a:prstGeom>
        </p:spPr>
      </p:pic>
    </p:spTree>
    <p:extLst>
      <p:ext uri="{BB962C8B-B14F-4D97-AF65-F5344CB8AC3E}">
        <p14:creationId xmlns:p14="http://schemas.microsoft.com/office/powerpoint/2010/main" val="21155318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514451" y="6296971"/>
            <a:ext cx="9598080" cy="968160"/>
          </a:xfrm>
          <a:prstGeom prst="rect">
            <a:avLst/>
          </a:prstGeom>
        </p:spPr>
        <p:txBody>
          <a:bodyPr spcFirstLastPara="1" wrap="square" lIns="91425" tIns="91425" rIns="91425" bIns="91425" anchor="ctr" anchorCtr="0">
            <a:normAutofit/>
          </a:bodyPr>
          <a:lstStyle>
            <a:lvl1pPr marL="731502" lvl="0" indent="-365750">
              <a:lnSpc>
                <a:spcPct val="100000"/>
              </a:lnSpc>
              <a:spcBef>
                <a:spcPts val="0"/>
              </a:spcBef>
              <a:spcAft>
                <a:spcPts val="0"/>
              </a:spcAft>
              <a:buSzPts val="1400"/>
              <a:buNone/>
              <a:defRPr sz="24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78821" y="7485692"/>
            <a:ext cx="1516742" cy="497293"/>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2241882" y="7412101"/>
            <a:ext cx="644737" cy="570884"/>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731520" y="1423499"/>
            <a:ext cx="1316736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11353357" y="193211"/>
            <a:ext cx="1794950" cy="370270"/>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3355927" y="-164607"/>
            <a:ext cx="1085906" cy="1085906"/>
          </a:xfrm>
          <a:prstGeom prst="rect">
            <a:avLst/>
          </a:prstGeom>
        </p:spPr>
      </p:pic>
    </p:spTree>
    <p:extLst>
      <p:ext uri="{BB962C8B-B14F-4D97-AF65-F5344CB8AC3E}">
        <p14:creationId xmlns:p14="http://schemas.microsoft.com/office/powerpoint/2010/main" val="31016216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98720" y="1769800"/>
            <a:ext cx="13632960" cy="31416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92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9200"/>
            </a:lvl2pPr>
            <a:lvl3pPr lvl="2" algn="ctr">
              <a:spcBef>
                <a:spcPts val="0"/>
              </a:spcBef>
              <a:spcAft>
                <a:spcPts val="0"/>
              </a:spcAft>
              <a:buSzPts val="12000"/>
              <a:buNone/>
              <a:defRPr sz="19200"/>
            </a:lvl3pPr>
            <a:lvl4pPr lvl="3" algn="ctr">
              <a:spcBef>
                <a:spcPts val="0"/>
              </a:spcBef>
              <a:spcAft>
                <a:spcPts val="0"/>
              </a:spcAft>
              <a:buSzPts val="12000"/>
              <a:buNone/>
              <a:defRPr sz="19200"/>
            </a:lvl4pPr>
            <a:lvl5pPr lvl="4" algn="ctr">
              <a:spcBef>
                <a:spcPts val="0"/>
              </a:spcBef>
              <a:spcAft>
                <a:spcPts val="0"/>
              </a:spcAft>
              <a:buSzPts val="12000"/>
              <a:buNone/>
              <a:defRPr sz="19200"/>
            </a:lvl5pPr>
            <a:lvl6pPr lvl="5" algn="ctr">
              <a:spcBef>
                <a:spcPts val="0"/>
              </a:spcBef>
              <a:spcAft>
                <a:spcPts val="0"/>
              </a:spcAft>
              <a:buSzPts val="12000"/>
              <a:buNone/>
              <a:defRPr sz="19200"/>
            </a:lvl6pPr>
            <a:lvl7pPr lvl="6" algn="ctr">
              <a:spcBef>
                <a:spcPts val="0"/>
              </a:spcBef>
              <a:spcAft>
                <a:spcPts val="0"/>
              </a:spcAft>
              <a:buSzPts val="12000"/>
              <a:buNone/>
              <a:defRPr sz="19200"/>
            </a:lvl7pPr>
            <a:lvl8pPr lvl="7" algn="ctr">
              <a:spcBef>
                <a:spcPts val="0"/>
              </a:spcBef>
              <a:spcAft>
                <a:spcPts val="0"/>
              </a:spcAft>
              <a:buSzPts val="12000"/>
              <a:buNone/>
              <a:defRPr sz="19200"/>
            </a:lvl8pPr>
            <a:lvl9pPr lvl="8" algn="ctr">
              <a:spcBef>
                <a:spcPts val="0"/>
              </a:spcBef>
              <a:spcAft>
                <a:spcPts val="0"/>
              </a:spcAft>
              <a:buSzPts val="12000"/>
              <a:buNone/>
              <a:defRPr sz="19200"/>
            </a:lvl9pPr>
          </a:lstStyle>
          <a:p>
            <a:r>
              <a:rPr dirty="0"/>
              <a:t>xx%</a:t>
            </a:r>
          </a:p>
        </p:txBody>
      </p:sp>
      <p:sp>
        <p:nvSpPr>
          <p:cNvPr id="36" name="Google Shape;36;p11"/>
          <p:cNvSpPr txBox="1">
            <a:spLocks noGrp="1"/>
          </p:cNvSpPr>
          <p:nvPr>
            <p:ph type="body" idx="1"/>
          </p:nvPr>
        </p:nvSpPr>
        <p:spPr>
          <a:xfrm>
            <a:off x="498720" y="5043560"/>
            <a:ext cx="13632960" cy="2081280"/>
          </a:xfrm>
          <a:prstGeom prst="rect">
            <a:avLst/>
          </a:prstGeom>
        </p:spPr>
        <p:txBody>
          <a:bodyPr spcFirstLastPara="1" wrap="square" lIns="91425" tIns="91425" rIns="91425" bIns="91425" anchor="t" anchorCtr="0">
            <a:normAutofit/>
          </a:bodyPr>
          <a:lstStyle>
            <a:lvl1pPr marL="731502" lvl="0" indent="-507988" algn="ctr">
              <a:spcBef>
                <a:spcPts val="0"/>
              </a:spcBef>
              <a:spcAft>
                <a:spcPts val="0"/>
              </a:spcAft>
              <a:buSzPts val="1400"/>
              <a:buChar char="●"/>
              <a:defRPr sz="2400">
                <a:latin typeface="+mn-lt"/>
              </a:defRPr>
            </a:lvl1pPr>
            <a:lvl2pPr marL="1463004" lvl="1" indent="-507988" algn="ctr">
              <a:spcBef>
                <a:spcPts val="0"/>
              </a:spcBef>
              <a:spcAft>
                <a:spcPts val="0"/>
              </a:spcAft>
              <a:buSzPts val="1400"/>
              <a:buChar char="○"/>
              <a:defRPr/>
            </a:lvl2pPr>
            <a:lvl3pPr marL="2194505" lvl="2" indent="-507988" algn="ctr">
              <a:spcBef>
                <a:spcPts val="0"/>
              </a:spcBef>
              <a:spcAft>
                <a:spcPts val="0"/>
              </a:spcAft>
              <a:buSzPts val="1400"/>
              <a:buChar char="■"/>
              <a:defRPr/>
            </a:lvl3pPr>
            <a:lvl4pPr marL="2926007" lvl="3" indent="-507988" algn="ctr">
              <a:spcBef>
                <a:spcPts val="0"/>
              </a:spcBef>
              <a:spcAft>
                <a:spcPts val="0"/>
              </a:spcAft>
              <a:buSzPts val="1400"/>
              <a:buChar char="●"/>
              <a:defRPr/>
            </a:lvl4pPr>
            <a:lvl5pPr marL="3657509" lvl="4" indent="-507988" algn="ctr">
              <a:spcBef>
                <a:spcPts val="0"/>
              </a:spcBef>
              <a:spcAft>
                <a:spcPts val="0"/>
              </a:spcAft>
              <a:buSzPts val="1400"/>
              <a:buChar char="○"/>
              <a:defRPr/>
            </a:lvl5pPr>
            <a:lvl6pPr marL="4389011" lvl="5" indent="-507988" algn="ctr">
              <a:spcBef>
                <a:spcPts val="0"/>
              </a:spcBef>
              <a:spcAft>
                <a:spcPts val="0"/>
              </a:spcAft>
              <a:buSzPts val="1400"/>
              <a:buChar char="■"/>
              <a:defRPr/>
            </a:lvl6pPr>
            <a:lvl7pPr marL="5120512" lvl="6" indent="-507988" algn="ctr">
              <a:spcBef>
                <a:spcPts val="0"/>
              </a:spcBef>
              <a:spcAft>
                <a:spcPts val="0"/>
              </a:spcAft>
              <a:buSzPts val="1400"/>
              <a:buChar char="●"/>
              <a:defRPr/>
            </a:lvl7pPr>
            <a:lvl8pPr marL="5852014" lvl="7" indent="-507988" algn="ctr">
              <a:spcBef>
                <a:spcPts val="0"/>
              </a:spcBef>
              <a:spcAft>
                <a:spcPts val="0"/>
              </a:spcAft>
              <a:buSzPts val="1400"/>
              <a:buChar char="○"/>
              <a:defRPr/>
            </a:lvl8pPr>
            <a:lvl9pPr marL="6583516" lvl="8" indent="-507988"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78821" y="7485692"/>
            <a:ext cx="1516742" cy="497293"/>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2241882" y="7412101"/>
            <a:ext cx="644737" cy="570884"/>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731520" y="1423499"/>
            <a:ext cx="1316736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11353357" y="193211"/>
            <a:ext cx="1794950" cy="370270"/>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3355927" y="-164607"/>
            <a:ext cx="1085906" cy="1085906"/>
          </a:xfrm>
          <a:prstGeom prst="rect">
            <a:avLst/>
          </a:prstGeom>
        </p:spPr>
      </p:pic>
    </p:spTree>
    <p:extLst>
      <p:ext uri="{BB962C8B-B14F-4D97-AF65-F5344CB8AC3E}">
        <p14:creationId xmlns:p14="http://schemas.microsoft.com/office/powerpoint/2010/main" val="29305060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03862" y="121920"/>
            <a:ext cx="12628880" cy="784860"/>
          </a:xfrm>
          <a:prstGeom prst="rect">
            <a:avLst/>
          </a:prstGeom>
        </p:spPr>
        <p:txBody>
          <a:bodyPr>
            <a:noAutofit/>
          </a:bodyPr>
          <a:lstStyle>
            <a:lvl1pPr>
              <a:defRPr sz="336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78821" y="7612381"/>
            <a:ext cx="1130339" cy="370603"/>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797414" y="7557538"/>
            <a:ext cx="480485" cy="425447"/>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731520" y="1423499"/>
            <a:ext cx="1316736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11353357" y="193211"/>
            <a:ext cx="1794950" cy="370270"/>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3355927" y="-164607"/>
            <a:ext cx="1085906" cy="1085906"/>
          </a:xfrm>
          <a:prstGeom prst="rect">
            <a:avLst/>
          </a:prstGeom>
        </p:spPr>
      </p:pic>
    </p:spTree>
    <p:extLst>
      <p:ext uri="{BB962C8B-B14F-4D97-AF65-F5344CB8AC3E}">
        <p14:creationId xmlns:p14="http://schemas.microsoft.com/office/powerpoint/2010/main" val="2058446273"/>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731520" y="658360"/>
            <a:ext cx="13167360" cy="59424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a:t>Click to edit Master title style</a:t>
            </a:r>
            <a:endParaRPr dirty="0"/>
          </a:p>
        </p:txBody>
      </p:sp>
      <p:sp>
        <p:nvSpPr>
          <p:cNvPr id="15" name="Google Shape;15;p4"/>
          <p:cNvSpPr txBox="1">
            <a:spLocks noGrp="1"/>
          </p:cNvSpPr>
          <p:nvPr>
            <p:ph type="body" idx="1"/>
          </p:nvPr>
        </p:nvSpPr>
        <p:spPr>
          <a:xfrm>
            <a:off x="731520" y="1996720"/>
            <a:ext cx="13167360" cy="4846560"/>
          </a:xfrm>
          <a:prstGeom prst="rect">
            <a:avLst/>
          </a:prstGeom>
        </p:spPr>
        <p:txBody>
          <a:bodyPr spcFirstLastPara="1" wrap="square" lIns="91425" tIns="91425" rIns="91425" bIns="91425" anchor="t" anchorCtr="0">
            <a:normAutofit/>
          </a:bodyPr>
          <a:lstStyle>
            <a:lvl1pPr marL="731502" lvl="0" indent="-507988">
              <a:spcBef>
                <a:spcPts val="0"/>
              </a:spcBef>
              <a:spcAft>
                <a:spcPts val="0"/>
              </a:spcAft>
              <a:buSzPts val="1400"/>
              <a:buChar char="●"/>
              <a:defRPr sz="2400">
                <a:latin typeface="+mn-lt"/>
              </a:defRPr>
            </a:lvl1pPr>
            <a:lvl2pPr marL="1463004" lvl="1" indent="-507988">
              <a:spcBef>
                <a:spcPts val="0"/>
              </a:spcBef>
              <a:spcAft>
                <a:spcPts val="0"/>
              </a:spcAft>
              <a:buSzPts val="1400"/>
              <a:buChar char="○"/>
              <a:defRPr/>
            </a:lvl2pPr>
            <a:lvl3pPr marL="2194505" lvl="2" indent="-507988">
              <a:spcBef>
                <a:spcPts val="0"/>
              </a:spcBef>
              <a:spcAft>
                <a:spcPts val="0"/>
              </a:spcAft>
              <a:buSzPts val="1400"/>
              <a:buChar char="■"/>
              <a:defRPr/>
            </a:lvl3pPr>
            <a:lvl4pPr marL="2926007" lvl="3" indent="-507988">
              <a:spcBef>
                <a:spcPts val="0"/>
              </a:spcBef>
              <a:spcAft>
                <a:spcPts val="0"/>
              </a:spcAft>
              <a:buSzPts val="1400"/>
              <a:buChar char="●"/>
              <a:defRPr/>
            </a:lvl4pPr>
            <a:lvl5pPr marL="3657509" lvl="4" indent="-507988">
              <a:spcBef>
                <a:spcPts val="0"/>
              </a:spcBef>
              <a:spcAft>
                <a:spcPts val="0"/>
              </a:spcAft>
              <a:buSzPts val="1400"/>
              <a:buChar char="○"/>
              <a:defRPr/>
            </a:lvl5pPr>
            <a:lvl6pPr marL="4389011" lvl="5" indent="-507988">
              <a:spcBef>
                <a:spcPts val="0"/>
              </a:spcBef>
              <a:spcAft>
                <a:spcPts val="0"/>
              </a:spcAft>
              <a:buSzPts val="1400"/>
              <a:buChar char="■"/>
              <a:defRPr/>
            </a:lvl6pPr>
            <a:lvl7pPr marL="5120512" lvl="6" indent="-507988">
              <a:spcBef>
                <a:spcPts val="0"/>
              </a:spcBef>
              <a:spcAft>
                <a:spcPts val="0"/>
              </a:spcAft>
              <a:buSzPts val="1400"/>
              <a:buChar char="●"/>
              <a:defRPr/>
            </a:lvl7pPr>
            <a:lvl8pPr marL="5852014" lvl="7" indent="-507988">
              <a:spcBef>
                <a:spcPts val="0"/>
              </a:spcBef>
              <a:spcAft>
                <a:spcPts val="0"/>
              </a:spcAft>
              <a:buSzPts val="1400"/>
              <a:buChar char="○"/>
              <a:defRPr/>
            </a:lvl8pPr>
            <a:lvl9pPr marL="6583516" lvl="8" indent="-507988">
              <a:spcBef>
                <a:spcPts val="0"/>
              </a:spcBef>
              <a:spcAft>
                <a:spcPts val="0"/>
              </a:spcAft>
              <a:buSzPts val="1400"/>
              <a:buChar char="■"/>
              <a:defRPr/>
            </a:lvl9pPr>
          </a:lstStyle>
          <a:p>
            <a:pPr lvl="0"/>
            <a:r>
              <a:rPr lang="en-US"/>
              <a:t>Edit Master text styles</a:t>
            </a:r>
          </a:p>
        </p:txBody>
      </p:sp>
    </p:spTree>
    <p:extLst>
      <p:ext uri="{BB962C8B-B14F-4D97-AF65-F5344CB8AC3E}">
        <p14:creationId xmlns:p14="http://schemas.microsoft.com/office/powerpoint/2010/main" val="2082625115"/>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518161" y="2386967"/>
            <a:ext cx="6616700" cy="5271134"/>
          </a:xfrm>
        </p:spPr>
        <p:txBody>
          <a:bodyPr/>
          <a:lstStyle>
            <a:lvl1pPr>
              <a:defRPr sz="3360" b="0" i="0">
                <a:latin typeface="Arial" panose="020B0604020202020204" pitchFamily="34" charset="0"/>
                <a:cs typeface="Arial" panose="020B0604020202020204" pitchFamily="34" charset="0"/>
              </a:defRPr>
            </a:lvl1pPr>
            <a:lvl2pPr>
              <a:defRPr sz="2880" b="0" i="0">
                <a:latin typeface="Arial" panose="020B0604020202020204" pitchFamily="34" charset="0"/>
                <a:cs typeface="Arial" panose="020B0604020202020204" pitchFamily="34" charset="0"/>
              </a:defRPr>
            </a:lvl2pPr>
            <a:lvl3pPr>
              <a:defRPr sz="2400" b="0" i="0">
                <a:latin typeface="Arial" panose="020B0604020202020204" pitchFamily="34" charset="0"/>
                <a:cs typeface="Arial" panose="020B0604020202020204" pitchFamily="34" charset="0"/>
              </a:defRPr>
            </a:lvl3pPr>
            <a:lvl4pPr>
              <a:defRPr sz="2160" b="0" i="0">
                <a:latin typeface="Arial" panose="020B0604020202020204" pitchFamily="34" charset="0"/>
                <a:cs typeface="Arial" panose="020B0604020202020204" pitchFamily="34" charset="0"/>
              </a:defRPr>
            </a:lvl4pPr>
            <a:lvl5pPr>
              <a:defRPr sz="2160" b="0" i="0">
                <a:latin typeface="Arial" panose="020B0604020202020204" pitchFamily="34" charset="0"/>
                <a:cs typeface="Arial" panose="020B0604020202020204" pitchFamily="34" charset="0"/>
              </a:defRPr>
            </a:lvl5pPr>
            <a:lvl6pPr>
              <a:defRPr sz="2160"/>
            </a:lvl6pPr>
            <a:lvl7pPr>
              <a:defRPr sz="2160"/>
            </a:lvl7pPr>
            <a:lvl8pPr>
              <a:defRPr sz="2160"/>
            </a:lvl8pPr>
            <a:lvl9pPr>
              <a:defRPr sz="216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7378704" y="2386967"/>
            <a:ext cx="6619240" cy="5271134"/>
          </a:xfrm>
        </p:spPr>
        <p:txBody>
          <a:bodyPr/>
          <a:lstStyle>
            <a:lvl1pPr>
              <a:defRPr sz="3360" b="0" i="0">
                <a:latin typeface="Arial" panose="020B0604020202020204" pitchFamily="34" charset="0"/>
                <a:cs typeface="Arial" panose="020B0604020202020204" pitchFamily="34" charset="0"/>
              </a:defRPr>
            </a:lvl1pPr>
            <a:lvl2pPr>
              <a:defRPr sz="2880" b="0" i="0">
                <a:latin typeface="Arial" panose="020B0604020202020204" pitchFamily="34" charset="0"/>
                <a:cs typeface="Arial" panose="020B0604020202020204" pitchFamily="34" charset="0"/>
              </a:defRPr>
            </a:lvl2pPr>
            <a:lvl3pPr>
              <a:defRPr sz="2400" b="0" i="0">
                <a:latin typeface="Arial" panose="020B0604020202020204" pitchFamily="34" charset="0"/>
                <a:cs typeface="Arial" panose="020B0604020202020204" pitchFamily="34" charset="0"/>
              </a:defRPr>
            </a:lvl3pPr>
            <a:lvl4pPr>
              <a:defRPr sz="2160" b="0" i="0">
                <a:latin typeface="Arial" panose="020B0604020202020204" pitchFamily="34" charset="0"/>
                <a:cs typeface="Arial" panose="020B0604020202020204" pitchFamily="34" charset="0"/>
              </a:defRPr>
            </a:lvl4pPr>
            <a:lvl5pPr>
              <a:defRPr sz="2160" b="0" i="0">
                <a:latin typeface="Arial" panose="020B0604020202020204" pitchFamily="34" charset="0"/>
                <a:cs typeface="Arial" panose="020B0604020202020204" pitchFamily="34" charset="0"/>
              </a:defRPr>
            </a:lvl5pPr>
            <a:lvl6pPr>
              <a:defRPr sz="2160"/>
            </a:lvl6pPr>
            <a:lvl7pPr>
              <a:defRPr sz="2160"/>
            </a:lvl7pPr>
            <a:lvl8pPr>
              <a:defRPr sz="2160"/>
            </a:lvl8pPr>
            <a:lvl9pPr>
              <a:defRPr sz="216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defTabSz="1097280">
              <a:buClr>
                <a:srgbClr val="000000"/>
              </a:buClr>
              <a:defRPr/>
            </a:pPr>
            <a:endParaRPr lang="en-US" sz="2240" kern="0">
              <a:solidFill>
                <a:srgbClr val="000000"/>
              </a:solidFill>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defTabSz="1097280">
              <a:buClr>
                <a:srgbClr val="000000"/>
              </a:buClr>
              <a:defRPr/>
            </a:pPr>
            <a:fld id="{BECF2DCF-3FB2-4886-B9A2-C1E0050B20B1}" type="slidenum">
              <a:rPr lang="en-GB" sz="2240" kern="0" smtClean="0">
                <a:solidFill>
                  <a:srgbClr val="000000"/>
                </a:solidFill>
                <a:cs typeface="Arial"/>
                <a:sym typeface="Arial"/>
              </a:rPr>
              <a:pPr defTabSz="1097280">
                <a:buClr>
                  <a:srgbClr val="000000"/>
                </a:buClr>
                <a:defRPr/>
              </a:pPr>
              <a:t>‹#›</a:t>
            </a:fld>
            <a:endParaRPr lang="en-GB" sz="2240" kern="0">
              <a:solidFill>
                <a:srgbClr val="000000"/>
              </a:solidFill>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11229838" y="181887"/>
            <a:ext cx="1907137" cy="393412"/>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3321994" y="-198294"/>
            <a:ext cx="1153775" cy="1153775"/>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78821" y="7485692"/>
            <a:ext cx="1516742" cy="497293"/>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2241882" y="7412101"/>
            <a:ext cx="644737" cy="570884"/>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731520" y="1400755"/>
            <a:ext cx="1316736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191749966"/>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731520" y="2386541"/>
            <a:ext cx="6583680" cy="278832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7680" b="0" i="0">
                <a:latin typeface="+mj-lt"/>
                <a:cs typeface="Arial" panose="020B0604020202020204" pitchFamily="34" charset="0"/>
              </a:defRPr>
            </a:lvl1pPr>
            <a:lvl2pPr lvl="1">
              <a:spcBef>
                <a:spcPts val="0"/>
              </a:spcBef>
              <a:spcAft>
                <a:spcPts val="0"/>
              </a:spcAft>
              <a:buSzPts val="5200"/>
              <a:buNone/>
              <a:defRPr sz="8320"/>
            </a:lvl2pPr>
            <a:lvl3pPr lvl="2">
              <a:spcBef>
                <a:spcPts val="0"/>
              </a:spcBef>
              <a:spcAft>
                <a:spcPts val="0"/>
              </a:spcAft>
              <a:buSzPts val="5200"/>
              <a:buNone/>
              <a:defRPr sz="8320"/>
            </a:lvl3pPr>
            <a:lvl4pPr lvl="3">
              <a:spcBef>
                <a:spcPts val="0"/>
              </a:spcBef>
              <a:spcAft>
                <a:spcPts val="0"/>
              </a:spcAft>
              <a:buSzPts val="5200"/>
              <a:buNone/>
              <a:defRPr sz="8320"/>
            </a:lvl4pPr>
            <a:lvl5pPr lvl="4">
              <a:spcBef>
                <a:spcPts val="0"/>
              </a:spcBef>
              <a:spcAft>
                <a:spcPts val="0"/>
              </a:spcAft>
              <a:buSzPts val="5200"/>
              <a:buNone/>
              <a:defRPr sz="8320"/>
            </a:lvl5pPr>
            <a:lvl6pPr lvl="5">
              <a:spcBef>
                <a:spcPts val="0"/>
              </a:spcBef>
              <a:spcAft>
                <a:spcPts val="0"/>
              </a:spcAft>
              <a:buSzPts val="5200"/>
              <a:buNone/>
              <a:defRPr sz="8320"/>
            </a:lvl6pPr>
            <a:lvl7pPr lvl="6">
              <a:spcBef>
                <a:spcPts val="0"/>
              </a:spcBef>
              <a:spcAft>
                <a:spcPts val="0"/>
              </a:spcAft>
              <a:buSzPts val="5200"/>
              <a:buNone/>
              <a:defRPr sz="8320"/>
            </a:lvl7pPr>
            <a:lvl8pPr lvl="7">
              <a:spcBef>
                <a:spcPts val="0"/>
              </a:spcBef>
              <a:spcAft>
                <a:spcPts val="0"/>
              </a:spcAft>
              <a:buSzPts val="5200"/>
              <a:buNone/>
              <a:defRPr sz="8320"/>
            </a:lvl8pPr>
            <a:lvl9pPr lvl="8">
              <a:spcBef>
                <a:spcPts val="0"/>
              </a:spcBef>
              <a:spcAft>
                <a:spcPts val="0"/>
              </a:spcAft>
              <a:buSzPts val="5200"/>
              <a:buNone/>
              <a:defRPr sz="8320"/>
            </a:lvl9pPr>
          </a:lstStyle>
          <a:p>
            <a:endParaRPr dirty="0"/>
          </a:p>
        </p:txBody>
      </p:sp>
      <p:sp>
        <p:nvSpPr>
          <p:cNvPr id="10" name="Google Shape;10;p2"/>
          <p:cNvSpPr txBox="1">
            <a:spLocks noGrp="1"/>
          </p:cNvSpPr>
          <p:nvPr>
            <p:ph type="subTitle" idx="1"/>
          </p:nvPr>
        </p:nvSpPr>
        <p:spPr>
          <a:xfrm>
            <a:off x="731520" y="5174900"/>
            <a:ext cx="6583680" cy="66816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880">
                <a:latin typeface="+mn-lt"/>
              </a:defRPr>
            </a:lvl1pPr>
            <a:lvl2pPr lvl="1">
              <a:lnSpc>
                <a:spcPct val="100000"/>
              </a:lnSpc>
              <a:spcBef>
                <a:spcPts val="0"/>
              </a:spcBef>
              <a:spcAft>
                <a:spcPts val="0"/>
              </a:spcAft>
              <a:buSzPts val="2800"/>
              <a:buNone/>
              <a:defRPr sz="4480"/>
            </a:lvl2pPr>
            <a:lvl3pPr lvl="2">
              <a:lnSpc>
                <a:spcPct val="100000"/>
              </a:lnSpc>
              <a:spcBef>
                <a:spcPts val="0"/>
              </a:spcBef>
              <a:spcAft>
                <a:spcPts val="0"/>
              </a:spcAft>
              <a:buSzPts val="2800"/>
              <a:buNone/>
              <a:defRPr sz="4480"/>
            </a:lvl3pPr>
            <a:lvl4pPr lvl="3">
              <a:lnSpc>
                <a:spcPct val="100000"/>
              </a:lnSpc>
              <a:spcBef>
                <a:spcPts val="0"/>
              </a:spcBef>
              <a:spcAft>
                <a:spcPts val="0"/>
              </a:spcAft>
              <a:buSzPts val="2800"/>
              <a:buNone/>
              <a:defRPr sz="4480"/>
            </a:lvl4pPr>
            <a:lvl5pPr lvl="4">
              <a:lnSpc>
                <a:spcPct val="100000"/>
              </a:lnSpc>
              <a:spcBef>
                <a:spcPts val="0"/>
              </a:spcBef>
              <a:spcAft>
                <a:spcPts val="0"/>
              </a:spcAft>
              <a:buSzPts val="2800"/>
              <a:buNone/>
              <a:defRPr sz="4480"/>
            </a:lvl5pPr>
            <a:lvl6pPr lvl="5">
              <a:lnSpc>
                <a:spcPct val="100000"/>
              </a:lnSpc>
              <a:spcBef>
                <a:spcPts val="0"/>
              </a:spcBef>
              <a:spcAft>
                <a:spcPts val="0"/>
              </a:spcAft>
              <a:buSzPts val="2800"/>
              <a:buNone/>
              <a:defRPr sz="4480"/>
            </a:lvl6pPr>
            <a:lvl7pPr lvl="6">
              <a:lnSpc>
                <a:spcPct val="100000"/>
              </a:lnSpc>
              <a:spcBef>
                <a:spcPts val="0"/>
              </a:spcBef>
              <a:spcAft>
                <a:spcPts val="0"/>
              </a:spcAft>
              <a:buSzPts val="2800"/>
              <a:buNone/>
              <a:defRPr sz="4480"/>
            </a:lvl7pPr>
            <a:lvl8pPr lvl="7">
              <a:lnSpc>
                <a:spcPct val="100000"/>
              </a:lnSpc>
              <a:spcBef>
                <a:spcPts val="0"/>
              </a:spcBef>
              <a:spcAft>
                <a:spcPts val="0"/>
              </a:spcAft>
              <a:buSzPts val="2800"/>
              <a:buNone/>
              <a:defRPr sz="4480"/>
            </a:lvl8pPr>
            <a:lvl9pPr lvl="8">
              <a:lnSpc>
                <a:spcPct val="100000"/>
              </a:lnSpc>
              <a:spcBef>
                <a:spcPts val="0"/>
              </a:spcBef>
              <a:spcAft>
                <a:spcPts val="0"/>
              </a:spcAft>
              <a:buSzPts val="2800"/>
              <a:buNone/>
              <a:defRPr sz="4480"/>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9445505" y="282109"/>
            <a:ext cx="2917175" cy="601765"/>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2733004" y="-243416"/>
            <a:ext cx="1652816" cy="1652816"/>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78821" y="7485692"/>
            <a:ext cx="1516742" cy="497293"/>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2241882" y="7412101"/>
            <a:ext cx="644737" cy="570884"/>
          </a:xfrm>
          <a:prstGeom prst="rect">
            <a:avLst/>
          </a:prstGeom>
        </p:spPr>
      </p:pic>
    </p:spTree>
    <p:extLst>
      <p:ext uri="{BB962C8B-B14F-4D97-AF65-F5344CB8AC3E}">
        <p14:creationId xmlns:p14="http://schemas.microsoft.com/office/powerpoint/2010/main" val="9791883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731520" y="658360"/>
            <a:ext cx="13167360" cy="59424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731520" y="1996720"/>
            <a:ext cx="13167360" cy="4846560"/>
          </a:xfrm>
          <a:prstGeom prst="rect">
            <a:avLst/>
          </a:prstGeom>
        </p:spPr>
        <p:txBody>
          <a:bodyPr spcFirstLastPara="1" wrap="square" lIns="91425" tIns="91425" rIns="91425" bIns="91425" anchor="t" anchorCtr="0">
            <a:normAutofit/>
          </a:bodyPr>
          <a:lstStyle>
            <a:lvl1pPr marL="731502" lvl="0" indent="-507988">
              <a:spcBef>
                <a:spcPts val="0"/>
              </a:spcBef>
              <a:spcAft>
                <a:spcPts val="0"/>
              </a:spcAft>
              <a:buSzPts val="1400"/>
              <a:buChar char="●"/>
              <a:defRPr sz="2400">
                <a:latin typeface="+mn-lt"/>
              </a:defRPr>
            </a:lvl1pPr>
            <a:lvl2pPr marL="1463004" lvl="1" indent="-507988">
              <a:spcBef>
                <a:spcPts val="0"/>
              </a:spcBef>
              <a:spcAft>
                <a:spcPts val="0"/>
              </a:spcAft>
              <a:buSzPts val="1400"/>
              <a:buChar char="○"/>
              <a:defRPr/>
            </a:lvl2pPr>
            <a:lvl3pPr marL="2194505" lvl="2" indent="-507988">
              <a:spcBef>
                <a:spcPts val="0"/>
              </a:spcBef>
              <a:spcAft>
                <a:spcPts val="0"/>
              </a:spcAft>
              <a:buSzPts val="1400"/>
              <a:buChar char="■"/>
              <a:defRPr/>
            </a:lvl3pPr>
            <a:lvl4pPr marL="2926007" lvl="3" indent="-507988">
              <a:spcBef>
                <a:spcPts val="0"/>
              </a:spcBef>
              <a:spcAft>
                <a:spcPts val="0"/>
              </a:spcAft>
              <a:buSzPts val="1400"/>
              <a:buChar char="●"/>
              <a:defRPr/>
            </a:lvl4pPr>
            <a:lvl5pPr marL="3657509" lvl="4" indent="-507988">
              <a:spcBef>
                <a:spcPts val="0"/>
              </a:spcBef>
              <a:spcAft>
                <a:spcPts val="0"/>
              </a:spcAft>
              <a:buSzPts val="1400"/>
              <a:buChar char="○"/>
              <a:defRPr/>
            </a:lvl5pPr>
            <a:lvl6pPr marL="4389011" lvl="5" indent="-507988">
              <a:spcBef>
                <a:spcPts val="0"/>
              </a:spcBef>
              <a:spcAft>
                <a:spcPts val="0"/>
              </a:spcAft>
              <a:buSzPts val="1400"/>
              <a:buChar char="■"/>
              <a:defRPr/>
            </a:lvl6pPr>
            <a:lvl7pPr marL="5120512" lvl="6" indent="-507988">
              <a:spcBef>
                <a:spcPts val="0"/>
              </a:spcBef>
              <a:spcAft>
                <a:spcPts val="0"/>
              </a:spcAft>
              <a:buSzPts val="1400"/>
              <a:buChar char="●"/>
              <a:defRPr/>
            </a:lvl7pPr>
            <a:lvl8pPr marL="5852014" lvl="7" indent="-507988">
              <a:spcBef>
                <a:spcPts val="0"/>
              </a:spcBef>
              <a:spcAft>
                <a:spcPts val="0"/>
              </a:spcAft>
              <a:buSzPts val="1400"/>
              <a:buChar char="○"/>
              <a:defRPr/>
            </a:lvl8pPr>
            <a:lvl9pPr marL="6583516" lvl="8" indent="-507988">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78821" y="7485692"/>
            <a:ext cx="1516742" cy="497293"/>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2241882" y="7412101"/>
            <a:ext cx="644737" cy="570884"/>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731520" y="1423499"/>
            <a:ext cx="1316736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11353357" y="193211"/>
            <a:ext cx="1794950" cy="370270"/>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3355927" y="-164607"/>
            <a:ext cx="1085906" cy="1085906"/>
          </a:xfrm>
          <a:prstGeom prst="rect">
            <a:avLst/>
          </a:prstGeom>
        </p:spPr>
      </p:pic>
    </p:spTree>
    <p:extLst>
      <p:ext uri="{BB962C8B-B14F-4D97-AF65-F5344CB8AC3E}">
        <p14:creationId xmlns:p14="http://schemas.microsoft.com/office/powerpoint/2010/main" val="23981812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98720" y="888960"/>
            <a:ext cx="4492800" cy="120912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840" b="0" i="0">
                <a:latin typeface="+mj-lt"/>
                <a:cs typeface="Arial" panose="020B0604020202020204" pitchFamily="34" charset="0"/>
              </a:defRPr>
            </a:lvl1pPr>
            <a:lvl2pPr lvl="1">
              <a:spcBef>
                <a:spcPts val="0"/>
              </a:spcBef>
              <a:spcAft>
                <a:spcPts val="0"/>
              </a:spcAft>
              <a:buSzPts val="2400"/>
              <a:buNone/>
              <a:defRPr sz="3840"/>
            </a:lvl2pPr>
            <a:lvl3pPr lvl="2">
              <a:spcBef>
                <a:spcPts val="0"/>
              </a:spcBef>
              <a:spcAft>
                <a:spcPts val="0"/>
              </a:spcAft>
              <a:buSzPts val="2400"/>
              <a:buNone/>
              <a:defRPr sz="3840"/>
            </a:lvl3pPr>
            <a:lvl4pPr lvl="3">
              <a:spcBef>
                <a:spcPts val="0"/>
              </a:spcBef>
              <a:spcAft>
                <a:spcPts val="0"/>
              </a:spcAft>
              <a:buSzPts val="2400"/>
              <a:buNone/>
              <a:defRPr sz="3840"/>
            </a:lvl4pPr>
            <a:lvl5pPr lvl="4">
              <a:spcBef>
                <a:spcPts val="0"/>
              </a:spcBef>
              <a:spcAft>
                <a:spcPts val="0"/>
              </a:spcAft>
              <a:buSzPts val="2400"/>
              <a:buNone/>
              <a:defRPr sz="3840"/>
            </a:lvl5pPr>
            <a:lvl6pPr lvl="5">
              <a:spcBef>
                <a:spcPts val="0"/>
              </a:spcBef>
              <a:spcAft>
                <a:spcPts val="0"/>
              </a:spcAft>
              <a:buSzPts val="2400"/>
              <a:buNone/>
              <a:defRPr sz="3840"/>
            </a:lvl6pPr>
            <a:lvl7pPr lvl="6">
              <a:spcBef>
                <a:spcPts val="0"/>
              </a:spcBef>
              <a:spcAft>
                <a:spcPts val="0"/>
              </a:spcAft>
              <a:buSzPts val="2400"/>
              <a:buNone/>
              <a:defRPr sz="3840"/>
            </a:lvl7pPr>
            <a:lvl8pPr lvl="7">
              <a:spcBef>
                <a:spcPts val="0"/>
              </a:spcBef>
              <a:spcAft>
                <a:spcPts val="0"/>
              </a:spcAft>
              <a:buSzPts val="2400"/>
              <a:buNone/>
              <a:defRPr sz="3840"/>
            </a:lvl8pPr>
            <a:lvl9pPr lvl="8">
              <a:spcBef>
                <a:spcPts val="0"/>
              </a:spcBef>
              <a:spcAft>
                <a:spcPts val="0"/>
              </a:spcAft>
              <a:buSzPts val="2400"/>
              <a:buNone/>
              <a:defRPr sz="3840"/>
            </a:lvl9pPr>
          </a:lstStyle>
          <a:p>
            <a:endParaRPr dirty="0"/>
          </a:p>
        </p:txBody>
      </p:sp>
      <p:sp>
        <p:nvSpPr>
          <p:cNvPr id="24" name="Google Shape;24;p7"/>
          <p:cNvSpPr txBox="1">
            <a:spLocks noGrp="1"/>
          </p:cNvSpPr>
          <p:nvPr>
            <p:ph type="body" idx="1"/>
          </p:nvPr>
        </p:nvSpPr>
        <p:spPr>
          <a:xfrm>
            <a:off x="498720" y="2223360"/>
            <a:ext cx="4492800" cy="5087040"/>
          </a:xfrm>
          <a:prstGeom prst="rect">
            <a:avLst/>
          </a:prstGeom>
        </p:spPr>
        <p:txBody>
          <a:bodyPr spcFirstLastPara="1" wrap="square" lIns="91425" tIns="91425" rIns="91425" bIns="91425" anchor="t" anchorCtr="0">
            <a:normAutofit/>
          </a:bodyPr>
          <a:lstStyle>
            <a:lvl1pPr marL="731502" lvl="0" indent="-487668">
              <a:spcBef>
                <a:spcPts val="0"/>
              </a:spcBef>
              <a:spcAft>
                <a:spcPts val="0"/>
              </a:spcAft>
              <a:buSzPts val="1200"/>
              <a:buChar char="●"/>
              <a:defRPr sz="2400">
                <a:latin typeface="+mn-lt"/>
              </a:defRPr>
            </a:lvl1pPr>
            <a:lvl2pPr marL="1463004" lvl="1" indent="-487668">
              <a:spcBef>
                <a:spcPts val="0"/>
              </a:spcBef>
              <a:spcAft>
                <a:spcPts val="0"/>
              </a:spcAft>
              <a:buSzPts val="1200"/>
              <a:buChar char="○"/>
              <a:defRPr sz="1920"/>
            </a:lvl2pPr>
            <a:lvl3pPr marL="2194505" lvl="2" indent="-487668">
              <a:spcBef>
                <a:spcPts val="0"/>
              </a:spcBef>
              <a:spcAft>
                <a:spcPts val="0"/>
              </a:spcAft>
              <a:buSzPts val="1200"/>
              <a:buChar char="■"/>
              <a:defRPr sz="1920"/>
            </a:lvl3pPr>
            <a:lvl4pPr marL="2926007" lvl="3" indent="-487668">
              <a:spcBef>
                <a:spcPts val="0"/>
              </a:spcBef>
              <a:spcAft>
                <a:spcPts val="0"/>
              </a:spcAft>
              <a:buSzPts val="1200"/>
              <a:buChar char="●"/>
              <a:defRPr sz="1920"/>
            </a:lvl4pPr>
            <a:lvl5pPr marL="3657509" lvl="4" indent="-487668">
              <a:spcBef>
                <a:spcPts val="0"/>
              </a:spcBef>
              <a:spcAft>
                <a:spcPts val="0"/>
              </a:spcAft>
              <a:buSzPts val="1200"/>
              <a:buChar char="○"/>
              <a:defRPr sz="1920"/>
            </a:lvl5pPr>
            <a:lvl6pPr marL="4389011" lvl="5" indent="-487668">
              <a:spcBef>
                <a:spcPts val="0"/>
              </a:spcBef>
              <a:spcAft>
                <a:spcPts val="0"/>
              </a:spcAft>
              <a:buSzPts val="1200"/>
              <a:buChar char="■"/>
              <a:defRPr sz="1920"/>
            </a:lvl6pPr>
            <a:lvl7pPr marL="5120512" lvl="6" indent="-487668">
              <a:spcBef>
                <a:spcPts val="0"/>
              </a:spcBef>
              <a:spcAft>
                <a:spcPts val="0"/>
              </a:spcAft>
              <a:buSzPts val="1200"/>
              <a:buChar char="●"/>
              <a:defRPr sz="1920"/>
            </a:lvl7pPr>
            <a:lvl8pPr marL="5852014" lvl="7" indent="-487668">
              <a:spcBef>
                <a:spcPts val="0"/>
              </a:spcBef>
              <a:spcAft>
                <a:spcPts val="0"/>
              </a:spcAft>
              <a:buSzPts val="1200"/>
              <a:buChar char="○"/>
              <a:defRPr sz="1920"/>
            </a:lvl8pPr>
            <a:lvl9pPr marL="6583516" lvl="8" indent="-487668">
              <a:spcBef>
                <a:spcPts val="0"/>
              </a:spcBef>
              <a:spcAft>
                <a:spcPts val="0"/>
              </a:spcAft>
              <a:buSzPts val="1200"/>
              <a:buChar char="■"/>
              <a:defRPr sz="192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78821" y="7485692"/>
            <a:ext cx="1516742" cy="497293"/>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2241882" y="7412101"/>
            <a:ext cx="644737" cy="570884"/>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731520" y="1423499"/>
            <a:ext cx="1316736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11353357" y="193211"/>
            <a:ext cx="1794950" cy="370270"/>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3355927" y="-164607"/>
            <a:ext cx="1085906" cy="1085906"/>
          </a:xfrm>
          <a:prstGeom prst="rect">
            <a:avLst/>
          </a:prstGeom>
        </p:spPr>
      </p:pic>
    </p:spTree>
    <p:extLst>
      <p:ext uri="{BB962C8B-B14F-4D97-AF65-F5344CB8AC3E}">
        <p14:creationId xmlns:p14="http://schemas.microsoft.com/office/powerpoint/2010/main" val="23219834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784400" y="720240"/>
            <a:ext cx="10188480" cy="654528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7680" b="0" i="0">
                <a:latin typeface="+mj-lt"/>
                <a:cs typeface="Arial" panose="020B0604020202020204" pitchFamily="34" charset="0"/>
              </a:defRPr>
            </a:lvl1pPr>
            <a:lvl2pPr lvl="1">
              <a:spcBef>
                <a:spcPts val="0"/>
              </a:spcBef>
              <a:spcAft>
                <a:spcPts val="0"/>
              </a:spcAft>
              <a:buSzPts val="4800"/>
              <a:buNone/>
              <a:defRPr sz="7680"/>
            </a:lvl2pPr>
            <a:lvl3pPr lvl="2">
              <a:spcBef>
                <a:spcPts val="0"/>
              </a:spcBef>
              <a:spcAft>
                <a:spcPts val="0"/>
              </a:spcAft>
              <a:buSzPts val="4800"/>
              <a:buNone/>
              <a:defRPr sz="7680"/>
            </a:lvl3pPr>
            <a:lvl4pPr lvl="3">
              <a:spcBef>
                <a:spcPts val="0"/>
              </a:spcBef>
              <a:spcAft>
                <a:spcPts val="0"/>
              </a:spcAft>
              <a:buSzPts val="4800"/>
              <a:buNone/>
              <a:defRPr sz="7680"/>
            </a:lvl4pPr>
            <a:lvl5pPr lvl="4">
              <a:spcBef>
                <a:spcPts val="0"/>
              </a:spcBef>
              <a:spcAft>
                <a:spcPts val="0"/>
              </a:spcAft>
              <a:buSzPts val="4800"/>
              <a:buNone/>
              <a:defRPr sz="7680"/>
            </a:lvl5pPr>
            <a:lvl6pPr lvl="5">
              <a:spcBef>
                <a:spcPts val="0"/>
              </a:spcBef>
              <a:spcAft>
                <a:spcPts val="0"/>
              </a:spcAft>
              <a:buSzPts val="4800"/>
              <a:buNone/>
              <a:defRPr sz="7680"/>
            </a:lvl6pPr>
            <a:lvl7pPr lvl="6">
              <a:spcBef>
                <a:spcPts val="0"/>
              </a:spcBef>
              <a:spcAft>
                <a:spcPts val="0"/>
              </a:spcAft>
              <a:buSzPts val="4800"/>
              <a:buNone/>
              <a:defRPr sz="7680"/>
            </a:lvl7pPr>
            <a:lvl8pPr lvl="7">
              <a:spcBef>
                <a:spcPts val="0"/>
              </a:spcBef>
              <a:spcAft>
                <a:spcPts val="0"/>
              </a:spcAft>
              <a:buSzPts val="4800"/>
              <a:buNone/>
              <a:defRPr sz="7680"/>
            </a:lvl8pPr>
            <a:lvl9pPr lvl="8">
              <a:spcBef>
                <a:spcPts val="0"/>
              </a:spcBef>
              <a:spcAft>
                <a:spcPts val="0"/>
              </a:spcAft>
              <a:buSzPts val="4800"/>
              <a:buNone/>
              <a:defRPr sz="768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78821" y="7485692"/>
            <a:ext cx="1516742" cy="497293"/>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2241882" y="7412101"/>
            <a:ext cx="644737" cy="570884"/>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731520" y="1423499"/>
            <a:ext cx="1316736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11353357" y="193211"/>
            <a:ext cx="1794950" cy="370270"/>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3355927" y="-164607"/>
            <a:ext cx="1085906" cy="1085906"/>
          </a:xfrm>
          <a:prstGeom prst="rect">
            <a:avLst/>
          </a:prstGeom>
        </p:spPr>
      </p:pic>
    </p:spTree>
    <p:extLst>
      <p:ext uri="{BB962C8B-B14F-4D97-AF65-F5344CB8AC3E}">
        <p14:creationId xmlns:p14="http://schemas.microsoft.com/office/powerpoint/2010/main" val="307049414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7315200" y="-200"/>
            <a:ext cx="7315200" cy="8229600"/>
          </a:xfrm>
          <a:prstGeom prst="rect">
            <a:avLst/>
          </a:prstGeom>
          <a:solidFill>
            <a:schemeClr val="lt2"/>
          </a:solidFill>
          <a:ln>
            <a:noFill/>
          </a:ln>
        </p:spPr>
        <p:txBody>
          <a:bodyPr spcFirstLastPara="1" wrap="square" lIns="146280" tIns="146280" rIns="146280" bIns="146280" anchor="ctr" anchorCtr="0">
            <a:noAutofit/>
          </a:bodyPr>
          <a:lstStyle/>
          <a:p>
            <a:pPr marL="0" marR="0" lvl="0" indent="0" algn="l" defTabSz="1097280" rtl="0" eaLnBrk="1" fontAlgn="auto" latinLnBrk="0" hangingPunct="1">
              <a:lnSpc>
                <a:spcPct val="100000"/>
              </a:lnSpc>
              <a:spcBef>
                <a:spcPts val="0"/>
              </a:spcBef>
              <a:spcAft>
                <a:spcPts val="0"/>
              </a:spcAft>
              <a:buClr>
                <a:srgbClr val="000000"/>
              </a:buClr>
              <a:buSzTx/>
              <a:buFont typeface="Arial"/>
              <a:buNone/>
              <a:tabLst/>
              <a:defRPr/>
            </a:pPr>
            <a:endParaRPr kumimoji="0" sz="2987"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424800" y="1973080"/>
            <a:ext cx="6472320" cy="237168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6720" b="0" i="0">
                <a:latin typeface="+mj-lt"/>
                <a:cs typeface="Arial" panose="020B0604020202020204" pitchFamily="34" charset="0"/>
              </a:defRPr>
            </a:lvl1pPr>
            <a:lvl2pPr lvl="1" algn="ctr">
              <a:spcBef>
                <a:spcPts val="0"/>
              </a:spcBef>
              <a:spcAft>
                <a:spcPts val="0"/>
              </a:spcAft>
              <a:buSzPts val="4200"/>
              <a:buNone/>
              <a:defRPr sz="6720"/>
            </a:lvl2pPr>
            <a:lvl3pPr lvl="2" algn="ctr">
              <a:spcBef>
                <a:spcPts val="0"/>
              </a:spcBef>
              <a:spcAft>
                <a:spcPts val="0"/>
              </a:spcAft>
              <a:buSzPts val="4200"/>
              <a:buNone/>
              <a:defRPr sz="6720"/>
            </a:lvl3pPr>
            <a:lvl4pPr lvl="3" algn="ctr">
              <a:spcBef>
                <a:spcPts val="0"/>
              </a:spcBef>
              <a:spcAft>
                <a:spcPts val="0"/>
              </a:spcAft>
              <a:buSzPts val="4200"/>
              <a:buNone/>
              <a:defRPr sz="6720"/>
            </a:lvl4pPr>
            <a:lvl5pPr lvl="4" algn="ctr">
              <a:spcBef>
                <a:spcPts val="0"/>
              </a:spcBef>
              <a:spcAft>
                <a:spcPts val="0"/>
              </a:spcAft>
              <a:buSzPts val="4200"/>
              <a:buNone/>
              <a:defRPr sz="6720"/>
            </a:lvl5pPr>
            <a:lvl6pPr lvl="5" algn="ctr">
              <a:spcBef>
                <a:spcPts val="0"/>
              </a:spcBef>
              <a:spcAft>
                <a:spcPts val="0"/>
              </a:spcAft>
              <a:buSzPts val="4200"/>
              <a:buNone/>
              <a:defRPr sz="6720"/>
            </a:lvl6pPr>
            <a:lvl7pPr lvl="6" algn="ctr">
              <a:spcBef>
                <a:spcPts val="0"/>
              </a:spcBef>
              <a:spcAft>
                <a:spcPts val="0"/>
              </a:spcAft>
              <a:buSzPts val="4200"/>
              <a:buNone/>
              <a:defRPr sz="6720"/>
            </a:lvl7pPr>
            <a:lvl8pPr lvl="7" algn="ctr">
              <a:spcBef>
                <a:spcPts val="0"/>
              </a:spcBef>
              <a:spcAft>
                <a:spcPts val="0"/>
              </a:spcAft>
              <a:buSzPts val="4200"/>
              <a:buNone/>
              <a:defRPr sz="6720"/>
            </a:lvl8pPr>
            <a:lvl9pPr lvl="8" algn="ctr">
              <a:spcBef>
                <a:spcPts val="0"/>
              </a:spcBef>
              <a:spcAft>
                <a:spcPts val="0"/>
              </a:spcAft>
              <a:buSzPts val="4200"/>
              <a:buNone/>
              <a:defRPr sz="6720"/>
            </a:lvl9pPr>
          </a:lstStyle>
          <a:p>
            <a:endParaRPr dirty="0"/>
          </a:p>
        </p:txBody>
      </p:sp>
      <p:sp>
        <p:nvSpPr>
          <p:cNvPr id="30" name="Google Shape;30;p9"/>
          <p:cNvSpPr txBox="1">
            <a:spLocks noGrp="1"/>
          </p:cNvSpPr>
          <p:nvPr>
            <p:ph type="subTitle" idx="1"/>
          </p:nvPr>
        </p:nvSpPr>
        <p:spPr>
          <a:xfrm>
            <a:off x="424800" y="4484920"/>
            <a:ext cx="6472320" cy="197616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3360">
                <a:latin typeface="+mn-lt"/>
              </a:defRPr>
            </a:lvl1pPr>
            <a:lvl2pPr lvl="1" algn="ctr">
              <a:lnSpc>
                <a:spcPct val="100000"/>
              </a:lnSpc>
              <a:spcBef>
                <a:spcPts val="0"/>
              </a:spcBef>
              <a:spcAft>
                <a:spcPts val="0"/>
              </a:spcAft>
              <a:buSzPts val="2100"/>
              <a:buNone/>
              <a:defRPr sz="3360"/>
            </a:lvl2pPr>
            <a:lvl3pPr lvl="2" algn="ctr">
              <a:lnSpc>
                <a:spcPct val="100000"/>
              </a:lnSpc>
              <a:spcBef>
                <a:spcPts val="0"/>
              </a:spcBef>
              <a:spcAft>
                <a:spcPts val="0"/>
              </a:spcAft>
              <a:buSzPts val="2100"/>
              <a:buNone/>
              <a:defRPr sz="3360"/>
            </a:lvl3pPr>
            <a:lvl4pPr lvl="3" algn="ctr">
              <a:lnSpc>
                <a:spcPct val="100000"/>
              </a:lnSpc>
              <a:spcBef>
                <a:spcPts val="0"/>
              </a:spcBef>
              <a:spcAft>
                <a:spcPts val="0"/>
              </a:spcAft>
              <a:buSzPts val="2100"/>
              <a:buNone/>
              <a:defRPr sz="3360"/>
            </a:lvl4pPr>
            <a:lvl5pPr lvl="4" algn="ctr">
              <a:lnSpc>
                <a:spcPct val="100000"/>
              </a:lnSpc>
              <a:spcBef>
                <a:spcPts val="0"/>
              </a:spcBef>
              <a:spcAft>
                <a:spcPts val="0"/>
              </a:spcAft>
              <a:buSzPts val="2100"/>
              <a:buNone/>
              <a:defRPr sz="3360"/>
            </a:lvl5pPr>
            <a:lvl6pPr lvl="5" algn="ctr">
              <a:lnSpc>
                <a:spcPct val="100000"/>
              </a:lnSpc>
              <a:spcBef>
                <a:spcPts val="0"/>
              </a:spcBef>
              <a:spcAft>
                <a:spcPts val="0"/>
              </a:spcAft>
              <a:buSzPts val="2100"/>
              <a:buNone/>
              <a:defRPr sz="3360"/>
            </a:lvl6pPr>
            <a:lvl7pPr lvl="6" algn="ctr">
              <a:lnSpc>
                <a:spcPct val="100000"/>
              </a:lnSpc>
              <a:spcBef>
                <a:spcPts val="0"/>
              </a:spcBef>
              <a:spcAft>
                <a:spcPts val="0"/>
              </a:spcAft>
              <a:buSzPts val="2100"/>
              <a:buNone/>
              <a:defRPr sz="3360"/>
            </a:lvl7pPr>
            <a:lvl8pPr lvl="7" algn="ctr">
              <a:lnSpc>
                <a:spcPct val="100000"/>
              </a:lnSpc>
              <a:spcBef>
                <a:spcPts val="0"/>
              </a:spcBef>
              <a:spcAft>
                <a:spcPts val="0"/>
              </a:spcAft>
              <a:buSzPts val="2100"/>
              <a:buNone/>
              <a:defRPr sz="3360"/>
            </a:lvl8pPr>
            <a:lvl9pPr lvl="8" algn="ctr">
              <a:lnSpc>
                <a:spcPct val="100000"/>
              </a:lnSpc>
              <a:spcBef>
                <a:spcPts val="0"/>
              </a:spcBef>
              <a:spcAft>
                <a:spcPts val="0"/>
              </a:spcAft>
              <a:buSzPts val="2100"/>
              <a:buNone/>
              <a:defRPr sz="3360"/>
            </a:lvl9pPr>
          </a:lstStyle>
          <a:p>
            <a:endParaRPr/>
          </a:p>
        </p:txBody>
      </p:sp>
      <p:sp>
        <p:nvSpPr>
          <p:cNvPr id="31" name="Google Shape;31;p9"/>
          <p:cNvSpPr txBox="1">
            <a:spLocks noGrp="1"/>
          </p:cNvSpPr>
          <p:nvPr>
            <p:ph type="body" idx="2"/>
          </p:nvPr>
        </p:nvSpPr>
        <p:spPr>
          <a:xfrm>
            <a:off x="7903200" y="1158520"/>
            <a:ext cx="6139200" cy="5912160"/>
          </a:xfrm>
          <a:prstGeom prst="rect">
            <a:avLst/>
          </a:prstGeom>
        </p:spPr>
        <p:txBody>
          <a:bodyPr spcFirstLastPara="1" wrap="square" lIns="91425" tIns="91425" rIns="91425" bIns="91425" anchor="ctr" anchorCtr="0">
            <a:normAutofit/>
          </a:bodyPr>
          <a:lstStyle>
            <a:lvl1pPr marL="731502" lvl="0" indent="-507988">
              <a:spcBef>
                <a:spcPts val="0"/>
              </a:spcBef>
              <a:spcAft>
                <a:spcPts val="0"/>
              </a:spcAft>
              <a:buSzPts val="1400"/>
              <a:buChar char="●"/>
              <a:defRPr/>
            </a:lvl1pPr>
            <a:lvl2pPr marL="1463004" lvl="1" indent="-507988">
              <a:spcBef>
                <a:spcPts val="0"/>
              </a:spcBef>
              <a:spcAft>
                <a:spcPts val="0"/>
              </a:spcAft>
              <a:buSzPts val="1400"/>
              <a:buChar char="○"/>
              <a:defRPr/>
            </a:lvl2pPr>
            <a:lvl3pPr marL="2194505" lvl="2" indent="-507988">
              <a:spcBef>
                <a:spcPts val="0"/>
              </a:spcBef>
              <a:spcAft>
                <a:spcPts val="0"/>
              </a:spcAft>
              <a:buSzPts val="1400"/>
              <a:buChar char="■"/>
              <a:defRPr/>
            </a:lvl3pPr>
            <a:lvl4pPr marL="2926007" lvl="3" indent="-507988">
              <a:spcBef>
                <a:spcPts val="0"/>
              </a:spcBef>
              <a:spcAft>
                <a:spcPts val="0"/>
              </a:spcAft>
              <a:buSzPts val="1400"/>
              <a:buChar char="●"/>
              <a:defRPr/>
            </a:lvl4pPr>
            <a:lvl5pPr marL="3657509" lvl="4" indent="-507988">
              <a:spcBef>
                <a:spcPts val="0"/>
              </a:spcBef>
              <a:spcAft>
                <a:spcPts val="0"/>
              </a:spcAft>
              <a:buSzPts val="1400"/>
              <a:buChar char="○"/>
              <a:defRPr/>
            </a:lvl5pPr>
            <a:lvl6pPr marL="4389011" lvl="5" indent="-507988">
              <a:spcBef>
                <a:spcPts val="0"/>
              </a:spcBef>
              <a:spcAft>
                <a:spcPts val="0"/>
              </a:spcAft>
              <a:buSzPts val="1400"/>
              <a:buChar char="■"/>
              <a:defRPr/>
            </a:lvl6pPr>
            <a:lvl7pPr marL="5120512" lvl="6" indent="-507988">
              <a:spcBef>
                <a:spcPts val="0"/>
              </a:spcBef>
              <a:spcAft>
                <a:spcPts val="0"/>
              </a:spcAft>
              <a:buSzPts val="1400"/>
              <a:buChar char="●"/>
              <a:defRPr/>
            </a:lvl7pPr>
            <a:lvl8pPr marL="5852014" lvl="7" indent="-507988">
              <a:spcBef>
                <a:spcPts val="0"/>
              </a:spcBef>
              <a:spcAft>
                <a:spcPts val="0"/>
              </a:spcAft>
              <a:buSzPts val="1400"/>
              <a:buChar char="○"/>
              <a:defRPr/>
            </a:lvl8pPr>
            <a:lvl9pPr marL="6583516" lvl="8" indent="-507988">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78821" y="7485692"/>
            <a:ext cx="1516742" cy="497293"/>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2241882" y="7412101"/>
            <a:ext cx="644737" cy="570884"/>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731520" y="1423499"/>
            <a:ext cx="1316736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11353357" y="193211"/>
            <a:ext cx="1794950" cy="370270"/>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3355927" y="-164607"/>
            <a:ext cx="1085906" cy="1085906"/>
          </a:xfrm>
          <a:prstGeom prst="rect">
            <a:avLst/>
          </a:prstGeom>
        </p:spPr>
      </p:pic>
    </p:spTree>
    <p:extLst>
      <p:ext uri="{BB962C8B-B14F-4D97-AF65-F5344CB8AC3E}">
        <p14:creationId xmlns:p14="http://schemas.microsoft.com/office/powerpoint/2010/main" val="5903797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514451" y="6296971"/>
            <a:ext cx="9598080" cy="968160"/>
          </a:xfrm>
          <a:prstGeom prst="rect">
            <a:avLst/>
          </a:prstGeom>
        </p:spPr>
        <p:txBody>
          <a:bodyPr spcFirstLastPara="1" wrap="square" lIns="91425" tIns="91425" rIns="91425" bIns="91425" anchor="ctr" anchorCtr="0">
            <a:normAutofit/>
          </a:bodyPr>
          <a:lstStyle>
            <a:lvl1pPr marL="731502" lvl="0" indent="-365750">
              <a:lnSpc>
                <a:spcPct val="100000"/>
              </a:lnSpc>
              <a:spcBef>
                <a:spcPts val="0"/>
              </a:spcBef>
              <a:spcAft>
                <a:spcPts val="0"/>
              </a:spcAft>
              <a:buSzPts val="1400"/>
              <a:buNone/>
              <a:defRPr sz="24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78821" y="7485692"/>
            <a:ext cx="1516742" cy="497293"/>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2241882" y="7412101"/>
            <a:ext cx="644737" cy="570884"/>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731520" y="1423499"/>
            <a:ext cx="1316736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11353357" y="193211"/>
            <a:ext cx="1794950" cy="370270"/>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3355927" y="-164607"/>
            <a:ext cx="1085906" cy="1085906"/>
          </a:xfrm>
          <a:prstGeom prst="rect">
            <a:avLst/>
          </a:prstGeom>
        </p:spPr>
      </p:pic>
    </p:spTree>
    <p:extLst>
      <p:ext uri="{BB962C8B-B14F-4D97-AF65-F5344CB8AC3E}">
        <p14:creationId xmlns:p14="http://schemas.microsoft.com/office/powerpoint/2010/main" val="23835727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98720" y="1769800"/>
            <a:ext cx="13632960" cy="31416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92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9200"/>
            </a:lvl2pPr>
            <a:lvl3pPr lvl="2" algn="ctr">
              <a:spcBef>
                <a:spcPts val="0"/>
              </a:spcBef>
              <a:spcAft>
                <a:spcPts val="0"/>
              </a:spcAft>
              <a:buSzPts val="12000"/>
              <a:buNone/>
              <a:defRPr sz="19200"/>
            </a:lvl3pPr>
            <a:lvl4pPr lvl="3" algn="ctr">
              <a:spcBef>
                <a:spcPts val="0"/>
              </a:spcBef>
              <a:spcAft>
                <a:spcPts val="0"/>
              </a:spcAft>
              <a:buSzPts val="12000"/>
              <a:buNone/>
              <a:defRPr sz="19200"/>
            </a:lvl4pPr>
            <a:lvl5pPr lvl="4" algn="ctr">
              <a:spcBef>
                <a:spcPts val="0"/>
              </a:spcBef>
              <a:spcAft>
                <a:spcPts val="0"/>
              </a:spcAft>
              <a:buSzPts val="12000"/>
              <a:buNone/>
              <a:defRPr sz="19200"/>
            </a:lvl5pPr>
            <a:lvl6pPr lvl="5" algn="ctr">
              <a:spcBef>
                <a:spcPts val="0"/>
              </a:spcBef>
              <a:spcAft>
                <a:spcPts val="0"/>
              </a:spcAft>
              <a:buSzPts val="12000"/>
              <a:buNone/>
              <a:defRPr sz="19200"/>
            </a:lvl6pPr>
            <a:lvl7pPr lvl="6" algn="ctr">
              <a:spcBef>
                <a:spcPts val="0"/>
              </a:spcBef>
              <a:spcAft>
                <a:spcPts val="0"/>
              </a:spcAft>
              <a:buSzPts val="12000"/>
              <a:buNone/>
              <a:defRPr sz="19200"/>
            </a:lvl7pPr>
            <a:lvl8pPr lvl="7" algn="ctr">
              <a:spcBef>
                <a:spcPts val="0"/>
              </a:spcBef>
              <a:spcAft>
                <a:spcPts val="0"/>
              </a:spcAft>
              <a:buSzPts val="12000"/>
              <a:buNone/>
              <a:defRPr sz="19200"/>
            </a:lvl8pPr>
            <a:lvl9pPr lvl="8" algn="ctr">
              <a:spcBef>
                <a:spcPts val="0"/>
              </a:spcBef>
              <a:spcAft>
                <a:spcPts val="0"/>
              </a:spcAft>
              <a:buSzPts val="12000"/>
              <a:buNone/>
              <a:defRPr sz="19200"/>
            </a:lvl9pPr>
          </a:lstStyle>
          <a:p>
            <a:r>
              <a:rPr dirty="0"/>
              <a:t>xx%</a:t>
            </a:r>
          </a:p>
        </p:txBody>
      </p:sp>
      <p:sp>
        <p:nvSpPr>
          <p:cNvPr id="36" name="Google Shape;36;p11"/>
          <p:cNvSpPr txBox="1">
            <a:spLocks noGrp="1"/>
          </p:cNvSpPr>
          <p:nvPr>
            <p:ph type="body" idx="1"/>
          </p:nvPr>
        </p:nvSpPr>
        <p:spPr>
          <a:xfrm>
            <a:off x="498720" y="5043560"/>
            <a:ext cx="13632960" cy="2081280"/>
          </a:xfrm>
          <a:prstGeom prst="rect">
            <a:avLst/>
          </a:prstGeom>
        </p:spPr>
        <p:txBody>
          <a:bodyPr spcFirstLastPara="1" wrap="square" lIns="91425" tIns="91425" rIns="91425" bIns="91425" anchor="t" anchorCtr="0">
            <a:normAutofit/>
          </a:bodyPr>
          <a:lstStyle>
            <a:lvl1pPr marL="731502" lvl="0" indent="-507988" algn="ctr">
              <a:spcBef>
                <a:spcPts val="0"/>
              </a:spcBef>
              <a:spcAft>
                <a:spcPts val="0"/>
              </a:spcAft>
              <a:buSzPts val="1400"/>
              <a:buChar char="●"/>
              <a:defRPr sz="2400">
                <a:latin typeface="+mn-lt"/>
              </a:defRPr>
            </a:lvl1pPr>
            <a:lvl2pPr marL="1463004" lvl="1" indent="-507988" algn="ctr">
              <a:spcBef>
                <a:spcPts val="0"/>
              </a:spcBef>
              <a:spcAft>
                <a:spcPts val="0"/>
              </a:spcAft>
              <a:buSzPts val="1400"/>
              <a:buChar char="○"/>
              <a:defRPr/>
            </a:lvl2pPr>
            <a:lvl3pPr marL="2194505" lvl="2" indent="-507988" algn="ctr">
              <a:spcBef>
                <a:spcPts val="0"/>
              </a:spcBef>
              <a:spcAft>
                <a:spcPts val="0"/>
              </a:spcAft>
              <a:buSzPts val="1400"/>
              <a:buChar char="■"/>
              <a:defRPr/>
            </a:lvl3pPr>
            <a:lvl4pPr marL="2926007" lvl="3" indent="-507988" algn="ctr">
              <a:spcBef>
                <a:spcPts val="0"/>
              </a:spcBef>
              <a:spcAft>
                <a:spcPts val="0"/>
              </a:spcAft>
              <a:buSzPts val="1400"/>
              <a:buChar char="●"/>
              <a:defRPr/>
            </a:lvl4pPr>
            <a:lvl5pPr marL="3657509" lvl="4" indent="-507988" algn="ctr">
              <a:spcBef>
                <a:spcPts val="0"/>
              </a:spcBef>
              <a:spcAft>
                <a:spcPts val="0"/>
              </a:spcAft>
              <a:buSzPts val="1400"/>
              <a:buChar char="○"/>
              <a:defRPr/>
            </a:lvl5pPr>
            <a:lvl6pPr marL="4389011" lvl="5" indent="-507988" algn="ctr">
              <a:spcBef>
                <a:spcPts val="0"/>
              </a:spcBef>
              <a:spcAft>
                <a:spcPts val="0"/>
              </a:spcAft>
              <a:buSzPts val="1400"/>
              <a:buChar char="■"/>
              <a:defRPr/>
            </a:lvl6pPr>
            <a:lvl7pPr marL="5120512" lvl="6" indent="-507988" algn="ctr">
              <a:spcBef>
                <a:spcPts val="0"/>
              </a:spcBef>
              <a:spcAft>
                <a:spcPts val="0"/>
              </a:spcAft>
              <a:buSzPts val="1400"/>
              <a:buChar char="●"/>
              <a:defRPr/>
            </a:lvl7pPr>
            <a:lvl8pPr marL="5852014" lvl="7" indent="-507988" algn="ctr">
              <a:spcBef>
                <a:spcPts val="0"/>
              </a:spcBef>
              <a:spcAft>
                <a:spcPts val="0"/>
              </a:spcAft>
              <a:buSzPts val="1400"/>
              <a:buChar char="○"/>
              <a:defRPr/>
            </a:lvl8pPr>
            <a:lvl9pPr marL="6583516" lvl="8" indent="-507988"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78821" y="7485692"/>
            <a:ext cx="1516742" cy="497293"/>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2241882" y="7412101"/>
            <a:ext cx="644737" cy="570884"/>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731520" y="1423499"/>
            <a:ext cx="1316736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11353357" y="193211"/>
            <a:ext cx="1794950" cy="370270"/>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3355927" y="-164607"/>
            <a:ext cx="1085906" cy="1085906"/>
          </a:xfrm>
          <a:prstGeom prst="rect">
            <a:avLst/>
          </a:prstGeom>
        </p:spPr>
      </p:pic>
    </p:spTree>
    <p:extLst>
      <p:ext uri="{BB962C8B-B14F-4D97-AF65-F5344CB8AC3E}">
        <p14:creationId xmlns:p14="http://schemas.microsoft.com/office/powerpoint/2010/main" val="39354598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03862" y="121920"/>
            <a:ext cx="12628880" cy="784860"/>
          </a:xfrm>
          <a:prstGeom prst="rect">
            <a:avLst/>
          </a:prstGeom>
        </p:spPr>
        <p:txBody>
          <a:bodyPr>
            <a:noAutofit/>
          </a:bodyPr>
          <a:lstStyle>
            <a:lvl1pPr>
              <a:defRPr sz="336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78821" y="7612381"/>
            <a:ext cx="1130339" cy="370603"/>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797414" y="7557538"/>
            <a:ext cx="480485" cy="425447"/>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731520" y="1423499"/>
            <a:ext cx="1316736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11353357" y="193211"/>
            <a:ext cx="1794950" cy="370270"/>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3355927" y="-164607"/>
            <a:ext cx="1085906" cy="1085906"/>
          </a:xfrm>
          <a:prstGeom prst="rect">
            <a:avLst/>
          </a:prstGeom>
        </p:spPr>
      </p:pic>
    </p:spTree>
    <p:extLst>
      <p:ext uri="{BB962C8B-B14F-4D97-AF65-F5344CB8AC3E}">
        <p14:creationId xmlns:p14="http://schemas.microsoft.com/office/powerpoint/2010/main" val="1574027745"/>
      </p:ext>
    </p:extLst>
  </p:cSld>
  <p:clrMapOvr>
    <a:masterClrMapping/>
  </p:clrMapOvr>
  <p:transition advClick="0"/>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518161" y="2386967"/>
            <a:ext cx="6616700" cy="5271134"/>
          </a:xfrm>
        </p:spPr>
        <p:txBody>
          <a:bodyPr/>
          <a:lstStyle>
            <a:lvl1pPr>
              <a:defRPr sz="3360" b="0" i="0">
                <a:latin typeface="Arial" panose="020B0604020202020204" pitchFamily="34" charset="0"/>
                <a:cs typeface="Arial" panose="020B0604020202020204" pitchFamily="34" charset="0"/>
              </a:defRPr>
            </a:lvl1pPr>
            <a:lvl2pPr>
              <a:defRPr sz="2880" b="0" i="0">
                <a:latin typeface="Arial" panose="020B0604020202020204" pitchFamily="34" charset="0"/>
                <a:cs typeface="Arial" panose="020B0604020202020204" pitchFamily="34" charset="0"/>
              </a:defRPr>
            </a:lvl2pPr>
            <a:lvl3pPr>
              <a:defRPr sz="2400" b="0" i="0">
                <a:latin typeface="Arial" panose="020B0604020202020204" pitchFamily="34" charset="0"/>
                <a:cs typeface="Arial" panose="020B0604020202020204" pitchFamily="34" charset="0"/>
              </a:defRPr>
            </a:lvl3pPr>
            <a:lvl4pPr>
              <a:defRPr sz="2160" b="0" i="0">
                <a:latin typeface="Arial" panose="020B0604020202020204" pitchFamily="34" charset="0"/>
                <a:cs typeface="Arial" panose="020B0604020202020204" pitchFamily="34" charset="0"/>
              </a:defRPr>
            </a:lvl4pPr>
            <a:lvl5pPr>
              <a:defRPr sz="2160" b="0" i="0">
                <a:latin typeface="Arial" panose="020B0604020202020204" pitchFamily="34" charset="0"/>
                <a:cs typeface="Arial" panose="020B0604020202020204" pitchFamily="34" charset="0"/>
              </a:defRPr>
            </a:lvl5pPr>
            <a:lvl6pPr>
              <a:defRPr sz="2160"/>
            </a:lvl6pPr>
            <a:lvl7pPr>
              <a:defRPr sz="2160"/>
            </a:lvl7pPr>
            <a:lvl8pPr>
              <a:defRPr sz="2160"/>
            </a:lvl8pPr>
            <a:lvl9pPr>
              <a:defRPr sz="216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7378704" y="2386967"/>
            <a:ext cx="6619240" cy="5271134"/>
          </a:xfrm>
        </p:spPr>
        <p:txBody>
          <a:bodyPr/>
          <a:lstStyle>
            <a:lvl1pPr>
              <a:defRPr sz="3360" b="0" i="0">
                <a:latin typeface="Arial" panose="020B0604020202020204" pitchFamily="34" charset="0"/>
                <a:cs typeface="Arial" panose="020B0604020202020204" pitchFamily="34" charset="0"/>
              </a:defRPr>
            </a:lvl1pPr>
            <a:lvl2pPr>
              <a:defRPr sz="2880" b="0" i="0">
                <a:latin typeface="Arial" panose="020B0604020202020204" pitchFamily="34" charset="0"/>
                <a:cs typeface="Arial" panose="020B0604020202020204" pitchFamily="34" charset="0"/>
              </a:defRPr>
            </a:lvl2pPr>
            <a:lvl3pPr>
              <a:defRPr sz="2400" b="0" i="0">
                <a:latin typeface="Arial" panose="020B0604020202020204" pitchFamily="34" charset="0"/>
                <a:cs typeface="Arial" panose="020B0604020202020204" pitchFamily="34" charset="0"/>
              </a:defRPr>
            </a:lvl3pPr>
            <a:lvl4pPr>
              <a:defRPr sz="2160" b="0" i="0">
                <a:latin typeface="Arial" panose="020B0604020202020204" pitchFamily="34" charset="0"/>
                <a:cs typeface="Arial" panose="020B0604020202020204" pitchFamily="34" charset="0"/>
              </a:defRPr>
            </a:lvl4pPr>
            <a:lvl5pPr>
              <a:defRPr sz="2160" b="0" i="0">
                <a:latin typeface="Arial" panose="020B0604020202020204" pitchFamily="34" charset="0"/>
                <a:cs typeface="Arial" panose="020B0604020202020204" pitchFamily="34" charset="0"/>
              </a:defRPr>
            </a:lvl5pPr>
            <a:lvl6pPr>
              <a:defRPr sz="2160"/>
            </a:lvl6pPr>
            <a:lvl7pPr>
              <a:defRPr sz="2160"/>
            </a:lvl7pPr>
            <a:lvl8pPr>
              <a:defRPr sz="2160"/>
            </a:lvl8pPr>
            <a:lvl9pPr>
              <a:defRPr sz="216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defTabSz="1097280">
              <a:buClr>
                <a:srgbClr val="000000"/>
              </a:buClr>
              <a:defRPr/>
            </a:pPr>
            <a:endParaRPr lang="en-US" sz="2240" kern="0">
              <a:solidFill>
                <a:srgbClr val="000000"/>
              </a:solidFill>
              <a:cs typeface="Arial"/>
              <a:sym typeface="Arial"/>
            </a:endParaRPr>
          </a:p>
        </p:txBody>
      </p:sp>
      <p:sp>
        <p:nvSpPr>
          <p:cNvPr id="6" name="Rectangle 6"/>
          <p:cNvSpPr>
            <a:spLocks noGrp="1" noChangeArrowheads="1"/>
          </p:cNvSpPr>
          <p:nvPr>
            <p:ph type="sldNum" sz="quarter" idx="11"/>
          </p:nvPr>
        </p:nvSpPr>
        <p:spPr>
          <a:ln/>
        </p:spPr>
        <p:txBody>
          <a:bodyPr/>
          <a:lstStyle>
            <a:lvl1pPr>
              <a:defRPr/>
            </a:lvl1pPr>
          </a:lstStyle>
          <a:p>
            <a:pPr defTabSz="1097280">
              <a:buClr>
                <a:srgbClr val="000000"/>
              </a:buClr>
              <a:defRPr/>
            </a:pPr>
            <a:fld id="{BECF2DCF-3FB2-4886-B9A2-C1E0050B20B1}" type="slidenum">
              <a:rPr lang="en-GB" sz="2240" kern="0" smtClean="0">
                <a:solidFill>
                  <a:srgbClr val="000000"/>
                </a:solidFill>
                <a:cs typeface="Arial"/>
                <a:sym typeface="Arial"/>
              </a:rPr>
              <a:pPr defTabSz="1097280">
                <a:buClr>
                  <a:srgbClr val="000000"/>
                </a:buClr>
                <a:defRPr/>
              </a:pPr>
              <a:t>‹#›</a:t>
            </a:fld>
            <a:endParaRPr lang="en-GB" sz="2240" kern="0">
              <a:solidFill>
                <a:srgbClr val="000000"/>
              </a:solidFill>
              <a:cs typeface="Arial"/>
              <a:sym typeface="Arial"/>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11229838" y="181887"/>
            <a:ext cx="1907137" cy="393412"/>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3321994" y="-198294"/>
            <a:ext cx="1153775" cy="1153775"/>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78821" y="7485692"/>
            <a:ext cx="1516742" cy="497293"/>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2241882" y="7412101"/>
            <a:ext cx="644737" cy="570884"/>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731520" y="1400755"/>
            <a:ext cx="1316736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28029454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98720" y="888960"/>
            <a:ext cx="4492800" cy="120912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840" b="0" i="0">
                <a:latin typeface="+mj-lt"/>
                <a:cs typeface="Arial" panose="020B0604020202020204" pitchFamily="34" charset="0"/>
              </a:defRPr>
            </a:lvl1pPr>
            <a:lvl2pPr lvl="1">
              <a:spcBef>
                <a:spcPts val="0"/>
              </a:spcBef>
              <a:spcAft>
                <a:spcPts val="0"/>
              </a:spcAft>
              <a:buSzPts val="2400"/>
              <a:buNone/>
              <a:defRPr sz="3840"/>
            </a:lvl2pPr>
            <a:lvl3pPr lvl="2">
              <a:spcBef>
                <a:spcPts val="0"/>
              </a:spcBef>
              <a:spcAft>
                <a:spcPts val="0"/>
              </a:spcAft>
              <a:buSzPts val="2400"/>
              <a:buNone/>
              <a:defRPr sz="3840"/>
            </a:lvl3pPr>
            <a:lvl4pPr lvl="3">
              <a:spcBef>
                <a:spcPts val="0"/>
              </a:spcBef>
              <a:spcAft>
                <a:spcPts val="0"/>
              </a:spcAft>
              <a:buSzPts val="2400"/>
              <a:buNone/>
              <a:defRPr sz="3840"/>
            </a:lvl4pPr>
            <a:lvl5pPr lvl="4">
              <a:spcBef>
                <a:spcPts val="0"/>
              </a:spcBef>
              <a:spcAft>
                <a:spcPts val="0"/>
              </a:spcAft>
              <a:buSzPts val="2400"/>
              <a:buNone/>
              <a:defRPr sz="3840"/>
            </a:lvl5pPr>
            <a:lvl6pPr lvl="5">
              <a:spcBef>
                <a:spcPts val="0"/>
              </a:spcBef>
              <a:spcAft>
                <a:spcPts val="0"/>
              </a:spcAft>
              <a:buSzPts val="2400"/>
              <a:buNone/>
              <a:defRPr sz="3840"/>
            </a:lvl6pPr>
            <a:lvl7pPr lvl="6">
              <a:spcBef>
                <a:spcPts val="0"/>
              </a:spcBef>
              <a:spcAft>
                <a:spcPts val="0"/>
              </a:spcAft>
              <a:buSzPts val="2400"/>
              <a:buNone/>
              <a:defRPr sz="3840"/>
            </a:lvl7pPr>
            <a:lvl8pPr lvl="7">
              <a:spcBef>
                <a:spcPts val="0"/>
              </a:spcBef>
              <a:spcAft>
                <a:spcPts val="0"/>
              </a:spcAft>
              <a:buSzPts val="2400"/>
              <a:buNone/>
              <a:defRPr sz="3840"/>
            </a:lvl8pPr>
            <a:lvl9pPr lvl="8">
              <a:spcBef>
                <a:spcPts val="0"/>
              </a:spcBef>
              <a:spcAft>
                <a:spcPts val="0"/>
              </a:spcAft>
              <a:buSzPts val="2400"/>
              <a:buNone/>
              <a:defRPr sz="3840"/>
            </a:lvl9pPr>
          </a:lstStyle>
          <a:p>
            <a:r>
              <a:rPr lang="en-US"/>
              <a:t>Click to edit Master title style</a:t>
            </a:r>
            <a:endParaRPr dirty="0"/>
          </a:p>
        </p:txBody>
      </p:sp>
      <p:sp>
        <p:nvSpPr>
          <p:cNvPr id="24" name="Google Shape;24;p7"/>
          <p:cNvSpPr txBox="1">
            <a:spLocks noGrp="1"/>
          </p:cNvSpPr>
          <p:nvPr>
            <p:ph type="body" idx="1"/>
          </p:nvPr>
        </p:nvSpPr>
        <p:spPr>
          <a:xfrm>
            <a:off x="498720" y="2223360"/>
            <a:ext cx="4492800" cy="5087040"/>
          </a:xfrm>
          <a:prstGeom prst="rect">
            <a:avLst/>
          </a:prstGeom>
        </p:spPr>
        <p:txBody>
          <a:bodyPr spcFirstLastPara="1" wrap="square" lIns="91425" tIns="91425" rIns="91425" bIns="91425" anchor="t" anchorCtr="0">
            <a:normAutofit/>
          </a:bodyPr>
          <a:lstStyle>
            <a:lvl1pPr marL="731502" lvl="0" indent="-487668">
              <a:spcBef>
                <a:spcPts val="0"/>
              </a:spcBef>
              <a:spcAft>
                <a:spcPts val="0"/>
              </a:spcAft>
              <a:buSzPts val="1200"/>
              <a:buChar char="●"/>
              <a:defRPr sz="2400">
                <a:latin typeface="+mn-lt"/>
              </a:defRPr>
            </a:lvl1pPr>
            <a:lvl2pPr marL="1463004" lvl="1" indent="-487668">
              <a:spcBef>
                <a:spcPts val="0"/>
              </a:spcBef>
              <a:spcAft>
                <a:spcPts val="0"/>
              </a:spcAft>
              <a:buSzPts val="1200"/>
              <a:buChar char="○"/>
              <a:defRPr sz="1920"/>
            </a:lvl2pPr>
            <a:lvl3pPr marL="2194505" lvl="2" indent="-487668">
              <a:spcBef>
                <a:spcPts val="0"/>
              </a:spcBef>
              <a:spcAft>
                <a:spcPts val="0"/>
              </a:spcAft>
              <a:buSzPts val="1200"/>
              <a:buChar char="■"/>
              <a:defRPr sz="1920"/>
            </a:lvl3pPr>
            <a:lvl4pPr marL="2926007" lvl="3" indent="-487668">
              <a:spcBef>
                <a:spcPts val="0"/>
              </a:spcBef>
              <a:spcAft>
                <a:spcPts val="0"/>
              </a:spcAft>
              <a:buSzPts val="1200"/>
              <a:buChar char="●"/>
              <a:defRPr sz="1920"/>
            </a:lvl4pPr>
            <a:lvl5pPr marL="3657509" lvl="4" indent="-487668">
              <a:spcBef>
                <a:spcPts val="0"/>
              </a:spcBef>
              <a:spcAft>
                <a:spcPts val="0"/>
              </a:spcAft>
              <a:buSzPts val="1200"/>
              <a:buChar char="○"/>
              <a:defRPr sz="1920"/>
            </a:lvl5pPr>
            <a:lvl6pPr marL="4389011" lvl="5" indent="-487668">
              <a:spcBef>
                <a:spcPts val="0"/>
              </a:spcBef>
              <a:spcAft>
                <a:spcPts val="0"/>
              </a:spcAft>
              <a:buSzPts val="1200"/>
              <a:buChar char="■"/>
              <a:defRPr sz="1920"/>
            </a:lvl6pPr>
            <a:lvl7pPr marL="5120512" lvl="6" indent="-487668">
              <a:spcBef>
                <a:spcPts val="0"/>
              </a:spcBef>
              <a:spcAft>
                <a:spcPts val="0"/>
              </a:spcAft>
              <a:buSzPts val="1200"/>
              <a:buChar char="●"/>
              <a:defRPr sz="1920"/>
            </a:lvl7pPr>
            <a:lvl8pPr marL="5852014" lvl="7" indent="-487668">
              <a:spcBef>
                <a:spcPts val="0"/>
              </a:spcBef>
              <a:spcAft>
                <a:spcPts val="0"/>
              </a:spcAft>
              <a:buSzPts val="1200"/>
              <a:buChar char="○"/>
              <a:defRPr sz="1920"/>
            </a:lvl8pPr>
            <a:lvl9pPr marL="6583516" lvl="8" indent="-487668">
              <a:spcBef>
                <a:spcPts val="0"/>
              </a:spcBef>
              <a:spcAft>
                <a:spcPts val="0"/>
              </a:spcAft>
              <a:buSzPts val="1200"/>
              <a:buChar char="■"/>
              <a:defRPr sz="1920"/>
            </a:lvl9pPr>
          </a:lstStyle>
          <a:p>
            <a:pPr lvl="0"/>
            <a:r>
              <a:rPr lang="en-US"/>
              <a:t>Edit Master text styles</a:t>
            </a:r>
          </a:p>
        </p:txBody>
      </p:sp>
    </p:spTree>
    <p:extLst>
      <p:ext uri="{BB962C8B-B14F-4D97-AF65-F5344CB8AC3E}">
        <p14:creationId xmlns:p14="http://schemas.microsoft.com/office/powerpoint/2010/main" val="2463721933"/>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784400" y="720240"/>
            <a:ext cx="10188480" cy="654528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7680" b="0" i="0">
                <a:latin typeface="+mj-lt"/>
                <a:cs typeface="Arial" panose="020B0604020202020204" pitchFamily="34" charset="0"/>
              </a:defRPr>
            </a:lvl1pPr>
            <a:lvl2pPr lvl="1">
              <a:spcBef>
                <a:spcPts val="0"/>
              </a:spcBef>
              <a:spcAft>
                <a:spcPts val="0"/>
              </a:spcAft>
              <a:buSzPts val="4800"/>
              <a:buNone/>
              <a:defRPr sz="7680"/>
            </a:lvl2pPr>
            <a:lvl3pPr lvl="2">
              <a:spcBef>
                <a:spcPts val="0"/>
              </a:spcBef>
              <a:spcAft>
                <a:spcPts val="0"/>
              </a:spcAft>
              <a:buSzPts val="4800"/>
              <a:buNone/>
              <a:defRPr sz="7680"/>
            </a:lvl3pPr>
            <a:lvl4pPr lvl="3">
              <a:spcBef>
                <a:spcPts val="0"/>
              </a:spcBef>
              <a:spcAft>
                <a:spcPts val="0"/>
              </a:spcAft>
              <a:buSzPts val="4800"/>
              <a:buNone/>
              <a:defRPr sz="7680"/>
            </a:lvl4pPr>
            <a:lvl5pPr lvl="4">
              <a:spcBef>
                <a:spcPts val="0"/>
              </a:spcBef>
              <a:spcAft>
                <a:spcPts val="0"/>
              </a:spcAft>
              <a:buSzPts val="4800"/>
              <a:buNone/>
              <a:defRPr sz="7680"/>
            </a:lvl5pPr>
            <a:lvl6pPr lvl="5">
              <a:spcBef>
                <a:spcPts val="0"/>
              </a:spcBef>
              <a:spcAft>
                <a:spcPts val="0"/>
              </a:spcAft>
              <a:buSzPts val="4800"/>
              <a:buNone/>
              <a:defRPr sz="7680"/>
            </a:lvl6pPr>
            <a:lvl7pPr lvl="6">
              <a:spcBef>
                <a:spcPts val="0"/>
              </a:spcBef>
              <a:spcAft>
                <a:spcPts val="0"/>
              </a:spcAft>
              <a:buSzPts val="4800"/>
              <a:buNone/>
              <a:defRPr sz="7680"/>
            </a:lvl7pPr>
            <a:lvl8pPr lvl="7">
              <a:spcBef>
                <a:spcPts val="0"/>
              </a:spcBef>
              <a:spcAft>
                <a:spcPts val="0"/>
              </a:spcAft>
              <a:buSzPts val="4800"/>
              <a:buNone/>
              <a:defRPr sz="7680"/>
            </a:lvl8pPr>
            <a:lvl9pPr lvl="8">
              <a:spcBef>
                <a:spcPts val="0"/>
              </a:spcBef>
              <a:spcAft>
                <a:spcPts val="0"/>
              </a:spcAft>
              <a:buSzPts val="4800"/>
              <a:buNone/>
              <a:defRPr sz="7680"/>
            </a:lvl9pPr>
          </a:lstStyle>
          <a:p>
            <a:r>
              <a:rPr lang="en-US"/>
              <a:t>Click to edit Master title style</a:t>
            </a:r>
            <a:endParaRPr dirty="0"/>
          </a:p>
        </p:txBody>
      </p:sp>
    </p:spTree>
    <p:extLst>
      <p:ext uri="{BB962C8B-B14F-4D97-AF65-F5344CB8AC3E}">
        <p14:creationId xmlns:p14="http://schemas.microsoft.com/office/powerpoint/2010/main" val="128920056"/>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7315200" y="-200"/>
            <a:ext cx="7315200" cy="8229600"/>
          </a:xfrm>
          <a:prstGeom prst="rect">
            <a:avLst/>
          </a:prstGeom>
          <a:solidFill>
            <a:schemeClr val="lt2"/>
          </a:solidFill>
          <a:ln>
            <a:noFill/>
          </a:ln>
        </p:spPr>
        <p:txBody>
          <a:bodyPr spcFirstLastPara="1" wrap="square" lIns="146280" tIns="146280" rIns="146280" bIns="146280" anchor="ctr" anchorCtr="0">
            <a:noAutofit/>
          </a:bodyPr>
          <a:lstStyle/>
          <a:p>
            <a:pPr marL="0" lvl="0" indent="0" algn="l" rtl="0">
              <a:spcBef>
                <a:spcPts val="0"/>
              </a:spcBef>
              <a:spcAft>
                <a:spcPts val="0"/>
              </a:spcAft>
              <a:buNone/>
            </a:pPr>
            <a:endParaRPr sz="2987"/>
          </a:p>
        </p:txBody>
      </p:sp>
      <p:sp>
        <p:nvSpPr>
          <p:cNvPr id="29" name="Google Shape;29;p9"/>
          <p:cNvSpPr txBox="1">
            <a:spLocks noGrp="1"/>
          </p:cNvSpPr>
          <p:nvPr>
            <p:ph type="title"/>
          </p:nvPr>
        </p:nvSpPr>
        <p:spPr>
          <a:xfrm>
            <a:off x="424800" y="1973080"/>
            <a:ext cx="6472320" cy="237168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6720" b="0" i="0">
                <a:latin typeface="+mj-lt"/>
                <a:cs typeface="Arial" panose="020B0604020202020204" pitchFamily="34" charset="0"/>
              </a:defRPr>
            </a:lvl1pPr>
            <a:lvl2pPr lvl="1" algn="ctr">
              <a:spcBef>
                <a:spcPts val="0"/>
              </a:spcBef>
              <a:spcAft>
                <a:spcPts val="0"/>
              </a:spcAft>
              <a:buSzPts val="4200"/>
              <a:buNone/>
              <a:defRPr sz="6720"/>
            </a:lvl2pPr>
            <a:lvl3pPr lvl="2" algn="ctr">
              <a:spcBef>
                <a:spcPts val="0"/>
              </a:spcBef>
              <a:spcAft>
                <a:spcPts val="0"/>
              </a:spcAft>
              <a:buSzPts val="4200"/>
              <a:buNone/>
              <a:defRPr sz="6720"/>
            </a:lvl3pPr>
            <a:lvl4pPr lvl="3" algn="ctr">
              <a:spcBef>
                <a:spcPts val="0"/>
              </a:spcBef>
              <a:spcAft>
                <a:spcPts val="0"/>
              </a:spcAft>
              <a:buSzPts val="4200"/>
              <a:buNone/>
              <a:defRPr sz="6720"/>
            </a:lvl4pPr>
            <a:lvl5pPr lvl="4" algn="ctr">
              <a:spcBef>
                <a:spcPts val="0"/>
              </a:spcBef>
              <a:spcAft>
                <a:spcPts val="0"/>
              </a:spcAft>
              <a:buSzPts val="4200"/>
              <a:buNone/>
              <a:defRPr sz="6720"/>
            </a:lvl5pPr>
            <a:lvl6pPr lvl="5" algn="ctr">
              <a:spcBef>
                <a:spcPts val="0"/>
              </a:spcBef>
              <a:spcAft>
                <a:spcPts val="0"/>
              </a:spcAft>
              <a:buSzPts val="4200"/>
              <a:buNone/>
              <a:defRPr sz="6720"/>
            </a:lvl6pPr>
            <a:lvl7pPr lvl="6" algn="ctr">
              <a:spcBef>
                <a:spcPts val="0"/>
              </a:spcBef>
              <a:spcAft>
                <a:spcPts val="0"/>
              </a:spcAft>
              <a:buSzPts val="4200"/>
              <a:buNone/>
              <a:defRPr sz="6720"/>
            </a:lvl7pPr>
            <a:lvl8pPr lvl="7" algn="ctr">
              <a:spcBef>
                <a:spcPts val="0"/>
              </a:spcBef>
              <a:spcAft>
                <a:spcPts val="0"/>
              </a:spcAft>
              <a:buSzPts val="4200"/>
              <a:buNone/>
              <a:defRPr sz="6720"/>
            </a:lvl8pPr>
            <a:lvl9pPr lvl="8" algn="ctr">
              <a:spcBef>
                <a:spcPts val="0"/>
              </a:spcBef>
              <a:spcAft>
                <a:spcPts val="0"/>
              </a:spcAft>
              <a:buSzPts val="4200"/>
              <a:buNone/>
              <a:defRPr sz="6720"/>
            </a:lvl9pPr>
          </a:lstStyle>
          <a:p>
            <a:r>
              <a:rPr lang="en-US"/>
              <a:t>Click to edit Master title style</a:t>
            </a:r>
            <a:endParaRPr dirty="0"/>
          </a:p>
        </p:txBody>
      </p:sp>
      <p:sp>
        <p:nvSpPr>
          <p:cNvPr id="30" name="Google Shape;30;p9"/>
          <p:cNvSpPr txBox="1">
            <a:spLocks noGrp="1"/>
          </p:cNvSpPr>
          <p:nvPr>
            <p:ph type="subTitle" idx="1"/>
          </p:nvPr>
        </p:nvSpPr>
        <p:spPr>
          <a:xfrm>
            <a:off x="424800" y="4484920"/>
            <a:ext cx="6472320" cy="197616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3360">
                <a:latin typeface="+mn-lt"/>
              </a:defRPr>
            </a:lvl1pPr>
            <a:lvl2pPr lvl="1" algn="ctr">
              <a:lnSpc>
                <a:spcPct val="100000"/>
              </a:lnSpc>
              <a:spcBef>
                <a:spcPts val="0"/>
              </a:spcBef>
              <a:spcAft>
                <a:spcPts val="0"/>
              </a:spcAft>
              <a:buSzPts val="2100"/>
              <a:buNone/>
              <a:defRPr sz="3360"/>
            </a:lvl2pPr>
            <a:lvl3pPr lvl="2" algn="ctr">
              <a:lnSpc>
                <a:spcPct val="100000"/>
              </a:lnSpc>
              <a:spcBef>
                <a:spcPts val="0"/>
              </a:spcBef>
              <a:spcAft>
                <a:spcPts val="0"/>
              </a:spcAft>
              <a:buSzPts val="2100"/>
              <a:buNone/>
              <a:defRPr sz="3360"/>
            </a:lvl3pPr>
            <a:lvl4pPr lvl="3" algn="ctr">
              <a:lnSpc>
                <a:spcPct val="100000"/>
              </a:lnSpc>
              <a:spcBef>
                <a:spcPts val="0"/>
              </a:spcBef>
              <a:spcAft>
                <a:spcPts val="0"/>
              </a:spcAft>
              <a:buSzPts val="2100"/>
              <a:buNone/>
              <a:defRPr sz="3360"/>
            </a:lvl4pPr>
            <a:lvl5pPr lvl="4" algn="ctr">
              <a:lnSpc>
                <a:spcPct val="100000"/>
              </a:lnSpc>
              <a:spcBef>
                <a:spcPts val="0"/>
              </a:spcBef>
              <a:spcAft>
                <a:spcPts val="0"/>
              </a:spcAft>
              <a:buSzPts val="2100"/>
              <a:buNone/>
              <a:defRPr sz="3360"/>
            </a:lvl5pPr>
            <a:lvl6pPr lvl="5" algn="ctr">
              <a:lnSpc>
                <a:spcPct val="100000"/>
              </a:lnSpc>
              <a:spcBef>
                <a:spcPts val="0"/>
              </a:spcBef>
              <a:spcAft>
                <a:spcPts val="0"/>
              </a:spcAft>
              <a:buSzPts val="2100"/>
              <a:buNone/>
              <a:defRPr sz="3360"/>
            </a:lvl6pPr>
            <a:lvl7pPr lvl="6" algn="ctr">
              <a:lnSpc>
                <a:spcPct val="100000"/>
              </a:lnSpc>
              <a:spcBef>
                <a:spcPts val="0"/>
              </a:spcBef>
              <a:spcAft>
                <a:spcPts val="0"/>
              </a:spcAft>
              <a:buSzPts val="2100"/>
              <a:buNone/>
              <a:defRPr sz="3360"/>
            </a:lvl7pPr>
            <a:lvl8pPr lvl="7" algn="ctr">
              <a:lnSpc>
                <a:spcPct val="100000"/>
              </a:lnSpc>
              <a:spcBef>
                <a:spcPts val="0"/>
              </a:spcBef>
              <a:spcAft>
                <a:spcPts val="0"/>
              </a:spcAft>
              <a:buSzPts val="2100"/>
              <a:buNone/>
              <a:defRPr sz="3360"/>
            </a:lvl8pPr>
            <a:lvl9pPr lvl="8" algn="ctr">
              <a:lnSpc>
                <a:spcPct val="100000"/>
              </a:lnSpc>
              <a:spcBef>
                <a:spcPts val="0"/>
              </a:spcBef>
              <a:spcAft>
                <a:spcPts val="0"/>
              </a:spcAft>
              <a:buSzPts val="2100"/>
              <a:buNone/>
              <a:defRPr sz="3360"/>
            </a:lvl9pPr>
          </a:lstStyle>
          <a:p>
            <a:r>
              <a:rPr lang="en-US"/>
              <a:t>Click to edit Master subtitle style</a:t>
            </a:r>
            <a:endParaRPr/>
          </a:p>
        </p:txBody>
      </p:sp>
      <p:sp>
        <p:nvSpPr>
          <p:cNvPr id="31" name="Google Shape;31;p9"/>
          <p:cNvSpPr txBox="1">
            <a:spLocks noGrp="1"/>
          </p:cNvSpPr>
          <p:nvPr>
            <p:ph type="body" idx="2"/>
          </p:nvPr>
        </p:nvSpPr>
        <p:spPr>
          <a:xfrm>
            <a:off x="7903200" y="1158520"/>
            <a:ext cx="6139200" cy="5912160"/>
          </a:xfrm>
          <a:prstGeom prst="rect">
            <a:avLst/>
          </a:prstGeom>
        </p:spPr>
        <p:txBody>
          <a:bodyPr spcFirstLastPara="1" wrap="square" lIns="91425" tIns="91425" rIns="91425" bIns="91425" anchor="ctr" anchorCtr="0">
            <a:normAutofit/>
          </a:bodyPr>
          <a:lstStyle>
            <a:lvl1pPr marL="731502" lvl="0" indent="-507988">
              <a:spcBef>
                <a:spcPts val="0"/>
              </a:spcBef>
              <a:spcAft>
                <a:spcPts val="0"/>
              </a:spcAft>
              <a:buSzPts val="1400"/>
              <a:buChar char="●"/>
              <a:defRPr/>
            </a:lvl1pPr>
            <a:lvl2pPr marL="1463004" lvl="1" indent="-507988">
              <a:spcBef>
                <a:spcPts val="0"/>
              </a:spcBef>
              <a:spcAft>
                <a:spcPts val="0"/>
              </a:spcAft>
              <a:buSzPts val="1400"/>
              <a:buChar char="○"/>
              <a:defRPr/>
            </a:lvl2pPr>
            <a:lvl3pPr marL="2194505" lvl="2" indent="-507988">
              <a:spcBef>
                <a:spcPts val="0"/>
              </a:spcBef>
              <a:spcAft>
                <a:spcPts val="0"/>
              </a:spcAft>
              <a:buSzPts val="1400"/>
              <a:buChar char="■"/>
              <a:defRPr/>
            </a:lvl3pPr>
            <a:lvl4pPr marL="2926007" lvl="3" indent="-507988">
              <a:spcBef>
                <a:spcPts val="0"/>
              </a:spcBef>
              <a:spcAft>
                <a:spcPts val="0"/>
              </a:spcAft>
              <a:buSzPts val="1400"/>
              <a:buChar char="●"/>
              <a:defRPr/>
            </a:lvl4pPr>
            <a:lvl5pPr marL="3657509" lvl="4" indent="-507988">
              <a:spcBef>
                <a:spcPts val="0"/>
              </a:spcBef>
              <a:spcAft>
                <a:spcPts val="0"/>
              </a:spcAft>
              <a:buSzPts val="1400"/>
              <a:buChar char="○"/>
              <a:defRPr/>
            </a:lvl5pPr>
            <a:lvl6pPr marL="4389011" lvl="5" indent="-507988">
              <a:spcBef>
                <a:spcPts val="0"/>
              </a:spcBef>
              <a:spcAft>
                <a:spcPts val="0"/>
              </a:spcAft>
              <a:buSzPts val="1400"/>
              <a:buChar char="■"/>
              <a:defRPr/>
            </a:lvl6pPr>
            <a:lvl7pPr marL="5120512" lvl="6" indent="-507988">
              <a:spcBef>
                <a:spcPts val="0"/>
              </a:spcBef>
              <a:spcAft>
                <a:spcPts val="0"/>
              </a:spcAft>
              <a:buSzPts val="1400"/>
              <a:buChar char="●"/>
              <a:defRPr/>
            </a:lvl7pPr>
            <a:lvl8pPr marL="5852014" lvl="7" indent="-507988">
              <a:spcBef>
                <a:spcPts val="0"/>
              </a:spcBef>
              <a:spcAft>
                <a:spcPts val="0"/>
              </a:spcAft>
              <a:buSzPts val="1400"/>
              <a:buChar char="○"/>
              <a:defRPr/>
            </a:lvl8pPr>
            <a:lvl9pPr marL="6583516" lvl="8" indent="-507988">
              <a:spcBef>
                <a:spcPts val="0"/>
              </a:spcBef>
              <a:spcAft>
                <a:spcPts val="0"/>
              </a:spcAft>
              <a:buSzPts val="1400"/>
              <a:buChar char="■"/>
              <a:defRPr/>
            </a:lvl9pPr>
          </a:lstStyle>
          <a:p>
            <a:pPr lvl="0"/>
            <a:r>
              <a:rPr lang="en-US"/>
              <a:t>Edit Master text styles</a:t>
            </a:r>
          </a:p>
        </p:txBody>
      </p: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2"/>
          <a:stretch>
            <a:fillRect/>
          </a:stretch>
        </p:blipFill>
        <p:spPr>
          <a:xfrm>
            <a:off x="11353357" y="193211"/>
            <a:ext cx="1794950" cy="370270"/>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3"/>
          <a:stretch>
            <a:fillRect/>
          </a:stretch>
        </p:blipFill>
        <p:spPr>
          <a:xfrm>
            <a:off x="13355927" y="-164607"/>
            <a:ext cx="1085906" cy="1085906"/>
          </a:xfrm>
          <a:prstGeom prst="rect">
            <a:avLst/>
          </a:prstGeom>
        </p:spPr>
      </p:pic>
    </p:spTree>
    <p:extLst>
      <p:ext uri="{BB962C8B-B14F-4D97-AF65-F5344CB8AC3E}">
        <p14:creationId xmlns:p14="http://schemas.microsoft.com/office/powerpoint/2010/main" val="795733208"/>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514451" y="6296971"/>
            <a:ext cx="9598080" cy="968160"/>
          </a:xfrm>
          <a:prstGeom prst="rect">
            <a:avLst/>
          </a:prstGeom>
        </p:spPr>
        <p:txBody>
          <a:bodyPr spcFirstLastPara="1" wrap="square" lIns="91425" tIns="91425" rIns="91425" bIns="91425" anchor="ctr" anchorCtr="0">
            <a:normAutofit/>
          </a:bodyPr>
          <a:lstStyle>
            <a:lvl1pPr marL="731502" lvl="0" indent="-365750">
              <a:lnSpc>
                <a:spcPct val="100000"/>
              </a:lnSpc>
              <a:spcBef>
                <a:spcPts val="0"/>
              </a:spcBef>
              <a:spcAft>
                <a:spcPts val="0"/>
              </a:spcAft>
              <a:buSzPts val="1400"/>
              <a:buNone/>
              <a:defRPr sz="2400">
                <a:latin typeface="+mn-lt"/>
              </a:defRPr>
            </a:lvl1pPr>
          </a:lstStyle>
          <a:p>
            <a:pPr lvl="0"/>
            <a:r>
              <a:rPr lang="en-US"/>
              <a:t>Edit Master text styles</a:t>
            </a:r>
          </a:p>
        </p:txBody>
      </p:sp>
    </p:spTree>
    <p:extLst>
      <p:ext uri="{BB962C8B-B14F-4D97-AF65-F5344CB8AC3E}">
        <p14:creationId xmlns:p14="http://schemas.microsoft.com/office/powerpoint/2010/main" val="2861738016"/>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98720" y="1769800"/>
            <a:ext cx="13632960" cy="31416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92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9200"/>
            </a:lvl2pPr>
            <a:lvl3pPr lvl="2" algn="ctr">
              <a:spcBef>
                <a:spcPts val="0"/>
              </a:spcBef>
              <a:spcAft>
                <a:spcPts val="0"/>
              </a:spcAft>
              <a:buSzPts val="12000"/>
              <a:buNone/>
              <a:defRPr sz="19200"/>
            </a:lvl3pPr>
            <a:lvl4pPr lvl="3" algn="ctr">
              <a:spcBef>
                <a:spcPts val="0"/>
              </a:spcBef>
              <a:spcAft>
                <a:spcPts val="0"/>
              </a:spcAft>
              <a:buSzPts val="12000"/>
              <a:buNone/>
              <a:defRPr sz="19200"/>
            </a:lvl4pPr>
            <a:lvl5pPr lvl="4" algn="ctr">
              <a:spcBef>
                <a:spcPts val="0"/>
              </a:spcBef>
              <a:spcAft>
                <a:spcPts val="0"/>
              </a:spcAft>
              <a:buSzPts val="12000"/>
              <a:buNone/>
              <a:defRPr sz="19200"/>
            </a:lvl5pPr>
            <a:lvl6pPr lvl="5" algn="ctr">
              <a:spcBef>
                <a:spcPts val="0"/>
              </a:spcBef>
              <a:spcAft>
                <a:spcPts val="0"/>
              </a:spcAft>
              <a:buSzPts val="12000"/>
              <a:buNone/>
              <a:defRPr sz="19200"/>
            </a:lvl6pPr>
            <a:lvl7pPr lvl="6" algn="ctr">
              <a:spcBef>
                <a:spcPts val="0"/>
              </a:spcBef>
              <a:spcAft>
                <a:spcPts val="0"/>
              </a:spcAft>
              <a:buSzPts val="12000"/>
              <a:buNone/>
              <a:defRPr sz="19200"/>
            </a:lvl7pPr>
            <a:lvl8pPr lvl="7" algn="ctr">
              <a:spcBef>
                <a:spcPts val="0"/>
              </a:spcBef>
              <a:spcAft>
                <a:spcPts val="0"/>
              </a:spcAft>
              <a:buSzPts val="12000"/>
              <a:buNone/>
              <a:defRPr sz="19200"/>
            </a:lvl8pPr>
            <a:lvl9pPr lvl="8" algn="ctr">
              <a:spcBef>
                <a:spcPts val="0"/>
              </a:spcBef>
              <a:spcAft>
                <a:spcPts val="0"/>
              </a:spcAft>
              <a:buSzPts val="12000"/>
              <a:buNone/>
              <a:defRPr sz="19200"/>
            </a:lvl9pPr>
          </a:lstStyle>
          <a:p>
            <a:r>
              <a:rPr dirty="0"/>
              <a:t>xx%</a:t>
            </a:r>
          </a:p>
        </p:txBody>
      </p:sp>
      <p:sp>
        <p:nvSpPr>
          <p:cNvPr id="36" name="Google Shape;36;p11"/>
          <p:cNvSpPr txBox="1">
            <a:spLocks noGrp="1"/>
          </p:cNvSpPr>
          <p:nvPr>
            <p:ph type="body" idx="1"/>
          </p:nvPr>
        </p:nvSpPr>
        <p:spPr>
          <a:xfrm>
            <a:off x="498720" y="5043560"/>
            <a:ext cx="13632960" cy="2081280"/>
          </a:xfrm>
          <a:prstGeom prst="rect">
            <a:avLst/>
          </a:prstGeom>
        </p:spPr>
        <p:txBody>
          <a:bodyPr spcFirstLastPara="1" wrap="square" lIns="91425" tIns="91425" rIns="91425" bIns="91425" anchor="t" anchorCtr="0">
            <a:normAutofit/>
          </a:bodyPr>
          <a:lstStyle>
            <a:lvl1pPr marL="731502" lvl="0" indent="-507988" algn="ctr">
              <a:spcBef>
                <a:spcPts val="0"/>
              </a:spcBef>
              <a:spcAft>
                <a:spcPts val="0"/>
              </a:spcAft>
              <a:buSzPts val="1400"/>
              <a:buChar char="●"/>
              <a:defRPr sz="2400">
                <a:latin typeface="+mn-lt"/>
              </a:defRPr>
            </a:lvl1pPr>
            <a:lvl2pPr marL="1463004" lvl="1" indent="-507988" algn="ctr">
              <a:spcBef>
                <a:spcPts val="0"/>
              </a:spcBef>
              <a:spcAft>
                <a:spcPts val="0"/>
              </a:spcAft>
              <a:buSzPts val="1400"/>
              <a:buChar char="○"/>
              <a:defRPr/>
            </a:lvl2pPr>
            <a:lvl3pPr marL="2194505" lvl="2" indent="-507988" algn="ctr">
              <a:spcBef>
                <a:spcPts val="0"/>
              </a:spcBef>
              <a:spcAft>
                <a:spcPts val="0"/>
              </a:spcAft>
              <a:buSzPts val="1400"/>
              <a:buChar char="■"/>
              <a:defRPr/>
            </a:lvl3pPr>
            <a:lvl4pPr marL="2926007" lvl="3" indent="-507988" algn="ctr">
              <a:spcBef>
                <a:spcPts val="0"/>
              </a:spcBef>
              <a:spcAft>
                <a:spcPts val="0"/>
              </a:spcAft>
              <a:buSzPts val="1400"/>
              <a:buChar char="●"/>
              <a:defRPr/>
            </a:lvl4pPr>
            <a:lvl5pPr marL="3657509" lvl="4" indent="-507988" algn="ctr">
              <a:spcBef>
                <a:spcPts val="0"/>
              </a:spcBef>
              <a:spcAft>
                <a:spcPts val="0"/>
              </a:spcAft>
              <a:buSzPts val="1400"/>
              <a:buChar char="○"/>
              <a:defRPr/>
            </a:lvl5pPr>
            <a:lvl6pPr marL="4389011" lvl="5" indent="-507988" algn="ctr">
              <a:spcBef>
                <a:spcPts val="0"/>
              </a:spcBef>
              <a:spcAft>
                <a:spcPts val="0"/>
              </a:spcAft>
              <a:buSzPts val="1400"/>
              <a:buChar char="■"/>
              <a:defRPr/>
            </a:lvl6pPr>
            <a:lvl7pPr marL="5120512" lvl="6" indent="-507988" algn="ctr">
              <a:spcBef>
                <a:spcPts val="0"/>
              </a:spcBef>
              <a:spcAft>
                <a:spcPts val="0"/>
              </a:spcAft>
              <a:buSzPts val="1400"/>
              <a:buChar char="●"/>
              <a:defRPr/>
            </a:lvl7pPr>
            <a:lvl8pPr marL="5852014" lvl="7" indent="-507988" algn="ctr">
              <a:spcBef>
                <a:spcPts val="0"/>
              </a:spcBef>
              <a:spcAft>
                <a:spcPts val="0"/>
              </a:spcAft>
              <a:buSzPts val="1400"/>
              <a:buChar char="○"/>
              <a:defRPr/>
            </a:lvl8pPr>
            <a:lvl9pPr marL="6583516" lvl="8" indent="-507988" algn="ctr">
              <a:spcBef>
                <a:spcPts val="0"/>
              </a:spcBef>
              <a:spcAft>
                <a:spcPts val="0"/>
              </a:spcAft>
              <a:buSzPts val="1400"/>
              <a:buChar char="■"/>
              <a:defRPr/>
            </a:lvl9pPr>
          </a:lstStyle>
          <a:p>
            <a:pPr lvl="0"/>
            <a:r>
              <a:rPr lang="en-US"/>
              <a:t>Edit Master text styles</a:t>
            </a:r>
          </a:p>
        </p:txBody>
      </p:sp>
    </p:spTree>
    <p:extLst>
      <p:ext uri="{BB962C8B-B14F-4D97-AF65-F5344CB8AC3E}">
        <p14:creationId xmlns:p14="http://schemas.microsoft.com/office/powerpoint/2010/main" val="2441263990"/>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03862" y="121920"/>
            <a:ext cx="12628880" cy="784860"/>
          </a:xfrm>
          <a:prstGeom prst="rect">
            <a:avLst/>
          </a:prstGeom>
        </p:spPr>
        <p:txBody>
          <a:bodyPr>
            <a:noAutofit/>
          </a:bodyPr>
          <a:lstStyle>
            <a:lvl1pPr>
              <a:defRPr sz="336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2400">
                <a:latin typeface="+mn-lt"/>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spTree>
    <p:extLst>
      <p:ext uri="{BB962C8B-B14F-4D97-AF65-F5344CB8AC3E}">
        <p14:creationId xmlns:p14="http://schemas.microsoft.com/office/powerpoint/2010/main" val="519246462"/>
      </p:ext>
    </p:extLst>
  </p:cSld>
  <p:clrMapOvr>
    <a:masterClrMapping/>
  </p:clrMapOvr>
  <p:transition advClick="0"/>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518161" y="2386967"/>
            <a:ext cx="6616700" cy="5271134"/>
          </a:xfrm>
        </p:spPr>
        <p:txBody>
          <a:bodyPr/>
          <a:lstStyle>
            <a:lvl1pPr>
              <a:defRPr sz="3360" b="0" i="0">
                <a:latin typeface="Arial" panose="020B0604020202020204" pitchFamily="34" charset="0"/>
                <a:cs typeface="Arial" panose="020B0604020202020204" pitchFamily="34" charset="0"/>
              </a:defRPr>
            </a:lvl1pPr>
            <a:lvl2pPr>
              <a:defRPr sz="2880" b="0" i="0">
                <a:latin typeface="Arial" panose="020B0604020202020204" pitchFamily="34" charset="0"/>
                <a:cs typeface="Arial" panose="020B0604020202020204" pitchFamily="34" charset="0"/>
              </a:defRPr>
            </a:lvl2pPr>
            <a:lvl3pPr>
              <a:defRPr sz="2400" b="0" i="0">
                <a:latin typeface="Arial" panose="020B0604020202020204" pitchFamily="34" charset="0"/>
                <a:cs typeface="Arial" panose="020B0604020202020204" pitchFamily="34" charset="0"/>
              </a:defRPr>
            </a:lvl3pPr>
            <a:lvl4pPr>
              <a:defRPr sz="2160" b="0" i="0">
                <a:latin typeface="Arial" panose="020B0604020202020204" pitchFamily="34" charset="0"/>
                <a:cs typeface="Arial" panose="020B0604020202020204" pitchFamily="34" charset="0"/>
              </a:defRPr>
            </a:lvl4pPr>
            <a:lvl5pPr>
              <a:defRPr sz="2160" b="0" i="0">
                <a:latin typeface="Arial" panose="020B0604020202020204" pitchFamily="34" charset="0"/>
                <a:cs typeface="Arial" panose="020B0604020202020204" pitchFamily="34" charset="0"/>
              </a:defRPr>
            </a:lvl5pPr>
            <a:lvl6pPr>
              <a:defRPr sz="2160"/>
            </a:lvl6pPr>
            <a:lvl7pPr>
              <a:defRPr sz="2160"/>
            </a:lvl7pPr>
            <a:lvl8pPr>
              <a:defRPr sz="2160"/>
            </a:lvl8pPr>
            <a:lvl9pPr>
              <a:defRPr sz="216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378704" y="2386967"/>
            <a:ext cx="6619240" cy="5271134"/>
          </a:xfrm>
        </p:spPr>
        <p:txBody>
          <a:bodyPr/>
          <a:lstStyle>
            <a:lvl1pPr>
              <a:defRPr sz="3360" b="0" i="0">
                <a:latin typeface="Arial" panose="020B0604020202020204" pitchFamily="34" charset="0"/>
                <a:cs typeface="Arial" panose="020B0604020202020204" pitchFamily="34" charset="0"/>
              </a:defRPr>
            </a:lvl1pPr>
            <a:lvl2pPr>
              <a:defRPr sz="2880" b="0" i="0">
                <a:latin typeface="Arial" panose="020B0604020202020204" pitchFamily="34" charset="0"/>
                <a:cs typeface="Arial" panose="020B0604020202020204" pitchFamily="34" charset="0"/>
              </a:defRPr>
            </a:lvl2pPr>
            <a:lvl3pPr>
              <a:defRPr sz="2400" b="0" i="0">
                <a:latin typeface="Arial" panose="020B0604020202020204" pitchFamily="34" charset="0"/>
                <a:cs typeface="Arial" panose="020B0604020202020204" pitchFamily="34" charset="0"/>
              </a:defRPr>
            </a:lvl3pPr>
            <a:lvl4pPr>
              <a:defRPr sz="2160" b="0" i="0">
                <a:latin typeface="Arial" panose="020B0604020202020204" pitchFamily="34" charset="0"/>
                <a:cs typeface="Arial" panose="020B0604020202020204" pitchFamily="34" charset="0"/>
              </a:defRPr>
            </a:lvl4pPr>
            <a:lvl5pPr>
              <a:defRPr sz="2160" b="0" i="0">
                <a:latin typeface="Arial" panose="020B0604020202020204" pitchFamily="34" charset="0"/>
                <a:cs typeface="Arial" panose="020B0604020202020204" pitchFamily="34" charset="0"/>
              </a:defRPr>
            </a:lvl5pPr>
            <a:lvl6pPr>
              <a:defRPr sz="2160"/>
            </a:lvl6pPr>
            <a:lvl7pPr>
              <a:defRPr sz="2160"/>
            </a:lvl7pPr>
            <a:lvl8pPr>
              <a:defRPr sz="2160"/>
            </a:lvl8pPr>
            <a:lvl9pPr>
              <a:defRPr sz="216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a:pPr>
                <a:defRPr/>
              </a:pPr>
              <a:t>‹#›</a:t>
            </a:fld>
            <a:endParaRPr lang="en-GB"/>
          </a:p>
        </p:txBody>
      </p:sp>
    </p:spTree>
    <p:extLst>
      <p:ext uri="{BB962C8B-B14F-4D97-AF65-F5344CB8AC3E}">
        <p14:creationId xmlns:p14="http://schemas.microsoft.com/office/powerpoint/2010/main" val="4178948236"/>
      </p:ext>
    </p:extLst>
  </p:cSld>
  <p:clrMapOvr>
    <a:masterClrMapping/>
  </p:clrMapOvr>
  <p:transition/>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10" Type="http://schemas.openxmlformats.org/officeDocument/2006/relationships/theme" Target="../theme/theme3.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31520" y="658360"/>
            <a:ext cx="13167360" cy="59424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731520" y="1843960"/>
            <a:ext cx="13167360" cy="572736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pic>
        <p:nvPicPr>
          <p:cNvPr id="4" name="Picture 3">
            <a:extLst>
              <a:ext uri="{FF2B5EF4-FFF2-40B4-BE49-F238E27FC236}">
                <a16:creationId xmlns:a16="http://schemas.microsoft.com/office/drawing/2014/main" id="{F76E4ECA-F463-2ED5-9956-28E0E91374E0}"/>
              </a:ext>
            </a:extLst>
          </p:cNvPr>
          <p:cNvPicPr>
            <a:picLocks noChangeAspect="1"/>
          </p:cNvPicPr>
          <p:nvPr userDrawn="1"/>
        </p:nvPicPr>
        <p:blipFill>
          <a:blip r:embed="rId13"/>
          <a:stretch>
            <a:fillRect/>
          </a:stretch>
        </p:blipFill>
        <p:spPr>
          <a:xfrm>
            <a:off x="378821" y="7485692"/>
            <a:ext cx="1516742" cy="497293"/>
          </a:xfrm>
          <a:prstGeom prst="rect">
            <a:avLst/>
          </a:prstGeom>
        </p:spPr>
      </p:pic>
      <p:pic>
        <p:nvPicPr>
          <p:cNvPr id="5" name="Picture 4">
            <a:extLst>
              <a:ext uri="{FF2B5EF4-FFF2-40B4-BE49-F238E27FC236}">
                <a16:creationId xmlns:a16="http://schemas.microsoft.com/office/drawing/2014/main" id="{6E3B214E-AF6A-2217-DB24-CC72D94F1B9B}"/>
              </a:ext>
            </a:extLst>
          </p:cNvPr>
          <p:cNvPicPr>
            <a:picLocks noChangeAspect="1"/>
          </p:cNvPicPr>
          <p:nvPr userDrawn="1"/>
        </p:nvPicPr>
        <p:blipFill>
          <a:blip r:embed="rId14"/>
          <a:stretch>
            <a:fillRect/>
          </a:stretch>
        </p:blipFill>
        <p:spPr>
          <a:xfrm>
            <a:off x="2241882" y="7412101"/>
            <a:ext cx="644737" cy="570884"/>
          </a:xfrm>
          <a:prstGeom prst="rect">
            <a:avLst/>
          </a:prstGeom>
        </p:spPr>
      </p:pic>
      <p:cxnSp>
        <p:nvCxnSpPr>
          <p:cNvPr id="8" name="Straight Connector 7">
            <a:extLst>
              <a:ext uri="{FF2B5EF4-FFF2-40B4-BE49-F238E27FC236}">
                <a16:creationId xmlns:a16="http://schemas.microsoft.com/office/drawing/2014/main" id="{781EB343-CD3A-BD06-B027-51BCAD59D161}"/>
              </a:ext>
            </a:extLst>
          </p:cNvPr>
          <p:cNvCxnSpPr/>
          <p:nvPr userDrawn="1"/>
        </p:nvCxnSpPr>
        <p:spPr>
          <a:xfrm>
            <a:off x="731520" y="1423499"/>
            <a:ext cx="1316736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E71AFE82-050F-FB8A-37F4-CF6C1BA33FDD}"/>
              </a:ext>
            </a:extLst>
          </p:cNvPr>
          <p:cNvPicPr>
            <a:picLocks noChangeAspect="1"/>
          </p:cNvPicPr>
          <p:nvPr userDrawn="1"/>
        </p:nvPicPr>
        <p:blipFill>
          <a:blip r:embed="rId15"/>
          <a:stretch>
            <a:fillRect/>
          </a:stretch>
        </p:blipFill>
        <p:spPr>
          <a:xfrm>
            <a:off x="11353357" y="193211"/>
            <a:ext cx="1794950" cy="370270"/>
          </a:xfrm>
          <a:prstGeom prst="rect">
            <a:avLst/>
          </a:prstGeom>
        </p:spPr>
      </p:pic>
      <p:pic>
        <p:nvPicPr>
          <p:cNvPr id="10" name="Picture 9">
            <a:extLst>
              <a:ext uri="{FF2B5EF4-FFF2-40B4-BE49-F238E27FC236}">
                <a16:creationId xmlns:a16="http://schemas.microsoft.com/office/drawing/2014/main" id="{D1649493-8BE3-8FF9-3400-FE2B3360D985}"/>
              </a:ext>
            </a:extLst>
          </p:cNvPr>
          <p:cNvPicPr>
            <a:picLocks noChangeAspect="1"/>
          </p:cNvPicPr>
          <p:nvPr userDrawn="1"/>
        </p:nvPicPr>
        <p:blipFill>
          <a:blip r:embed="rId16"/>
          <a:stretch>
            <a:fillRect/>
          </a:stretch>
        </p:blipFill>
        <p:spPr>
          <a:xfrm>
            <a:off x="13355927" y="-164607"/>
            <a:ext cx="1085906" cy="1085906"/>
          </a:xfrm>
          <a:prstGeom prst="rect">
            <a:avLst/>
          </a:prstGeom>
        </p:spPr>
      </p:pic>
    </p:spTree>
    <p:extLst>
      <p:ext uri="{BB962C8B-B14F-4D97-AF65-F5344CB8AC3E}">
        <p14:creationId xmlns:p14="http://schemas.microsoft.com/office/powerpoint/2010/main" val="750555766"/>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91" r:id="rId11"/>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224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224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31520" y="658360"/>
            <a:ext cx="13167360" cy="59424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731520" y="1843960"/>
            <a:ext cx="13167360" cy="572736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384277835"/>
      </p:ext>
    </p:extLst>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24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24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31520" y="658360"/>
            <a:ext cx="13167360" cy="59424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731520" y="1843960"/>
            <a:ext cx="13167360" cy="572736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700931769"/>
      </p:ext>
    </p:extLst>
  </p:cSld>
  <p:clrMap bg1="lt1" tx1="dk1" bg2="dk2" tx2="lt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24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24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24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arget="../media/image12.jpeg" Type="http://schemas.openxmlformats.org/officeDocument/2006/relationships/image"/><Relationship Id="rId2" Target="../notesSlides/notesSlide9.xml" Type="http://schemas.openxmlformats.org/officeDocument/2006/relationships/notesSlide"/><Relationship Id="rId1" Target="../slideLayouts/slideLayout11.xml" Type="http://schemas.openxmlformats.org/officeDocument/2006/relationships/slideLayout"/></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arget="../media/image5.jpeg" Type="http://schemas.openxmlformats.org/officeDocument/2006/relationships/image"/><Relationship Id="rId2" Target="../notesSlides/notesSlide2.xml" Type="http://schemas.openxmlformats.org/officeDocument/2006/relationships/notesSlide"/><Relationship Id="rId1" Target="../slideLayouts/slideLayout10.xml" Type="http://schemas.openxmlformats.org/officeDocument/2006/relationships/slideLayout"/></Relationships>
</file>

<file path=ppt/slides/_rels/slide4.xml.rels><?xml version="1.0" encoding="UTF-8" standalone="yes" ?><Relationships xmlns="http://schemas.openxmlformats.org/package/2006/relationships"><Relationship Id="rId3" Target="../media/image6.jpeg" Type="http://schemas.openxmlformats.org/officeDocument/2006/relationships/image"/><Relationship Id="rId2" Target="../notesSlides/notesSlide3.xml" Type="http://schemas.openxmlformats.org/officeDocument/2006/relationships/notesSlide"/><Relationship Id="rId1" Target="../slideLayouts/slideLayout10.xml" Type="http://schemas.openxmlformats.org/officeDocument/2006/relationships/slideLayout"/></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arget="../media/image10.jpeg" Type="http://schemas.openxmlformats.org/officeDocument/2006/relationships/image"/><Relationship Id="rId2" Target="../notesSlides/notesSlide7.xml" Type="http://schemas.openxmlformats.org/officeDocument/2006/relationships/notesSlide"/><Relationship Id="rId1" Target="../slideLayouts/slideLayout10.xml" Type="http://schemas.openxmlformats.org/officeDocument/2006/relationships/slideLayout"/></Relationships>
</file>

<file path=ppt/slides/_rels/slide9.xml.rels><?xml version="1.0" encoding="UTF-8" standalone="yes" ?><Relationships xmlns="http://schemas.openxmlformats.org/package/2006/relationships"><Relationship Id="rId3" Target="../media/image11.jpeg" Type="http://schemas.openxmlformats.org/officeDocument/2006/relationships/image"/><Relationship Id="rId2" Target="../notesSlides/notesSlide8.xml" Type="http://schemas.openxmlformats.org/officeDocument/2006/relationships/notesSlide"/><Relationship Id="rId1" Target="../slideLayouts/slideLayout11.xml" Type="http://schemas.openxmlformats.org/officeDocument/2006/relationships/slideLayout"/></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7440835" y="2248205"/>
            <a:ext cx="7027817" cy="5727916"/>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46280" tIns="146280" rIns="146280" bIns="146280" anchor="ctr" anchorCtr="0">
              <a:noAutofit/>
            </a:bodyPr>
            <a:lstStyle/>
            <a:p>
              <a:pPr defTabSz="1097280">
                <a:buClr>
                  <a:srgbClr val="000000"/>
                </a:buClr>
                <a:defRPr/>
              </a:pPr>
              <a:endParaRPr sz="2987" kern="0">
                <a:solidFill>
                  <a:srgbClr val="000000"/>
                </a:solidFill>
                <a:latin typeface="Arial"/>
                <a:cs typeface="Arial"/>
                <a:sym typeface="Arial"/>
              </a:endParaRPr>
            </a:p>
          </p:txBody>
        </p:sp>
      </p:grpSp>
      <p:sp>
        <p:nvSpPr>
          <p:cNvPr id="46" name="Google Shape;46;p15"/>
          <p:cNvSpPr txBox="1">
            <a:spLocks noGrp="1"/>
          </p:cNvSpPr>
          <p:nvPr>
            <p:ph type="ctrTitle"/>
          </p:nvPr>
        </p:nvSpPr>
        <p:spPr>
          <a:xfrm>
            <a:off x="794350" y="580114"/>
            <a:ext cx="11746988" cy="2788320"/>
          </a:xfrm>
          <a:prstGeom prst="rect">
            <a:avLst/>
          </a:prstGeom>
        </p:spPr>
        <p:txBody>
          <a:bodyPr spcFirstLastPara="1" wrap="square" lIns="146280" tIns="146280" rIns="146280" bIns="146280" anchor="ctr" anchorCtr="0">
            <a:noAutofit/>
          </a:bodyPr>
          <a:lstStyle/>
          <a:p>
            <a:r>
              <a:rPr lang="en" sz="5280" b="1" dirty="0">
                <a:solidFill>
                  <a:schemeClr val="accent1">
                    <a:lumMod val="50000"/>
                  </a:schemeClr>
                </a:solidFill>
              </a:rPr>
              <a:t>CHƯƠNG TRÌNH TẬP </a:t>
            </a:r>
            <a:r>
              <a:rPr lang="en" sz="5280" b="1">
                <a:solidFill>
                  <a:schemeClr val="accent1">
                    <a:lumMod val="50000"/>
                  </a:schemeClr>
                </a:solidFill>
              </a:rPr>
              <a:t>HUẤN CHO </a:t>
            </a:r>
            <a:br>
              <a:rPr lang="en" sz="5280" b="1">
                <a:solidFill>
                  <a:schemeClr val="accent1">
                    <a:lumMod val="50000"/>
                  </a:schemeClr>
                </a:solidFill>
              </a:rPr>
            </a:br>
            <a:r>
              <a:rPr lang="en" sz="5280" b="1">
                <a:solidFill>
                  <a:schemeClr val="accent1">
                    <a:lumMod val="50000"/>
                  </a:schemeClr>
                </a:solidFill>
              </a:rPr>
              <a:t>DOANH NGHIỆP CÔNG NGHIỆP</a:t>
            </a:r>
            <a:endParaRPr sz="5280" b="1" dirty="0">
              <a:solidFill>
                <a:schemeClr val="accent1">
                  <a:lumMod val="50000"/>
                </a:schemeClr>
              </a:solidFill>
            </a:endParaRPr>
          </a:p>
        </p:txBody>
      </p:sp>
      <p:sp>
        <p:nvSpPr>
          <p:cNvPr id="2" name="TextBox 1">
            <a:extLst>
              <a:ext uri="{FF2B5EF4-FFF2-40B4-BE49-F238E27FC236}">
                <a16:creationId xmlns:a16="http://schemas.microsoft.com/office/drawing/2014/main" id="{211F58B7-9256-20A1-4781-49842EC9AD22}"/>
              </a:ext>
            </a:extLst>
          </p:cNvPr>
          <p:cNvSpPr txBox="1"/>
          <p:nvPr/>
        </p:nvSpPr>
        <p:spPr>
          <a:xfrm>
            <a:off x="794350" y="3409381"/>
            <a:ext cx="6459989" cy="461665"/>
          </a:xfrm>
          <a:prstGeom prst="rect">
            <a:avLst/>
          </a:prstGeom>
          <a:noFill/>
        </p:spPr>
        <p:txBody>
          <a:bodyPr wrap="square" rtlCol="0" anchor="ctr">
            <a:spAutoFit/>
          </a:bodyPr>
          <a:lstStyle/>
          <a:p>
            <a:pPr defTabSz="1097280">
              <a:buClr>
                <a:srgbClr val="000000"/>
              </a:buClr>
              <a:defRPr/>
            </a:pPr>
            <a:r>
              <a:rPr lang="en-US" altLang="ko-KR" sz="2400" b="1" kern="0">
                <a:solidFill>
                  <a:srgbClr val="0070C0"/>
                </a:solidFill>
                <a:latin typeface="Arial"/>
                <a:cs typeface="Arial" pitchFamily="34" charset="0"/>
                <a:sym typeface="Arial"/>
              </a:rPr>
              <a:t>Quản lý Doanh </a:t>
            </a:r>
            <a:r>
              <a:rPr lang="en-US" altLang="ko-KR" sz="2400" b="1" kern="0" dirty="0" err="1">
                <a:solidFill>
                  <a:srgbClr val="0070C0"/>
                </a:solidFill>
                <a:latin typeface="Arial"/>
                <a:cs typeface="Arial" pitchFamily="34" charset="0"/>
                <a:sym typeface="Arial"/>
              </a:rPr>
              <a:t>nghiệp</a:t>
            </a:r>
            <a:endParaRPr lang="ko-KR" altLang="en-US" sz="2400" b="1" kern="0" dirty="0">
              <a:solidFill>
                <a:srgbClr val="0070C0"/>
              </a:solidFill>
              <a:latin typeface="Arial"/>
              <a:cs typeface="Arial" pitchFamily="34" charset="0"/>
              <a:sym typeface="Arial"/>
            </a:endParaRPr>
          </a:p>
        </p:txBody>
      </p:sp>
      <p:sp>
        <p:nvSpPr>
          <p:cNvPr id="364"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716816" y="4561824"/>
            <a:ext cx="8039941" cy="2788320"/>
          </a:xfrm>
        </p:spPr>
        <p:txBody>
          <a:bodyPr>
            <a:normAutofit/>
          </a:bodyPr>
          <a:lstStyle/>
          <a:p>
            <a:pPr>
              <a:buClr>
                <a:schemeClr val="accent1">
                  <a:lumMod val="50000"/>
                </a:schemeClr>
              </a:buClr>
            </a:pPr>
            <a:r>
              <a:rPr lang="en-VN" sz="2400" b="1" u="sng">
                <a:solidFill>
                  <a:schemeClr val="accent1">
                    <a:lumMod val="50000"/>
                  </a:schemeClr>
                </a:solidFill>
              </a:rPr>
              <a:t>Module </a:t>
            </a:r>
            <a:r>
              <a:rPr lang="en-US" sz="2400" b="1" u="sng">
                <a:solidFill>
                  <a:schemeClr val="accent1">
                    <a:lumMod val="50000"/>
                  </a:schemeClr>
                </a:solidFill>
              </a:rPr>
              <a:t>7.3</a:t>
            </a:r>
            <a:r>
              <a:rPr lang="en-VN" sz="2400" b="1" u="sng">
                <a:solidFill>
                  <a:schemeClr val="accent1">
                    <a:lumMod val="50000"/>
                  </a:schemeClr>
                </a:solidFill>
              </a:rPr>
              <a:t>:</a:t>
            </a:r>
            <a:r>
              <a:rPr lang="en-US" sz="2400">
                <a:solidFill>
                  <a:schemeClr val="accent1">
                    <a:lumMod val="50000"/>
                  </a:schemeClr>
                </a:solidFill>
              </a:rPr>
              <a:t> </a:t>
            </a:r>
          </a:p>
          <a:p>
            <a:pPr marL="166688" indent="0">
              <a:buClr>
                <a:schemeClr val="accent1">
                  <a:lumMod val="50000"/>
                </a:schemeClr>
              </a:buClr>
            </a:pPr>
            <a:r>
              <a:rPr lang="en-US" sz="2400">
                <a:solidFill>
                  <a:schemeClr val="accent1">
                    <a:lumMod val="50000"/>
                  </a:schemeClr>
                </a:solidFill>
              </a:rPr>
              <a:t>Đặc điểm dây chuyền ngành Đồ uống.</a:t>
            </a:r>
          </a:p>
          <a:p>
            <a:pPr>
              <a:buClr>
                <a:schemeClr val="accent1">
                  <a:lumMod val="50000"/>
                </a:schemeClr>
              </a:buClr>
            </a:pPr>
            <a:endParaRPr lang="en-US" sz="2400" dirty="0">
              <a:solidFill>
                <a:schemeClr val="accent1">
                  <a:lumMod val="50000"/>
                </a:schemeClr>
              </a:solidFill>
            </a:endParaRPr>
          </a:p>
        </p:txBody>
      </p:sp>
    </p:spTree>
    <p:extLst>
      <p:ext uri="{BB962C8B-B14F-4D97-AF65-F5344CB8AC3E}">
        <p14:creationId xmlns:p14="http://schemas.microsoft.com/office/powerpoint/2010/main" val="11443966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2BC940-8C11-A555-1F62-90DD70A62DAB}"/>
            </a:ext>
          </a:extLst>
        </p:cNvPr>
        <p:cNvGrpSpPr/>
        <p:nvPr/>
      </p:nvGrpSpPr>
      <p:grpSpPr>
        <a:xfrm>
          <a:off x="0" y="0"/>
          <a:ext cx="0" cy="0"/>
          <a:chOff x="0" y="0"/>
          <a:chExt cx="0" cy="0"/>
        </a:xfrm>
      </p:grpSpPr>
      <p:sp>
        <p:nvSpPr>
          <p:cNvPr id="4" name="Text 1">
            <a:extLst>
              <a:ext uri="{FF2B5EF4-FFF2-40B4-BE49-F238E27FC236}">
                <a16:creationId xmlns:a16="http://schemas.microsoft.com/office/drawing/2014/main" id="{F8ABAC34-76F7-6D3D-FB40-71762902D739}"/>
              </a:ext>
            </a:extLst>
          </p:cNvPr>
          <p:cNvSpPr/>
          <p:nvPr/>
        </p:nvSpPr>
        <p:spPr>
          <a:xfrm>
            <a:off x="2586627" y="7375731"/>
            <a:ext cx="9922212" cy="971550"/>
          </a:xfrm>
          <a:prstGeom prst="rect">
            <a:avLst/>
          </a:prstGeom>
          <a:noFill/>
          <a:ln/>
        </p:spPr>
        <p:txBody>
          <a:bodyPr wrap="square" lIns="0" tIns="0" rIns="0" bIns="0" rtlCol="0" anchor="t"/>
          <a:lstStyle/>
          <a:p>
            <a:pPr>
              <a:lnSpc>
                <a:spcPts val="2850"/>
              </a:lnSpc>
            </a:pPr>
            <a:r>
              <a:rPr lang="en-US" sz="2000" dirty="0">
                <a:solidFill>
                  <a:srgbClr val="454240"/>
                </a:solidFill>
                <a:latin typeface="Arial" panose="020B0604020202020204" pitchFamily="34" charset="0"/>
                <a:cs typeface="Arial" panose="020B0604020202020204" pitchFamily="34" charset="0"/>
              </a:rPr>
              <a:t>                           </a:t>
            </a:r>
            <a:r>
              <a:rPr lang="vi-VN" sz="2000" dirty="0">
                <a:solidFill>
                  <a:srgbClr val="454240"/>
                </a:solidFill>
                <a:latin typeface="Arial" panose="020B0604020202020204" pitchFamily="34" charset="0"/>
                <a:cs typeface="Arial" panose="020B0604020202020204" pitchFamily="34" charset="0"/>
              </a:rPr>
              <a:t>Sơ đồ quy trình công nghệ </a:t>
            </a:r>
            <a:r>
              <a:rPr lang="en-US" sz="2000" dirty="0" err="1">
                <a:solidFill>
                  <a:srgbClr val="454240"/>
                </a:solidFill>
                <a:latin typeface="Arial" panose="020B0604020202020204" pitchFamily="34" charset="0"/>
                <a:cs typeface="Arial" panose="020B0604020202020204" pitchFamily="34" charset="0"/>
              </a:rPr>
              <a:t>sản</a:t>
            </a:r>
            <a:r>
              <a:rPr lang="en-US" sz="2000" dirty="0">
                <a:solidFill>
                  <a:srgbClr val="454240"/>
                </a:solidFill>
                <a:latin typeface="Arial" panose="020B0604020202020204" pitchFamily="34" charset="0"/>
                <a:cs typeface="Arial" panose="020B0604020202020204" pitchFamily="34" charset="0"/>
              </a:rPr>
              <a:t> </a:t>
            </a:r>
            <a:r>
              <a:rPr lang="en-US" sz="2000" dirty="0" err="1">
                <a:solidFill>
                  <a:srgbClr val="454240"/>
                </a:solidFill>
                <a:latin typeface="Arial" panose="020B0604020202020204" pitchFamily="34" charset="0"/>
                <a:cs typeface="Arial" panose="020B0604020202020204" pitchFamily="34" charset="0"/>
              </a:rPr>
              <a:t>xuất</a:t>
            </a:r>
            <a:r>
              <a:rPr lang="en-US" sz="2000" dirty="0">
                <a:solidFill>
                  <a:srgbClr val="454240"/>
                </a:solidFill>
                <a:latin typeface="Arial" panose="020B0604020202020204" pitchFamily="34" charset="0"/>
                <a:cs typeface="Arial" panose="020B0604020202020204" pitchFamily="34" charset="0"/>
              </a:rPr>
              <a:t> </a:t>
            </a:r>
            <a:r>
              <a:rPr lang="en-US" sz="2000" dirty="0" err="1">
                <a:solidFill>
                  <a:srgbClr val="454240"/>
                </a:solidFill>
                <a:latin typeface="Arial" panose="020B0604020202020204" pitchFamily="34" charset="0"/>
                <a:cs typeface="Arial" panose="020B0604020202020204" pitchFamily="34" charset="0"/>
              </a:rPr>
              <a:t>sữa</a:t>
            </a:r>
            <a:endParaRPr lang="en-US" sz="2000" dirty="0">
              <a:latin typeface="Arial" panose="020B0604020202020204" pitchFamily="34" charset="0"/>
              <a:cs typeface="Arial" panose="020B0604020202020204" pitchFamily="34" charset="0"/>
            </a:endParaRPr>
          </a:p>
          <a:p>
            <a:pPr>
              <a:lnSpc>
                <a:spcPts val="2850"/>
              </a:lnSpc>
            </a:pPr>
            <a:endParaRPr lang="en-US" sz="2000" dirty="0">
              <a:latin typeface="Arial" panose="020B0604020202020204" pitchFamily="34" charset="0"/>
              <a:cs typeface="Arial" panose="020B0604020202020204" pitchFamily="34" charset="0"/>
            </a:endParaRPr>
          </a:p>
          <a:p>
            <a:pPr>
              <a:lnSpc>
                <a:spcPts val="2850"/>
              </a:lnSpc>
            </a:pPr>
            <a:endParaRPr lang="en-US" sz="2000" dirty="0">
              <a:latin typeface="Arial" panose="020B0604020202020204" pitchFamily="34" charset="0"/>
              <a:cs typeface="Arial" panose="020B0604020202020204" pitchFamily="34" charset="0"/>
            </a:endParaRPr>
          </a:p>
        </p:txBody>
      </p:sp>
      <p:sp>
        <p:nvSpPr>
          <p:cNvPr id="5" name="Shape 2">
            <a:extLst>
              <a:ext uri="{FF2B5EF4-FFF2-40B4-BE49-F238E27FC236}">
                <a16:creationId xmlns:a16="http://schemas.microsoft.com/office/drawing/2014/main" id="{C420FA88-E146-A8CD-5D0F-998F2CE78D84}"/>
              </a:ext>
            </a:extLst>
          </p:cNvPr>
          <p:cNvSpPr/>
          <p:nvPr/>
        </p:nvSpPr>
        <p:spPr>
          <a:xfrm>
            <a:off x="793790" y="6201370"/>
            <a:ext cx="362903" cy="362903"/>
          </a:xfrm>
          <a:prstGeom prst="roundRect">
            <a:avLst>
              <a:gd name="adj" fmla="val 25194296"/>
            </a:avLst>
          </a:prstGeom>
          <a:noFill/>
          <a:ln w="7620">
            <a:solidFill>
              <a:srgbClr val="FFFFFF"/>
            </a:solidFill>
            <a:prstDash val="solid"/>
          </a:ln>
        </p:spPr>
        <p:txBody>
          <a:bodyPr/>
          <a:lstStyle/>
          <a:p>
            <a:endParaRPr lang="en-US">
              <a:latin typeface="Arial" panose="020B0604020202020204" pitchFamily="34" charset="0"/>
              <a:cs typeface="Arial" panose="020B0604020202020204" pitchFamily="34" charset="0"/>
            </a:endParaRPr>
          </a:p>
        </p:txBody>
      </p:sp>
      <p:sp>
        <p:nvSpPr>
          <p:cNvPr id="7" name="Text 0">
            <a:extLst>
              <a:ext uri="{FF2B5EF4-FFF2-40B4-BE49-F238E27FC236}">
                <a16:creationId xmlns:a16="http://schemas.microsoft.com/office/drawing/2014/main" id="{7E50EF95-9544-5D95-1968-D820F1D2CF35}"/>
              </a:ext>
            </a:extLst>
          </p:cNvPr>
          <p:cNvSpPr/>
          <p:nvPr/>
        </p:nvSpPr>
        <p:spPr>
          <a:xfrm>
            <a:off x="1156693" y="413192"/>
            <a:ext cx="11804800" cy="609856"/>
          </a:xfrm>
          <a:prstGeom prst="rect">
            <a:avLst/>
          </a:prstGeom>
          <a:noFill/>
          <a:ln/>
        </p:spPr>
        <p:txBody>
          <a:bodyPr wrap="square" lIns="0" tIns="0" rIns="0" bIns="0" rtlCol="0" anchor="t"/>
          <a:lstStyle/>
          <a:p>
            <a:pPr algn="ctr">
              <a:lnSpc>
                <a:spcPts val="5550"/>
              </a:lnSpc>
            </a:pPr>
            <a:r>
              <a:rPr lang="vi-VN" sz="2800" b="1">
                <a:solidFill>
                  <a:srgbClr val="5C4E3D"/>
                </a:solidFill>
                <a:latin typeface="Times New Roman" panose="02020603050405020304" pitchFamily="18" charset="0"/>
                <a:ea typeface="Libre Baskerville" pitchFamily="34" charset="-122"/>
                <a:cs typeface="Times New Roman" panose="02020603050405020304" pitchFamily="18" charset="0"/>
              </a:rPr>
              <a:t>Một số quy trình c</a:t>
            </a:r>
            <a:r>
              <a:rPr lang="en-US" sz="2800" b="1">
                <a:solidFill>
                  <a:srgbClr val="5C4E3D"/>
                </a:solidFill>
                <a:latin typeface="Times New Roman" panose="02020603050405020304" pitchFamily="18" charset="0"/>
                <a:ea typeface="Libre Baskerville" pitchFamily="34" charset="-122"/>
                <a:cs typeface="Times New Roman" panose="02020603050405020304" pitchFamily="18" charset="0"/>
              </a:rPr>
              <a:t>ông nghệ sản xuất ngành đồ uống (7)</a:t>
            </a:r>
            <a:endParaRPr lang="en-US" sz="2800" b="1">
              <a:latin typeface="Times New Roman" panose="02020603050405020304" pitchFamily="18" charset="0"/>
              <a:cs typeface="Times New Roman" panose="02020603050405020304" pitchFamily="18" charset="0"/>
            </a:endParaRPr>
          </a:p>
        </p:txBody>
      </p:sp>
      <p:pic>
        <p:nvPicPr>
          <p:cNvPr id="2050" name="Picture 2">
            <a:extLst>
              <a:ext uri="{FF2B5EF4-FFF2-40B4-BE49-F238E27FC236}">
                <a16:creationId xmlns:a16="http://schemas.microsoft.com/office/drawing/2014/main" id="{5E306DF6-1277-4ABF-AB29-D69F2F04D1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0916" y="1329489"/>
            <a:ext cx="3713747" cy="55706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5207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83AF41-19CD-8114-0434-CE4E53B967B1}"/>
            </a:ext>
          </a:extLst>
        </p:cNvPr>
        <p:cNvGrpSpPr/>
        <p:nvPr/>
      </p:nvGrpSpPr>
      <p:grpSpPr>
        <a:xfrm>
          <a:off x="0" y="0"/>
          <a:ext cx="0" cy="0"/>
          <a:chOff x="0" y="0"/>
          <a:chExt cx="0" cy="0"/>
        </a:xfrm>
      </p:grpSpPr>
      <p:sp>
        <p:nvSpPr>
          <p:cNvPr id="7" name="TextBox 6">
            <a:extLst>
              <a:ext uri="{FF2B5EF4-FFF2-40B4-BE49-F238E27FC236}">
                <a16:creationId xmlns:a16="http://schemas.microsoft.com/office/drawing/2014/main" id="{A8B7CE4B-BFD8-BA3C-8D60-2C1BF2A9E559}"/>
              </a:ext>
            </a:extLst>
          </p:cNvPr>
          <p:cNvSpPr txBox="1"/>
          <p:nvPr/>
        </p:nvSpPr>
        <p:spPr>
          <a:xfrm>
            <a:off x="3656499" y="502123"/>
            <a:ext cx="7317403" cy="799771"/>
          </a:xfrm>
          <a:prstGeom prst="rect">
            <a:avLst/>
          </a:prstGeom>
          <a:noFill/>
        </p:spPr>
        <p:txBody>
          <a:bodyPr wrap="square">
            <a:spAutoFit/>
          </a:bodyPr>
          <a:lstStyle/>
          <a:p>
            <a:pPr algn="ctr" defTabSz="1097280">
              <a:lnSpc>
                <a:spcPts val="6660"/>
              </a:lnSpc>
            </a:pPr>
            <a:r>
              <a:rPr lang="en-US" sz="2160" b="1">
                <a:solidFill>
                  <a:srgbClr val="87C6CC">
                    <a:lumMod val="50000"/>
                  </a:srgbClr>
                </a:solidFill>
                <a:latin typeface="Arial"/>
                <a:ea typeface="Fraunces Extra Bold" pitchFamily="34" charset="-122"/>
              </a:rPr>
              <a:t>CÂU HỎI THẢO LUẬN</a:t>
            </a:r>
            <a:endParaRPr lang="en-US" sz="2160" dirty="0">
              <a:solidFill>
                <a:srgbClr val="87C6CC">
                  <a:lumMod val="50000"/>
                </a:srgbClr>
              </a:solidFill>
              <a:latin typeface="Arial"/>
            </a:endParaRPr>
          </a:p>
        </p:txBody>
      </p:sp>
      <p:sp>
        <p:nvSpPr>
          <p:cNvPr id="2" name="Content Placeholder 1">
            <a:extLst>
              <a:ext uri="{FF2B5EF4-FFF2-40B4-BE49-F238E27FC236}">
                <a16:creationId xmlns:a16="http://schemas.microsoft.com/office/drawing/2014/main" id="{C7311709-8FE7-4E7F-71C6-27BFCF165474}"/>
              </a:ext>
            </a:extLst>
          </p:cNvPr>
          <p:cNvSpPr>
            <a:spLocks noGrp="1" noChangeArrowheads="1"/>
          </p:cNvSpPr>
          <p:nvPr>
            <p:ph idx="1"/>
          </p:nvPr>
        </p:nvSpPr>
        <p:spPr bwMode="auto">
          <a:xfrm>
            <a:off x="731839" y="1537525"/>
            <a:ext cx="11632440"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None/>
              <a:tabLst/>
            </a:pPr>
            <a:r>
              <a:rPr kumimoji="0" lang="en-US" altLang="en-US" b="1" i="0" u="none" strike="noStrike" cap="none" normalizeH="0" baseline="0">
                <a:ln>
                  <a:noFill/>
                </a:ln>
                <a:solidFill>
                  <a:schemeClr val="tx1"/>
                </a:solidFill>
                <a:effectLst/>
                <a:latin typeface="Arial" panose="020B0604020202020204" pitchFamily="34" charset="0"/>
              </a:rPr>
              <a:t>1. </a:t>
            </a:r>
            <a:r>
              <a:rPr kumimoji="0" lang="en-US" altLang="en-US" i="0" u="none" strike="noStrike" cap="none" normalizeH="0" baseline="0">
                <a:ln>
                  <a:noFill/>
                </a:ln>
                <a:solidFill>
                  <a:schemeClr val="tx1"/>
                </a:solidFill>
                <a:effectLst/>
                <a:latin typeface="Arial" panose="020B0604020202020204" pitchFamily="34" charset="0"/>
              </a:rPr>
              <a:t>Dây chuyền sản xuất hiện tại sử dụng công nghệ chiết rót nóng, lạnh hay vô trùng (aseptic)? Ưu – nhược điểm của từng công nghệ là gì?</a:t>
            </a:r>
          </a:p>
          <a:p>
            <a:pPr marL="0" marR="0" lvl="0" indent="0" algn="l" defTabSz="914400" rtl="0" eaLnBrk="0" fontAlgn="base" latinLnBrk="0" hangingPunct="0">
              <a:lnSpc>
                <a:spcPct val="150000"/>
              </a:lnSpc>
              <a:spcBef>
                <a:spcPct val="0"/>
              </a:spcBef>
              <a:spcAft>
                <a:spcPct val="0"/>
              </a:spcAft>
              <a:buClrTx/>
              <a:buSzTx/>
              <a:buNone/>
              <a:tabLst/>
            </a:pPr>
            <a:r>
              <a:rPr kumimoji="0" lang="en-US" altLang="en-US" i="0" u="none" strike="noStrike" cap="none" normalizeH="0" baseline="0">
                <a:ln>
                  <a:noFill/>
                </a:ln>
                <a:solidFill>
                  <a:schemeClr val="tx1"/>
                </a:solidFill>
                <a:effectLst/>
                <a:latin typeface="Arial" panose="020B0604020202020204" pitchFamily="34" charset="0"/>
              </a:rPr>
              <a:t>2. Các thiết bị chính trong dây chuyền có được đồng bộ hóa từ một nhà cung cấp hay ghép nối từ nhiều hãng? Tác động đến hiệu suất vận hành ra sao?</a:t>
            </a:r>
          </a:p>
          <a:p>
            <a:pPr marL="0" marR="0" lvl="0" indent="0" algn="l" defTabSz="914400" rtl="0" eaLnBrk="0" fontAlgn="base" latinLnBrk="0" hangingPunct="0">
              <a:lnSpc>
                <a:spcPct val="150000"/>
              </a:lnSpc>
              <a:spcBef>
                <a:spcPct val="0"/>
              </a:spcBef>
              <a:spcAft>
                <a:spcPct val="0"/>
              </a:spcAft>
              <a:buClrTx/>
              <a:buSzTx/>
              <a:buNone/>
              <a:tabLst/>
            </a:pPr>
            <a:r>
              <a:rPr kumimoji="0" lang="en-US" altLang="en-US" i="0" u="none" strike="noStrike" cap="none" normalizeH="0" baseline="0">
                <a:ln>
                  <a:noFill/>
                </a:ln>
                <a:solidFill>
                  <a:schemeClr val="tx1"/>
                </a:solidFill>
                <a:effectLst/>
                <a:latin typeface="Arial" panose="020B0604020202020204" pitchFamily="34" charset="0"/>
              </a:rPr>
              <a:t>3. Hệ thống tiệt trùng hiện tại dùng phương pháp gì (UHT, Pasteurization, UV...)? Tốc độ và mức tiêu thụ năng lượng như thế nào?</a:t>
            </a:r>
          </a:p>
          <a:p>
            <a:pPr marL="0" marR="0" lvl="0" indent="0" algn="l" defTabSz="914400" rtl="0" eaLnBrk="0" fontAlgn="base" latinLnBrk="0" hangingPunct="0">
              <a:lnSpc>
                <a:spcPct val="150000"/>
              </a:lnSpc>
              <a:spcBef>
                <a:spcPct val="0"/>
              </a:spcBef>
              <a:spcAft>
                <a:spcPct val="0"/>
              </a:spcAft>
              <a:buClrTx/>
              <a:buSzTx/>
              <a:buNone/>
              <a:tabLst/>
            </a:pPr>
            <a:r>
              <a:rPr kumimoji="0" lang="en-US" altLang="en-US" i="0" u="none" strike="noStrike" cap="none" normalizeH="0" baseline="0">
                <a:ln>
                  <a:noFill/>
                </a:ln>
                <a:solidFill>
                  <a:schemeClr val="tx1"/>
                </a:solidFill>
                <a:effectLst/>
                <a:latin typeface="Arial" panose="020B0604020202020204" pitchFamily="34" charset="0"/>
              </a:rPr>
              <a:t>4. Dây chuyền hiện có khả năng chuyển đổi định dạng bao bì linh hoạt không (chai PET, chai thủy tinh, lon...)? Thời gian thay đổi format là bao lâu?</a:t>
            </a:r>
          </a:p>
        </p:txBody>
      </p:sp>
    </p:spTree>
    <p:extLst>
      <p:ext uri="{BB962C8B-B14F-4D97-AF65-F5344CB8AC3E}">
        <p14:creationId xmlns:p14="http://schemas.microsoft.com/office/powerpoint/2010/main" val="1858230772"/>
      </p:ext>
    </p:extLst>
  </p:cSld>
  <p:clrMapOvr>
    <a:masterClrMapping/>
  </p:clrMapOvr>
  <p:transition advClick="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 y="562841"/>
            <a:ext cx="14630400" cy="1535618"/>
          </a:xfrm>
          <a:prstGeom prst="rect">
            <a:avLst/>
          </a:prstGeom>
          <a:noFill/>
          <a:ln/>
        </p:spPr>
        <p:txBody>
          <a:bodyPr wrap="none" lIns="0" tIns="0" rIns="0" bIns="0" rtlCol="0" anchor="t"/>
          <a:lstStyle/>
          <a:p>
            <a:pPr marL="0" indent="0" algn="ctr">
              <a:buNone/>
            </a:pPr>
            <a:r>
              <a:rPr lang="en-US" sz="2800" b="1">
                <a:solidFill>
                  <a:schemeClr val="accent1">
                    <a:lumMod val="50000"/>
                  </a:schemeClr>
                </a:solidFill>
                <a:cs typeface="Times New Roman" panose="02020603050405020304" pitchFamily="18" charset="0"/>
              </a:rPr>
              <a:t>ĐỊNH MỨC SỬ DỤNG NĂNG LƯỢNG NGÀNH CÔNG NGHIỆP SẢN XUẤT </a:t>
            </a:r>
          </a:p>
          <a:p>
            <a:pPr marL="0" indent="0" algn="ctr">
              <a:buNone/>
            </a:pPr>
            <a:r>
              <a:rPr lang="en-US" sz="2800" b="1">
                <a:solidFill>
                  <a:schemeClr val="accent1">
                    <a:lumMod val="50000"/>
                  </a:schemeClr>
                </a:solidFill>
                <a:cs typeface="Times New Roman" panose="02020603050405020304" pitchFamily="18" charset="0"/>
              </a:rPr>
              <a:t>BIA VÀ ĐỒ UỐNG KHÔNG CỒN TỪ 2025-2030</a:t>
            </a:r>
            <a:endParaRPr lang="en-US" sz="2800" b="1" dirty="0">
              <a:solidFill>
                <a:schemeClr val="accent1">
                  <a:lumMod val="50000"/>
                </a:schemeClr>
              </a:solidFill>
              <a:cs typeface="Times New Roman" panose="02020603050405020304" pitchFamily="18" charset="0"/>
            </a:endParaRPr>
          </a:p>
        </p:txBody>
      </p:sp>
      <p:sp>
        <p:nvSpPr>
          <p:cNvPr id="3" name="Text 1"/>
          <p:cNvSpPr/>
          <p:nvPr/>
        </p:nvSpPr>
        <p:spPr>
          <a:xfrm>
            <a:off x="719633" y="1899570"/>
            <a:ext cx="13077646" cy="604813"/>
          </a:xfrm>
          <a:prstGeom prst="rect">
            <a:avLst/>
          </a:prstGeom>
          <a:noFill/>
          <a:ln/>
        </p:spPr>
        <p:txBody>
          <a:bodyPr wrap="none" lIns="0" tIns="0" rIns="0" bIns="0" rtlCol="0" anchor="t"/>
          <a:lstStyle/>
          <a:p>
            <a:pPr marL="0" indent="0" algn="l">
              <a:lnSpc>
                <a:spcPts val="2750"/>
              </a:lnSpc>
              <a:buNone/>
            </a:pPr>
            <a:r>
              <a:rPr lang="en-US" sz="2800">
                <a:cs typeface="Times New Roman" panose="02020603050405020304" pitchFamily="18" charset="0"/>
              </a:rPr>
              <a:t>Định mức tiêu hao năng lượng giai đoạn từ năm 2021 đến hết năm 2025</a:t>
            </a:r>
            <a:endParaRPr lang="en-US" sz="2800" dirty="0">
              <a:cs typeface="Times New Roman" panose="02020603050405020304" pitchFamily="18" charset="0"/>
            </a:endParaRPr>
          </a:p>
        </p:txBody>
      </p:sp>
      <p:sp>
        <p:nvSpPr>
          <p:cNvPr id="4" name="Text 2"/>
          <p:cNvSpPr/>
          <p:nvPr/>
        </p:nvSpPr>
        <p:spPr>
          <a:xfrm>
            <a:off x="719633" y="2201977"/>
            <a:ext cx="6244709" cy="1451610"/>
          </a:xfrm>
          <a:prstGeom prst="rect">
            <a:avLst/>
          </a:prstGeom>
          <a:noFill/>
          <a:ln/>
        </p:spPr>
        <p:txBody>
          <a:bodyPr wrap="square" lIns="0" tIns="0" rIns="0" bIns="0" rtlCol="0" anchor="t"/>
          <a:lstStyle/>
          <a:p>
            <a:pPr marL="0" indent="0" algn="l">
              <a:lnSpc>
                <a:spcPts val="2850"/>
              </a:lnSpc>
              <a:buNone/>
            </a:pPr>
            <a:endParaRPr lang="en-US" sz="1750" dirty="0"/>
          </a:p>
        </p:txBody>
      </p:sp>
      <p:pic>
        <p:nvPicPr>
          <p:cNvPr id="8" name="Picture 7"/>
          <p:cNvPicPr>
            <a:picLocks noChangeAspect="1"/>
          </p:cNvPicPr>
          <p:nvPr/>
        </p:nvPicPr>
        <p:blipFill>
          <a:blip r:embed="rId3"/>
          <a:stretch>
            <a:fillRect/>
          </a:stretch>
        </p:blipFill>
        <p:spPr>
          <a:xfrm>
            <a:off x="2823286" y="2670963"/>
            <a:ext cx="8870339" cy="4206552"/>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910169" y="966739"/>
            <a:ext cx="7928491" cy="708779"/>
          </a:xfrm>
          <a:prstGeom prst="rect">
            <a:avLst/>
          </a:prstGeom>
          <a:noFill/>
          <a:ln/>
        </p:spPr>
        <p:txBody>
          <a:bodyPr wrap="none" lIns="0" tIns="0" rIns="0" bIns="0" rtlCol="0" anchor="t"/>
          <a:lstStyle/>
          <a:p>
            <a:pPr marL="0" indent="0" algn="l">
              <a:lnSpc>
                <a:spcPts val="5550"/>
              </a:lnSpc>
              <a:buNone/>
            </a:pPr>
            <a:endParaRPr lang="en-US" sz="3200" dirty="0">
              <a:latin typeface="Times New Roman" panose="02020603050405020304" pitchFamily="18" charset="0"/>
              <a:cs typeface="Times New Roman" panose="02020603050405020304" pitchFamily="18" charset="0"/>
            </a:endParaRPr>
          </a:p>
        </p:txBody>
      </p:sp>
      <p:sp>
        <p:nvSpPr>
          <p:cNvPr id="12" name="Text 10"/>
          <p:cNvSpPr/>
          <p:nvPr/>
        </p:nvSpPr>
        <p:spPr>
          <a:xfrm>
            <a:off x="793790" y="5922169"/>
            <a:ext cx="13042821" cy="725805"/>
          </a:xfrm>
          <a:prstGeom prst="rect">
            <a:avLst/>
          </a:prstGeom>
          <a:noFill/>
          <a:ln/>
        </p:spPr>
        <p:txBody>
          <a:bodyPr wrap="square" lIns="0" tIns="0" rIns="0" bIns="0" rtlCol="0" anchor="t"/>
          <a:lstStyle/>
          <a:p>
            <a:pPr marL="0" indent="0" algn="l">
              <a:lnSpc>
                <a:spcPts val="2850"/>
              </a:lnSpc>
              <a:buNone/>
            </a:pPr>
            <a:endParaRPr lang="en-US" sz="1750" dirty="0"/>
          </a:p>
        </p:txBody>
      </p:sp>
      <p:pic>
        <p:nvPicPr>
          <p:cNvPr id="14" name="Picture 13"/>
          <p:cNvPicPr>
            <a:picLocks noChangeAspect="1"/>
          </p:cNvPicPr>
          <p:nvPr/>
        </p:nvPicPr>
        <p:blipFill>
          <a:blip r:embed="rId3"/>
          <a:stretch>
            <a:fillRect/>
          </a:stretch>
        </p:blipFill>
        <p:spPr>
          <a:xfrm>
            <a:off x="2102412" y="1675517"/>
            <a:ext cx="10425575" cy="5656307"/>
          </a:xfrm>
          <a:prstGeom prst="rect">
            <a:avLst/>
          </a:prstGeom>
        </p:spPr>
      </p:pic>
      <p:sp>
        <p:nvSpPr>
          <p:cNvPr id="15" name="Rectangle 14"/>
          <p:cNvSpPr/>
          <p:nvPr/>
        </p:nvSpPr>
        <p:spPr>
          <a:xfrm>
            <a:off x="4" y="493246"/>
            <a:ext cx="14630400" cy="954107"/>
          </a:xfrm>
          <a:prstGeom prst="rect">
            <a:avLst/>
          </a:prstGeom>
        </p:spPr>
        <p:txBody>
          <a:bodyPr wrap="square">
            <a:spAutoFit/>
          </a:bodyPr>
          <a:lstStyle/>
          <a:p>
            <a:pPr algn="ctr"/>
            <a:r>
              <a:rPr lang="en-US" sz="2800" b="1">
                <a:solidFill>
                  <a:schemeClr val="accent1">
                    <a:lumMod val="50000"/>
                  </a:schemeClr>
                </a:solidFill>
                <a:cs typeface="Times New Roman" panose="02020603050405020304" pitchFamily="18" charset="0"/>
              </a:rPr>
              <a:t>ĐỊNH MỨC SỬ DỤNG NĂNG LƯỢNG GIAI ĐOẠN TỪ NĂM 2025 ĐẾN 2030</a:t>
            </a:r>
          </a:p>
          <a:p>
            <a:pPr algn="ctr"/>
            <a:r>
              <a:rPr lang="en-US" sz="2800" b="1">
                <a:solidFill>
                  <a:schemeClr val="accent1">
                    <a:lumMod val="50000"/>
                  </a:schemeClr>
                </a:solidFill>
                <a:cs typeface="Times New Roman" panose="02020603050405020304" pitchFamily="18" charset="0"/>
              </a:rPr>
              <a:t>(DỰ THẢO 2024)</a:t>
            </a:r>
            <a:endParaRPr lang="en-US" sz="2800" b="1" dirty="0">
              <a:solidFill>
                <a:schemeClr val="accent1">
                  <a:lumMod val="50000"/>
                </a:schemeClr>
              </a:solidFill>
              <a:cs typeface="Times New Roman" panose="02020603050405020304"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4512" y="624831"/>
            <a:ext cx="14630400" cy="812007"/>
          </a:xfrm>
          <a:prstGeom prst="rect">
            <a:avLst/>
          </a:prstGeom>
          <a:noFill/>
          <a:ln/>
        </p:spPr>
        <p:txBody>
          <a:bodyPr wrap="square" lIns="0" tIns="0" rIns="0" bIns="0" rtlCol="0" anchor="t"/>
          <a:lstStyle/>
          <a:p>
            <a:pPr marL="0" indent="0" algn="ctr">
              <a:lnSpc>
                <a:spcPts val="5250"/>
              </a:lnSpc>
              <a:buNone/>
            </a:pPr>
            <a:r>
              <a:rPr lang="en-US" sz="3000" b="1">
                <a:solidFill>
                  <a:schemeClr val="accent1">
                    <a:lumMod val="50000"/>
                  </a:schemeClr>
                </a:solidFill>
                <a:cs typeface="Times New Roman" panose="02020603050405020304" pitchFamily="18" charset="0"/>
              </a:rPr>
              <a:t>THỰC TRẠNG SUẤT TIÊU HAO NĂNG LƯỢNG TẠI MỘT SỐ DOANH NGHIỆP </a:t>
            </a:r>
            <a:endParaRPr lang="en-US" sz="3000" b="1" dirty="0">
              <a:solidFill>
                <a:schemeClr val="accent1">
                  <a:lumMod val="50000"/>
                </a:schemeClr>
              </a:solidFill>
              <a:cs typeface="Times New Roman" panose="02020603050405020304" pitchFamily="18" charset="0"/>
            </a:endParaRPr>
          </a:p>
        </p:txBody>
      </p:sp>
      <p:sp>
        <p:nvSpPr>
          <p:cNvPr id="5" name="Rectangle 4"/>
          <p:cNvSpPr/>
          <p:nvPr/>
        </p:nvSpPr>
        <p:spPr>
          <a:xfrm>
            <a:off x="631768" y="1596407"/>
            <a:ext cx="13147814" cy="4524315"/>
          </a:xfrm>
          <a:prstGeom prst="rect">
            <a:avLst/>
          </a:prstGeom>
        </p:spPr>
        <p:txBody>
          <a:bodyPr wrap="square">
            <a:spAutoFit/>
          </a:bodyPr>
          <a:lstStyle/>
          <a:p>
            <a:pPr marL="457200" indent="-457200">
              <a:lnSpc>
                <a:spcPct val="200000"/>
              </a:lnSpc>
              <a:buFont typeface="Wingdings" panose="05000000000000000000" pitchFamily="2" charset="2"/>
              <a:buChar char="Ø"/>
              <a:defRPr sz="2000"/>
            </a:pPr>
            <a:r>
              <a:rPr lang="vi-VN" sz="2400">
                <a:cs typeface="Arial" panose="020B0604020202020204" pitchFamily="34" charset="0"/>
              </a:rPr>
              <a:t>Mật độ năng lượng cao</a:t>
            </a:r>
          </a:p>
          <a:p>
            <a:pPr marL="457200" indent="-457200">
              <a:lnSpc>
                <a:spcPct val="200000"/>
              </a:lnSpc>
              <a:buFont typeface="Wingdings" panose="05000000000000000000" pitchFamily="2" charset="2"/>
              <a:buChar char="Ø"/>
              <a:defRPr sz="2000"/>
            </a:pPr>
            <a:r>
              <a:rPr lang="vi-VN" sz="2400">
                <a:cs typeface="Arial" panose="020B0604020202020204" pitchFamily="34" charset="0"/>
              </a:rPr>
              <a:t>Sử dụng năng lượng không hiệu quả</a:t>
            </a:r>
          </a:p>
          <a:p>
            <a:pPr marL="457200" indent="-457200">
              <a:lnSpc>
                <a:spcPct val="200000"/>
              </a:lnSpc>
              <a:buFont typeface="Wingdings" panose="05000000000000000000" pitchFamily="2" charset="2"/>
              <a:buChar char="Ø"/>
              <a:defRPr sz="2000"/>
            </a:pPr>
            <a:r>
              <a:rPr lang="vi-VN" sz="2400">
                <a:cs typeface="Arial" panose="020B0604020202020204" pitchFamily="34" charset="0"/>
              </a:rPr>
              <a:t>Thiếu giám sát và quản lý năng lượng</a:t>
            </a:r>
          </a:p>
          <a:p>
            <a:pPr marL="457200" indent="-457200">
              <a:lnSpc>
                <a:spcPct val="200000"/>
              </a:lnSpc>
              <a:buFont typeface="Wingdings" panose="05000000000000000000" pitchFamily="2" charset="2"/>
              <a:buChar char="Ø"/>
              <a:defRPr sz="2000"/>
            </a:pPr>
            <a:r>
              <a:rPr lang="vi-VN" sz="2400">
                <a:cs typeface="Arial" panose="020B0604020202020204" pitchFamily="34" charset="0"/>
              </a:rPr>
              <a:t>Chi phí vận hành cao</a:t>
            </a:r>
          </a:p>
          <a:p>
            <a:pPr marL="457200" indent="-457200">
              <a:lnSpc>
                <a:spcPct val="200000"/>
              </a:lnSpc>
              <a:buFont typeface="Wingdings" panose="05000000000000000000" pitchFamily="2" charset="2"/>
              <a:buChar char="Ø"/>
              <a:defRPr sz="2000"/>
            </a:pPr>
            <a:r>
              <a:rPr lang="vi-VN" sz="2400">
                <a:cs typeface="Arial" panose="020B0604020202020204" pitchFamily="34" charset="0"/>
              </a:rPr>
              <a:t>Tác động đến môi trường</a:t>
            </a:r>
          </a:p>
          <a:p>
            <a:pPr marL="457200" indent="-457200">
              <a:lnSpc>
                <a:spcPct val="200000"/>
              </a:lnSpc>
              <a:buFont typeface="Wingdings" panose="05000000000000000000" pitchFamily="2" charset="2"/>
              <a:buChar char="Ø"/>
              <a:defRPr sz="2000"/>
            </a:pPr>
            <a:r>
              <a:rPr lang="vi-VN" sz="2400">
                <a:cs typeface="Arial" panose="020B0604020202020204" pitchFamily="34" charset="0"/>
              </a:rPr>
              <a:t>Sáng kiến ​​mới nổi</a:t>
            </a:r>
            <a:endParaRPr lang="vi-VN" sz="2400" dirty="0">
              <a:latin typeface="Arial" panose="020B0604020202020204" pitchFamily="34" charset="0"/>
              <a:cs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793789" y="625824"/>
            <a:ext cx="13042821" cy="888916"/>
          </a:xfrm>
          <a:prstGeom prst="rect">
            <a:avLst/>
          </a:prstGeom>
          <a:noFill/>
          <a:ln/>
        </p:spPr>
        <p:txBody>
          <a:bodyPr wrap="none" lIns="0" tIns="0" rIns="0" bIns="0" rtlCol="0" anchor="t"/>
          <a:lstStyle/>
          <a:p>
            <a:pPr marL="0" indent="0" algn="ctr">
              <a:lnSpc>
                <a:spcPts val="5550"/>
              </a:lnSpc>
              <a:buNone/>
            </a:pPr>
            <a:r>
              <a:rPr lang="en-US" sz="3600" b="1" kern="0" spc="-134">
                <a:solidFill>
                  <a:schemeClr val="accent1">
                    <a:lumMod val="50000"/>
                  </a:schemeClr>
                </a:solidFill>
                <a:ea typeface="Bitter Medium" pitchFamily="34" charset="-122"/>
                <a:cs typeface="Times New Roman" panose="02020603050405020304" pitchFamily="18" charset="0"/>
              </a:rPr>
              <a:t>YẾU TỐ ẢNH HƯỞNG ĐẾN SUẤT TIÊU HAO NĂNG LƯỢNG</a:t>
            </a:r>
            <a:endParaRPr lang="en-US" sz="3600" b="1" dirty="0">
              <a:solidFill>
                <a:schemeClr val="accent1">
                  <a:lumMod val="50000"/>
                </a:schemeClr>
              </a:solidFill>
              <a:cs typeface="Times New Roman" panose="02020603050405020304" pitchFamily="18" charset="0"/>
            </a:endParaRPr>
          </a:p>
        </p:txBody>
      </p:sp>
      <p:sp>
        <p:nvSpPr>
          <p:cNvPr id="15" name="Text 9"/>
          <p:cNvSpPr/>
          <p:nvPr/>
        </p:nvSpPr>
        <p:spPr>
          <a:xfrm>
            <a:off x="793790" y="2743201"/>
            <a:ext cx="13042821" cy="3992642"/>
          </a:xfrm>
          <a:prstGeom prst="rect">
            <a:avLst/>
          </a:prstGeom>
          <a:noFill/>
          <a:ln/>
        </p:spPr>
        <p:txBody>
          <a:bodyPr wrap="square" lIns="0" tIns="0" rIns="0" bIns="0" rtlCol="0" anchor="t"/>
          <a:lstStyle/>
          <a:p>
            <a:pPr marL="0" indent="0" algn="l">
              <a:lnSpc>
                <a:spcPts val="2850"/>
              </a:lnSpc>
              <a:buNone/>
            </a:pPr>
            <a:r>
              <a:rPr lang="en-US" sz="1750" kern="0" spc="-36">
                <a:solidFill>
                  <a:srgbClr val="2B2E3C"/>
                </a:solidFill>
                <a:latin typeface="Open Sans" pitchFamily="34" charset="0"/>
                <a:ea typeface="Open Sans" pitchFamily="34" charset="-122"/>
                <a:cs typeface="Open Sans" pitchFamily="34" charset="-120"/>
              </a:rPr>
              <a:t>.</a:t>
            </a:r>
            <a:endParaRPr lang="en-US" sz="1750" dirty="0"/>
          </a:p>
        </p:txBody>
      </p:sp>
      <p:sp>
        <p:nvSpPr>
          <p:cNvPr id="17" name="Rectangle 16"/>
          <p:cNvSpPr/>
          <p:nvPr/>
        </p:nvSpPr>
        <p:spPr>
          <a:xfrm>
            <a:off x="793789" y="1923366"/>
            <a:ext cx="13042821" cy="3970318"/>
          </a:xfrm>
          <a:prstGeom prst="rect">
            <a:avLst/>
          </a:prstGeom>
        </p:spPr>
        <p:txBody>
          <a:bodyPr wrap="square">
            <a:spAutoFit/>
          </a:bodyPr>
          <a:lstStyle/>
          <a:p>
            <a:pPr marL="457200" indent="-457200" algn="just">
              <a:lnSpc>
                <a:spcPct val="150000"/>
              </a:lnSpc>
              <a:buFont typeface="Arial" panose="020B0604020202020204" pitchFamily="34" charset="0"/>
              <a:buChar char="•"/>
            </a:pPr>
            <a:r>
              <a:rPr lang="vi-VN" sz="2800">
                <a:solidFill>
                  <a:srgbClr val="333333"/>
                </a:solidFill>
              </a:rPr>
              <a:t>Giám sát và cải tạo hệ thống hiện hữu theo hướng tiết kiệm năng lượng, giảm năng lượng hao phí và năng lượng không cần thiết;</a:t>
            </a:r>
          </a:p>
          <a:p>
            <a:pPr marL="457200" indent="-457200" algn="just">
              <a:lnSpc>
                <a:spcPct val="150000"/>
              </a:lnSpc>
              <a:buFont typeface="Arial" panose="020B0604020202020204" pitchFamily="34" charset="0"/>
              <a:buChar char="•"/>
            </a:pPr>
            <a:r>
              <a:rPr lang="vi-VN" sz="2800">
                <a:solidFill>
                  <a:srgbClr val="333333"/>
                </a:solidFill>
              </a:rPr>
              <a:t>Thay đổi thói quen và tăng ý thức tiết kiệm năng lượng của người sử dụng;</a:t>
            </a:r>
          </a:p>
          <a:p>
            <a:pPr marL="457200" indent="-457200" algn="just">
              <a:lnSpc>
                <a:spcPct val="150000"/>
              </a:lnSpc>
              <a:buFont typeface="Arial" panose="020B0604020202020204" pitchFamily="34" charset="0"/>
              <a:buChar char="•"/>
            </a:pPr>
            <a:r>
              <a:rPr lang="vi-VN" sz="2800">
                <a:solidFill>
                  <a:srgbClr val="333333"/>
                </a:solidFill>
              </a:rPr>
              <a:t>Áp dụng các công nghệ hiện đại, thay thế các thiết bị cũ lạc hậu bằng các thiết bị mới sử dụng ít năng lượng hơn, giúp tăng hiệu suất với cùng mức tiêu hao năng lượng, sử dụng các nguồn năng lượng mới thay thế;</a:t>
            </a:r>
            <a:endParaRPr lang="vi-VN" sz="2800" b="0" i="0">
              <a:solidFill>
                <a:srgbClr val="333333"/>
              </a:solidFill>
              <a:effectLs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F891D73-610E-4C9C-4FC3-552C42D3B352}"/>
              </a:ext>
            </a:extLst>
          </p:cNvPr>
          <p:cNvSpPr txBox="1"/>
          <p:nvPr/>
        </p:nvSpPr>
        <p:spPr>
          <a:xfrm>
            <a:off x="1" y="668880"/>
            <a:ext cx="14630399" cy="646331"/>
          </a:xfrm>
          <a:prstGeom prst="rect">
            <a:avLst/>
          </a:prstGeom>
          <a:noFill/>
        </p:spPr>
        <p:txBody>
          <a:bodyPr wrap="square">
            <a:spAutoFit/>
          </a:bodyPr>
          <a:lstStyle/>
          <a:p>
            <a:pPr marL="167640" lvl="0">
              <a:lnSpc>
                <a:spcPct val="150000"/>
              </a:lnSpc>
              <a:buClr>
                <a:srgbClr val="000000"/>
              </a:buClr>
              <a:buSzPts val="1400"/>
              <a:defRPr/>
            </a:pPr>
            <a:r>
              <a:rPr lang="en-US" sz="2400" b="1" kern="0">
                <a:solidFill>
                  <a:srgbClr val="87C6CC">
                    <a:lumMod val="50000"/>
                  </a:srgbClr>
                </a:solidFill>
                <a:ea typeface="Roboto"/>
                <a:cs typeface="Roboto"/>
                <a:sym typeface="Roboto"/>
              </a:rPr>
              <a:t>II. MỘT SỐ ĐẶC ĐIỂM DÂY CHUYỀN CÔNG NGHỆ TRONG DÂY CHUYỀN SẢN XUẤT TRUNG BÌNH</a:t>
            </a:r>
            <a:endParaRPr kumimoji="0" lang="en-US" sz="2400" b="1" i="0" u="none" strike="noStrike" kern="0" cap="none" spc="0" normalizeH="0" baseline="0" noProof="0" dirty="0">
              <a:ln>
                <a:noFill/>
              </a:ln>
              <a:solidFill>
                <a:srgbClr val="87C6CC">
                  <a:lumMod val="50000"/>
                </a:srgbClr>
              </a:solidFill>
              <a:effectLst/>
              <a:uLnTx/>
              <a:uFillTx/>
              <a:latin typeface="Arial"/>
              <a:ea typeface="Roboto"/>
              <a:cs typeface="Roboto"/>
              <a:sym typeface="Roboto"/>
            </a:endParaRPr>
          </a:p>
        </p:txBody>
      </p:sp>
      <p:pic>
        <p:nvPicPr>
          <p:cNvPr id="2050" name="Picture 2" descr="Beverage Manufacturing | The Ultimate Guide! 💡">
            <a:extLst>
              <a:ext uri="{FF2B5EF4-FFF2-40B4-BE49-F238E27FC236}">
                <a16:creationId xmlns:a16="http://schemas.microsoft.com/office/drawing/2014/main" id="{B7C2A870-BF5E-6936-167E-31B10CDD40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2051" y="1514711"/>
            <a:ext cx="10723417" cy="58684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88820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0" y="669274"/>
            <a:ext cx="14630400" cy="664488"/>
          </a:xfrm>
          <a:prstGeom prst="rect">
            <a:avLst/>
          </a:prstGeom>
          <a:noFill/>
          <a:ln/>
        </p:spPr>
        <p:txBody>
          <a:bodyPr wrap="none" lIns="0" tIns="0" rIns="0" bIns="0" rtlCol="0" anchor="t"/>
          <a:lstStyle/>
          <a:p>
            <a:pPr algn="ctr">
              <a:lnSpc>
                <a:spcPts val="5200"/>
              </a:lnSpc>
            </a:pPr>
            <a:r>
              <a:rPr lang="en-US" sz="3600" b="1" kern="0" spc="-126">
                <a:solidFill>
                  <a:srgbClr val="337177"/>
                </a:solidFill>
                <a:latin typeface="Arial" panose="020B0604020202020204" pitchFamily="34" charset="0"/>
                <a:ea typeface="Bitter Medium" pitchFamily="34" charset="-122"/>
                <a:cs typeface="Arial" panose="020B0604020202020204" pitchFamily="34" charset="0"/>
              </a:rPr>
              <a:t>GIẢI PHÁP GIẢM TIÊU THỤ</a:t>
            </a:r>
            <a:endParaRPr lang="en-US" sz="3600" b="1" dirty="0">
              <a:solidFill>
                <a:srgbClr val="337177"/>
              </a:solidFill>
              <a:latin typeface="Arial" panose="020B0604020202020204" pitchFamily="34" charset="0"/>
              <a:cs typeface="Arial" panose="020B0604020202020204" pitchFamily="34" charset="0"/>
            </a:endParaRPr>
          </a:p>
        </p:txBody>
      </p:sp>
      <p:sp>
        <p:nvSpPr>
          <p:cNvPr id="4" name="Text 1"/>
          <p:cNvSpPr/>
          <p:nvPr/>
        </p:nvSpPr>
        <p:spPr>
          <a:xfrm>
            <a:off x="799463" y="2108006"/>
            <a:ext cx="5558395" cy="332303"/>
          </a:xfrm>
          <a:prstGeom prst="rect">
            <a:avLst/>
          </a:prstGeom>
          <a:noFill/>
          <a:ln/>
        </p:spPr>
        <p:txBody>
          <a:bodyPr wrap="none" lIns="0" tIns="0" rIns="0" bIns="0" rtlCol="0" anchor="t"/>
          <a:lstStyle/>
          <a:p>
            <a:pPr>
              <a:lnSpc>
                <a:spcPts val="2600"/>
              </a:lnSpc>
            </a:pPr>
            <a:r>
              <a:rPr lang="vi-VN" sz="2400">
                <a:cs typeface="Arial" panose="020B0604020202020204" pitchFamily="34" charset="0"/>
              </a:rPr>
              <a:t>1. Tối ưu hóa dây chuyền sản xuất</a:t>
            </a:r>
            <a:endParaRPr lang="en-US" sz="2400" dirty="0">
              <a:latin typeface="Arial" panose="020B0604020202020204" pitchFamily="34" charset="0"/>
              <a:cs typeface="Arial" panose="020B0604020202020204" pitchFamily="34" charset="0"/>
            </a:endParaRPr>
          </a:p>
        </p:txBody>
      </p:sp>
      <p:sp>
        <p:nvSpPr>
          <p:cNvPr id="5" name="Text 2"/>
          <p:cNvSpPr/>
          <p:nvPr/>
        </p:nvSpPr>
        <p:spPr>
          <a:xfrm>
            <a:off x="799463" y="3010857"/>
            <a:ext cx="11190863" cy="345070"/>
          </a:xfrm>
          <a:prstGeom prst="rect">
            <a:avLst/>
          </a:prstGeom>
          <a:noFill/>
          <a:ln/>
        </p:spPr>
        <p:txBody>
          <a:bodyPr wrap="none" lIns="0" tIns="0" rIns="0" bIns="0" rtlCol="0" anchor="t"/>
          <a:lstStyle/>
          <a:p>
            <a:pPr>
              <a:lnSpc>
                <a:spcPts val="2650"/>
              </a:lnSpc>
            </a:pPr>
            <a:r>
              <a:rPr lang="en-US" sz="2400" kern="0" spc="-33">
                <a:solidFill>
                  <a:srgbClr val="2B2E3C"/>
                </a:solidFill>
                <a:latin typeface="Arial" panose="020B0604020202020204" pitchFamily="34" charset="0"/>
                <a:ea typeface="Open Sans" pitchFamily="34" charset="-122"/>
                <a:cs typeface="Arial" panose="020B0604020202020204" pitchFamily="34" charset="0"/>
              </a:rPr>
              <a:t>2. Thu hồi nhiệt và tái sử dụng.</a:t>
            </a:r>
            <a:endParaRPr lang="en-US" sz="2400" dirty="0">
              <a:latin typeface="Arial" panose="020B0604020202020204" pitchFamily="34" charset="0"/>
              <a:cs typeface="Arial" panose="020B0604020202020204" pitchFamily="34" charset="0"/>
            </a:endParaRPr>
          </a:p>
        </p:txBody>
      </p:sp>
      <p:sp>
        <p:nvSpPr>
          <p:cNvPr id="7" name="Text 3"/>
          <p:cNvSpPr/>
          <p:nvPr/>
        </p:nvSpPr>
        <p:spPr>
          <a:xfrm>
            <a:off x="799463" y="3922554"/>
            <a:ext cx="3417213" cy="332303"/>
          </a:xfrm>
          <a:prstGeom prst="rect">
            <a:avLst/>
          </a:prstGeom>
          <a:noFill/>
          <a:ln/>
        </p:spPr>
        <p:txBody>
          <a:bodyPr wrap="none" lIns="0" tIns="0" rIns="0" bIns="0" rtlCol="0" anchor="t"/>
          <a:lstStyle/>
          <a:p>
            <a:pPr>
              <a:lnSpc>
                <a:spcPts val="2600"/>
              </a:lnSpc>
            </a:pPr>
            <a:r>
              <a:rPr lang="vi-VN" sz="2400">
                <a:cs typeface="Arial" panose="020B0604020202020204" pitchFamily="34" charset="0"/>
              </a:rPr>
              <a:t>3. Tối ưu hóa hệ thống làm mát</a:t>
            </a:r>
            <a:endParaRPr lang="en-US" sz="2400" dirty="0">
              <a:latin typeface="Arial" panose="020B0604020202020204" pitchFamily="34" charset="0"/>
              <a:cs typeface="Arial" panose="020B0604020202020204" pitchFamily="34" charset="0"/>
            </a:endParaRPr>
          </a:p>
        </p:txBody>
      </p:sp>
      <p:sp>
        <p:nvSpPr>
          <p:cNvPr id="13" name="Text 7"/>
          <p:cNvSpPr/>
          <p:nvPr/>
        </p:nvSpPr>
        <p:spPr>
          <a:xfrm>
            <a:off x="799463" y="5720414"/>
            <a:ext cx="2658070" cy="332303"/>
          </a:xfrm>
          <a:prstGeom prst="rect">
            <a:avLst/>
          </a:prstGeom>
          <a:noFill/>
          <a:ln/>
        </p:spPr>
        <p:txBody>
          <a:bodyPr wrap="none" lIns="0" tIns="0" rIns="0" bIns="0" rtlCol="0" anchor="t"/>
          <a:lstStyle/>
          <a:p>
            <a:pPr>
              <a:lnSpc>
                <a:spcPts val="2600"/>
              </a:lnSpc>
            </a:pPr>
            <a:r>
              <a:rPr lang="vi-VN" sz="2400" kern="0" spc="-63">
                <a:solidFill>
                  <a:srgbClr val="2B2E3C"/>
                </a:solidFill>
                <a:cs typeface="Arial" panose="020B0604020202020204" pitchFamily="34" charset="0"/>
              </a:rPr>
              <a:t>5. Quản lý năng lượng thông minh</a:t>
            </a:r>
            <a:endParaRPr lang="en-US" sz="2400" dirty="0">
              <a:latin typeface="Arial" panose="020B0604020202020204" pitchFamily="34" charset="0"/>
              <a:cs typeface="Arial" panose="020B0604020202020204" pitchFamily="34" charset="0"/>
            </a:endParaRPr>
          </a:p>
        </p:txBody>
      </p:sp>
      <p:sp>
        <p:nvSpPr>
          <p:cNvPr id="20" name="Text 3"/>
          <p:cNvSpPr/>
          <p:nvPr/>
        </p:nvSpPr>
        <p:spPr>
          <a:xfrm>
            <a:off x="799462" y="4821484"/>
            <a:ext cx="3417213" cy="332303"/>
          </a:xfrm>
          <a:prstGeom prst="rect">
            <a:avLst/>
          </a:prstGeom>
          <a:noFill/>
          <a:ln/>
        </p:spPr>
        <p:txBody>
          <a:bodyPr wrap="none" lIns="0" tIns="0" rIns="0" bIns="0" rtlCol="0" anchor="t"/>
          <a:lstStyle/>
          <a:p>
            <a:pPr>
              <a:lnSpc>
                <a:spcPts val="2600"/>
              </a:lnSpc>
            </a:pPr>
            <a:r>
              <a:rPr lang="vi-VN" sz="2400" kern="0" spc="-63">
                <a:solidFill>
                  <a:srgbClr val="2B2E3C"/>
                </a:solidFill>
                <a:ea typeface="Bitter Medium" pitchFamily="34" charset="-122"/>
                <a:cs typeface="Arial" panose="020B0604020202020204" pitchFamily="34" charset="0"/>
              </a:rPr>
              <a:t>4. Sử dụng năng lượng tái tạo</a:t>
            </a: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481788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744259" y="651216"/>
            <a:ext cx="13071493" cy="664488"/>
          </a:xfrm>
          <a:prstGeom prst="rect">
            <a:avLst/>
          </a:prstGeom>
          <a:noFill/>
          <a:ln/>
        </p:spPr>
        <p:txBody>
          <a:bodyPr wrap="none" lIns="0" tIns="0" rIns="0" bIns="0" rtlCol="0" anchor="t"/>
          <a:lstStyle/>
          <a:p>
            <a:pPr marL="0" indent="0" algn="ctr">
              <a:lnSpc>
                <a:spcPts val="5200"/>
              </a:lnSpc>
              <a:buNone/>
            </a:pPr>
            <a:r>
              <a:rPr lang="en-US" sz="3600" b="1" kern="0" spc="-126">
                <a:solidFill>
                  <a:schemeClr val="accent1">
                    <a:lumMod val="50000"/>
                  </a:schemeClr>
                </a:solidFill>
                <a:cs typeface="Times New Roman" panose="02020603050405020304" pitchFamily="18" charset="0"/>
              </a:rPr>
              <a:t>1. TỐI ƯU DÂY CHUYỀN SẢN XUẤT</a:t>
            </a:r>
            <a:endParaRPr lang="en-US" sz="3600" b="1" dirty="0">
              <a:solidFill>
                <a:schemeClr val="accent1">
                  <a:lumMod val="50000"/>
                </a:schemeClr>
              </a:solidFill>
              <a:cs typeface="Times New Roman" panose="02020603050405020304" pitchFamily="18" charset="0"/>
            </a:endParaRPr>
          </a:p>
        </p:txBody>
      </p:sp>
      <p:sp>
        <p:nvSpPr>
          <p:cNvPr id="4" name="Text 1"/>
          <p:cNvSpPr/>
          <p:nvPr/>
        </p:nvSpPr>
        <p:spPr>
          <a:xfrm>
            <a:off x="744259" y="1761589"/>
            <a:ext cx="13187872" cy="4649821"/>
          </a:xfrm>
          <a:prstGeom prst="rect">
            <a:avLst/>
          </a:prstGeom>
          <a:noFill/>
          <a:ln/>
        </p:spPr>
        <p:txBody>
          <a:bodyPr wrap="none" lIns="0" tIns="0" rIns="0" bIns="0" rtlCol="0" anchor="t"/>
          <a:lstStyle/>
          <a:p>
            <a:pPr marL="457200" indent="-457200" algn="l">
              <a:lnSpc>
                <a:spcPct val="150000"/>
              </a:lnSpc>
              <a:buFont typeface="Arial" panose="020B0604020202020204" pitchFamily="34" charset="0"/>
              <a:buChar char="•"/>
            </a:pPr>
            <a:r>
              <a:rPr lang="en-US" sz="3200">
                <a:cs typeface="Times New Roman" panose="02020603050405020304" pitchFamily="18" charset="0"/>
              </a:rPr>
              <a:t>Ứng dụng SCADA, cảm biến giám sát tiêu thụ</a:t>
            </a:r>
          </a:p>
          <a:p>
            <a:pPr marL="457200" indent="-457200" algn="l">
              <a:lnSpc>
                <a:spcPct val="150000"/>
              </a:lnSpc>
              <a:buFont typeface="Arial" panose="020B0604020202020204" pitchFamily="34" charset="0"/>
              <a:buChar char="•"/>
            </a:pPr>
            <a:r>
              <a:rPr lang="en-US" sz="3200">
                <a:cs typeface="Times New Roman" panose="02020603050405020304" pitchFamily="18" charset="0"/>
              </a:rPr>
              <a:t>Bảo trì định kì thiết bị trao đổi nhiệt, động cơ</a:t>
            </a:r>
          </a:p>
          <a:p>
            <a:pPr marL="457200" indent="-457200" algn="l">
              <a:lnSpc>
                <a:spcPct val="150000"/>
              </a:lnSpc>
              <a:buFont typeface="Arial" panose="020B0604020202020204" pitchFamily="34" charset="0"/>
              <a:buChar char="•"/>
            </a:pPr>
            <a:r>
              <a:rPr lang="en-US" sz="3200">
                <a:cs typeface="Times New Roman" panose="02020603050405020304" pitchFamily="18" charset="0"/>
              </a:rPr>
              <a:t>Tối ưu tốc độ vận hành theo tải thực tế</a:t>
            </a:r>
            <a:endParaRPr lang="en-US" sz="3200" dirty="0">
              <a:cs typeface="Times New Roman" panose="02020603050405020304" pitchFamily="18" charset="0"/>
            </a:endParaRPr>
          </a:p>
        </p:txBody>
      </p:sp>
    </p:spTree>
    <p:extLst>
      <p:ext uri="{BB962C8B-B14F-4D97-AF65-F5344CB8AC3E}">
        <p14:creationId xmlns:p14="http://schemas.microsoft.com/office/powerpoint/2010/main" val="17667744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744260" y="584716"/>
            <a:ext cx="13154620" cy="664488"/>
          </a:xfrm>
          <a:prstGeom prst="rect">
            <a:avLst/>
          </a:prstGeom>
          <a:noFill/>
          <a:ln/>
        </p:spPr>
        <p:txBody>
          <a:bodyPr wrap="none" lIns="0" tIns="0" rIns="0" bIns="0" rtlCol="0" anchor="t"/>
          <a:lstStyle/>
          <a:p>
            <a:pPr marL="0" indent="0" algn="ctr">
              <a:lnSpc>
                <a:spcPts val="5200"/>
              </a:lnSpc>
              <a:buNone/>
            </a:pPr>
            <a:r>
              <a:rPr lang="en-US" sz="3600" b="1" kern="0" spc="-126">
                <a:solidFill>
                  <a:schemeClr val="accent1">
                    <a:lumMod val="50000"/>
                  </a:schemeClr>
                </a:solidFill>
                <a:cs typeface="Times New Roman" panose="02020603050405020304" pitchFamily="18" charset="0"/>
              </a:rPr>
              <a:t>2. THU HỒI VÀ TÁI SỬ DỤNG NHIỆT</a:t>
            </a:r>
            <a:endParaRPr lang="en-US" sz="3600" b="1" dirty="0">
              <a:solidFill>
                <a:schemeClr val="accent1">
                  <a:lumMod val="50000"/>
                </a:schemeClr>
              </a:solidFill>
              <a:cs typeface="Times New Roman" panose="02020603050405020304" pitchFamily="18" charset="0"/>
            </a:endParaRPr>
          </a:p>
        </p:txBody>
      </p:sp>
      <p:sp>
        <p:nvSpPr>
          <p:cNvPr id="4" name="Text 1"/>
          <p:cNvSpPr/>
          <p:nvPr/>
        </p:nvSpPr>
        <p:spPr>
          <a:xfrm>
            <a:off x="744260" y="1728339"/>
            <a:ext cx="10110941" cy="4649821"/>
          </a:xfrm>
          <a:prstGeom prst="rect">
            <a:avLst/>
          </a:prstGeom>
          <a:noFill/>
          <a:ln/>
        </p:spPr>
        <p:txBody>
          <a:bodyPr wrap="none" lIns="0" tIns="0" rIns="0" bIns="0" rtlCol="0" anchor="t"/>
          <a:lstStyle/>
          <a:p>
            <a:pPr marL="571500" indent="-571500">
              <a:lnSpc>
                <a:spcPct val="150000"/>
              </a:lnSpc>
              <a:buFont typeface="Arial" panose="020B0604020202020204" pitchFamily="34" charset="0"/>
              <a:buChar char="•"/>
              <a:defRPr sz="2000"/>
            </a:pPr>
            <a:r>
              <a:rPr lang="vi-VN" sz="3200"/>
              <a:t>Thu hồi nhiệt từ hơi nước, nước xả</a:t>
            </a:r>
          </a:p>
          <a:p>
            <a:pPr marL="571500" indent="-571500">
              <a:lnSpc>
                <a:spcPct val="150000"/>
              </a:lnSpc>
              <a:buFont typeface="Arial" panose="020B0604020202020204" pitchFamily="34" charset="0"/>
              <a:buChar char="•"/>
              <a:defRPr sz="2000"/>
            </a:pPr>
            <a:r>
              <a:rPr lang="vi-VN" sz="3200"/>
              <a:t>Tái sử dụng condensate vào nồi hơi</a:t>
            </a:r>
          </a:p>
          <a:p>
            <a:pPr marL="571500" indent="-571500">
              <a:lnSpc>
                <a:spcPct val="150000"/>
              </a:lnSpc>
              <a:buFont typeface="Arial" panose="020B0604020202020204" pitchFamily="34" charset="0"/>
              <a:buChar char="•"/>
              <a:defRPr sz="2000"/>
            </a:pPr>
            <a:r>
              <a:rPr lang="vi-VN" sz="3200"/>
              <a:t>Tiết kiệm 15–30% tổng năng lượng nhiệt</a:t>
            </a:r>
          </a:p>
        </p:txBody>
      </p:sp>
    </p:spTree>
    <p:extLst>
      <p:ext uri="{BB962C8B-B14F-4D97-AF65-F5344CB8AC3E}">
        <p14:creationId xmlns:p14="http://schemas.microsoft.com/office/powerpoint/2010/main" val="33139267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641AF3-9A71-3CBC-13E9-EDFCBF6D4F1A}"/>
              </a:ext>
            </a:extLst>
          </p:cNvPr>
          <p:cNvSpPr>
            <a:spLocks noGrp="1"/>
          </p:cNvSpPr>
          <p:nvPr>
            <p:ph idx="1"/>
          </p:nvPr>
        </p:nvSpPr>
        <p:spPr>
          <a:xfrm>
            <a:off x="465513" y="1882713"/>
            <a:ext cx="13433367" cy="2270840"/>
          </a:xfrm>
        </p:spPr>
        <p:txBody>
          <a:bodyPr>
            <a:normAutofit/>
          </a:bodyPr>
          <a:lstStyle/>
          <a:p>
            <a:pPr marL="624840" indent="-457200" algn="just">
              <a:lnSpc>
                <a:spcPct val="150000"/>
              </a:lnSpc>
              <a:buClr>
                <a:schemeClr val="tx1"/>
              </a:buClr>
              <a:buSzPct val="63000"/>
              <a:buFont typeface="+mj-lt"/>
              <a:buAutoNum type="arabicPeriod"/>
            </a:pPr>
            <a:r>
              <a:rPr lang="en-US" b="1" dirty="0">
                <a:solidFill>
                  <a:schemeClr val="accent1">
                    <a:lumMod val="50000"/>
                  </a:schemeClr>
                </a:solidFill>
              </a:rPr>
              <a:t>THÔNG TIN VỀ ĐẶC ĐIỂM DÂY CHUYỀN CÔNG NGHỆ ĐIỂN HÌNH</a:t>
            </a:r>
          </a:p>
          <a:p>
            <a:pPr marL="624840" indent="-457200" algn="just">
              <a:lnSpc>
                <a:spcPct val="150000"/>
              </a:lnSpc>
              <a:buClr>
                <a:schemeClr val="tx1"/>
              </a:buClr>
              <a:buSzPct val="63000"/>
              <a:buFont typeface="+mj-lt"/>
              <a:buAutoNum type="arabicPeriod"/>
            </a:pPr>
            <a:r>
              <a:rPr lang="en-US" b="1" dirty="0">
                <a:solidFill>
                  <a:schemeClr val="accent1">
                    <a:lumMod val="50000"/>
                  </a:schemeClr>
                </a:solidFill>
              </a:rPr>
              <a:t>MỘT SỐ ĐẶC ĐIỂM DÂY CHUYỀN CÔNG NGHỆ TRONG DÂY CHUYỀN SẢN XUẤT TRUNG BÌNH</a:t>
            </a:r>
          </a:p>
        </p:txBody>
      </p:sp>
      <p:sp>
        <p:nvSpPr>
          <p:cNvPr id="7" name="TextBox 6">
            <a:extLst>
              <a:ext uri="{FF2B5EF4-FFF2-40B4-BE49-F238E27FC236}">
                <a16:creationId xmlns:a16="http://schemas.microsoft.com/office/drawing/2014/main" id="{2A423484-54DE-4C5D-B9EA-C990F402C25E}"/>
              </a:ext>
            </a:extLst>
          </p:cNvPr>
          <p:cNvSpPr txBox="1"/>
          <p:nvPr/>
        </p:nvSpPr>
        <p:spPr>
          <a:xfrm>
            <a:off x="3656499" y="502123"/>
            <a:ext cx="7317403" cy="830164"/>
          </a:xfrm>
          <a:prstGeom prst="rect">
            <a:avLst/>
          </a:prstGeom>
          <a:noFill/>
        </p:spPr>
        <p:txBody>
          <a:bodyPr wrap="square">
            <a:spAutoFit/>
          </a:bodyPr>
          <a:lstStyle/>
          <a:p>
            <a:pPr algn="ctr" defTabSz="1097280">
              <a:lnSpc>
                <a:spcPts val="6660"/>
              </a:lnSpc>
            </a:pPr>
            <a:r>
              <a:rPr lang="en-US" sz="3200" b="1">
                <a:solidFill>
                  <a:srgbClr val="87C6CC">
                    <a:lumMod val="50000"/>
                  </a:srgbClr>
                </a:solidFill>
                <a:latin typeface="Arial"/>
                <a:ea typeface="Fraunces Extra Bold" pitchFamily="34" charset="-122"/>
                <a:cs typeface="Fraunces Extra Bold" pitchFamily="34" charset="-120"/>
              </a:rPr>
              <a:t>NỘI DUNG</a:t>
            </a:r>
            <a:endParaRPr lang="en-US" sz="3200" dirty="0">
              <a:solidFill>
                <a:srgbClr val="87C6CC">
                  <a:lumMod val="50000"/>
                </a:srgbClr>
              </a:solidFill>
              <a:latin typeface="Arial"/>
            </a:endParaRPr>
          </a:p>
        </p:txBody>
      </p:sp>
    </p:spTree>
    <p:extLst>
      <p:ext uri="{BB962C8B-B14F-4D97-AF65-F5344CB8AC3E}">
        <p14:creationId xmlns:p14="http://schemas.microsoft.com/office/powerpoint/2010/main" val="1651741432"/>
      </p:ext>
    </p:extLst>
  </p:cSld>
  <p:clrMapOvr>
    <a:masterClrMapping/>
  </p:clrMapOvr>
  <p:transition advClick="0"/>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744259" y="634591"/>
            <a:ext cx="13121369" cy="664488"/>
          </a:xfrm>
          <a:prstGeom prst="rect">
            <a:avLst/>
          </a:prstGeom>
          <a:noFill/>
          <a:ln/>
        </p:spPr>
        <p:txBody>
          <a:bodyPr wrap="none" lIns="0" tIns="0" rIns="0" bIns="0" rtlCol="0" anchor="t"/>
          <a:lstStyle/>
          <a:p>
            <a:pPr marL="0" indent="0" algn="ctr">
              <a:lnSpc>
                <a:spcPts val="5200"/>
              </a:lnSpc>
              <a:buNone/>
            </a:pPr>
            <a:r>
              <a:rPr lang="en-US" sz="3600" b="1" kern="0" spc="-126">
                <a:solidFill>
                  <a:schemeClr val="accent1">
                    <a:lumMod val="50000"/>
                  </a:schemeClr>
                </a:solidFill>
                <a:cs typeface="Times New Roman" panose="02020603050405020304" pitchFamily="18" charset="0"/>
              </a:rPr>
              <a:t>3. TỐI ƯU HỆ THỐNG LẠNH</a:t>
            </a:r>
            <a:endParaRPr lang="en-US" sz="3600" b="1" dirty="0">
              <a:solidFill>
                <a:schemeClr val="accent1">
                  <a:lumMod val="50000"/>
                </a:schemeClr>
              </a:solidFill>
              <a:cs typeface="Times New Roman" panose="02020603050405020304" pitchFamily="18" charset="0"/>
            </a:endParaRPr>
          </a:p>
        </p:txBody>
      </p:sp>
      <p:sp>
        <p:nvSpPr>
          <p:cNvPr id="4" name="Text 1"/>
          <p:cNvSpPr/>
          <p:nvPr/>
        </p:nvSpPr>
        <p:spPr>
          <a:xfrm>
            <a:off x="744260" y="1744964"/>
            <a:ext cx="10611988" cy="4649821"/>
          </a:xfrm>
          <a:prstGeom prst="rect">
            <a:avLst/>
          </a:prstGeom>
          <a:noFill/>
          <a:ln/>
        </p:spPr>
        <p:txBody>
          <a:bodyPr wrap="none" lIns="0" tIns="0" rIns="0" bIns="0" rtlCol="0" anchor="t"/>
          <a:lstStyle/>
          <a:p>
            <a:pPr marL="571500" indent="-571500">
              <a:lnSpc>
                <a:spcPct val="150000"/>
              </a:lnSpc>
              <a:buFont typeface="Arial" panose="020B0604020202020204" pitchFamily="34" charset="0"/>
              <a:buChar char="•"/>
              <a:defRPr sz="2000"/>
            </a:pPr>
            <a:r>
              <a:rPr lang="en-US" sz="3200">
                <a:cs typeface="Times New Roman" panose="02020603050405020304" pitchFamily="18" charset="0"/>
              </a:rPr>
              <a:t>Máy nén biến tần (inverter) – tiết kiệm 20–40%</a:t>
            </a:r>
          </a:p>
          <a:p>
            <a:pPr marL="571500" indent="-571500">
              <a:lnSpc>
                <a:spcPct val="150000"/>
              </a:lnSpc>
              <a:buFont typeface="Arial" panose="020B0604020202020204" pitchFamily="34" charset="0"/>
              <a:buChar char="•"/>
              <a:defRPr sz="2000"/>
            </a:pPr>
            <a:r>
              <a:rPr lang="en-US" sz="3200">
                <a:cs typeface="Times New Roman" panose="02020603050405020304" pitchFamily="18" charset="0"/>
              </a:rPr>
              <a:t>Chất tải lạnh hiệu suất cao: NH₃, CO₂</a:t>
            </a:r>
          </a:p>
          <a:p>
            <a:pPr marL="571500" indent="-571500">
              <a:lnSpc>
                <a:spcPct val="150000"/>
              </a:lnSpc>
              <a:buFont typeface="Arial" panose="020B0604020202020204" pitchFamily="34" charset="0"/>
              <a:buChar char="•"/>
              <a:defRPr sz="2000"/>
            </a:pPr>
            <a:r>
              <a:rPr lang="en-US" sz="3200">
                <a:cs typeface="Times New Roman" panose="02020603050405020304" pitchFamily="18" charset="0"/>
              </a:rPr>
              <a:t>Hệ thống TES – tích trữ lạnh vào ban đêm</a:t>
            </a:r>
          </a:p>
        </p:txBody>
      </p:sp>
    </p:spTree>
    <p:extLst>
      <p:ext uri="{BB962C8B-B14F-4D97-AF65-F5344CB8AC3E}">
        <p14:creationId xmlns:p14="http://schemas.microsoft.com/office/powerpoint/2010/main" val="32266298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744260" y="698269"/>
            <a:ext cx="13088118" cy="501059"/>
          </a:xfrm>
          <a:prstGeom prst="rect">
            <a:avLst/>
          </a:prstGeom>
          <a:noFill/>
          <a:ln/>
        </p:spPr>
        <p:txBody>
          <a:bodyPr wrap="none" lIns="0" tIns="0" rIns="0" bIns="0" rtlCol="0" anchor="t"/>
          <a:lstStyle/>
          <a:p>
            <a:pPr marL="0" indent="0" algn="ctr">
              <a:lnSpc>
                <a:spcPts val="5200"/>
              </a:lnSpc>
              <a:buNone/>
            </a:pPr>
            <a:r>
              <a:rPr lang="en-US" sz="3600" b="1" kern="0" spc="-126">
                <a:solidFill>
                  <a:schemeClr val="accent1">
                    <a:lumMod val="50000"/>
                  </a:schemeClr>
                </a:solidFill>
                <a:cs typeface="Times New Roman" panose="02020603050405020304" pitchFamily="18" charset="0"/>
              </a:rPr>
              <a:t>4. NĂNG LƯỢNG TÁI TẠO</a:t>
            </a:r>
            <a:endParaRPr lang="en-US" sz="3600" b="1" dirty="0">
              <a:solidFill>
                <a:schemeClr val="accent1">
                  <a:lumMod val="50000"/>
                </a:schemeClr>
              </a:solidFill>
              <a:cs typeface="Times New Roman" panose="02020603050405020304" pitchFamily="18" charset="0"/>
            </a:endParaRPr>
          </a:p>
        </p:txBody>
      </p:sp>
      <p:sp>
        <p:nvSpPr>
          <p:cNvPr id="4" name="Text 1"/>
          <p:cNvSpPr/>
          <p:nvPr/>
        </p:nvSpPr>
        <p:spPr>
          <a:xfrm>
            <a:off x="744260" y="1964987"/>
            <a:ext cx="13088117" cy="5194569"/>
          </a:xfrm>
          <a:prstGeom prst="rect">
            <a:avLst/>
          </a:prstGeom>
          <a:noFill/>
          <a:ln/>
        </p:spPr>
        <p:txBody>
          <a:bodyPr wrap="none" lIns="0" tIns="0" rIns="0" bIns="0" rtlCol="0" anchor="t"/>
          <a:lstStyle/>
          <a:p>
            <a:pPr marL="571500" indent="-571500">
              <a:lnSpc>
                <a:spcPct val="150000"/>
              </a:lnSpc>
              <a:buFont typeface="Arial" panose="020B0604020202020204" pitchFamily="34" charset="0"/>
              <a:buChar char="•"/>
              <a:defRPr sz="2000"/>
            </a:pPr>
            <a:r>
              <a:rPr lang="vi-VN" sz="3200"/>
              <a:t>Điện mặt trời trên mái xưởng – giảm tải giờ cao điểm</a:t>
            </a:r>
          </a:p>
          <a:p>
            <a:pPr marL="571500" indent="-571500">
              <a:lnSpc>
                <a:spcPct val="150000"/>
              </a:lnSpc>
              <a:buFont typeface="Arial" panose="020B0604020202020204" pitchFamily="34" charset="0"/>
              <a:buChar char="•"/>
              <a:defRPr sz="2000"/>
            </a:pPr>
            <a:r>
              <a:rPr lang="vi-VN" sz="3200"/>
              <a:t>Nồi hơi sinh khối, tận dụng trấu/mùn cưa</a:t>
            </a:r>
          </a:p>
          <a:p>
            <a:pPr marL="571500" indent="-571500">
              <a:lnSpc>
                <a:spcPct val="150000"/>
              </a:lnSpc>
              <a:buFont typeface="Arial" panose="020B0604020202020204" pitchFamily="34" charset="0"/>
              <a:buChar char="•"/>
              <a:defRPr sz="2000"/>
            </a:pPr>
            <a:r>
              <a:rPr lang="vi-VN" sz="3200"/>
              <a:t>Biogas từ xử lý nước thải để đốt lò hơi</a:t>
            </a:r>
          </a:p>
        </p:txBody>
      </p:sp>
    </p:spTree>
    <p:extLst>
      <p:ext uri="{BB962C8B-B14F-4D97-AF65-F5344CB8AC3E}">
        <p14:creationId xmlns:p14="http://schemas.microsoft.com/office/powerpoint/2010/main" val="22741804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744260" y="634591"/>
            <a:ext cx="13154620" cy="664488"/>
          </a:xfrm>
          <a:prstGeom prst="rect">
            <a:avLst/>
          </a:prstGeom>
          <a:noFill/>
          <a:ln/>
        </p:spPr>
        <p:txBody>
          <a:bodyPr wrap="none" lIns="0" tIns="0" rIns="0" bIns="0" rtlCol="0" anchor="t"/>
          <a:lstStyle/>
          <a:p>
            <a:pPr marL="0" indent="0" algn="ctr">
              <a:lnSpc>
                <a:spcPts val="5200"/>
              </a:lnSpc>
              <a:buNone/>
            </a:pPr>
            <a:r>
              <a:rPr lang="en-US" sz="3600" b="1" kern="0" spc="-126">
                <a:solidFill>
                  <a:schemeClr val="accent1">
                    <a:lumMod val="50000"/>
                  </a:schemeClr>
                </a:solidFill>
                <a:cs typeface="Times New Roman" panose="02020603050405020304" pitchFamily="18" charset="0"/>
              </a:rPr>
              <a:t>5. QUẢN LÝ NĂNG LƯỢNG THÔNG MINH</a:t>
            </a:r>
            <a:endParaRPr lang="en-US" sz="3600" b="1" dirty="0">
              <a:solidFill>
                <a:schemeClr val="accent1">
                  <a:lumMod val="50000"/>
                </a:schemeClr>
              </a:solidFill>
              <a:cs typeface="Times New Roman" panose="02020603050405020304" pitchFamily="18" charset="0"/>
            </a:endParaRPr>
          </a:p>
        </p:txBody>
      </p:sp>
      <p:sp>
        <p:nvSpPr>
          <p:cNvPr id="4" name="Text 1"/>
          <p:cNvSpPr/>
          <p:nvPr/>
        </p:nvSpPr>
        <p:spPr>
          <a:xfrm>
            <a:off x="744260" y="1964987"/>
            <a:ext cx="13154619" cy="5194569"/>
          </a:xfrm>
          <a:prstGeom prst="rect">
            <a:avLst/>
          </a:prstGeom>
          <a:noFill/>
          <a:ln/>
        </p:spPr>
        <p:txBody>
          <a:bodyPr wrap="none" lIns="0" tIns="0" rIns="0" bIns="0" rtlCol="0" anchor="t"/>
          <a:lstStyle/>
          <a:p>
            <a:pPr marL="571500" indent="-571500">
              <a:lnSpc>
                <a:spcPct val="150000"/>
              </a:lnSpc>
              <a:buFont typeface="Arial" panose="020B0604020202020204" pitchFamily="34" charset="0"/>
              <a:buChar char="•"/>
              <a:defRPr sz="2000"/>
            </a:pPr>
            <a:r>
              <a:rPr lang="vi-VN" sz="3200"/>
              <a:t>Hệ thống đo lường, cảnh báo vượt ngưỡng</a:t>
            </a:r>
          </a:p>
          <a:p>
            <a:pPr marL="571500" indent="-571500">
              <a:lnSpc>
                <a:spcPct val="150000"/>
              </a:lnSpc>
              <a:buFont typeface="Arial" panose="020B0604020202020204" pitchFamily="34" charset="0"/>
              <a:buChar char="•"/>
              <a:defRPr sz="2000"/>
            </a:pPr>
            <a:r>
              <a:rPr lang="vi-VN" sz="3200"/>
              <a:t>AI + IoT phân tích dữ liệu vận hành</a:t>
            </a:r>
          </a:p>
          <a:p>
            <a:pPr marL="571500" indent="-571500">
              <a:lnSpc>
                <a:spcPct val="150000"/>
              </a:lnSpc>
              <a:buFont typeface="Arial" panose="020B0604020202020204" pitchFamily="34" charset="0"/>
              <a:buChar char="•"/>
              <a:defRPr sz="2000"/>
            </a:pPr>
            <a:r>
              <a:rPr lang="vi-VN" sz="3200"/>
              <a:t>Tối ưu lịch hoạt động thiết bị – tiết kiệm 10–15%</a:t>
            </a:r>
          </a:p>
        </p:txBody>
      </p:sp>
    </p:spTree>
    <p:extLst>
      <p:ext uri="{BB962C8B-B14F-4D97-AF65-F5344CB8AC3E}">
        <p14:creationId xmlns:p14="http://schemas.microsoft.com/office/powerpoint/2010/main" val="29228111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FD0EBD-8933-6B6D-5C05-A4F0E846DC74}"/>
            </a:ext>
          </a:extLst>
        </p:cNvPr>
        <p:cNvGrpSpPr/>
        <p:nvPr/>
      </p:nvGrpSpPr>
      <p:grpSpPr>
        <a:xfrm>
          <a:off x="0" y="0"/>
          <a:ext cx="0" cy="0"/>
          <a:chOff x="0" y="0"/>
          <a:chExt cx="0" cy="0"/>
        </a:xfrm>
      </p:grpSpPr>
      <p:sp>
        <p:nvSpPr>
          <p:cNvPr id="2" name="Text 0">
            <a:extLst>
              <a:ext uri="{FF2B5EF4-FFF2-40B4-BE49-F238E27FC236}">
                <a16:creationId xmlns:a16="http://schemas.microsoft.com/office/drawing/2014/main" id="{3A10B302-71D3-1262-3EF0-25EF5C206BFF}"/>
              </a:ext>
            </a:extLst>
          </p:cNvPr>
          <p:cNvSpPr/>
          <p:nvPr/>
        </p:nvSpPr>
        <p:spPr>
          <a:xfrm>
            <a:off x="4645342" y="450590"/>
            <a:ext cx="9985058" cy="664488"/>
          </a:xfrm>
          <a:prstGeom prst="rect">
            <a:avLst/>
          </a:prstGeom>
          <a:noFill/>
          <a:ln/>
        </p:spPr>
        <p:txBody>
          <a:bodyPr wrap="none" lIns="0" tIns="0" rIns="0" bIns="0" rtlCol="0" anchor="t"/>
          <a:lstStyle/>
          <a:p>
            <a:pPr>
              <a:lnSpc>
                <a:spcPts val="5200"/>
              </a:lnSpc>
            </a:pPr>
            <a:r>
              <a:rPr lang="en-US" sz="2800" b="1" kern="0" spc="-126">
                <a:solidFill>
                  <a:srgbClr val="337177"/>
                </a:solidFill>
                <a:latin typeface="Arial" panose="020B0604020202020204" pitchFamily="34" charset="0"/>
                <a:cs typeface="Arial" panose="020B0604020202020204" pitchFamily="34" charset="0"/>
              </a:rPr>
              <a:t>Câu hỏi thảo luận</a:t>
            </a:r>
            <a:endParaRPr lang="en-US" sz="2800" b="1" dirty="0">
              <a:solidFill>
                <a:srgbClr val="337177"/>
              </a:solidFill>
              <a:latin typeface="Arial" panose="020B0604020202020204" pitchFamily="34" charset="0"/>
              <a:cs typeface="Arial" panose="020B0604020202020204" pitchFamily="34" charset="0"/>
            </a:endParaRPr>
          </a:p>
        </p:txBody>
      </p:sp>
      <p:sp>
        <p:nvSpPr>
          <p:cNvPr id="4" name="Text 1">
            <a:extLst>
              <a:ext uri="{FF2B5EF4-FFF2-40B4-BE49-F238E27FC236}">
                <a16:creationId xmlns:a16="http://schemas.microsoft.com/office/drawing/2014/main" id="{696BB854-783F-6113-17B5-624617E77B14}"/>
              </a:ext>
            </a:extLst>
          </p:cNvPr>
          <p:cNvSpPr/>
          <p:nvPr/>
        </p:nvSpPr>
        <p:spPr>
          <a:xfrm>
            <a:off x="1096481" y="1791367"/>
            <a:ext cx="11493136" cy="5194569"/>
          </a:xfrm>
          <a:prstGeom prst="rect">
            <a:avLst/>
          </a:prstGeom>
          <a:noFill/>
          <a:ln/>
        </p:spPr>
        <p:txBody>
          <a:bodyPr wrap="none" lIns="0" tIns="0" rIns="0" bIns="0" rtlCol="0" anchor="t"/>
          <a:lstStyle/>
          <a:p>
            <a:pPr marL="571500" indent="-571500">
              <a:lnSpc>
                <a:spcPct val="150000"/>
              </a:lnSpc>
              <a:buFont typeface="Arial" panose="020B0604020202020204" pitchFamily="34" charset="0"/>
              <a:buChar char="•"/>
              <a:defRPr sz="2000"/>
            </a:pPr>
            <a:endParaRPr lang="vi-VN" sz="2800"/>
          </a:p>
        </p:txBody>
      </p:sp>
      <p:sp>
        <p:nvSpPr>
          <p:cNvPr id="3" name="Rectangle 1">
            <a:extLst>
              <a:ext uri="{FF2B5EF4-FFF2-40B4-BE49-F238E27FC236}">
                <a16:creationId xmlns:a16="http://schemas.microsoft.com/office/drawing/2014/main" id="{28DCC6E2-8959-F182-0CBA-26323998FB28}"/>
              </a:ext>
            </a:extLst>
          </p:cNvPr>
          <p:cNvSpPr>
            <a:spLocks noChangeArrowheads="1"/>
          </p:cNvSpPr>
          <p:nvPr/>
        </p:nvSpPr>
        <p:spPr bwMode="auto">
          <a:xfrm rot="10800000" flipV="1">
            <a:off x="1096481" y="1886882"/>
            <a:ext cx="12102685" cy="4455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tabLst/>
            </a:pPr>
            <a:r>
              <a:rPr lang="en-US" altLang="en-US" sz="2400">
                <a:latin typeface="Arial" panose="020B0604020202020204" pitchFamily="34" charset="0"/>
              </a:rPr>
              <a:t>1. </a:t>
            </a:r>
            <a:r>
              <a:rPr kumimoji="0" lang="en-US" altLang="en-US" sz="2400" i="0" u="none" strike="noStrike" cap="none" normalizeH="0" baseline="0">
                <a:ln>
                  <a:noFill/>
                </a:ln>
                <a:solidFill>
                  <a:schemeClr val="tx1"/>
                </a:solidFill>
                <a:effectLst/>
                <a:latin typeface="Arial" panose="020B0604020202020204" pitchFamily="34" charset="0"/>
              </a:rPr>
              <a:t>OEE (Overall Equipment Effectiveness) của dây chuyền hiện tại là bao nhiêu? Các nguyên nhân gây tổn thất lớn nhất là gì (dừng máy, hỏng hóc, lỗi sản phẩm…)?</a:t>
            </a:r>
          </a:p>
          <a:p>
            <a:pPr marL="0" marR="0" lvl="0" indent="0" algn="l" defTabSz="914400" rtl="0" eaLnBrk="0" fontAlgn="base" latinLnBrk="0" hangingPunct="0">
              <a:lnSpc>
                <a:spcPct val="150000"/>
              </a:lnSpc>
              <a:spcBef>
                <a:spcPct val="0"/>
              </a:spcBef>
              <a:spcAft>
                <a:spcPct val="0"/>
              </a:spcAft>
              <a:buClrTx/>
              <a:buSzTx/>
              <a:tabLst/>
            </a:pPr>
            <a:r>
              <a:rPr kumimoji="0" lang="en-US" altLang="en-US" sz="2400" i="0" u="none" strike="noStrike" cap="none" normalizeH="0" baseline="0">
                <a:ln>
                  <a:noFill/>
                </a:ln>
                <a:solidFill>
                  <a:schemeClr val="tx1"/>
                </a:solidFill>
                <a:effectLst/>
                <a:latin typeface="Arial" panose="020B0604020202020204" pitchFamily="34" charset="0"/>
              </a:rPr>
              <a:t>2. Có theo dõi được mức tiêu thụ năng lượng, nước, hơi theo từng công đoạn không? Công đoạn nào gây lãng phí lớn nhất?</a:t>
            </a:r>
          </a:p>
          <a:p>
            <a:pPr marL="0" marR="0" lvl="0" indent="0" algn="l" defTabSz="914400" rtl="0" eaLnBrk="0" fontAlgn="base" latinLnBrk="0" hangingPunct="0">
              <a:lnSpc>
                <a:spcPct val="150000"/>
              </a:lnSpc>
              <a:spcBef>
                <a:spcPct val="0"/>
              </a:spcBef>
              <a:spcAft>
                <a:spcPct val="0"/>
              </a:spcAft>
              <a:buClrTx/>
              <a:buSzTx/>
              <a:tabLst/>
            </a:pPr>
            <a:r>
              <a:rPr kumimoji="0" lang="en-US" altLang="en-US" sz="2400" i="0" u="none" strike="noStrike" cap="none" normalizeH="0" baseline="0">
                <a:ln>
                  <a:noFill/>
                </a:ln>
                <a:solidFill>
                  <a:schemeClr val="tx1"/>
                </a:solidFill>
                <a:effectLst/>
                <a:latin typeface="Arial" panose="020B0604020202020204" pitchFamily="34" charset="0"/>
              </a:rPr>
              <a:t>3. Tỷ lệ sản phẩm lỗi trong quá trình chiết rót, đóng gói là bao nhiêu? Nguyên nhân phổ biến nhất là gì?</a:t>
            </a:r>
          </a:p>
          <a:p>
            <a:pPr marL="0" marR="0" lvl="0" indent="0" algn="l" defTabSz="914400" rtl="0" eaLnBrk="0" fontAlgn="base" latinLnBrk="0" hangingPunct="0">
              <a:lnSpc>
                <a:spcPct val="150000"/>
              </a:lnSpc>
              <a:spcBef>
                <a:spcPct val="0"/>
              </a:spcBef>
              <a:spcAft>
                <a:spcPct val="0"/>
              </a:spcAft>
              <a:buClrTx/>
              <a:buSzTx/>
              <a:tabLst/>
            </a:pPr>
            <a:r>
              <a:rPr kumimoji="0" lang="en-US" altLang="en-US" sz="2400" i="0" u="none" strike="noStrike" cap="none" normalizeH="0" baseline="0">
                <a:ln>
                  <a:noFill/>
                </a:ln>
                <a:solidFill>
                  <a:schemeClr val="tx1"/>
                </a:solidFill>
                <a:effectLst/>
                <a:latin typeface="Arial" panose="020B0604020202020204" pitchFamily="34" charset="0"/>
              </a:rPr>
              <a:t>4. Có hệ thống kiểm tra chất lượng inline nào được tích hợp trong dây chuyền không (ví dụ: kiểm tra mức chiết, trọng lượng, nắp, mã QR)?</a:t>
            </a:r>
          </a:p>
        </p:txBody>
      </p:sp>
    </p:spTree>
    <p:extLst>
      <p:ext uri="{BB962C8B-B14F-4D97-AF65-F5344CB8AC3E}">
        <p14:creationId xmlns:p14="http://schemas.microsoft.com/office/powerpoint/2010/main" val="34690218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7323208" y="1386754"/>
            <a:ext cx="6584113" cy="5456093"/>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46280" tIns="146280" rIns="146280" bIns="146280" anchor="ctr" anchorCtr="0">
              <a:noAutofit/>
            </a:bodyPr>
            <a:lstStyle/>
            <a:p>
              <a:pPr defTabSz="1097280">
                <a:buClr>
                  <a:srgbClr val="000000"/>
                </a:buClr>
              </a:pPr>
              <a:endParaRPr sz="2987" kern="0">
                <a:solidFill>
                  <a:srgbClr val="000000"/>
                </a:solidFill>
                <a:latin typeface="Arial"/>
                <a:cs typeface="Arial"/>
                <a:sym typeface="Arial"/>
              </a:endParaRPr>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912704" y="2958235"/>
            <a:ext cx="5625132" cy="2313131"/>
          </a:xfrm>
          <a:prstGeom prst="rect">
            <a:avLst/>
          </a:prstGeom>
          <a:noFill/>
          <a:ln>
            <a:noFill/>
          </a:ln>
        </p:spPr>
        <p:txBody>
          <a:bodyPr spcFirstLastPara="1" wrap="square" lIns="146280" tIns="146280" rIns="146280" bIns="14628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defTabSz="1097280">
              <a:buClr>
                <a:srgbClr val="000000"/>
              </a:buClr>
            </a:pPr>
            <a:r>
              <a:rPr lang="en-US" sz="5760" b="1" kern="0">
                <a:solidFill>
                  <a:srgbClr val="87C6CC">
                    <a:lumMod val="50000"/>
                  </a:srgbClr>
                </a:solidFill>
                <a:latin typeface="Arial"/>
              </a:rPr>
              <a:t>CẢM ƠN</a:t>
            </a:r>
            <a:endParaRPr lang="en-US" sz="5760" b="1" kern="0" dirty="0">
              <a:solidFill>
                <a:srgbClr val="87C6CC">
                  <a:lumMod val="50000"/>
                </a:srgbClr>
              </a:solidFill>
              <a:latin typeface="Arial"/>
            </a:endParaRPr>
          </a:p>
        </p:txBody>
      </p:sp>
    </p:spTree>
    <p:extLst>
      <p:ext uri="{BB962C8B-B14F-4D97-AF65-F5344CB8AC3E}">
        <p14:creationId xmlns:p14="http://schemas.microsoft.com/office/powerpoint/2010/main" val="1181815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3" name="Text 0"/>
          <p:cNvSpPr/>
          <p:nvPr/>
        </p:nvSpPr>
        <p:spPr>
          <a:xfrm>
            <a:off x="0" y="587435"/>
            <a:ext cx="14630400" cy="776216"/>
          </a:xfrm>
          <a:prstGeom prst="rect">
            <a:avLst/>
          </a:prstGeom>
          <a:noFill/>
          <a:ln/>
        </p:spPr>
        <p:txBody>
          <a:bodyPr wrap="square" lIns="0" tIns="0" rIns="0" bIns="0" rtlCol="0" anchor="t"/>
          <a:lstStyle/>
          <a:p>
            <a:pPr algn="ctr">
              <a:lnSpc>
                <a:spcPts val="5550"/>
              </a:lnSpc>
            </a:pPr>
            <a:r>
              <a:rPr lang="en-US" sz="2400" b="1">
                <a:solidFill>
                  <a:schemeClr val="accent1">
                    <a:lumMod val="50000"/>
                  </a:schemeClr>
                </a:solidFill>
                <a:ea typeface="Libre Baskerville" pitchFamily="34" charset="-122"/>
                <a:cs typeface="Libre Baskerville" pitchFamily="34" charset="-120"/>
              </a:rPr>
              <a:t>I. THÔNG TIN VỀ ĐẶC ĐIỂM DÂY CHUYỀN CÔNG NGHỆ TIÊU BIỂU TRONG ĐỒ UỐNG</a:t>
            </a:r>
            <a:endParaRPr lang="en-US" sz="2400" b="1" dirty="0">
              <a:solidFill>
                <a:schemeClr val="accent1">
                  <a:lumMod val="50000"/>
                </a:schemeClr>
              </a:solidFill>
            </a:endParaRPr>
          </a:p>
        </p:txBody>
      </p:sp>
      <p:sp>
        <p:nvSpPr>
          <p:cNvPr id="5" name="Shape 2"/>
          <p:cNvSpPr/>
          <p:nvPr/>
        </p:nvSpPr>
        <p:spPr>
          <a:xfrm>
            <a:off x="793790" y="6201370"/>
            <a:ext cx="362903" cy="362903"/>
          </a:xfrm>
          <a:prstGeom prst="roundRect">
            <a:avLst>
              <a:gd name="adj" fmla="val 25194296"/>
            </a:avLst>
          </a:prstGeom>
          <a:noFill/>
          <a:ln w="7620">
            <a:solidFill>
              <a:srgbClr val="FFFFFF"/>
            </a:solidFill>
            <a:prstDash val="solid"/>
          </a:ln>
        </p:spPr>
        <p:txBody>
          <a:bodyPr/>
          <a:lstStyle/>
          <a:p>
            <a:endParaRPr lang="en-US"/>
          </a:p>
        </p:txBody>
      </p:sp>
      <p:pic>
        <p:nvPicPr>
          <p:cNvPr id="6" name="Picture 2" descr="Food and Beverage Industry - GETABEC">
            <a:extLst>
              <a:ext uri="{FF2B5EF4-FFF2-40B4-BE49-F238E27FC236}">
                <a16:creationId xmlns:a16="http://schemas.microsoft.com/office/drawing/2014/main" id="{E8AE2B9B-4D2A-C9A9-D3FA-2E792DE4DA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6734" y="1715229"/>
            <a:ext cx="9900393" cy="550021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0" y="631767"/>
            <a:ext cx="14630400" cy="705543"/>
          </a:xfrm>
          <a:prstGeom prst="rect">
            <a:avLst/>
          </a:prstGeom>
          <a:noFill/>
          <a:ln/>
        </p:spPr>
        <p:txBody>
          <a:bodyPr wrap="square" lIns="0" tIns="0" rIns="0" bIns="0" rtlCol="0" anchor="t"/>
          <a:lstStyle/>
          <a:p>
            <a:pPr marL="0" indent="0" algn="ctr">
              <a:lnSpc>
                <a:spcPts val="5550"/>
              </a:lnSpc>
              <a:buNone/>
            </a:pPr>
            <a:r>
              <a:rPr lang="vi-VN" sz="3200" b="1">
                <a:solidFill>
                  <a:schemeClr val="accent1">
                    <a:lumMod val="50000"/>
                  </a:schemeClr>
                </a:solidFill>
                <a:ea typeface="Libre Baskerville" pitchFamily="34" charset="-122"/>
                <a:cs typeface="Times New Roman" panose="02020603050405020304" pitchFamily="18" charset="0"/>
              </a:rPr>
              <a:t>MỘT SỐ QUY TRÌNH C</a:t>
            </a:r>
            <a:r>
              <a:rPr lang="en-US" sz="3200" b="1">
                <a:solidFill>
                  <a:schemeClr val="accent1">
                    <a:lumMod val="50000"/>
                  </a:schemeClr>
                </a:solidFill>
                <a:ea typeface="Libre Baskerville" pitchFamily="34" charset="-122"/>
                <a:cs typeface="Times New Roman" panose="02020603050405020304" pitchFamily="18" charset="0"/>
              </a:rPr>
              <a:t>ÔNG NGHỆ SẢN XUẤT NGÀNH ĐỒ UỐNG</a:t>
            </a:r>
            <a:endParaRPr lang="en-US" sz="3200" b="1" dirty="0">
              <a:solidFill>
                <a:schemeClr val="accent1">
                  <a:lumMod val="50000"/>
                </a:schemeClr>
              </a:solidFill>
              <a:cs typeface="Times New Roman" panose="02020603050405020304" pitchFamily="18" charset="0"/>
            </a:endParaRPr>
          </a:p>
        </p:txBody>
      </p:sp>
      <p:sp>
        <p:nvSpPr>
          <p:cNvPr id="4" name="Text 1"/>
          <p:cNvSpPr/>
          <p:nvPr/>
        </p:nvSpPr>
        <p:spPr>
          <a:xfrm>
            <a:off x="4457700" y="7606482"/>
            <a:ext cx="7556421" cy="472786"/>
          </a:xfrm>
          <a:prstGeom prst="rect">
            <a:avLst/>
          </a:prstGeom>
          <a:noFill/>
          <a:ln/>
        </p:spPr>
        <p:txBody>
          <a:bodyPr wrap="square" lIns="0" tIns="0" rIns="0" bIns="0" rtlCol="0" anchor="t"/>
          <a:lstStyle/>
          <a:p>
            <a:pPr marL="0" indent="0" algn="l">
              <a:lnSpc>
                <a:spcPts val="2850"/>
              </a:lnSpc>
              <a:buNone/>
            </a:pPr>
            <a:r>
              <a:rPr lang="vi-VN" sz="2400"/>
              <a:t>Sơ đồ quy trình xử lý nư</a:t>
            </a:r>
            <a:r>
              <a:rPr lang="en-US" sz="2400"/>
              <a:t>ớ</a:t>
            </a:r>
            <a:r>
              <a:rPr lang="vi-VN" sz="2400"/>
              <a:t>c cấp đầu vào</a:t>
            </a:r>
            <a:endParaRPr lang="en-US" sz="2400" dirty="0"/>
          </a:p>
        </p:txBody>
      </p:sp>
      <p:sp>
        <p:nvSpPr>
          <p:cNvPr id="5" name="Shape 2"/>
          <p:cNvSpPr/>
          <p:nvPr/>
        </p:nvSpPr>
        <p:spPr>
          <a:xfrm>
            <a:off x="793790" y="6201370"/>
            <a:ext cx="362903" cy="362903"/>
          </a:xfrm>
          <a:prstGeom prst="roundRect">
            <a:avLst>
              <a:gd name="adj" fmla="val 25194296"/>
            </a:avLst>
          </a:prstGeom>
          <a:noFill/>
          <a:ln w="7620">
            <a:solidFill>
              <a:srgbClr val="FFFFFF"/>
            </a:solidFill>
            <a:prstDash val="solid"/>
          </a:ln>
        </p:spPr>
        <p:txBody>
          <a:bodyPr/>
          <a:lstStyle/>
          <a:p>
            <a:endParaRPr lang="en-US"/>
          </a:p>
        </p:txBody>
      </p:sp>
      <p:pic>
        <p:nvPicPr>
          <p:cNvPr id="6" name="Picture 5"/>
          <p:cNvPicPr>
            <a:picLocks noChangeAspect="1"/>
          </p:cNvPicPr>
          <p:nvPr/>
        </p:nvPicPr>
        <p:blipFill>
          <a:blip r:embed="rId3"/>
          <a:stretch>
            <a:fillRect/>
          </a:stretch>
        </p:blipFill>
        <p:spPr>
          <a:xfrm>
            <a:off x="4457700" y="1517241"/>
            <a:ext cx="5617249" cy="5909310"/>
          </a:xfrm>
          <a:prstGeom prst="rect">
            <a:avLst/>
          </a:prstGeom>
        </p:spPr>
      </p:pic>
    </p:spTree>
    <p:extLst>
      <p:ext uri="{BB962C8B-B14F-4D97-AF65-F5344CB8AC3E}">
        <p14:creationId xmlns:p14="http://schemas.microsoft.com/office/powerpoint/2010/main" val="8102813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0" y="598516"/>
            <a:ext cx="14630400" cy="738794"/>
          </a:xfrm>
          <a:prstGeom prst="rect">
            <a:avLst/>
          </a:prstGeom>
          <a:noFill/>
          <a:ln/>
        </p:spPr>
        <p:txBody>
          <a:bodyPr wrap="square" lIns="0" tIns="0" rIns="0" bIns="0" rtlCol="0" anchor="t"/>
          <a:lstStyle/>
          <a:p>
            <a:pPr marL="0" indent="0" algn="ctr">
              <a:lnSpc>
                <a:spcPts val="5550"/>
              </a:lnSpc>
              <a:buNone/>
            </a:pPr>
            <a:r>
              <a:rPr lang="vi-VN" sz="3200" b="1">
                <a:solidFill>
                  <a:schemeClr val="accent1">
                    <a:lumMod val="50000"/>
                  </a:schemeClr>
                </a:solidFill>
                <a:ea typeface="Libre Baskerville" pitchFamily="34" charset="-122"/>
                <a:cs typeface="Times New Roman" panose="02020603050405020304" pitchFamily="18" charset="0"/>
              </a:rPr>
              <a:t>MỘT SỐ QUY TRÌNH C</a:t>
            </a:r>
            <a:r>
              <a:rPr lang="en-US" sz="3200" b="1">
                <a:solidFill>
                  <a:schemeClr val="accent1">
                    <a:lumMod val="50000"/>
                  </a:schemeClr>
                </a:solidFill>
                <a:ea typeface="Libre Baskerville" pitchFamily="34" charset="-122"/>
                <a:cs typeface="Times New Roman" panose="02020603050405020304" pitchFamily="18" charset="0"/>
              </a:rPr>
              <a:t>ÔNG NGHỆ SẢN XUẤT NGÀNH ĐỒ UỐNG</a:t>
            </a:r>
            <a:endParaRPr lang="en-US" sz="3200" b="1" dirty="0">
              <a:solidFill>
                <a:schemeClr val="accent1">
                  <a:lumMod val="50000"/>
                </a:schemeClr>
              </a:solidFill>
              <a:cs typeface="Times New Roman" panose="02020603050405020304" pitchFamily="18" charset="0"/>
            </a:endParaRPr>
          </a:p>
        </p:txBody>
      </p:sp>
      <p:sp>
        <p:nvSpPr>
          <p:cNvPr id="4" name="Text 1"/>
          <p:cNvSpPr/>
          <p:nvPr/>
        </p:nvSpPr>
        <p:spPr>
          <a:xfrm>
            <a:off x="3239134" y="7743825"/>
            <a:ext cx="8764444" cy="485775"/>
          </a:xfrm>
          <a:prstGeom prst="rect">
            <a:avLst/>
          </a:prstGeom>
          <a:noFill/>
          <a:ln/>
        </p:spPr>
        <p:txBody>
          <a:bodyPr wrap="square" lIns="0" tIns="0" rIns="0" bIns="0" rtlCol="0" anchor="t"/>
          <a:lstStyle/>
          <a:p>
            <a:pPr marL="0" indent="0" algn="l">
              <a:lnSpc>
                <a:spcPts val="2850"/>
              </a:lnSpc>
              <a:buNone/>
            </a:pPr>
            <a:r>
              <a:rPr lang="vi-VN" sz="2400"/>
              <a:t>Sơ đồ quy trình công nghệ pha chế </a:t>
            </a:r>
            <a:r>
              <a:rPr lang="en-US" sz="2400"/>
              <a:t>sir</a:t>
            </a:r>
            <a:r>
              <a:rPr lang="vi-VN" sz="2400"/>
              <a:t>ô nước ngọt có ga</a:t>
            </a:r>
            <a:endParaRPr lang="en-US" sz="2400" dirty="0"/>
          </a:p>
        </p:txBody>
      </p:sp>
      <p:sp>
        <p:nvSpPr>
          <p:cNvPr id="5" name="Shape 2"/>
          <p:cNvSpPr/>
          <p:nvPr/>
        </p:nvSpPr>
        <p:spPr>
          <a:xfrm>
            <a:off x="793790" y="6201370"/>
            <a:ext cx="362903" cy="362903"/>
          </a:xfrm>
          <a:prstGeom prst="roundRect">
            <a:avLst>
              <a:gd name="adj" fmla="val 25194296"/>
            </a:avLst>
          </a:prstGeom>
          <a:noFill/>
          <a:ln w="7620">
            <a:solidFill>
              <a:srgbClr val="FFFFFF"/>
            </a:solidFill>
            <a:prstDash val="solid"/>
          </a:ln>
        </p:spPr>
        <p:txBody>
          <a:bodyPr/>
          <a:lstStyle/>
          <a:p>
            <a:endParaRPr lang="en-US"/>
          </a:p>
        </p:txBody>
      </p:sp>
      <p:pic>
        <p:nvPicPr>
          <p:cNvPr id="2" name="Picture 1"/>
          <p:cNvPicPr>
            <a:picLocks noChangeAspect="1"/>
          </p:cNvPicPr>
          <p:nvPr/>
        </p:nvPicPr>
        <p:blipFill>
          <a:blip r:embed="rId3"/>
          <a:stretch>
            <a:fillRect/>
          </a:stretch>
        </p:blipFill>
        <p:spPr>
          <a:xfrm>
            <a:off x="3984592" y="1520357"/>
            <a:ext cx="6289939" cy="6040421"/>
          </a:xfrm>
          <a:prstGeom prst="rect">
            <a:avLst/>
          </a:prstGeom>
        </p:spPr>
      </p:pic>
    </p:spTree>
    <p:extLst>
      <p:ext uri="{BB962C8B-B14F-4D97-AF65-F5344CB8AC3E}">
        <p14:creationId xmlns:p14="http://schemas.microsoft.com/office/powerpoint/2010/main" val="6090182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1"/>
          <p:cNvSpPr/>
          <p:nvPr/>
        </p:nvSpPr>
        <p:spPr>
          <a:xfrm>
            <a:off x="3521767" y="7743825"/>
            <a:ext cx="8515062" cy="971550"/>
          </a:xfrm>
          <a:prstGeom prst="rect">
            <a:avLst/>
          </a:prstGeom>
          <a:noFill/>
          <a:ln/>
        </p:spPr>
        <p:txBody>
          <a:bodyPr wrap="square" lIns="0" tIns="0" rIns="0" bIns="0" rtlCol="0" anchor="t"/>
          <a:lstStyle/>
          <a:p>
            <a:pPr marL="0" indent="0" algn="l">
              <a:lnSpc>
                <a:spcPts val="2850"/>
              </a:lnSpc>
              <a:buNone/>
            </a:pPr>
            <a:r>
              <a:rPr lang="vi-VN" sz="2400">
                <a:solidFill>
                  <a:srgbClr val="454240"/>
                </a:solidFill>
              </a:rPr>
              <a:t>Sơ đồ quy trình công nghệ </a:t>
            </a:r>
            <a:r>
              <a:rPr lang="en-US" sz="2400">
                <a:solidFill>
                  <a:srgbClr val="454240"/>
                </a:solidFill>
                <a:cs typeface="Times New Roman" panose="02020603050405020304" pitchFamily="18" charset="0"/>
              </a:rPr>
              <a:t>sản xuất NGK có ga đóng chai</a:t>
            </a:r>
            <a:endParaRPr lang="en-US" sz="2400" dirty="0"/>
          </a:p>
        </p:txBody>
      </p:sp>
      <p:sp>
        <p:nvSpPr>
          <p:cNvPr id="5" name="Shape 2"/>
          <p:cNvSpPr/>
          <p:nvPr/>
        </p:nvSpPr>
        <p:spPr>
          <a:xfrm>
            <a:off x="793790" y="6201370"/>
            <a:ext cx="362903" cy="362903"/>
          </a:xfrm>
          <a:prstGeom prst="roundRect">
            <a:avLst>
              <a:gd name="adj" fmla="val 25194296"/>
            </a:avLst>
          </a:prstGeom>
          <a:noFill/>
          <a:ln w="7620">
            <a:solidFill>
              <a:srgbClr val="FFFFFF"/>
            </a:solidFill>
            <a:prstDash val="solid"/>
          </a:ln>
        </p:spPr>
        <p:txBody>
          <a:bodyPr/>
          <a:lstStyle/>
          <a:p>
            <a:endParaRPr lang="en-US"/>
          </a:p>
        </p:txBody>
      </p:sp>
      <p:pic>
        <p:nvPicPr>
          <p:cNvPr id="6" name="Picture 5"/>
          <p:cNvPicPr>
            <a:picLocks noChangeAspect="1"/>
          </p:cNvPicPr>
          <p:nvPr/>
        </p:nvPicPr>
        <p:blipFill>
          <a:blip r:embed="rId3"/>
          <a:stretch>
            <a:fillRect/>
          </a:stretch>
        </p:blipFill>
        <p:spPr>
          <a:xfrm>
            <a:off x="4721629" y="1596044"/>
            <a:ext cx="4979315" cy="6145550"/>
          </a:xfrm>
          <a:prstGeom prst="rect">
            <a:avLst/>
          </a:prstGeom>
        </p:spPr>
      </p:pic>
      <p:sp>
        <p:nvSpPr>
          <p:cNvPr id="7" name="Text 0"/>
          <p:cNvSpPr/>
          <p:nvPr/>
        </p:nvSpPr>
        <p:spPr>
          <a:xfrm>
            <a:off x="0" y="598516"/>
            <a:ext cx="14630400" cy="738794"/>
          </a:xfrm>
          <a:prstGeom prst="rect">
            <a:avLst/>
          </a:prstGeom>
          <a:noFill/>
          <a:ln/>
        </p:spPr>
        <p:txBody>
          <a:bodyPr wrap="square" lIns="0" tIns="0" rIns="0" bIns="0" rtlCol="0" anchor="t"/>
          <a:lstStyle/>
          <a:p>
            <a:pPr marL="0" indent="0" algn="ctr">
              <a:lnSpc>
                <a:spcPts val="5550"/>
              </a:lnSpc>
              <a:buNone/>
            </a:pPr>
            <a:r>
              <a:rPr lang="vi-VN" sz="3200" b="1">
                <a:solidFill>
                  <a:schemeClr val="accent1">
                    <a:lumMod val="50000"/>
                  </a:schemeClr>
                </a:solidFill>
                <a:ea typeface="Libre Baskerville" pitchFamily="34" charset="-122"/>
                <a:cs typeface="Times New Roman" panose="02020603050405020304" pitchFamily="18" charset="0"/>
              </a:rPr>
              <a:t>MỘT SỐ QUY TRÌNH C</a:t>
            </a:r>
            <a:r>
              <a:rPr lang="en-US" sz="3200" b="1">
                <a:solidFill>
                  <a:schemeClr val="accent1">
                    <a:lumMod val="50000"/>
                  </a:schemeClr>
                </a:solidFill>
                <a:ea typeface="Libre Baskerville" pitchFamily="34" charset="-122"/>
                <a:cs typeface="Times New Roman" panose="02020603050405020304" pitchFamily="18" charset="0"/>
              </a:rPr>
              <a:t>ÔNG NGHỆ SẢN XUẤT NGÀNH ĐỒ UỐNG</a:t>
            </a:r>
            <a:endParaRPr lang="en-US" sz="3200" b="1" dirty="0">
              <a:solidFill>
                <a:schemeClr val="accent1">
                  <a:lumMod val="50000"/>
                </a:schemeClr>
              </a:solidFill>
              <a:cs typeface="Times New Roman" panose="02020603050405020304" pitchFamily="18" charset="0"/>
            </a:endParaRPr>
          </a:p>
        </p:txBody>
      </p:sp>
    </p:spTree>
    <p:extLst>
      <p:ext uri="{BB962C8B-B14F-4D97-AF65-F5344CB8AC3E}">
        <p14:creationId xmlns:p14="http://schemas.microsoft.com/office/powerpoint/2010/main" val="36056248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1"/>
          <p:cNvSpPr/>
          <p:nvPr/>
        </p:nvSpPr>
        <p:spPr>
          <a:xfrm>
            <a:off x="3252870" y="7743825"/>
            <a:ext cx="9922212" cy="971550"/>
          </a:xfrm>
          <a:prstGeom prst="rect">
            <a:avLst/>
          </a:prstGeom>
          <a:noFill/>
          <a:ln/>
        </p:spPr>
        <p:txBody>
          <a:bodyPr wrap="square" lIns="0" tIns="0" rIns="0" bIns="0" rtlCol="0" anchor="t"/>
          <a:lstStyle/>
          <a:p>
            <a:pPr marL="0" indent="0" algn="l">
              <a:lnSpc>
                <a:spcPts val="2850"/>
              </a:lnSpc>
              <a:buNone/>
            </a:pPr>
            <a:r>
              <a:rPr lang="vi-VN" sz="2400">
                <a:solidFill>
                  <a:srgbClr val="454240"/>
                </a:solidFill>
              </a:rPr>
              <a:t>Sơ đồ quy trình công nghệ </a:t>
            </a:r>
            <a:r>
              <a:rPr lang="en-US" sz="2400">
                <a:solidFill>
                  <a:srgbClr val="454240"/>
                </a:solidFill>
                <a:cs typeface="Times New Roman" panose="02020603050405020304" pitchFamily="18" charset="0"/>
              </a:rPr>
              <a:t>sản xuất nước uống tinh khiết đóng chai</a:t>
            </a:r>
            <a:endParaRPr lang="en-US" sz="2400" dirty="0"/>
          </a:p>
        </p:txBody>
      </p:sp>
      <p:sp>
        <p:nvSpPr>
          <p:cNvPr id="5" name="Shape 2"/>
          <p:cNvSpPr/>
          <p:nvPr/>
        </p:nvSpPr>
        <p:spPr>
          <a:xfrm>
            <a:off x="793790" y="6201370"/>
            <a:ext cx="362903" cy="362903"/>
          </a:xfrm>
          <a:prstGeom prst="roundRect">
            <a:avLst>
              <a:gd name="adj" fmla="val 25194296"/>
            </a:avLst>
          </a:prstGeom>
          <a:noFill/>
          <a:ln w="7620">
            <a:solidFill>
              <a:srgbClr val="FFFFFF"/>
            </a:solidFill>
            <a:prstDash val="solid"/>
          </a:ln>
        </p:spPr>
        <p:txBody>
          <a:bodyPr/>
          <a:lstStyle/>
          <a:p>
            <a:endParaRPr lang="en-US"/>
          </a:p>
        </p:txBody>
      </p:sp>
      <p:pic>
        <p:nvPicPr>
          <p:cNvPr id="2" name="Picture 1"/>
          <p:cNvPicPr>
            <a:picLocks noChangeAspect="1"/>
          </p:cNvPicPr>
          <p:nvPr/>
        </p:nvPicPr>
        <p:blipFill>
          <a:blip r:embed="rId3"/>
          <a:stretch>
            <a:fillRect/>
          </a:stretch>
        </p:blipFill>
        <p:spPr>
          <a:xfrm>
            <a:off x="4422371" y="1537639"/>
            <a:ext cx="4795146" cy="6236241"/>
          </a:xfrm>
          <a:prstGeom prst="rect">
            <a:avLst/>
          </a:prstGeom>
        </p:spPr>
      </p:pic>
      <p:sp>
        <p:nvSpPr>
          <p:cNvPr id="6" name="Text 0"/>
          <p:cNvSpPr/>
          <p:nvPr/>
        </p:nvSpPr>
        <p:spPr>
          <a:xfrm>
            <a:off x="0" y="598516"/>
            <a:ext cx="14630400" cy="738794"/>
          </a:xfrm>
          <a:prstGeom prst="rect">
            <a:avLst/>
          </a:prstGeom>
          <a:noFill/>
          <a:ln/>
        </p:spPr>
        <p:txBody>
          <a:bodyPr wrap="square" lIns="0" tIns="0" rIns="0" bIns="0" rtlCol="0" anchor="t"/>
          <a:lstStyle/>
          <a:p>
            <a:pPr marL="0" indent="0" algn="ctr">
              <a:lnSpc>
                <a:spcPts val="5550"/>
              </a:lnSpc>
              <a:buNone/>
            </a:pPr>
            <a:r>
              <a:rPr lang="vi-VN" sz="3200" b="1">
                <a:solidFill>
                  <a:schemeClr val="accent1">
                    <a:lumMod val="50000"/>
                  </a:schemeClr>
                </a:solidFill>
                <a:ea typeface="Libre Baskerville" pitchFamily="34" charset="-122"/>
                <a:cs typeface="Times New Roman" panose="02020603050405020304" pitchFamily="18" charset="0"/>
              </a:rPr>
              <a:t>MỘT SỐ QUY TRÌNH C</a:t>
            </a:r>
            <a:r>
              <a:rPr lang="en-US" sz="3200" b="1">
                <a:solidFill>
                  <a:schemeClr val="accent1">
                    <a:lumMod val="50000"/>
                  </a:schemeClr>
                </a:solidFill>
                <a:ea typeface="Libre Baskerville" pitchFamily="34" charset="-122"/>
                <a:cs typeface="Times New Roman" panose="02020603050405020304" pitchFamily="18" charset="0"/>
              </a:rPr>
              <a:t>ÔNG NGHỆ SẢN XUẤT NGÀNH ĐỒ UỐNG</a:t>
            </a:r>
            <a:endParaRPr lang="en-US" sz="3200" b="1" dirty="0">
              <a:solidFill>
                <a:schemeClr val="accent1">
                  <a:lumMod val="50000"/>
                </a:schemeClr>
              </a:solidFill>
              <a:cs typeface="Times New Roman" panose="02020603050405020304" pitchFamily="18" charset="0"/>
            </a:endParaRPr>
          </a:p>
        </p:txBody>
      </p:sp>
    </p:spTree>
    <p:extLst>
      <p:ext uri="{BB962C8B-B14F-4D97-AF65-F5344CB8AC3E}">
        <p14:creationId xmlns:p14="http://schemas.microsoft.com/office/powerpoint/2010/main" val="15695840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1"/>
          <p:cNvSpPr/>
          <p:nvPr/>
        </p:nvSpPr>
        <p:spPr>
          <a:xfrm>
            <a:off x="3286121" y="7753177"/>
            <a:ext cx="9432352" cy="971550"/>
          </a:xfrm>
          <a:prstGeom prst="rect">
            <a:avLst/>
          </a:prstGeom>
          <a:noFill/>
          <a:ln/>
        </p:spPr>
        <p:txBody>
          <a:bodyPr wrap="square" lIns="0" tIns="0" rIns="0" bIns="0" rtlCol="0" anchor="t"/>
          <a:lstStyle/>
          <a:p>
            <a:pPr marL="0" indent="0" algn="l">
              <a:lnSpc>
                <a:spcPts val="2850"/>
              </a:lnSpc>
              <a:buNone/>
            </a:pPr>
            <a:r>
              <a:rPr lang="vi-VN" sz="2400">
                <a:solidFill>
                  <a:srgbClr val="454240"/>
                </a:solidFill>
              </a:rPr>
              <a:t>Sơ đồ quy trình công nghệ </a:t>
            </a:r>
            <a:r>
              <a:rPr lang="en-US" sz="2400">
                <a:solidFill>
                  <a:srgbClr val="454240"/>
                </a:solidFill>
                <a:cs typeface="Times New Roman" panose="02020603050405020304" pitchFamily="18" charset="0"/>
              </a:rPr>
              <a:t>sản xuất các sản phẩm chiết rót nóng</a:t>
            </a:r>
            <a:endParaRPr lang="en-US" sz="2400" dirty="0"/>
          </a:p>
        </p:txBody>
      </p:sp>
      <p:sp>
        <p:nvSpPr>
          <p:cNvPr id="5" name="Shape 2"/>
          <p:cNvSpPr/>
          <p:nvPr/>
        </p:nvSpPr>
        <p:spPr>
          <a:xfrm>
            <a:off x="793790" y="6201370"/>
            <a:ext cx="362903" cy="362903"/>
          </a:xfrm>
          <a:prstGeom prst="roundRect">
            <a:avLst>
              <a:gd name="adj" fmla="val 25194296"/>
            </a:avLst>
          </a:prstGeom>
          <a:noFill/>
          <a:ln w="7620">
            <a:solidFill>
              <a:srgbClr val="FFFFFF"/>
            </a:solidFill>
            <a:prstDash val="solid"/>
          </a:ln>
        </p:spPr>
        <p:txBody>
          <a:bodyPr/>
          <a:lstStyle/>
          <a:p>
            <a:endParaRPr lang="en-US"/>
          </a:p>
        </p:txBody>
      </p:sp>
      <p:pic>
        <p:nvPicPr>
          <p:cNvPr id="6" name="Picture 5"/>
          <p:cNvPicPr>
            <a:picLocks noChangeAspect="1"/>
          </p:cNvPicPr>
          <p:nvPr/>
        </p:nvPicPr>
        <p:blipFill>
          <a:blip r:embed="rId3"/>
          <a:stretch>
            <a:fillRect/>
          </a:stretch>
        </p:blipFill>
        <p:spPr>
          <a:xfrm>
            <a:off x="4528163" y="1617011"/>
            <a:ext cx="5574074" cy="6136166"/>
          </a:xfrm>
          <a:prstGeom prst="rect">
            <a:avLst/>
          </a:prstGeom>
        </p:spPr>
      </p:pic>
      <p:sp>
        <p:nvSpPr>
          <p:cNvPr id="7" name="Text 0"/>
          <p:cNvSpPr/>
          <p:nvPr/>
        </p:nvSpPr>
        <p:spPr>
          <a:xfrm>
            <a:off x="0" y="598516"/>
            <a:ext cx="14630400" cy="738794"/>
          </a:xfrm>
          <a:prstGeom prst="rect">
            <a:avLst/>
          </a:prstGeom>
          <a:noFill/>
          <a:ln/>
        </p:spPr>
        <p:txBody>
          <a:bodyPr wrap="square" lIns="0" tIns="0" rIns="0" bIns="0" rtlCol="0" anchor="t"/>
          <a:lstStyle/>
          <a:p>
            <a:pPr marL="0" indent="0" algn="ctr">
              <a:lnSpc>
                <a:spcPts val="5550"/>
              </a:lnSpc>
              <a:buNone/>
            </a:pPr>
            <a:r>
              <a:rPr lang="vi-VN" sz="3200" b="1">
                <a:solidFill>
                  <a:schemeClr val="accent1">
                    <a:lumMod val="50000"/>
                  </a:schemeClr>
                </a:solidFill>
                <a:ea typeface="Libre Baskerville" pitchFamily="34" charset="-122"/>
                <a:cs typeface="Times New Roman" panose="02020603050405020304" pitchFamily="18" charset="0"/>
              </a:rPr>
              <a:t>MỘT SỐ QUY TRÌNH C</a:t>
            </a:r>
            <a:r>
              <a:rPr lang="en-US" sz="3200" b="1">
                <a:solidFill>
                  <a:schemeClr val="accent1">
                    <a:lumMod val="50000"/>
                  </a:schemeClr>
                </a:solidFill>
                <a:ea typeface="Libre Baskerville" pitchFamily="34" charset="-122"/>
                <a:cs typeface="Times New Roman" panose="02020603050405020304" pitchFamily="18" charset="0"/>
              </a:rPr>
              <a:t>ÔNG NGHỆ SẢN XUẤT NGÀNH ĐỒ UỐNG</a:t>
            </a:r>
            <a:endParaRPr lang="en-US" sz="3200" b="1" dirty="0">
              <a:solidFill>
                <a:schemeClr val="accent1">
                  <a:lumMod val="50000"/>
                </a:schemeClr>
              </a:solidFill>
              <a:cs typeface="Times New Roman" panose="02020603050405020304" pitchFamily="18" charset="0"/>
            </a:endParaRPr>
          </a:p>
        </p:txBody>
      </p:sp>
    </p:spTree>
    <p:extLst>
      <p:ext uri="{BB962C8B-B14F-4D97-AF65-F5344CB8AC3E}">
        <p14:creationId xmlns:p14="http://schemas.microsoft.com/office/powerpoint/2010/main" val="5974283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E5DCCA-2EFB-C680-4CD9-38BF6BCF8A66}"/>
            </a:ext>
          </a:extLst>
        </p:cNvPr>
        <p:cNvGrpSpPr/>
        <p:nvPr/>
      </p:nvGrpSpPr>
      <p:grpSpPr>
        <a:xfrm>
          <a:off x="0" y="0"/>
          <a:ext cx="0" cy="0"/>
          <a:chOff x="0" y="0"/>
          <a:chExt cx="0" cy="0"/>
        </a:xfrm>
      </p:grpSpPr>
      <p:sp>
        <p:nvSpPr>
          <p:cNvPr id="4" name="Text 1">
            <a:extLst>
              <a:ext uri="{FF2B5EF4-FFF2-40B4-BE49-F238E27FC236}">
                <a16:creationId xmlns:a16="http://schemas.microsoft.com/office/drawing/2014/main" id="{E2B145A9-E0A5-AA38-04EA-0853D2D3AC40}"/>
              </a:ext>
            </a:extLst>
          </p:cNvPr>
          <p:cNvSpPr/>
          <p:nvPr/>
        </p:nvSpPr>
        <p:spPr>
          <a:xfrm>
            <a:off x="2586627" y="7375731"/>
            <a:ext cx="9922212" cy="971550"/>
          </a:xfrm>
          <a:prstGeom prst="rect">
            <a:avLst/>
          </a:prstGeom>
          <a:noFill/>
          <a:ln/>
        </p:spPr>
        <p:txBody>
          <a:bodyPr wrap="square" lIns="0" tIns="0" rIns="0" bIns="0" rtlCol="0" anchor="t"/>
          <a:lstStyle/>
          <a:p>
            <a:pPr>
              <a:lnSpc>
                <a:spcPts val="2850"/>
              </a:lnSpc>
            </a:pPr>
            <a:r>
              <a:rPr lang="en-US" sz="2000" dirty="0">
                <a:solidFill>
                  <a:srgbClr val="454240"/>
                </a:solidFill>
              </a:rPr>
              <a:t>                           </a:t>
            </a:r>
            <a:r>
              <a:rPr lang="vi-VN" sz="2000" dirty="0">
                <a:solidFill>
                  <a:srgbClr val="454240"/>
                </a:solidFill>
              </a:rPr>
              <a:t>Sơ đồ quy trình công nghệ </a:t>
            </a:r>
            <a:r>
              <a:rPr lang="en-US" sz="2000" dirty="0" err="1">
                <a:solidFill>
                  <a:srgbClr val="454240"/>
                </a:solidFill>
                <a:cs typeface="Times New Roman" panose="02020603050405020304" pitchFamily="18" charset="0"/>
              </a:rPr>
              <a:t>sản</a:t>
            </a:r>
            <a:r>
              <a:rPr lang="en-US" sz="2000" dirty="0">
                <a:solidFill>
                  <a:srgbClr val="454240"/>
                </a:solidFill>
                <a:cs typeface="Times New Roman" panose="02020603050405020304" pitchFamily="18" charset="0"/>
              </a:rPr>
              <a:t> </a:t>
            </a:r>
            <a:r>
              <a:rPr lang="en-US" sz="2000" dirty="0" err="1">
                <a:solidFill>
                  <a:srgbClr val="454240"/>
                </a:solidFill>
                <a:cs typeface="Times New Roman" panose="02020603050405020304" pitchFamily="18" charset="0"/>
              </a:rPr>
              <a:t>xuất</a:t>
            </a:r>
            <a:r>
              <a:rPr lang="en-US" sz="2000" dirty="0">
                <a:solidFill>
                  <a:srgbClr val="454240"/>
                </a:solidFill>
                <a:cs typeface="Times New Roman" panose="02020603050405020304" pitchFamily="18" charset="0"/>
              </a:rPr>
              <a:t> </a:t>
            </a:r>
            <a:r>
              <a:rPr lang="en-US" sz="2000" dirty="0" err="1">
                <a:solidFill>
                  <a:srgbClr val="454240"/>
                </a:solidFill>
                <a:cs typeface="Times New Roman" panose="02020603050405020304" pitchFamily="18" charset="0"/>
              </a:rPr>
              <a:t>bia</a:t>
            </a:r>
            <a:endParaRPr lang="en-US" sz="2000" dirty="0"/>
          </a:p>
          <a:p>
            <a:pPr>
              <a:lnSpc>
                <a:spcPts val="2850"/>
              </a:lnSpc>
            </a:pPr>
            <a:endParaRPr lang="en-US" sz="2000" dirty="0"/>
          </a:p>
          <a:p>
            <a:pPr>
              <a:lnSpc>
                <a:spcPts val="2850"/>
              </a:lnSpc>
            </a:pPr>
            <a:endParaRPr lang="en-US" sz="2000" dirty="0"/>
          </a:p>
        </p:txBody>
      </p:sp>
      <p:sp>
        <p:nvSpPr>
          <p:cNvPr id="5" name="Shape 2">
            <a:extLst>
              <a:ext uri="{FF2B5EF4-FFF2-40B4-BE49-F238E27FC236}">
                <a16:creationId xmlns:a16="http://schemas.microsoft.com/office/drawing/2014/main" id="{54A51EAF-66A3-CC97-BBDA-87C98DE7FE00}"/>
              </a:ext>
            </a:extLst>
          </p:cNvPr>
          <p:cNvSpPr/>
          <p:nvPr/>
        </p:nvSpPr>
        <p:spPr>
          <a:xfrm>
            <a:off x="793790" y="6201370"/>
            <a:ext cx="362903" cy="362903"/>
          </a:xfrm>
          <a:prstGeom prst="roundRect">
            <a:avLst>
              <a:gd name="adj" fmla="val 25194296"/>
            </a:avLst>
          </a:prstGeom>
          <a:noFill/>
          <a:ln w="7620">
            <a:solidFill>
              <a:srgbClr val="FFFFFF"/>
            </a:solidFill>
            <a:prstDash val="solid"/>
          </a:ln>
        </p:spPr>
        <p:txBody>
          <a:bodyPr/>
          <a:lstStyle/>
          <a:p>
            <a:endParaRPr lang="en-US">
              <a:latin typeface="Arial" panose="020B0604020202020204" pitchFamily="34" charset="0"/>
              <a:cs typeface="Arial" panose="020B0604020202020204" pitchFamily="34" charset="0"/>
            </a:endParaRPr>
          </a:p>
        </p:txBody>
      </p:sp>
      <p:sp>
        <p:nvSpPr>
          <p:cNvPr id="7" name="Text 0">
            <a:extLst>
              <a:ext uri="{FF2B5EF4-FFF2-40B4-BE49-F238E27FC236}">
                <a16:creationId xmlns:a16="http://schemas.microsoft.com/office/drawing/2014/main" id="{127D0195-2146-C1B0-86B9-0BEEE0396358}"/>
              </a:ext>
            </a:extLst>
          </p:cNvPr>
          <p:cNvSpPr/>
          <p:nvPr/>
        </p:nvSpPr>
        <p:spPr>
          <a:xfrm>
            <a:off x="1156693" y="413192"/>
            <a:ext cx="11804800" cy="609856"/>
          </a:xfrm>
          <a:prstGeom prst="rect">
            <a:avLst/>
          </a:prstGeom>
          <a:noFill/>
          <a:ln/>
        </p:spPr>
        <p:txBody>
          <a:bodyPr wrap="square" lIns="0" tIns="0" rIns="0" bIns="0" rtlCol="0" anchor="t"/>
          <a:lstStyle/>
          <a:p>
            <a:pPr algn="ctr">
              <a:lnSpc>
                <a:spcPts val="5550"/>
              </a:lnSpc>
            </a:pPr>
            <a:r>
              <a:rPr lang="vi-VN" sz="2800" b="1">
                <a:solidFill>
                  <a:srgbClr val="5C4E3D"/>
                </a:solidFill>
                <a:latin typeface="Times New Roman" panose="02020603050405020304" pitchFamily="18" charset="0"/>
                <a:ea typeface="Libre Baskerville" pitchFamily="34" charset="-122"/>
                <a:cs typeface="Times New Roman" panose="02020603050405020304" pitchFamily="18" charset="0"/>
              </a:rPr>
              <a:t>Một số quy trình c</a:t>
            </a:r>
            <a:r>
              <a:rPr lang="en-US" sz="2800" b="1">
                <a:solidFill>
                  <a:srgbClr val="5C4E3D"/>
                </a:solidFill>
                <a:latin typeface="Times New Roman" panose="02020603050405020304" pitchFamily="18" charset="0"/>
                <a:ea typeface="Libre Baskerville" pitchFamily="34" charset="-122"/>
                <a:cs typeface="Times New Roman" panose="02020603050405020304" pitchFamily="18" charset="0"/>
              </a:rPr>
              <a:t>ông nghệ sản xuất ngành đồ uống (6)</a:t>
            </a:r>
            <a:endParaRPr lang="en-US" sz="2800" b="1">
              <a:latin typeface="Times New Roman" panose="02020603050405020304" pitchFamily="18" charset="0"/>
              <a:cs typeface="Times New Roman" panose="02020603050405020304" pitchFamily="18" charset="0"/>
            </a:endParaRPr>
          </a:p>
        </p:txBody>
      </p:sp>
      <p:pic>
        <p:nvPicPr>
          <p:cNvPr id="1026" name="Picture 2" descr="Generated image">
            <a:extLst>
              <a:ext uri="{FF2B5EF4-FFF2-40B4-BE49-F238E27FC236}">
                <a16:creationId xmlns:a16="http://schemas.microsoft.com/office/drawing/2014/main" id="{9C75A9DA-1817-FC0E-4572-6A88C09EFD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8719" y="1470791"/>
            <a:ext cx="3588877" cy="59049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500065"/>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HP 4.3 Thực trạng TKNL ngành Đồ uống (Quản lý)</Template>
  <TotalTime>839</TotalTime>
  <Words>1003</Words>
  <Application>Microsoft Macintosh PowerPoint</Application>
  <PresentationFormat>Custom</PresentationFormat>
  <Paragraphs>96</Paragraphs>
  <Slides>24</Slides>
  <Notes>21</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24</vt:i4>
      </vt:variant>
    </vt:vector>
  </HeadingPairs>
  <TitlesOfParts>
    <vt:vector size="35" baseType="lpstr">
      <vt:lpstr>Libre Baskerville</vt:lpstr>
      <vt:lpstr>Bitter Medium</vt:lpstr>
      <vt:lpstr>Times New Roman</vt:lpstr>
      <vt:lpstr>Fira Sans Extra Condensed</vt:lpstr>
      <vt:lpstr>Roboto</vt:lpstr>
      <vt:lpstr>Wingdings</vt:lpstr>
      <vt:lpstr>Open Sans</vt:lpstr>
      <vt:lpstr>Arial</vt:lpstr>
      <vt:lpstr>Energy Saving Infographics by Slidesgo</vt:lpstr>
      <vt:lpstr>1_Energy Saving Infographics by Slidesgo</vt:lpstr>
      <vt:lpstr>2_Energy Saving Infographics by Slidesgo</vt:lpstr>
      <vt:lpstr>CHƯƠNG TRÌNH TẬP HUẤN CHO  DOANH NGHIỆP CÔNG NGHIỆP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823417-Nguyễn Mạnh Hùng</cp:lastModifiedBy>
  <cp:revision>41</cp:revision>
  <dcterms:created xsi:type="dcterms:W3CDTF">2025-04-02T07:09:06Z</dcterms:created>
  <dcterms:modified xsi:type="dcterms:W3CDTF">2025-07-18T08:56:54Z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1713758</vt:lpwstr>
  </property>
  <property fmtid="{D5CDD505-2E9C-101B-9397-08002B2CF9AE}" name="NXPowerLiteSettings" pid="3">
    <vt:lpwstr>F7000400038000</vt:lpwstr>
  </property>
  <property fmtid="{D5CDD505-2E9C-101B-9397-08002B2CF9AE}" name="NXPowerLiteVersion" pid="4">
    <vt:lpwstr>S11.0.1</vt:lpwstr>
  </property>
</Properties>
</file>