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1" Target="docProps/core.xml" Type="http://schemas.openxmlformats.org/package/2006/relationships/metadata/core-properties"/><Relationship Id="rId2" Target="ppt/presentation.xml" Type="http://schemas.openxmlformats.org/officeDocument/2006/relationships/officeDocument"/><Relationship Id="rId3"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Lst>
  <p:sldSz cy="5143500" cx="9144000"/>
  <p:notesSz cx="6858000" cy="9144000"/>
  <p:embeddedFontLst>
    <p:embeddedFont>
      <p:font typeface="Roboto"/>
      <p:regular r:id="rId66"/>
      <p:bold r:id="rId67"/>
      <p:italic r:id="rId68"/>
      <p:boldItalic r:id="rId69"/>
    </p:embeddedFont>
    <p:embeddedFont>
      <p:font typeface="Noto Sans"/>
      <p:regular r:id="rId70"/>
      <p:bold r:id="rId71"/>
      <p:italic r:id="rId72"/>
      <p:boldItalic r:id="rId73"/>
    </p:embeddedFont>
    <p:embeddedFont>
      <p:font typeface="Fira Sans Extra Condensed"/>
      <p:regular r:id="rId74"/>
      <p:bold r:id="rId75"/>
      <p:italic r:id="rId76"/>
      <p:boldItalic r:id="rId7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78" roundtripDataSignature="AMtx7mj6kz9b73V8NfMRKIbNXwCKU3G1x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BAD7936-F7F1-4308-96CC-FCC1EAAC106E}">
  <a:tblStyle styleId="{1BAD7936-F7F1-4308-96CC-FCC1EAAC106E}"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DF5F6"/>
          </a:solidFill>
        </a:fill>
      </a:tcStyle>
    </a:wholeTbl>
    <a:band1H>
      <a:tcTxStyle/>
      <a:tcStyle>
        <a:fill>
          <a:solidFill>
            <a:srgbClr val="D9EAEC"/>
          </a:solidFill>
        </a:fill>
      </a:tcStyle>
    </a:band1H>
    <a:band2H>
      <a:tcTxStyle/>
    </a:band2H>
    <a:band1V>
      <a:tcTxStyle/>
      <a:tcStyle>
        <a:fill>
          <a:solidFill>
            <a:srgbClr val="D9EAEC"/>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701C13BE-8EC2-4C1E-8D2B-44A424F528D7}" styleName="Table_1">
    <a:wholeTbl>
      <a:tcTxStyle b="off" i="off">
        <a:font>
          <a:latin typeface="Arial"/>
          <a:ea typeface="Arial"/>
          <a:cs typeface="Arial"/>
        </a:font>
        <a:schemeClr val="dk1"/>
      </a:tcTxStyle>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op>
            <a:ln cap="flat" cmpd="sng" w="9525">
              <a:solidFill>
                <a:schemeClr val="accent1"/>
              </a:solidFill>
              <a:prstDash val="solid"/>
              <a:round/>
              <a:headEnd len="sm" w="sm" type="none"/>
              <a:tailEnd len="sm" w="sm" type="none"/>
            </a:ln>
          </a:top>
          <a:bottom>
            <a:ln cap="flat" cmpd="sng" w="9525">
              <a:solidFill>
                <a:schemeClr val="accent1"/>
              </a:solidFill>
              <a:prstDash val="solid"/>
              <a:round/>
              <a:headEnd len="sm" w="sm" type="none"/>
              <a:tailEnd len="sm" w="sm" type="none"/>
            </a:ln>
          </a:bottom>
          <a:insideH>
            <a:ln cap="flat" cmpd="sng" w="9525">
              <a:solidFill>
                <a:schemeClr val="accent1"/>
              </a:solidFill>
              <a:prstDash val="solid"/>
              <a:round/>
              <a:headEnd len="sm" w="sm" type="none"/>
              <a:tailEnd len="sm" w="sm" type="none"/>
            </a:ln>
          </a:insideH>
          <a:insideV>
            <a:ln cap="flat" cmpd="sng" w="9525">
              <a:solidFill>
                <a:schemeClr val="accent1"/>
              </a:solidFill>
              <a:prstDash val="solid"/>
              <a:round/>
              <a:headEnd len="sm" w="sm" type="none"/>
              <a:tailEnd len="sm" w="sm" type="none"/>
            </a:ln>
          </a:insideV>
        </a:tcBdr>
        <a:fill>
          <a:solidFill>
            <a:srgbClr val="FFFFFF">
              <a:alpha val="0"/>
            </a:srgbClr>
          </a:solidFill>
        </a:fill>
      </a:tcStyle>
    </a:wholeTbl>
    <a:band1H>
      <a:tcTxStyle/>
      <a:tcStyle>
        <a:fill>
          <a:solidFill>
            <a:schemeClr val="accent1">
              <a:alpha val="40000"/>
            </a:schemeClr>
          </a:solidFill>
        </a:fill>
      </a:tcStyle>
    </a:band1H>
    <a:band2H>
      <a:tcTxStyle/>
    </a:band2H>
    <a:band1V>
      <a:tcTxStyle/>
      <a:tcStyle>
        <a:tcBdr>
          <a:top>
            <a:ln cap="flat" cmpd="sng" w="9525">
              <a:solidFill>
                <a:schemeClr val="accent1"/>
              </a:solidFill>
              <a:prstDash val="solid"/>
              <a:round/>
              <a:headEnd len="sm" w="sm" type="none"/>
              <a:tailEnd len="sm" w="sm" type="none"/>
            </a:ln>
          </a:top>
          <a:bottom>
            <a:ln cap="flat" cmpd="sng" w="9525">
              <a:solidFill>
                <a:schemeClr val="accent1"/>
              </a:solidFill>
              <a:prstDash val="solid"/>
              <a:round/>
              <a:headEnd len="sm" w="sm" type="none"/>
              <a:tailEnd len="sm" w="sm" type="none"/>
            </a:ln>
          </a:bottom>
        </a:tcBdr>
        <a:fill>
          <a:solidFill>
            <a:schemeClr val="accent1">
              <a:alpha val="40000"/>
            </a:schemeClr>
          </a:solidFill>
        </a:fill>
      </a:tcStyle>
    </a:band1V>
    <a:band2V>
      <a:tcTxStyle/>
    </a:band2V>
    <a:lastCol>
      <a:tcTxStyle b="on" i="off"/>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op>
            <a:ln cap="flat" cmpd="sng" w="9525">
              <a:solidFill>
                <a:schemeClr val="accent1"/>
              </a:solidFill>
              <a:prstDash val="solid"/>
              <a:round/>
              <a:headEnd len="sm" w="sm" type="none"/>
              <a:tailEnd len="sm" w="sm" type="none"/>
            </a:ln>
          </a:top>
          <a:bottom>
            <a:ln cap="flat" cmpd="sng" w="9525">
              <a:solidFill>
                <a:schemeClr val="accent1"/>
              </a:solidFill>
              <a:prstDash val="solid"/>
              <a:round/>
              <a:headEnd len="sm" w="sm" type="none"/>
              <a:tailEnd len="sm" w="sm" type="none"/>
            </a:ln>
          </a:bottom>
          <a:insideH>
            <a:ln cap="flat" cmpd="sng" w="9525">
              <a:solidFill>
                <a:schemeClr val="accent1"/>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lastCol>
    <a:firstCol>
      <a:tcTxStyle b="on" i="off"/>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op>
            <a:ln cap="flat" cmpd="sng" w="9525">
              <a:solidFill>
                <a:schemeClr val="accent1"/>
              </a:solidFill>
              <a:prstDash val="solid"/>
              <a:round/>
              <a:headEnd len="sm" w="sm" type="none"/>
              <a:tailEnd len="sm" w="sm" type="none"/>
            </a:ln>
          </a:top>
          <a:bottom>
            <a:ln cap="flat" cmpd="sng" w="9525">
              <a:solidFill>
                <a:schemeClr val="accent1"/>
              </a:solidFill>
              <a:prstDash val="solid"/>
              <a:round/>
              <a:headEnd len="sm" w="sm" type="none"/>
              <a:tailEnd len="sm" w="sm" type="none"/>
            </a:ln>
          </a:bottom>
          <a:insideH>
            <a:ln cap="flat" cmpd="sng" w="9525">
              <a:solidFill>
                <a:schemeClr val="accent1"/>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firstCol>
    <a:lastRow>
      <a:tcTxStyle b="on" i="off"/>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op>
            <a:ln cap="flat" cmpd="sng" w="9525">
              <a:solidFill>
                <a:schemeClr val="accent1"/>
              </a:solidFill>
              <a:prstDash val="solid"/>
              <a:round/>
              <a:headEnd len="sm" w="sm" type="none"/>
              <a:tailEnd len="sm" w="sm" type="none"/>
            </a:ln>
          </a:top>
          <a:bottom>
            <a:ln cap="flat" cmpd="sng" w="9525">
              <a:solidFill>
                <a:schemeClr val="accen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n" i="off">
        <a:font>
          <a:latin typeface="Arial"/>
          <a:ea typeface="Arial"/>
          <a:cs typeface="Arial"/>
        </a:font>
        <a:schemeClr val="lt1"/>
      </a:tcTxStyle>
      <a:tcStyle>
        <a:tcBdr>
          <a:left>
            <a:ln cap="flat" cmpd="sng" w="9525">
              <a:solidFill>
                <a:schemeClr val="accent1"/>
              </a:solidFill>
              <a:prstDash val="solid"/>
              <a:round/>
              <a:headEnd len="sm" w="sm" type="none"/>
              <a:tailEnd len="sm" w="sm" type="none"/>
            </a:ln>
          </a:left>
          <a:right>
            <a:ln cap="flat" cmpd="sng" w="9525">
              <a:solidFill>
                <a:schemeClr val="accent1"/>
              </a:solidFill>
              <a:prstDash val="solid"/>
              <a:round/>
              <a:headEnd len="sm" w="sm" type="none"/>
              <a:tailEnd len="sm" w="sm" type="none"/>
            </a:ln>
          </a:right>
          <a:top>
            <a:ln cap="flat" cmpd="sng" w="9525">
              <a:solidFill>
                <a:schemeClr val="accent1"/>
              </a:solidFill>
              <a:prstDash val="solid"/>
              <a:round/>
              <a:headEnd len="sm" w="sm" type="none"/>
              <a:tailEnd len="sm" w="sm" type="none"/>
            </a:ln>
          </a:top>
          <a:bottom>
            <a:ln cap="flat" cmpd="sng" w="9525">
              <a:solidFill>
                <a:schemeClr val="l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accent1"/>
          </a:solidFill>
        </a:fill>
      </a:tcStyle>
    </a:firstRow>
    <a:neCell>
      <a:tcTxStyle/>
    </a:neCell>
    <a:nwCell>
      <a:tcTxStyle/>
    </a:nwCell>
  </a:tblStyle>
  <a:tblStyle styleId="{276EF24C-9948-4449-BE15-54AA341F1CDD}" styleName="Table_2">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NotoSans-boldItalic.fntdata"/><Relationship Id="rId72" Type="http://schemas.openxmlformats.org/officeDocument/2006/relationships/font" Target="fonts/NotoSans-italic.fntdata"/><Relationship Id="rId31" Type="http://schemas.openxmlformats.org/officeDocument/2006/relationships/slide" Target="slides/slide26.xml"/><Relationship Id="rId75" Type="http://schemas.openxmlformats.org/officeDocument/2006/relationships/font" Target="fonts/FiraSansExtraCondensed-bold.fntdata"/><Relationship Id="rId30" Type="http://schemas.openxmlformats.org/officeDocument/2006/relationships/slide" Target="slides/slide25.xml"/><Relationship Id="rId74" Type="http://schemas.openxmlformats.org/officeDocument/2006/relationships/font" Target="fonts/FiraSansExtraCondensed-regular.fntdata"/><Relationship Id="rId33" Type="http://schemas.openxmlformats.org/officeDocument/2006/relationships/slide" Target="slides/slide28.xml"/><Relationship Id="rId77" Type="http://schemas.openxmlformats.org/officeDocument/2006/relationships/font" Target="fonts/FiraSansExtraCondensed-boldItalic.fntdata"/><Relationship Id="rId32" Type="http://schemas.openxmlformats.org/officeDocument/2006/relationships/slide" Target="slides/slide27.xml"/><Relationship Id="rId76" Type="http://schemas.openxmlformats.org/officeDocument/2006/relationships/font" Target="fonts/FiraSansExtraCondensed-italic.fntdata"/><Relationship Id="rId35" Type="http://schemas.openxmlformats.org/officeDocument/2006/relationships/slide" Target="slides/slide30.xml"/><Relationship Id="rId34" Type="http://schemas.openxmlformats.org/officeDocument/2006/relationships/slide" Target="slides/slide29.xml"/><Relationship Id="rId78" Type="http://customschemas.google.com/relationships/presentationmetadata" Target="metadata"/><Relationship Id="rId71" Type="http://schemas.openxmlformats.org/officeDocument/2006/relationships/font" Target="fonts/NotoSans-bold.fntdata"/><Relationship Id="rId70" Type="http://schemas.openxmlformats.org/officeDocument/2006/relationships/font" Target="fonts/NotoSans-regular.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font" Target="fonts/Roboto-regular.fntdata"/><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font" Target="fonts/Roboto-italic.fntdata"/><Relationship Id="rId23" Type="http://schemas.openxmlformats.org/officeDocument/2006/relationships/slide" Target="slides/slide18.xml"/><Relationship Id="rId67" Type="http://schemas.openxmlformats.org/officeDocument/2006/relationships/font" Target="fonts/Roboto-bold.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Roboto-bold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1" name="Google Shape;58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9" name="Shape 589"/>
        <p:cNvGrpSpPr/>
        <p:nvPr/>
      </p:nvGrpSpPr>
      <p:grpSpPr>
        <a:xfrm>
          <a:off x="0" y="0"/>
          <a:ext cx="0" cy="0"/>
          <a:chOff x="0" y="0"/>
          <a:chExt cx="0" cy="0"/>
        </a:xfrm>
      </p:grpSpPr>
      <p:sp>
        <p:nvSpPr>
          <p:cNvPr id="590" name="Google Shape;59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1" name="Google Shape;59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8" name="Google Shape;59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9" name="Google Shape;64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1" name="Google Shape;75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2" name="Shape 1072"/>
        <p:cNvGrpSpPr/>
        <p:nvPr/>
      </p:nvGrpSpPr>
      <p:grpSpPr>
        <a:xfrm>
          <a:off x="0" y="0"/>
          <a:ext cx="0" cy="0"/>
          <a:chOff x="0" y="0"/>
          <a:chExt cx="0" cy="0"/>
        </a:xfrm>
      </p:grpSpPr>
      <p:sp>
        <p:nvSpPr>
          <p:cNvPr id="1073" name="Google Shape;1073;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4" name="Google Shape;1074;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7" name="Shape 1117"/>
        <p:cNvGrpSpPr/>
        <p:nvPr/>
      </p:nvGrpSpPr>
      <p:grpSpPr>
        <a:xfrm>
          <a:off x="0" y="0"/>
          <a:ext cx="0" cy="0"/>
          <a:chOff x="0" y="0"/>
          <a:chExt cx="0" cy="0"/>
        </a:xfrm>
      </p:grpSpPr>
      <p:sp>
        <p:nvSpPr>
          <p:cNvPr id="1118" name="Google Shape;1118;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9" name="Google Shape;111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6" name="Shape 1126"/>
        <p:cNvGrpSpPr/>
        <p:nvPr/>
      </p:nvGrpSpPr>
      <p:grpSpPr>
        <a:xfrm>
          <a:off x="0" y="0"/>
          <a:ext cx="0" cy="0"/>
          <a:chOff x="0" y="0"/>
          <a:chExt cx="0" cy="0"/>
        </a:xfrm>
      </p:grpSpPr>
      <p:sp>
        <p:nvSpPr>
          <p:cNvPr id="1127" name="Google Shape;112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8" name="Google Shape;112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6" name="Shape 1136"/>
        <p:cNvGrpSpPr/>
        <p:nvPr/>
      </p:nvGrpSpPr>
      <p:grpSpPr>
        <a:xfrm>
          <a:off x="0" y="0"/>
          <a:ext cx="0" cy="0"/>
          <a:chOff x="0" y="0"/>
          <a:chExt cx="0" cy="0"/>
        </a:xfrm>
      </p:grpSpPr>
      <p:sp>
        <p:nvSpPr>
          <p:cNvPr id="1137" name="Google Shape;1137;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8" name="Google Shape;113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5" name="Google Shape;114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3" name="Google Shape;43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1" name="Google Shape;115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4" name="Shape 1154"/>
        <p:cNvGrpSpPr/>
        <p:nvPr/>
      </p:nvGrpSpPr>
      <p:grpSpPr>
        <a:xfrm>
          <a:off x="0" y="0"/>
          <a:ext cx="0" cy="0"/>
          <a:chOff x="0" y="0"/>
          <a:chExt cx="0" cy="0"/>
        </a:xfrm>
      </p:grpSpPr>
      <p:sp>
        <p:nvSpPr>
          <p:cNvPr id="1155" name="Google Shape;115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6" name="Google Shape;115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4" name="Shape 1174"/>
        <p:cNvGrpSpPr/>
        <p:nvPr/>
      </p:nvGrpSpPr>
      <p:grpSpPr>
        <a:xfrm>
          <a:off x="0" y="0"/>
          <a:ext cx="0" cy="0"/>
          <a:chOff x="0" y="0"/>
          <a:chExt cx="0" cy="0"/>
        </a:xfrm>
      </p:grpSpPr>
      <p:sp>
        <p:nvSpPr>
          <p:cNvPr id="1175" name="Google Shape;1175;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6" name="Google Shape;11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6" name="Google Shape;1196;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1" name="Shape 1211"/>
        <p:cNvGrpSpPr/>
        <p:nvPr/>
      </p:nvGrpSpPr>
      <p:grpSpPr>
        <a:xfrm>
          <a:off x="0" y="0"/>
          <a:ext cx="0" cy="0"/>
          <a:chOff x="0" y="0"/>
          <a:chExt cx="0" cy="0"/>
        </a:xfrm>
      </p:grpSpPr>
      <p:sp>
        <p:nvSpPr>
          <p:cNvPr id="1212" name="Google Shape;1212;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3" name="Google Shape;1213;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3" name="Google Shape;1223;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7" name="Shape 1227"/>
        <p:cNvGrpSpPr/>
        <p:nvPr/>
      </p:nvGrpSpPr>
      <p:grpSpPr>
        <a:xfrm>
          <a:off x="0" y="0"/>
          <a:ext cx="0" cy="0"/>
          <a:chOff x="0" y="0"/>
          <a:chExt cx="0" cy="0"/>
        </a:xfrm>
      </p:grpSpPr>
      <p:sp>
        <p:nvSpPr>
          <p:cNvPr id="1228" name="Google Shape;1228;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9" name="Google Shape;1229;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4" name="Shape 1234"/>
        <p:cNvGrpSpPr/>
        <p:nvPr/>
      </p:nvGrpSpPr>
      <p:grpSpPr>
        <a:xfrm>
          <a:off x="0" y="0"/>
          <a:ext cx="0" cy="0"/>
          <a:chOff x="0" y="0"/>
          <a:chExt cx="0" cy="0"/>
        </a:xfrm>
      </p:grpSpPr>
      <p:sp>
        <p:nvSpPr>
          <p:cNvPr id="1235" name="Google Shape;1235;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6" name="Google Shape;1236;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2" name="Shape 1242"/>
        <p:cNvGrpSpPr/>
        <p:nvPr/>
      </p:nvGrpSpPr>
      <p:grpSpPr>
        <a:xfrm>
          <a:off x="0" y="0"/>
          <a:ext cx="0" cy="0"/>
          <a:chOff x="0" y="0"/>
          <a:chExt cx="0" cy="0"/>
        </a:xfrm>
      </p:grpSpPr>
      <p:sp>
        <p:nvSpPr>
          <p:cNvPr id="1243" name="Google Shape;1243;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4" name="Google Shape;1244;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2" name="Google Shape;1252;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6" name="Shape 1256"/>
        <p:cNvGrpSpPr/>
        <p:nvPr/>
      </p:nvGrpSpPr>
      <p:grpSpPr>
        <a:xfrm>
          <a:off x="0" y="0"/>
          <a:ext cx="0" cy="0"/>
          <a:chOff x="0" y="0"/>
          <a:chExt cx="0" cy="0"/>
        </a:xfrm>
      </p:grpSpPr>
      <p:sp>
        <p:nvSpPr>
          <p:cNvPr id="1257" name="Google Shape;125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8" name="Google Shape;1258;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US"/>
              <a:t>Vietnamese enterprises are increasingly recognizing the strategic benefits of green transformation. With growing awareness of environmental regulations like CBAM, many businesses are committing to energy efficiency, waste reduction, and sustainability as core strategies—not only to remain competitive globally but also to attract investment, enhance brand value, and improve employee engagement.</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7" name="Shape 1327"/>
        <p:cNvGrpSpPr/>
        <p:nvPr/>
      </p:nvGrpSpPr>
      <p:grpSpPr>
        <a:xfrm>
          <a:off x="0" y="0"/>
          <a:ext cx="0" cy="0"/>
          <a:chOff x="0" y="0"/>
          <a:chExt cx="0" cy="0"/>
        </a:xfrm>
      </p:grpSpPr>
      <p:sp>
        <p:nvSpPr>
          <p:cNvPr id="1328" name="Google Shape;132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9" name="Google Shape;132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6363"/>
              </a:lnSpc>
              <a:spcBef>
                <a:spcPts val="600"/>
              </a:spcBef>
              <a:spcAft>
                <a:spcPts val="0"/>
              </a:spcAft>
              <a:buSzPts val="1100"/>
              <a:buNone/>
            </a:pPr>
            <a:r>
              <a:rPr b="0" i="0" lang="en-US" u="none" strike="noStrike">
                <a:solidFill>
                  <a:srgbClr val="000000"/>
                </a:solidFill>
                <a:latin typeface="Arial"/>
                <a:ea typeface="Arial"/>
                <a:cs typeface="Arial"/>
                <a:sym typeface="Arial"/>
              </a:rPr>
              <a:t> </a:t>
            </a:r>
            <a:endParaRPr/>
          </a:p>
          <a:p>
            <a:pPr indent="-298450" lvl="0" marL="457200" marR="0" rtl="0" algn="ctr">
              <a:lnSpc>
                <a:spcPct val="65000"/>
              </a:lnSpc>
              <a:spcBef>
                <a:spcPts val="1200"/>
              </a:spcBef>
              <a:spcAft>
                <a:spcPts val="0"/>
              </a:spcAft>
              <a:buClr>
                <a:srgbClr val="000000"/>
              </a:buClr>
              <a:buSzPts val="1100"/>
              <a:buFont typeface="Arial"/>
              <a:buNone/>
            </a:pPr>
            <a:r>
              <a:rPr b="1" i="0" lang="en-US" sz="1800" u="none" strike="noStrike">
                <a:solidFill>
                  <a:srgbClr val="000000"/>
                </a:solidFill>
                <a:latin typeface="Arial"/>
                <a:ea typeface="Arial"/>
                <a:cs typeface="Arial"/>
                <a:sym typeface="Arial"/>
              </a:rPr>
              <a:t>QUYẾT ĐỊNH </a:t>
            </a:r>
            <a:r>
              <a:rPr lang="en-US"/>
              <a:t>Số: 280/QĐ-TTg về </a:t>
            </a:r>
            <a:r>
              <a:rPr b="0" i="0" lang="en-US" u="none" strike="noStrike">
                <a:solidFill>
                  <a:srgbClr val="000000"/>
                </a:solidFill>
                <a:latin typeface="Arial"/>
                <a:ea typeface="Arial"/>
                <a:cs typeface="Arial"/>
                <a:sym typeface="Arial"/>
              </a:rPr>
              <a:t>PHÊ DUYỆT CHƯƠNG TRÌNH QUỐC GIA VỀ SỬ DỤNG NĂNG LƯỢNG TIẾT KIỆM VÀ HIỆU QUẢ GIAI ĐOẠN 2019 - 2030</a:t>
            </a:r>
            <a:endParaRPr/>
          </a:p>
          <a:p>
            <a:pPr indent="0" lvl="0" marL="0" rtl="0" algn="l">
              <a:lnSpc>
                <a:spcPct val="100000"/>
              </a:lnSpc>
              <a:spcBef>
                <a:spcPts val="60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6" name="Google Shape;133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3" name="Google Shape;1343;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7" name="Shape 1477"/>
        <p:cNvGrpSpPr/>
        <p:nvPr/>
      </p:nvGrpSpPr>
      <p:grpSpPr>
        <a:xfrm>
          <a:off x="0" y="0"/>
          <a:ext cx="0" cy="0"/>
          <a:chOff x="0" y="0"/>
          <a:chExt cx="0" cy="0"/>
        </a:xfrm>
      </p:grpSpPr>
      <p:sp>
        <p:nvSpPr>
          <p:cNvPr id="1478" name="Google Shape;1478;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9" name="Google Shape;1479;p3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4" name="Shape 1484"/>
        <p:cNvGrpSpPr/>
        <p:nvPr/>
      </p:nvGrpSpPr>
      <p:grpSpPr>
        <a:xfrm>
          <a:off x="0" y="0"/>
          <a:ext cx="0" cy="0"/>
          <a:chOff x="0" y="0"/>
          <a:chExt cx="0" cy="0"/>
        </a:xfrm>
      </p:grpSpPr>
      <p:sp>
        <p:nvSpPr>
          <p:cNvPr id="1485" name="Google Shape;1485;p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6" name="Google Shape;1486;p3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1" name="Shape 1491"/>
        <p:cNvGrpSpPr/>
        <p:nvPr/>
      </p:nvGrpSpPr>
      <p:grpSpPr>
        <a:xfrm>
          <a:off x="0" y="0"/>
          <a:ext cx="0" cy="0"/>
          <a:chOff x="0" y="0"/>
          <a:chExt cx="0" cy="0"/>
        </a:xfrm>
      </p:grpSpPr>
      <p:sp>
        <p:nvSpPr>
          <p:cNvPr id="1492" name="Google Shape;1492;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p3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8" name="Shape 1498"/>
        <p:cNvGrpSpPr/>
        <p:nvPr/>
      </p:nvGrpSpPr>
      <p:grpSpPr>
        <a:xfrm>
          <a:off x="0" y="0"/>
          <a:ext cx="0" cy="0"/>
          <a:chOff x="0" y="0"/>
          <a:chExt cx="0" cy="0"/>
        </a:xfrm>
      </p:grpSpPr>
      <p:sp>
        <p:nvSpPr>
          <p:cNvPr id="1499" name="Google Shape;1499;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0" name="Google Shape;1500;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4" name="Shape 1504"/>
        <p:cNvGrpSpPr/>
        <p:nvPr/>
      </p:nvGrpSpPr>
      <p:grpSpPr>
        <a:xfrm>
          <a:off x="0" y="0"/>
          <a:ext cx="0" cy="0"/>
          <a:chOff x="0" y="0"/>
          <a:chExt cx="0" cy="0"/>
        </a:xfrm>
      </p:grpSpPr>
      <p:sp>
        <p:nvSpPr>
          <p:cNvPr id="1505" name="Google Shape;1505;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6" name="Google Shape;1506;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0" name="Shape 1510"/>
        <p:cNvGrpSpPr/>
        <p:nvPr/>
      </p:nvGrpSpPr>
      <p:grpSpPr>
        <a:xfrm>
          <a:off x="0" y="0"/>
          <a:ext cx="0" cy="0"/>
          <a:chOff x="0" y="0"/>
          <a:chExt cx="0" cy="0"/>
        </a:xfrm>
      </p:grpSpPr>
      <p:sp>
        <p:nvSpPr>
          <p:cNvPr id="1511" name="Google Shape;1511;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2" name="Google Shape;1512;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1" name="Google Shape;49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6" name="Shape 1516"/>
        <p:cNvGrpSpPr/>
        <p:nvPr/>
      </p:nvGrpSpPr>
      <p:grpSpPr>
        <a:xfrm>
          <a:off x="0" y="0"/>
          <a:ext cx="0" cy="0"/>
          <a:chOff x="0" y="0"/>
          <a:chExt cx="0" cy="0"/>
        </a:xfrm>
      </p:grpSpPr>
      <p:sp>
        <p:nvSpPr>
          <p:cNvPr id="1517" name="Google Shape;1517;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8" name="Google Shape;1518;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2" name="Shape 1522"/>
        <p:cNvGrpSpPr/>
        <p:nvPr/>
      </p:nvGrpSpPr>
      <p:grpSpPr>
        <a:xfrm>
          <a:off x="0" y="0"/>
          <a:ext cx="0" cy="0"/>
          <a:chOff x="0" y="0"/>
          <a:chExt cx="0" cy="0"/>
        </a:xfrm>
      </p:grpSpPr>
      <p:sp>
        <p:nvSpPr>
          <p:cNvPr id="1523" name="Google Shape;1523;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4" name="Google Shape;1524;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8" name="Shape 1528"/>
        <p:cNvGrpSpPr/>
        <p:nvPr/>
      </p:nvGrpSpPr>
      <p:grpSpPr>
        <a:xfrm>
          <a:off x="0" y="0"/>
          <a:ext cx="0" cy="0"/>
          <a:chOff x="0" y="0"/>
          <a:chExt cx="0" cy="0"/>
        </a:xfrm>
      </p:grpSpPr>
      <p:sp>
        <p:nvSpPr>
          <p:cNvPr id="1529" name="Google Shape;1529;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0" name="Google Shape;1530;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4" name="Shape 1534"/>
        <p:cNvGrpSpPr/>
        <p:nvPr/>
      </p:nvGrpSpPr>
      <p:grpSpPr>
        <a:xfrm>
          <a:off x="0" y="0"/>
          <a:ext cx="0" cy="0"/>
          <a:chOff x="0" y="0"/>
          <a:chExt cx="0" cy="0"/>
        </a:xfrm>
      </p:grpSpPr>
      <p:sp>
        <p:nvSpPr>
          <p:cNvPr id="1535" name="Google Shape;1535;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6" name="Google Shape;1536;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0" name="Shape 1540"/>
        <p:cNvGrpSpPr/>
        <p:nvPr/>
      </p:nvGrpSpPr>
      <p:grpSpPr>
        <a:xfrm>
          <a:off x="0" y="0"/>
          <a:ext cx="0" cy="0"/>
          <a:chOff x="0" y="0"/>
          <a:chExt cx="0" cy="0"/>
        </a:xfrm>
      </p:grpSpPr>
      <p:sp>
        <p:nvSpPr>
          <p:cNvPr id="1541" name="Google Shape;1541;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2" name="Google Shape;1542;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rgbClr val="081B3A"/>
                </a:solidFill>
                <a:latin typeface="Arial"/>
                <a:ea typeface="Arial"/>
                <a:cs typeface="Arial"/>
                <a:sym typeface="Arial"/>
              </a:rPr>
              <a:t>không dùng số giờ nắng để tính 1kwp tạo ra 4kwh/ngày hay 1700 đến 2000 giờ nắng để tính ra số kwh trong năm. Cách tiếp cận này không phù hợp vì cần phải tính theo mật độ năng lượng kwh/m2 x day và các yếu tố suy giảm hiệu suất hệ thống. cột trong slide 19 là cột số giờ nắng , không phải cột sản lượng điện</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8" name="Shape 1548"/>
        <p:cNvGrpSpPr/>
        <p:nvPr/>
      </p:nvGrpSpPr>
      <p:grpSpPr>
        <a:xfrm>
          <a:off x="0" y="0"/>
          <a:ext cx="0" cy="0"/>
          <a:chOff x="0" y="0"/>
          <a:chExt cx="0" cy="0"/>
        </a:xfrm>
      </p:grpSpPr>
      <p:sp>
        <p:nvSpPr>
          <p:cNvPr id="1549" name="Google Shape;1549;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0" name="Google Shape;1550;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7" name="Shape 1557"/>
        <p:cNvGrpSpPr/>
        <p:nvPr/>
      </p:nvGrpSpPr>
      <p:grpSpPr>
        <a:xfrm>
          <a:off x="0" y="0"/>
          <a:ext cx="0" cy="0"/>
          <a:chOff x="0" y="0"/>
          <a:chExt cx="0" cy="0"/>
        </a:xfrm>
      </p:grpSpPr>
      <p:sp>
        <p:nvSpPr>
          <p:cNvPr id="1558" name="Google Shape;1558;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9" name="Google Shape;1559;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4" name="Shape 1564"/>
        <p:cNvGrpSpPr/>
        <p:nvPr/>
      </p:nvGrpSpPr>
      <p:grpSpPr>
        <a:xfrm>
          <a:off x="0" y="0"/>
          <a:ext cx="0" cy="0"/>
          <a:chOff x="0" y="0"/>
          <a:chExt cx="0" cy="0"/>
        </a:xfrm>
      </p:grpSpPr>
      <p:sp>
        <p:nvSpPr>
          <p:cNvPr id="1565" name="Google Shape;1565;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6" name="Google Shape;1566;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1" name="Shape 1571"/>
        <p:cNvGrpSpPr/>
        <p:nvPr/>
      </p:nvGrpSpPr>
      <p:grpSpPr>
        <a:xfrm>
          <a:off x="0" y="0"/>
          <a:ext cx="0" cy="0"/>
          <a:chOff x="0" y="0"/>
          <a:chExt cx="0" cy="0"/>
        </a:xfrm>
      </p:grpSpPr>
      <p:sp>
        <p:nvSpPr>
          <p:cNvPr id="1572" name="Google Shape;1572;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3" name="Google Shape;1573;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2" name="Shape 1582"/>
        <p:cNvGrpSpPr/>
        <p:nvPr/>
      </p:nvGrpSpPr>
      <p:grpSpPr>
        <a:xfrm>
          <a:off x="0" y="0"/>
          <a:ext cx="0" cy="0"/>
          <a:chOff x="0" y="0"/>
          <a:chExt cx="0" cy="0"/>
        </a:xfrm>
      </p:grpSpPr>
      <p:sp>
        <p:nvSpPr>
          <p:cNvPr id="1583" name="Google Shape;1583;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84" name="Google Shape;1584;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7" name="Google Shape;497;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0" name="Shape 1590"/>
        <p:cNvGrpSpPr/>
        <p:nvPr/>
      </p:nvGrpSpPr>
      <p:grpSpPr>
        <a:xfrm>
          <a:off x="0" y="0"/>
          <a:ext cx="0" cy="0"/>
          <a:chOff x="0" y="0"/>
          <a:chExt cx="0" cy="0"/>
        </a:xfrm>
      </p:grpSpPr>
      <p:sp>
        <p:nvSpPr>
          <p:cNvPr id="1591" name="Google Shape;1591;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2" name="Google Shape;1592;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8" name="Shape 1598"/>
        <p:cNvGrpSpPr/>
        <p:nvPr/>
      </p:nvGrpSpPr>
      <p:grpSpPr>
        <a:xfrm>
          <a:off x="0" y="0"/>
          <a:ext cx="0" cy="0"/>
          <a:chOff x="0" y="0"/>
          <a:chExt cx="0" cy="0"/>
        </a:xfrm>
      </p:grpSpPr>
      <p:sp>
        <p:nvSpPr>
          <p:cNvPr id="1599" name="Google Shape;1599;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0" name="Google Shape;1600;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6" name="Shape 1606"/>
        <p:cNvGrpSpPr/>
        <p:nvPr/>
      </p:nvGrpSpPr>
      <p:grpSpPr>
        <a:xfrm>
          <a:off x="0" y="0"/>
          <a:ext cx="0" cy="0"/>
          <a:chOff x="0" y="0"/>
          <a:chExt cx="0" cy="0"/>
        </a:xfrm>
      </p:grpSpPr>
      <p:sp>
        <p:nvSpPr>
          <p:cNvPr id="1607" name="Google Shape;1607;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8" name="Google Shape;1608;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1" name="Shape 1621"/>
        <p:cNvGrpSpPr/>
        <p:nvPr/>
      </p:nvGrpSpPr>
      <p:grpSpPr>
        <a:xfrm>
          <a:off x="0" y="0"/>
          <a:ext cx="0" cy="0"/>
          <a:chOff x="0" y="0"/>
          <a:chExt cx="0" cy="0"/>
        </a:xfrm>
      </p:grpSpPr>
      <p:sp>
        <p:nvSpPr>
          <p:cNvPr id="1622" name="Google Shape;1622;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3" name="Google Shape;1623;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8" name="Shape 1628"/>
        <p:cNvGrpSpPr/>
        <p:nvPr/>
      </p:nvGrpSpPr>
      <p:grpSpPr>
        <a:xfrm>
          <a:off x="0" y="0"/>
          <a:ext cx="0" cy="0"/>
          <a:chOff x="0" y="0"/>
          <a:chExt cx="0" cy="0"/>
        </a:xfrm>
      </p:grpSpPr>
      <p:sp>
        <p:nvSpPr>
          <p:cNvPr id="1629" name="Google Shape;1629;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0" name="Google Shape;1630;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6" name="Shape 1636"/>
        <p:cNvGrpSpPr/>
        <p:nvPr/>
      </p:nvGrpSpPr>
      <p:grpSpPr>
        <a:xfrm>
          <a:off x="0" y="0"/>
          <a:ext cx="0" cy="0"/>
          <a:chOff x="0" y="0"/>
          <a:chExt cx="0" cy="0"/>
        </a:xfrm>
      </p:grpSpPr>
      <p:sp>
        <p:nvSpPr>
          <p:cNvPr id="1637" name="Google Shape;1637;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8" name="Google Shape;1638;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4" name="Shape 1644"/>
        <p:cNvGrpSpPr/>
        <p:nvPr/>
      </p:nvGrpSpPr>
      <p:grpSpPr>
        <a:xfrm>
          <a:off x="0" y="0"/>
          <a:ext cx="0" cy="0"/>
          <a:chOff x="0" y="0"/>
          <a:chExt cx="0" cy="0"/>
        </a:xfrm>
      </p:grpSpPr>
      <p:sp>
        <p:nvSpPr>
          <p:cNvPr id="1645" name="Google Shape;1645;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6" name="Google Shape;1646;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0" name="Shape 1650"/>
        <p:cNvGrpSpPr/>
        <p:nvPr/>
      </p:nvGrpSpPr>
      <p:grpSpPr>
        <a:xfrm>
          <a:off x="0" y="0"/>
          <a:ext cx="0" cy="0"/>
          <a:chOff x="0" y="0"/>
          <a:chExt cx="0" cy="0"/>
        </a:xfrm>
      </p:grpSpPr>
      <p:sp>
        <p:nvSpPr>
          <p:cNvPr id="1651" name="Google Shape;1651;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2" name="Google Shape;1652;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8" name="Shape 1658"/>
        <p:cNvGrpSpPr/>
        <p:nvPr/>
      </p:nvGrpSpPr>
      <p:grpSpPr>
        <a:xfrm>
          <a:off x="0" y="0"/>
          <a:ext cx="0" cy="0"/>
          <a:chOff x="0" y="0"/>
          <a:chExt cx="0" cy="0"/>
        </a:xfrm>
      </p:grpSpPr>
      <p:sp>
        <p:nvSpPr>
          <p:cNvPr id="1659" name="Google Shape;1659;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0" name="Google Shape;1660;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9" name="Google Shape;1669;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3" name="Google Shape;50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1" name="Shape 1681"/>
        <p:cNvGrpSpPr/>
        <p:nvPr/>
      </p:nvGrpSpPr>
      <p:grpSpPr>
        <a:xfrm>
          <a:off x="0" y="0"/>
          <a:ext cx="0" cy="0"/>
          <a:chOff x="0" y="0"/>
          <a:chExt cx="0" cy="0"/>
        </a:xfrm>
      </p:grpSpPr>
      <p:sp>
        <p:nvSpPr>
          <p:cNvPr id="1682" name="Google Shape;1682;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3" name="Google Shape;1683;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0" name="Google Shape;53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8" name="Google Shape;53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5" name="Google Shape;57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jpg"/><Relationship Id="rId4" Type="http://schemas.openxmlformats.org/officeDocument/2006/relationships/image" Target="../media/image23.png"/><Relationship Id="rId5"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62"/>
          <p:cNvSpPr txBox="1"/>
          <p:nvPr>
            <p:ph type="ctrTitle"/>
          </p:nvPr>
        </p:nvSpPr>
        <p:spPr>
          <a:xfrm>
            <a:off x="457200" y="1491588"/>
            <a:ext cx="4114800" cy="17427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5200"/>
              <a:buNone/>
              <a:defRPr b="0" i="0" sz="4800">
                <a:latin typeface="Arial"/>
                <a:ea typeface="Arial"/>
                <a:cs typeface="Arial"/>
                <a:sym typeface="Arial"/>
              </a:defRPr>
            </a:lvl1pPr>
            <a:lvl2pPr lvl="1" algn="l">
              <a:lnSpc>
                <a:spcPct val="100000"/>
              </a:lnSpc>
              <a:spcBef>
                <a:spcPts val="0"/>
              </a:spcBef>
              <a:spcAft>
                <a:spcPts val="0"/>
              </a:spcAft>
              <a:buSzPts val="5200"/>
              <a:buNone/>
              <a:defRPr sz="5200"/>
            </a:lvl2pPr>
            <a:lvl3pPr lvl="2" algn="l">
              <a:lnSpc>
                <a:spcPct val="100000"/>
              </a:lnSpc>
              <a:spcBef>
                <a:spcPts val="0"/>
              </a:spcBef>
              <a:spcAft>
                <a:spcPts val="0"/>
              </a:spcAft>
              <a:buSzPts val="5200"/>
              <a:buNone/>
              <a:defRPr sz="5200"/>
            </a:lvl3pPr>
            <a:lvl4pPr lvl="3" algn="l">
              <a:lnSpc>
                <a:spcPct val="100000"/>
              </a:lnSpc>
              <a:spcBef>
                <a:spcPts val="0"/>
              </a:spcBef>
              <a:spcAft>
                <a:spcPts val="0"/>
              </a:spcAft>
              <a:buSzPts val="5200"/>
              <a:buNone/>
              <a:defRPr sz="5200"/>
            </a:lvl4pPr>
            <a:lvl5pPr lvl="4" algn="l">
              <a:lnSpc>
                <a:spcPct val="100000"/>
              </a:lnSpc>
              <a:spcBef>
                <a:spcPts val="0"/>
              </a:spcBef>
              <a:spcAft>
                <a:spcPts val="0"/>
              </a:spcAft>
              <a:buSzPts val="5200"/>
              <a:buNone/>
              <a:defRPr sz="5200"/>
            </a:lvl5pPr>
            <a:lvl6pPr lvl="5" algn="l">
              <a:lnSpc>
                <a:spcPct val="100000"/>
              </a:lnSpc>
              <a:spcBef>
                <a:spcPts val="0"/>
              </a:spcBef>
              <a:spcAft>
                <a:spcPts val="0"/>
              </a:spcAft>
              <a:buSzPts val="5200"/>
              <a:buNone/>
              <a:defRPr sz="5200"/>
            </a:lvl6pPr>
            <a:lvl7pPr lvl="6" algn="l">
              <a:lnSpc>
                <a:spcPct val="100000"/>
              </a:lnSpc>
              <a:spcBef>
                <a:spcPts val="0"/>
              </a:spcBef>
              <a:spcAft>
                <a:spcPts val="0"/>
              </a:spcAft>
              <a:buSzPts val="5200"/>
              <a:buNone/>
              <a:defRPr sz="5200"/>
            </a:lvl7pPr>
            <a:lvl8pPr lvl="7" algn="l">
              <a:lnSpc>
                <a:spcPct val="100000"/>
              </a:lnSpc>
              <a:spcBef>
                <a:spcPts val="0"/>
              </a:spcBef>
              <a:spcAft>
                <a:spcPts val="0"/>
              </a:spcAft>
              <a:buSzPts val="5200"/>
              <a:buNone/>
              <a:defRPr sz="5200"/>
            </a:lvl8pPr>
            <a:lvl9pPr lvl="8" algn="l">
              <a:lnSpc>
                <a:spcPct val="100000"/>
              </a:lnSpc>
              <a:spcBef>
                <a:spcPts val="0"/>
              </a:spcBef>
              <a:spcAft>
                <a:spcPts val="0"/>
              </a:spcAft>
              <a:buSzPts val="5200"/>
              <a:buNone/>
              <a:defRPr sz="5200"/>
            </a:lvl9pPr>
          </a:lstStyle>
          <a:p/>
        </p:txBody>
      </p:sp>
      <p:sp>
        <p:nvSpPr>
          <p:cNvPr id="10" name="Google Shape;10;p62"/>
          <p:cNvSpPr txBox="1"/>
          <p:nvPr>
            <p:ph idx="1" type="subTitle"/>
          </p:nvPr>
        </p:nvSpPr>
        <p:spPr>
          <a:xfrm>
            <a:off x="457200" y="3234313"/>
            <a:ext cx="4114800" cy="4176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sz="1800">
                <a:latin typeface="Arial"/>
                <a:ea typeface="Arial"/>
                <a:cs typeface="Arial"/>
                <a:sym typeface="Arial"/>
              </a:defRPr>
            </a:lvl1pPr>
            <a:lvl2pPr lvl="1" algn="l">
              <a:lnSpc>
                <a:spcPct val="100000"/>
              </a:lnSpc>
              <a:spcBef>
                <a:spcPts val="0"/>
              </a:spcBef>
              <a:spcAft>
                <a:spcPts val="0"/>
              </a:spcAft>
              <a:buSzPts val="2800"/>
              <a:buNone/>
              <a:defRPr sz="2800"/>
            </a:lvl2pPr>
            <a:lvl3pPr lvl="2" algn="l">
              <a:lnSpc>
                <a:spcPct val="100000"/>
              </a:lnSpc>
              <a:spcBef>
                <a:spcPts val="0"/>
              </a:spcBef>
              <a:spcAft>
                <a:spcPts val="0"/>
              </a:spcAft>
              <a:buSzPts val="2800"/>
              <a:buNone/>
              <a:defRPr sz="2800"/>
            </a:lvl3pPr>
            <a:lvl4pPr lvl="3" algn="l">
              <a:lnSpc>
                <a:spcPct val="100000"/>
              </a:lnSpc>
              <a:spcBef>
                <a:spcPts val="0"/>
              </a:spcBef>
              <a:spcAft>
                <a:spcPts val="0"/>
              </a:spcAft>
              <a:buSzPts val="2800"/>
              <a:buNone/>
              <a:defRPr sz="2800"/>
            </a:lvl4pPr>
            <a:lvl5pPr lvl="4" algn="l">
              <a:lnSpc>
                <a:spcPct val="100000"/>
              </a:lnSpc>
              <a:spcBef>
                <a:spcPts val="0"/>
              </a:spcBef>
              <a:spcAft>
                <a:spcPts val="0"/>
              </a:spcAft>
              <a:buSzPts val="2800"/>
              <a:buNone/>
              <a:defRPr sz="2800"/>
            </a:lvl5pPr>
            <a:lvl6pPr lvl="5" algn="l">
              <a:lnSpc>
                <a:spcPct val="100000"/>
              </a:lnSpc>
              <a:spcBef>
                <a:spcPts val="0"/>
              </a:spcBef>
              <a:spcAft>
                <a:spcPts val="0"/>
              </a:spcAft>
              <a:buSzPts val="2800"/>
              <a:buNone/>
              <a:defRPr sz="2800"/>
            </a:lvl6pPr>
            <a:lvl7pPr lvl="6" algn="l">
              <a:lnSpc>
                <a:spcPct val="100000"/>
              </a:lnSpc>
              <a:spcBef>
                <a:spcPts val="0"/>
              </a:spcBef>
              <a:spcAft>
                <a:spcPts val="0"/>
              </a:spcAft>
              <a:buSzPts val="2800"/>
              <a:buNone/>
              <a:defRPr sz="2800"/>
            </a:lvl7pPr>
            <a:lvl8pPr lvl="7" algn="l">
              <a:lnSpc>
                <a:spcPct val="100000"/>
              </a:lnSpc>
              <a:spcBef>
                <a:spcPts val="0"/>
              </a:spcBef>
              <a:spcAft>
                <a:spcPts val="0"/>
              </a:spcAft>
              <a:buSzPts val="2800"/>
              <a:buNone/>
              <a:defRPr sz="2800"/>
            </a:lvl8pPr>
            <a:lvl9pPr lvl="8" algn="l">
              <a:lnSpc>
                <a:spcPct val="100000"/>
              </a:lnSpc>
              <a:spcBef>
                <a:spcPts val="0"/>
              </a:spcBef>
              <a:spcAft>
                <a:spcPts val="0"/>
              </a:spcAft>
              <a:buSzPts val="2800"/>
              <a:buNone/>
              <a:defRPr sz="2800"/>
            </a:lvl9pPr>
          </a:lstStyle>
          <a:p/>
        </p:txBody>
      </p:sp>
      <p:pic>
        <p:nvPicPr>
          <p:cNvPr id="11" name="Google Shape;11;p62"/>
          <p:cNvPicPr preferRelativeResize="0"/>
          <p:nvPr/>
        </p:nvPicPr>
        <p:blipFill rotWithShape="1">
          <a:blip r:embed="rId2">
            <a:alphaModFix/>
          </a:blip>
          <a:srcRect b="0" l="0" r="0" t="0"/>
          <a:stretch/>
        </p:blipFill>
        <p:spPr>
          <a:xfrm>
            <a:off x="5903441" y="176318"/>
            <a:ext cx="1823234" cy="376103"/>
          </a:xfrm>
          <a:prstGeom prst="rect">
            <a:avLst/>
          </a:prstGeom>
          <a:noFill/>
          <a:ln>
            <a:noFill/>
          </a:ln>
        </p:spPr>
      </p:pic>
      <p:pic>
        <p:nvPicPr>
          <p:cNvPr id="12" name="Google Shape;12;p62"/>
          <p:cNvPicPr preferRelativeResize="0"/>
          <p:nvPr/>
        </p:nvPicPr>
        <p:blipFill rotWithShape="1">
          <a:blip r:embed="rId3">
            <a:alphaModFix/>
          </a:blip>
          <a:srcRect b="0" l="0" r="0" t="0"/>
          <a:stretch/>
        </p:blipFill>
        <p:spPr>
          <a:xfrm>
            <a:off x="7958128" y="-152135"/>
            <a:ext cx="1033010" cy="1033010"/>
          </a:xfrm>
          <a:prstGeom prst="rect">
            <a:avLst/>
          </a:prstGeom>
          <a:noFill/>
          <a:ln>
            <a:noFill/>
          </a:ln>
        </p:spPr>
      </p:pic>
      <p:pic>
        <p:nvPicPr>
          <p:cNvPr id="13" name="Google Shape;13;p62"/>
          <p:cNvPicPr preferRelativeResize="0"/>
          <p:nvPr/>
        </p:nvPicPr>
        <p:blipFill rotWithShape="1">
          <a:blip r:embed="rId4">
            <a:alphaModFix/>
          </a:blip>
          <a:srcRect b="0" l="0" r="0" t="0"/>
          <a:stretch/>
        </p:blipFill>
        <p:spPr>
          <a:xfrm>
            <a:off x="236763" y="4678558"/>
            <a:ext cx="947964" cy="310808"/>
          </a:xfrm>
          <a:prstGeom prst="rect">
            <a:avLst/>
          </a:prstGeom>
          <a:noFill/>
          <a:ln>
            <a:noFill/>
          </a:ln>
        </p:spPr>
      </p:pic>
      <p:pic>
        <p:nvPicPr>
          <p:cNvPr id="14" name="Google Shape;14;p62"/>
          <p:cNvPicPr preferRelativeResize="0"/>
          <p:nvPr/>
        </p:nvPicPr>
        <p:blipFill rotWithShape="1">
          <a:blip r:embed="rId5">
            <a:alphaModFix/>
          </a:blip>
          <a:srcRect b="0" l="0" r="0" t="0"/>
          <a:stretch/>
        </p:blipFill>
        <p:spPr>
          <a:xfrm>
            <a:off x="1401176" y="4632563"/>
            <a:ext cx="402961" cy="35680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81" name="Shape 81"/>
        <p:cNvGrpSpPr/>
        <p:nvPr/>
      </p:nvGrpSpPr>
      <p:grpSpPr>
        <a:xfrm>
          <a:off x="0" y="0"/>
          <a:ext cx="0" cy="0"/>
          <a:chOff x="0" y="0"/>
          <a:chExt cx="0" cy="0"/>
        </a:xfrm>
      </p:grpSpPr>
      <p:sp>
        <p:nvSpPr>
          <p:cNvPr id="82" name="Google Shape;82;p71"/>
          <p:cNvSpPr txBox="1"/>
          <p:nvPr>
            <p:ph type="title"/>
          </p:nvPr>
        </p:nvSpPr>
        <p:spPr>
          <a:xfrm>
            <a:off x="252414" y="76200"/>
            <a:ext cx="7893050" cy="490538"/>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b="1" i="0" sz="210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3" name="Google Shape;83;p71"/>
          <p:cNvSpPr txBox="1"/>
          <p:nvPr>
            <p:ph idx="1" type="body"/>
          </p:nvPr>
        </p:nvSpPr>
        <p:spPr>
          <a:xfrm>
            <a:off x="457200" y="1152475"/>
            <a:ext cx="8229600" cy="35796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1500">
                <a:latin typeface="Arial"/>
                <a:ea typeface="Arial"/>
                <a:cs typeface="Arial"/>
                <a:sym typeface="Arial"/>
              </a:defRPr>
            </a:lvl1pPr>
            <a:lvl2pPr indent="-317500" lvl="1" marL="914400" algn="l">
              <a:lnSpc>
                <a:spcPct val="100000"/>
              </a:lnSpc>
              <a:spcBef>
                <a:spcPts val="0"/>
              </a:spcBef>
              <a:spcAft>
                <a:spcPts val="0"/>
              </a:spcAft>
              <a:buSzPts val="1400"/>
              <a:buChar char="○"/>
              <a:defRPr sz="1500">
                <a:latin typeface="Arial"/>
                <a:ea typeface="Arial"/>
                <a:cs typeface="Arial"/>
                <a:sym typeface="Arial"/>
              </a:defRPr>
            </a:lvl2pPr>
            <a:lvl3pPr indent="-317500" lvl="2" marL="1371600" algn="l">
              <a:lnSpc>
                <a:spcPct val="100000"/>
              </a:lnSpc>
              <a:spcBef>
                <a:spcPts val="0"/>
              </a:spcBef>
              <a:spcAft>
                <a:spcPts val="0"/>
              </a:spcAft>
              <a:buSzPts val="1400"/>
              <a:buChar char="■"/>
              <a:defRPr sz="1500">
                <a:latin typeface="Arial"/>
                <a:ea typeface="Arial"/>
                <a:cs typeface="Arial"/>
                <a:sym typeface="Arial"/>
              </a:defRPr>
            </a:lvl3pPr>
            <a:lvl4pPr indent="-317500" lvl="3" marL="1828800" algn="l">
              <a:lnSpc>
                <a:spcPct val="100000"/>
              </a:lnSpc>
              <a:spcBef>
                <a:spcPts val="0"/>
              </a:spcBef>
              <a:spcAft>
                <a:spcPts val="0"/>
              </a:spcAft>
              <a:buSzPts val="1400"/>
              <a:buChar char="●"/>
              <a:defRPr sz="1500">
                <a:latin typeface="Arial"/>
                <a:ea typeface="Arial"/>
                <a:cs typeface="Arial"/>
                <a:sym typeface="Arial"/>
              </a:defRPr>
            </a:lvl4pPr>
            <a:lvl5pPr indent="-317500" lvl="4" marL="2286000" algn="l">
              <a:lnSpc>
                <a:spcPct val="100000"/>
              </a:lnSpc>
              <a:spcBef>
                <a:spcPts val="0"/>
              </a:spcBef>
              <a:spcAft>
                <a:spcPts val="0"/>
              </a:spcAft>
              <a:buSzPts val="1400"/>
              <a:buChar char="○"/>
              <a:defRPr sz="1500">
                <a:latin typeface="Arial"/>
                <a:ea typeface="Arial"/>
                <a:cs typeface="Arial"/>
                <a:sym typeface="Arial"/>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84" name="Google Shape;84;p71"/>
          <p:cNvPicPr preferRelativeResize="0"/>
          <p:nvPr/>
        </p:nvPicPr>
        <p:blipFill rotWithShape="1">
          <a:blip r:embed="rId2">
            <a:alphaModFix/>
          </a:blip>
          <a:srcRect b="0" l="0" r="0" t="0"/>
          <a:stretch/>
        </p:blipFill>
        <p:spPr>
          <a:xfrm>
            <a:off x="236763" y="4757738"/>
            <a:ext cx="706462" cy="231627"/>
          </a:xfrm>
          <a:prstGeom prst="rect">
            <a:avLst/>
          </a:prstGeom>
          <a:noFill/>
          <a:ln>
            <a:noFill/>
          </a:ln>
        </p:spPr>
      </p:pic>
      <p:pic>
        <p:nvPicPr>
          <p:cNvPr id="85" name="Google Shape;85;p71"/>
          <p:cNvPicPr preferRelativeResize="0"/>
          <p:nvPr/>
        </p:nvPicPr>
        <p:blipFill rotWithShape="1">
          <a:blip r:embed="rId3">
            <a:alphaModFix/>
          </a:blip>
          <a:srcRect b="0" l="0" r="0" t="0"/>
          <a:stretch/>
        </p:blipFill>
        <p:spPr>
          <a:xfrm>
            <a:off x="1123384" y="4723462"/>
            <a:ext cx="300303" cy="265904"/>
          </a:xfrm>
          <a:prstGeom prst="rect">
            <a:avLst/>
          </a:prstGeom>
          <a:noFill/>
          <a:ln>
            <a:noFill/>
          </a:ln>
        </p:spPr>
      </p:pic>
      <p:pic>
        <p:nvPicPr>
          <p:cNvPr id="86" name="Google Shape;86;p71"/>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87" name="Google Shape;87;p71"/>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88" name="Google Shape;88;p71"/>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89" name="Shape 89"/>
        <p:cNvGrpSpPr/>
        <p:nvPr/>
      </p:nvGrpSpPr>
      <p:grpSpPr>
        <a:xfrm>
          <a:off x="0" y="0"/>
          <a:ext cx="0" cy="0"/>
          <a:chOff x="0" y="0"/>
          <a:chExt cx="0" cy="0"/>
        </a:xfrm>
      </p:grpSpPr>
      <p:cxnSp>
        <p:nvCxnSpPr>
          <p:cNvPr id="90" name="Google Shape;90;p72"/>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pic>
        <p:nvPicPr>
          <p:cNvPr id="91" name="Google Shape;91;p72"/>
          <p:cNvPicPr preferRelativeResize="0"/>
          <p:nvPr/>
        </p:nvPicPr>
        <p:blipFill rotWithShape="1">
          <a:blip r:embed="rId2">
            <a:alphaModFix/>
          </a:blip>
          <a:srcRect b="0" l="0" r="0" t="0"/>
          <a:stretch/>
        </p:blipFill>
        <p:spPr>
          <a:xfrm>
            <a:off x="7177117" y="90866"/>
            <a:ext cx="1035598" cy="213627"/>
          </a:xfrm>
          <a:prstGeom prst="rect">
            <a:avLst/>
          </a:prstGeom>
          <a:noFill/>
          <a:ln>
            <a:noFill/>
          </a:ln>
        </p:spPr>
      </p:pic>
      <p:pic>
        <p:nvPicPr>
          <p:cNvPr id="92" name="Google Shape;92;p72"/>
          <p:cNvPicPr preferRelativeResize="0"/>
          <p:nvPr/>
        </p:nvPicPr>
        <p:blipFill rotWithShape="1">
          <a:blip r:embed="rId3">
            <a:alphaModFix/>
          </a:blip>
          <a:srcRect b="0" l="0" r="0" t="0"/>
          <a:stretch/>
        </p:blipFill>
        <p:spPr>
          <a:xfrm>
            <a:off x="8379587" y="-115577"/>
            <a:ext cx="626515" cy="626515"/>
          </a:xfrm>
          <a:prstGeom prst="rect">
            <a:avLst/>
          </a:prstGeom>
          <a:noFill/>
          <a:ln>
            <a:noFill/>
          </a:ln>
        </p:spPr>
      </p:pic>
      <p:pic>
        <p:nvPicPr>
          <p:cNvPr id="93" name="Google Shape;93;p72"/>
          <p:cNvPicPr preferRelativeResize="0"/>
          <p:nvPr/>
        </p:nvPicPr>
        <p:blipFill rotWithShape="1">
          <a:blip r:embed="rId4">
            <a:alphaModFix/>
          </a:blip>
          <a:srcRect b="0" l="0" r="0" t="0"/>
          <a:stretch/>
        </p:blipFill>
        <p:spPr>
          <a:xfrm>
            <a:off x="213442" y="4850342"/>
            <a:ext cx="759280" cy="248945"/>
          </a:xfrm>
          <a:prstGeom prst="rect">
            <a:avLst/>
          </a:prstGeom>
          <a:noFill/>
          <a:ln>
            <a:noFill/>
          </a:ln>
        </p:spPr>
      </p:pic>
      <p:pic>
        <p:nvPicPr>
          <p:cNvPr id="94" name="Google Shape;94;p72"/>
          <p:cNvPicPr preferRelativeResize="0"/>
          <p:nvPr/>
        </p:nvPicPr>
        <p:blipFill rotWithShape="1">
          <a:blip r:embed="rId5">
            <a:alphaModFix/>
          </a:blip>
          <a:srcRect b="0" l="0" r="0" t="0"/>
          <a:stretch/>
        </p:blipFill>
        <p:spPr>
          <a:xfrm>
            <a:off x="1139919" y="4834674"/>
            <a:ext cx="288832" cy="25574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showMasterSp="0">
  <p:cSld name="Diapositive de titre">
    <p:spTree>
      <p:nvGrpSpPr>
        <p:cNvPr id="95" name="Shape 95"/>
        <p:cNvGrpSpPr/>
        <p:nvPr/>
      </p:nvGrpSpPr>
      <p:grpSpPr>
        <a:xfrm>
          <a:off x="0" y="0"/>
          <a:ext cx="0" cy="0"/>
          <a:chOff x="0" y="0"/>
          <a:chExt cx="0" cy="0"/>
        </a:xfrm>
      </p:grpSpPr>
      <p:pic>
        <p:nvPicPr>
          <p:cNvPr id="96" name="Google Shape;96;p73"/>
          <p:cNvPicPr preferRelativeResize="0"/>
          <p:nvPr/>
        </p:nvPicPr>
        <p:blipFill rotWithShape="1">
          <a:blip r:embed="rId2">
            <a:alphaModFix/>
          </a:blip>
          <a:srcRect b="0" l="0" r="0" t="0"/>
          <a:stretch/>
        </p:blipFill>
        <p:spPr>
          <a:xfrm>
            <a:off x="7177117" y="90866"/>
            <a:ext cx="1035598" cy="213627"/>
          </a:xfrm>
          <a:prstGeom prst="rect">
            <a:avLst/>
          </a:prstGeom>
          <a:noFill/>
          <a:ln>
            <a:noFill/>
          </a:ln>
        </p:spPr>
      </p:pic>
      <p:pic>
        <p:nvPicPr>
          <p:cNvPr id="97" name="Google Shape;97;p73"/>
          <p:cNvPicPr preferRelativeResize="0"/>
          <p:nvPr/>
        </p:nvPicPr>
        <p:blipFill rotWithShape="1">
          <a:blip r:embed="rId3">
            <a:alphaModFix/>
          </a:blip>
          <a:srcRect b="0" l="0" r="0" t="0"/>
          <a:stretch/>
        </p:blipFill>
        <p:spPr>
          <a:xfrm>
            <a:off x="8379587" y="-115577"/>
            <a:ext cx="626515" cy="626515"/>
          </a:xfrm>
          <a:prstGeom prst="rect">
            <a:avLst/>
          </a:prstGeom>
          <a:noFill/>
          <a:ln>
            <a:noFill/>
          </a:ln>
        </p:spPr>
      </p:pic>
      <p:pic>
        <p:nvPicPr>
          <p:cNvPr id="98" name="Google Shape;98;p73"/>
          <p:cNvPicPr preferRelativeResize="0"/>
          <p:nvPr/>
        </p:nvPicPr>
        <p:blipFill rotWithShape="1">
          <a:blip r:embed="rId4">
            <a:alphaModFix/>
          </a:blip>
          <a:srcRect b="0" l="0" r="0" t="0"/>
          <a:stretch/>
        </p:blipFill>
        <p:spPr>
          <a:xfrm>
            <a:off x="213442" y="4850342"/>
            <a:ext cx="759280" cy="248945"/>
          </a:xfrm>
          <a:prstGeom prst="rect">
            <a:avLst/>
          </a:prstGeom>
          <a:noFill/>
          <a:ln>
            <a:noFill/>
          </a:ln>
        </p:spPr>
      </p:pic>
      <p:pic>
        <p:nvPicPr>
          <p:cNvPr id="99" name="Google Shape;99;p73"/>
          <p:cNvPicPr preferRelativeResize="0"/>
          <p:nvPr/>
        </p:nvPicPr>
        <p:blipFill rotWithShape="1">
          <a:blip r:embed="rId5">
            <a:alphaModFix/>
          </a:blip>
          <a:srcRect b="0" l="0" r="0" t="0"/>
          <a:stretch/>
        </p:blipFill>
        <p:spPr>
          <a:xfrm>
            <a:off x="1139919" y="4834674"/>
            <a:ext cx="288832" cy="255747"/>
          </a:xfrm>
          <a:prstGeom prst="rect">
            <a:avLst/>
          </a:prstGeom>
          <a:noFill/>
          <a:ln>
            <a:noFill/>
          </a:ln>
        </p:spPr>
      </p:pic>
      <p:cxnSp>
        <p:nvCxnSpPr>
          <p:cNvPr id="100" name="Google Shape;100;p73"/>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showMasterSp="0">
  <p:cSld name="2_Blank">
    <p:spTree>
      <p:nvGrpSpPr>
        <p:cNvPr id="101" name="Shape 101"/>
        <p:cNvGrpSpPr/>
        <p:nvPr/>
      </p:nvGrpSpPr>
      <p:grpSpPr>
        <a:xfrm>
          <a:off x="0" y="0"/>
          <a:ext cx="0" cy="0"/>
          <a:chOff x="0" y="0"/>
          <a:chExt cx="0" cy="0"/>
        </a:xfrm>
      </p:grpSpPr>
      <p:pic>
        <p:nvPicPr>
          <p:cNvPr id="102" name="Google Shape;102;p74"/>
          <p:cNvPicPr preferRelativeResize="0"/>
          <p:nvPr/>
        </p:nvPicPr>
        <p:blipFill rotWithShape="1">
          <a:blip r:embed="rId2">
            <a:alphaModFix/>
          </a:blip>
          <a:srcRect b="0" l="0" r="0" t="0"/>
          <a:stretch/>
        </p:blipFill>
        <p:spPr>
          <a:xfrm>
            <a:off x="7177117" y="90866"/>
            <a:ext cx="1035598" cy="213627"/>
          </a:xfrm>
          <a:prstGeom prst="rect">
            <a:avLst/>
          </a:prstGeom>
          <a:noFill/>
          <a:ln>
            <a:noFill/>
          </a:ln>
        </p:spPr>
      </p:pic>
      <p:pic>
        <p:nvPicPr>
          <p:cNvPr id="103" name="Google Shape;103;p74"/>
          <p:cNvPicPr preferRelativeResize="0"/>
          <p:nvPr/>
        </p:nvPicPr>
        <p:blipFill rotWithShape="1">
          <a:blip r:embed="rId3">
            <a:alphaModFix/>
          </a:blip>
          <a:srcRect b="0" l="0" r="0" t="0"/>
          <a:stretch/>
        </p:blipFill>
        <p:spPr>
          <a:xfrm>
            <a:off x="8379587" y="-115577"/>
            <a:ext cx="626515" cy="626515"/>
          </a:xfrm>
          <a:prstGeom prst="rect">
            <a:avLst/>
          </a:prstGeom>
          <a:noFill/>
          <a:ln>
            <a:noFill/>
          </a:ln>
        </p:spPr>
      </p:pic>
      <p:pic>
        <p:nvPicPr>
          <p:cNvPr id="104" name="Google Shape;104;p74"/>
          <p:cNvPicPr preferRelativeResize="0"/>
          <p:nvPr/>
        </p:nvPicPr>
        <p:blipFill rotWithShape="1">
          <a:blip r:embed="rId4">
            <a:alphaModFix/>
          </a:blip>
          <a:srcRect b="0" l="0" r="0" t="0"/>
          <a:stretch/>
        </p:blipFill>
        <p:spPr>
          <a:xfrm>
            <a:off x="213442" y="4850342"/>
            <a:ext cx="759280" cy="248945"/>
          </a:xfrm>
          <a:prstGeom prst="rect">
            <a:avLst/>
          </a:prstGeom>
          <a:noFill/>
          <a:ln>
            <a:noFill/>
          </a:ln>
        </p:spPr>
      </p:pic>
      <p:pic>
        <p:nvPicPr>
          <p:cNvPr id="105" name="Google Shape;105;p74"/>
          <p:cNvPicPr preferRelativeResize="0"/>
          <p:nvPr/>
        </p:nvPicPr>
        <p:blipFill rotWithShape="1">
          <a:blip r:embed="rId5">
            <a:alphaModFix/>
          </a:blip>
          <a:srcRect b="0" l="0" r="0" t="0"/>
          <a:stretch/>
        </p:blipFill>
        <p:spPr>
          <a:xfrm>
            <a:off x="1139919" y="4834674"/>
            <a:ext cx="288832" cy="255747"/>
          </a:xfrm>
          <a:prstGeom prst="rect">
            <a:avLst/>
          </a:prstGeom>
          <a:noFill/>
          <a:ln>
            <a:noFill/>
          </a:ln>
        </p:spPr>
      </p:pic>
      <p:cxnSp>
        <p:nvCxnSpPr>
          <p:cNvPr id="106" name="Google Shape;106;p74"/>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 name="Shape 15"/>
        <p:cNvGrpSpPr/>
        <p:nvPr/>
      </p:nvGrpSpPr>
      <p:grpSpPr>
        <a:xfrm>
          <a:off x="0" y="0"/>
          <a:ext cx="0" cy="0"/>
          <a:chOff x="0" y="0"/>
          <a:chExt cx="0" cy="0"/>
        </a:xfrm>
      </p:grpSpPr>
      <p:sp>
        <p:nvSpPr>
          <p:cNvPr id="16" name="Google Shape;16;p63"/>
          <p:cNvSpPr txBox="1"/>
          <p:nvPr>
            <p:ph type="title"/>
          </p:nvPr>
        </p:nvSpPr>
        <p:spPr>
          <a:xfrm>
            <a:off x="457200" y="411475"/>
            <a:ext cx="8229600" cy="3714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pic>
        <p:nvPicPr>
          <p:cNvPr id="17" name="Google Shape;17;p63"/>
          <p:cNvPicPr preferRelativeResize="0"/>
          <p:nvPr/>
        </p:nvPicPr>
        <p:blipFill rotWithShape="1">
          <a:blip r:embed="rId2">
            <a:alphaModFix/>
          </a:blip>
          <a:srcRect b="0" l="0" r="0" t="0"/>
          <a:stretch/>
        </p:blipFill>
        <p:spPr>
          <a:xfrm>
            <a:off x="236763" y="4678558"/>
            <a:ext cx="947964" cy="310808"/>
          </a:xfrm>
          <a:prstGeom prst="rect">
            <a:avLst/>
          </a:prstGeom>
          <a:noFill/>
          <a:ln>
            <a:noFill/>
          </a:ln>
        </p:spPr>
      </p:pic>
      <p:pic>
        <p:nvPicPr>
          <p:cNvPr id="18" name="Google Shape;18;p63"/>
          <p:cNvPicPr preferRelativeResize="0"/>
          <p:nvPr/>
        </p:nvPicPr>
        <p:blipFill rotWithShape="1">
          <a:blip r:embed="rId3">
            <a:alphaModFix/>
          </a:blip>
          <a:srcRect b="0" l="0" r="0" t="0"/>
          <a:stretch/>
        </p:blipFill>
        <p:spPr>
          <a:xfrm>
            <a:off x="1401176" y="4632563"/>
            <a:ext cx="402961" cy="356803"/>
          </a:xfrm>
          <a:prstGeom prst="rect">
            <a:avLst/>
          </a:prstGeom>
          <a:noFill/>
          <a:ln>
            <a:noFill/>
          </a:ln>
        </p:spPr>
      </p:pic>
      <p:pic>
        <p:nvPicPr>
          <p:cNvPr id="19" name="Google Shape;19;p63"/>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20" name="Google Shape;20;p63"/>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21" name="Google Shape;21;p63"/>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2" name="Shape 22"/>
        <p:cNvGrpSpPr/>
        <p:nvPr/>
      </p:nvGrpSpPr>
      <p:grpSpPr>
        <a:xfrm>
          <a:off x="0" y="0"/>
          <a:ext cx="0" cy="0"/>
          <a:chOff x="0" y="0"/>
          <a:chExt cx="0" cy="0"/>
        </a:xfrm>
      </p:grpSpPr>
      <p:sp>
        <p:nvSpPr>
          <p:cNvPr id="23" name="Google Shape;23;p64"/>
          <p:cNvSpPr txBox="1"/>
          <p:nvPr>
            <p:ph type="title"/>
          </p:nvPr>
        </p:nvSpPr>
        <p:spPr>
          <a:xfrm>
            <a:off x="457200" y="411475"/>
            <a:ext cx="8229600" cy="3714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p:txBody>
      </p:sp>
      <p:sp>
        <p:nvSpPr>
          <p:cNvPr id="24" name="Google Shape;24;p64"/>
          <p:cNvSpPr txBox="1"/>
          <p:nvPr>
            <p:ph idx="1" type="body"/>
          </p:nvPr>
        </p:nvSpPr>
        <p:spPr>
          <a:xfrm>
            <a:off x="457200" y="1247950"/>
            <a:ext cx="8229600" cy="30291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1500">
                <a:latin typeface="Arial"/>
                <a:ea typeface="Arial"/>
                <a:cs typeface="Arial"/>
                <a:sym typeface="Arial"/>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25" name="Google Shape;25;p64"/>
          <p:cNvPicPr preferRelativeResize="0"/>
          <p:nvPr/>
        </p:nvPicPr>
        <p:blipFill rotWithShape="1">
          <a:blip r:embed="rId2">
            <a:alphaModFix/>
          </a:blip>
          <a:srcRect b="0" l="0" r="0" t="0"/>
          <a:stretch/>
        </p:blipFill>
        <p:spPr>
          <a:xfrm>
            <a:off x="236763" y="4678558"/>
            <a:ext cx="947964" cy="310808"/>
          </a:xfrm>
          <a:prstGeom prst="rect">
            <a:avLst/>
          </a:prstGeom>
          <a:noFill/>
          <a:ln>
            <a:noFill/>
          </a:ln>
        </p:spPr>
      </p:pic>
      <p:pic>
        <p:nvPicPr>
          <p:cNvPr id="26" name="Google Shape;26;p64"/>
          <p:cNvPicPr preferRelativeResize="0"/>
          <p:nvPr/>
        </p:nvPicPr>
        <p:blipFill rotWithShape="1">
          <a:blip r:embed="rId3">
            <a:alphaModFix/>
          </a:blip>
          <a:srcRect b="0" l="0" r="0" t="0"/>
          <a:stretch/>
        </p:blipFill>
        <p:spPr>
          <a:xfrm>
            <a:off x="1401176" y="4632563"/>
            <a:ext cx="402961" cy="356803"/>
          </a:xfrm>
          <a:prstGeom prst="rect">
            <a:avLst/>
          </a:prstGeom>
          <a:noFill/>
          <a:ln>
            <a:noFill/>
          </a:ln>
        </p:spPr>
      </p:pic>
      <p:pic>
        <p:nvPicPr>
          <p:cNvPr id="27" name="Google Shape;27;p64"/>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28" name="Google Shape;28;p64"/>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29" name="Google Shape;29;p64"/>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30" name="Shape 30"/>
        <p:cNvGrpSpPr/>
        <p:nvPr/>
      </p:nvGrpSpPr>
      <p:grpSpPr>
        <a:xfrm>
          <a:off x="0" y="0"/>
          <a:ext cx="0" cy="0"/>
          <a:chOff x="0" y="0"/>
          <a:chExt cx="0" cy="0"/>
        </a:xfrm>
      </p:grpSpPr>
      <p:sp>
        <p:nvSpPr>
          <p:cNvPr id="31" name="Google Shape;31;p65"/>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b="0" i="0" sz="2400">
                <a:latin typeface="Arial"/>
                <a:ea typeface="Arial"/>
                <a:cs typeface="Arial"/>
                <a:sym typeface="Arial"/>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65"/>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00000"/>
              </a:lnSpc>
              <a:spcBef>
                <a:spcPts val="0"/>
              </a:spcBef>
              <a:spcAft>
                <a:spcPts val="0"/>
              </a:spcAft>
              <a:buSzPts val="1200"/>
              <a:buChar char="●"/>
              <a:defRPr sz="1500">
                <a:latin typeface="Arial"/>
                <a:ea typeface="Arial"/>
                <a:cs typeface="Arial"/>
                <a:sym typeface="Arial"/>
              </a:defRPr>
            </a:lvl1pPr>
            <a:lvl2pPr indent="-304800" lvl="1" marL="914400" algn="l">
              <a:lnSpc>
                <a:spcPct val="100000"/>
              </a:lnSpc>
              <a:spcBef>
                <a:spcPts val="0"/>
              </a:spcBef>
              <a:spcAft>
                <a:spcPts val="0"/>
              </a:spcAft>
              <a:buSzPts val="1200"/>
              <a:buChar char="○"/>
              <a:defRPr sz="1200"/>
            </a:lvl2pPr>
            <a:lvl3pPr indent="-304800" lvl="2" marL="1371600" algn="l">
              <a:lnSpc>
                <a:spcPct val="100000"/>
              </a:lnSpc>
              <a:spcBef>
                <a:spcPts val="0"/>
              </a:spcBef>
              <a:spcAft>
                <a:spcPts val="0"/>
              </a:spcAft>
              <a:buSzPts val="1200"/>
              <a:buChar char="■"/>
              <a:defRPr sz="1200"/>
            </a:lvl3pPr>
            <a:lvl4pPr indent="-304800" lvl="3" marL="1828800" algn="l">
              <a:lnSpc>
                <a:spcPct val="100000"/>
              </a:lnSpc>
              <a:spcBef>
                <a:spcPts val="0"/>
              </a:spcBef>
              <a:spcAft>
                <a:spcPts val="0"/>
              </a:spcAft>
              <a:buSzPts val="1200"/>
              <a:buChar char="●"/>
              <a:defRPr sz="1200"/>
            </a:lvl4pPr>
            <a:lvl5pPr indent="-304800" lvl="4" marL="2286000" algn="l">
              <a:lnSpc>
                <a:spcPct val="100000"/>
              </a:lnSpc>
              <a:spcBef>
                <a:spcPts val="0"/>
              </a:spcBef>
              <a:spcAft>
                <a:spcPts val="0"/>
              </a:spcAft>
              <a:buSzPts val="1200"/>
              <a:buChar char="○"/>
              <a:defRPr sz="1200"/>
            </a:lvl5pPr>
            <a:lvl6pPr indent="-304800" lvl="5" marL="2743200" algn="l">
              <a:lnSpc>
                <a:spcPct val="100000"/>
              </a:lnSpc>
              <a:spcBef>
                <a:spcPts val="0"/>
              </a:spcBef>
              <a:spcAft>
                <a:spcPts val="0"/>
              </a:spcAft>
              <a:buSzPts val="1200"/>
              <a:buChar char="■"/>
              <a:defRPr sz="1200"/>
            </a:lvl6pPr>
            <a:lvl7pPr indent="-304800" lvl="6" marL="3200400" algn="l">
              <a:lnSpc>
                <a:spcPct val="100000"/>
              </a:lnSpc>
              <a:spcBef>
                <a:spcPts val="0"/>
              </a:spcBef>
              <a:spcAft>
                <a:spcPts val="0"/>
              </a:spcAft>
              <a:buSzPts val="1200"/>
              <a:buChar char="●"/>
              <a:defRPr sz="1200"/>
            </a:lvl7pPr>
            <a:lvl8pPr indent="-304800" lvl="7" marL="3657600" algn="l">
              <a:lnSpc>
                <a:spcPct val="100000"/>
              </a:lnSpc>
              <a:spcBef>
                <a:spcPts val="0"/>
              </a:spcBef>
              <a:spcAft>
                <a:spcPts val="0"/>
              </a:spcAft>
              <a:buSzPts val="1200"/>
              <a:buChar char="○"/>
              <a:defRPr sz="1200"/>
            </a:lvl8pPr>
            <a:lvl9pPr indent="-304800" lvl="8" marL="4114800" algn="l">
              <a:lnSpc>
                <a:spcPct val="100000"/>
              </a:lnSpc>
              <a:spcBef>
                <a:spcPts val="0"/>
              </a:spcBef>
              <a:spcAft>
                <a:spcPts val="0"/>
              </a:spcAft>
              <a:buSzPts val="1200"/>
              <a:buChar char="■"/>
              <a:defRPr sz="1200"/>
            </a:lvl9pPr>
          </a:lstStyle>
          <a:p/>
        </p:txBody>
      </p:sp>
      <p:pic>
        <p:nvPicPr>
          <p:cNvPr id="33" name="Google Shape;33;p65"/>
          <p:cNvPicPr preferRelativeResize="0"/>
          <p:nvPr/>
        </p:nvPicPr>
        <p:blipFill rotWithShape="1">
          <a:blip r:embed="rId2">
            <a:alphaModFix/>
          </a:blip>
          <a:srcRect b="0" l="0" r="0" t="0"/>
          <a:stretch/>
        </p:blipFill>
        <p:spPr>
          <a:xfrm>
            <a:off x="236763" y="4678558"/>
            <a:ext cx="947964" cy="310808"/>
          </a:xfrm>
          <a:prstGeom prst="rect">
            <a:avLst/>
          </a:prstGeom>
          <a:noFill/>
          <a:ln>
            <a:noFill/>
          </a:ln>
        </p:spPr>
      </p:pic>
      <p:pic>
        <p:nvPicPr>
          <p:cNvPr id="34" name="Google Shape;34;p65"/>
          <p:cNvPicPr preferRelativeResize="0"/>
          <p:nvPr/>
        </p:nvPicPr>
        <p:blipFill rotWithShape="1">
          <a:blip r:embed="rId3">
            <a:alphaModFix/>
          </a:blip>
          <a:srcRect b="0" l="0" r="0" t="0"/>
          <a:stretch/>
        </p:blipFill>
        <p:spPr>
          <a:xfrm>
            <a:off x="1401176" y="4632563"/>
            <a:ext cx="402961" cy="356803"/>
          </a:xfrm>
          <a:prstGeom prst="rect">
            <a:avLst/>
          </a:prstGeom>
          <a:noFill/>
          <a:ln>
            <a:noFill/>
          </a:ln>
        </p:spPr>
      </p:pic>
      <p:pic>
        <p:nvPicPr>
          <p:cNvPr id="35" name="Google Shape;35;p65"/>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36" name="Google Shape;36;p65"/>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37" name="Google Shape;37;p65"/>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38" name="Shape 38"/>
        <p:cNvGrpSpPr/>
        <p:nvPr/>
      </p:nvGrpSpPr>
      <p:grpSpPr>
        <a:xfrm>
          <a:off x="0" y="0"/>
          <a:ext cx="0" cy="0"/>
          <a:chOff x="0" y="0"/>
          <a:chExt cx="0" cy="0"/>
        </a:xfrm>
      </p:grpSpPr>
      <p:sp>
        <p:nvSpPr>
          <p:cNvPr id="39" name="Google Shape;39;p66"/>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b="0" i="0" sz="4800">
                <a:latin typeface="Arial"/>
                <a:ea typeface="Arial"/>
                <a:cs typeface="Arial"/>
                <a:sym typeface="Arial"/>
              </a:defRPr>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pic>
        <p:nvPicPr>
          <p:cNvPr id="40" name="Google Shape;40;p66"/>
          <p:cNvPicPr preferRelativeResize="0"/>
          <p:nvPr/>
        </p:nvPicPr>
        <p:blipFill rotWithShape="1">
          <a:blip r:embed="rId2">
            <a:alphaModFix/>
          </a:blip>
          <a:srcRect b="0" l="0" r="0" t="0"/>
          <a:stretch/>
        </p:blipFill>
        <p:spPr>
          <a:xfrm>
            <a:off x="236763" y="4678558"/>
            <a:ext cx="947964" cy="310808"/>
          </a:xfrm>
          <a:prstGeom prst="rect">
            <a:avLst/>
          </a:prstGeom>
          <a:noFill/>
          <a:ln>
            <a:noFill/>
          </a:ln>
        </p:spPr>
      </p:pic>
      <p:pic>
        <p:nvPicPr>
          <p:cNvPr id="41" name="Google Shape;41;p66"/>
          <p:cNvPicPr preferRelativeResize="0"/>
          <p:nvPr/>
        </p:nvPicPr>
        <p:blipFill rotWithShape="1">
          <a:blip r:embed="rId3">
            <a:alphaModFix/>
          </a:blip>
          <a:srcRect b="0" l="0" r="0" t="0"/>
          <a:stretch/>
        </p:blipFill>
        <p:spPr>
          <a:xfrm>
            <a:off x="1401176" y="4632563"/>
            <a:ext cx="402961" cy="356803"/>
          </a:xfrm>
          <a:prstGeom prst="rect">
            <a:avLst/>
          </a:prstGeom>
          <a:noFill/>
          <a:ln>
            <a:noFill/>
          </a:ln>
        </p:spPr>
      </p:pic>
      <p:pic>
        <p:nvPicPr>
          <p:cNvPr id="42" name="Google Shape;42;p66"/>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43" name="Google Shape;43;p66"/>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44" name="Google Shape;44;p66"/>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45" name="Shape 45"/>
        <p:cNvGrpSpPr/>
        <p:nvPr/>
      </p:nvGrpSpPr>
      <p:grpSpPr>
        <a:xfrm>
          <a:off x="0" y="0"/>
          <a:ext cx="0" cy="0"/>
          <a:chOff x="0" y="0"/>
          <a:chExt cx="0" cy="0"/>
        </a:xfrm>
      </p:grpSpPr>
      <p:sp>
        <p:nvSpPr>
          <p:cNvPr id="46" name="Google Shape;46;p6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67"/>
              <a:buFont typeface="Arial"/>
              <a:buNone/>
            </a:pPr>
            <a:r>
              <a:t/>
            </a:r>
            <a:endParaRPr b="0" i="0" sz="1867" u="none" cap="none" strike="noStrike">
              <a:solidFill>
                <a:srgbClr val="000000"/>
              </a:solidFill>
              <a:latin typeface="Arial"/>
              <a:ea typeface="Arial"/>
              <a:cs typeface="Arial"/>
              <a:sym typeface="Arial"/>
            </a:endParaRPr>
          </a:p>
        </p:txBody>
      </p:sp>
      <p:sp>
        <p:nvSpPr>
          <p:cNvPr id="47" name="Google Shape;47;p6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b="0" i="0" sz="4200">
                <a:latin typeface="Arial"/>
                <a:ea typeface="Arial"/>
                <a:cs typeface="Arial"/>
                <a:sym typeface="Arial"/>
              </a:defRPr>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8" name="Google Shape;48;p6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atin typeface="Arial"/>
                <a:ea typeface="Arial"/>
                <a:cs typeface="Arial"/>
                <a:sym typeface="Aria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9" name="Google Shape;49;p6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50" name="Google Shape;50;p67"/>
          <p:cNvPicPr preferRelativeResize="0"/>
          <p:nvPr/>
        </p:nvPicPr>
        <p:blipFill rotWithShape="1">
          <a:blip r:embed="rId2">
            <a:alphaModFix/>
          </a:blip>
          <a:srcRect b="0" l="0" r="0" t="0"/>
          <a:stretch/>
        </p:blipFill>
        <p:spPr>
          <a:xfrm>
            <a:off x="236763" y="4678558"/>
            <a:ext cx="947964" cy="310808"/>
          </a:xfrm>
          <a:prstGeom prst="rect">
            <a:avLst/>
          </a:prstGeom>
          <a:noFill/>
          <a:ln>
            <a:noFill/>
          </a:ln>
        </p:spPr>
      </p:pic>
      <p:pic>
        <p:nvPicPr>
          <p:cNvPr id="51" name="Google Shape;51;p67"/>
          <p:cNvPicPr preferRelativeResize="0"/>
          <p:nvPr/>
        </p:nvPicPr>
        <p:blipFill rotWithShape="1">
          <a:blip r:embed="rId3">
            <a:alphaModFix/>
          </a:blip>
          <a:srcRect b="0" l="0" r="0" t="0"/>
          <a:stretch/>
        </p:blipFill>
        <p:spPr>
          <a:xfrm>
            <a:off x="1401176" y="4632563"/>
            <a:ext cx="402961" cy="356803"/>
          </a:xfrm>
          <a:prstGeom prst="rect">
            <a:avLst/>
          </a:prstGeom>
          <a:noFill/>
          <a:ln>
            <a:noFill/>
          </a:ln>
        </p:spPr>
      </p:pic>
      <p:pic>
        <p:nvPicPr>
          <p:cNvPr id="52" name="Google Shape;52;p67"/>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53" name="Google Shape;53;p67"/>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54" name="Google Shape;54;p67"/>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55" name="Shape 55"/>
        <p:cNvGrpSpPr/>
        <p:nvPr/>
      </p:nvGrpSpPr>
      <p:grpSpPr>
        <a:xfrm>
          <a:off x="0" y="0"/>
          <a:ext cx="0" cy="0"/>
          <a:chOff x="0" y="0"/>
          <a:chExt cx="0" cy="0"/>
        </a:xfrm>
      </p:grpSpPr>
      <p:sp>
        <p:nvSpPr>
          <p:cNvPr id="56" name="Google Shape;56;p68"/>
          <p:cNvSpPr txBox="1"/>
          <p:nvPr>
            <p:ph idx="1" type="body"/>
          </p:nvPr>
        </p:nvSpPr>
        <p:spPr>
          <a:xfrm>
            <a:off x="321532" y="3935607"/>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400"/>
              <a:buNone/>
              <a:defRPr sz="1500">
                <a:latin typeface="Arial"/>
                <a:ea typeface="Arial"/>
                <a:cs typeface="Arial"/>
                <a:sym typeface="Arial"/>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57" name="Google Shape;57;p68"/>
          <p:cNvPicPr preferRelativeResize="0"/>
          <p:nvPr/>
        </p:nvPicPr>
        <p:blipFill rotWithShape="1">
          <a:blip r:embed="rId2">
            <a:alphaModFix/>
          </a:blip>
          <a:srcRect b="0" l="0" r="0" t="0"/>
          <a:stretch/>
        </p:blipFill>
        <p:spPr>
          <a:xfrm>
            <a:off x="236763" y="4678558"/>
            <a:ext cx="947964" cy="310808"/>
          </a:xfrm>
          <a:prstGeom prst="rect">
            <a:avLst/>
          </a:prstGeom>
          <a:noFill/>
          <a:ln>
            <a:noFill/>
          </a:ln>
        </p:spPr>
      </p:pic>
      <p:pic>
        <p:nvPicPr>
          <p:cNvPr id="58" name="Google Shape;58;p68"/>
          <p:cNvPicPr preferRelativeResize="0"/>
          <p:nvPr/>
        </p:nvPicPr>
        <p:blipFill rotWithShape="1">
          <a:blip r:embed="rId3">
            <a:alphaModFix/>
          </a:blip>
          <a:srcRect b="0" l="0" r="0" t="0"/>
          <a:stretch/>
        </p:blipFill>
        <p:spPr>
          <a:xfrm>
            <a:off x="1401176" y="4632563"/>
            <a:ext cx="402961" cy="356803"/>
          </a:xfrm>
          <a:prstGeom prst="rect">
            <a:avLst/>
          </a:prstGeom>
          <a:noFill/>
          <a:ln>
            <a:noFill/>
          </a:ln>
        </p:spPr>
      </p:pic>
      <p:pic>
        <p:nvPicPr>
          <p:cNvPr id="59" name="Google Shape;59;p68"/>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60" name="Google Shape;60;p68"/>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61" name="Google Shape;61;p68"/>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62" name="Shape 62"/>
        <p:cNvGrpSpPr/>
        <p:nvPr/>
      </p:nvGrpSpPr>
      <p:grpSpPr>
        <a:xfrm>
          <a:off x="0" y="0"/>
          <a:ext cx="0" cy="0"/>
          <a:chOff x="0" y="0"/>
          <a:chExt cx="0" cy="0"/>
        </a:xfrm>
      </p:grpSpPr>
      <p:sp>
        <p:nvSpPr>
          <p:cNvPr id="63" name="Google Shape;63;p69"/>
          <p:cNvSpPr txBox="1"/>
          <p:nvPr>
            <p:ph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b="0" i="0" sz="12000">
                <a:latin typeface="Arial"/>
                <a:ea typeface="Arial"/>
                <a:cs typeface="Arial"/>
                <a:sym typeface="Arial"/>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p:txBody>
      </p:sp>
      <p:sp>
        <p:nvSpPr>
          <p:cNvPr id="64" name="Google Shape;64;p6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17500" lvl="0" marL="457200" algn="ctr">
              <a:lnSpc>
                <a:spcPct val="100000"/>
              </a:lnSpc>
              <a:spcBef>
                <a:spcPts val="0"/>
              </a:spcBef>
              <a:spcAft>
                <a:spcPts val="0"/>
              </a:spcAft>
              <a:buSzPts val="1400"/>
              <a:buChar char="●"/>
              <a:defRPr sz="1500">
                <a:latin typeface="Arial"/>
                <a:ea typeface="Arial"/>
                <a:cs typeface="Arial"/>
                <a:sym typeface="Arial"/>
              </a:defRPr>
            </a:lvl1pPr>
            <a:lvl2pPr indent="-317500" lvl="1" marL="914400" algn="ctr">
              <a:lnSpc>
                <a:spcPct val="100000"/>
              </a:lnSpc>
              <a:spcBef>
                <a:spcPts val="0"/>
              </a:spcBef>
              <a:spcAft>
                <a:spcPts val="0"/>
              </a:spcAft>
              <a:buSzPts val="1400"/>
              <a:buChar char="○"/>
              <a:defRPr/>
            </a:lvl2pPr>
            <a:lvl3pPr indent="-317500" lvl="2" marL="1371600" algn="ctr">
              <a:lnSpc>
                <a:spcPct val="100000"/>
              </a:lnSpc>
              <a:spcBef>
                <a:spcPts val="0"/>
              </a:spcBef>
              <a:spcAft>
                <a:spcPts val="0"/>
              </a:spcAft>
              <a:buSzPts val="1400"/>
              <a:buChar char="■"/>
              <a:defRPr/>
            </a:lvl3pPr>
            <a:lvl4pPr indent="-317500" lvl="3" marL="1828800" algn="ctr">
              <a:lnSpc>
                <a:spcPct val="100000"/>
              </a:lnSpc>
              <a:spcBef>
                <a:spcPts val="0"/>
              </a:spcBef>
              <a:spcAft>
                <a:spcPts val="0"/>
              </a:spcAft>
              <a:buSzPts val="1400"/>
              <a:buChar char="●"/>
              <a:defRPr/>
            </a:lvl4pPr>
            <a:lvl5pPr indent="-317500" lvl="4" marL="2286000" algn="ctr">
              <a:lnSpc>
                <a:spcPct val="100000"/>
              </a:lnSpc>
              <a:spcBef>
                <a:spcPts val="0"/>
              </a:spcBef>
              <a:spcAft>
                <a:spcPts val="0"/>
              </a:spcAft>
              <a:buSzPts val="1400"/>
              <a:buChar char="○"/>
              <a:defRPr/>
            </a:lvl5pPr>
            <a:lvl6pPr indent="-317500" lvl="5" marL="2743200" algn="ctr">
              <a:lnSpc>
                <a:spcPct val="100000"/>
              </a:lnSpc>
              <a:spcBef>
                <a:spcPts val="0"/>
              </a:spcBef>
              <a:spcAft>
                <a:spcPts val="0"/>
              </a:spcAft>
              <a:buSzPts val="1400"/>
              <a:buChar char="■"/>
              <a:defRPr/>
            </a:lvl6pPr>
            <a:lvl7pPr indent="-317500" lvl="6" marL="3200400" algn="ctr">
              <a:lnSpc>
                <a:spcPct val="100000"/>
              </a:lnSpc>
              <a:spcBef>
                <a:spcPts val="0"/>
              </a:spcBef>
              <a:spcAft>
                <a:spcPts val="0"/>
              </a:spcAft>
              <a:buSzPts val="1400"/>
              <a:buChar char="●"/>
              <a:defRPr/>
            </a:lvl7pPr>
            <a:lvl8pPr indent="-317500" lvl="7" marL="3657600" algn="ctr">
              <a:lnSpc>
                <a:spcPct val="100000"/>
              </a:lnSpc>
              <a:spcBef>
                <a:spcPts val="0"/>
              </a:spcBef>
              <a:spcAft>
                <a:spcPts val="0"/>
              </a:spcAft>
              <a:buSzPts val="1400"/>
              <a:buChar char="○"/>
              <a:defRPr/>
            </a:lvl8pPr>
            <a:lvl9pPr indent="-317500" lvl="8" marL="4114800" algn="ctr">
              <a:lnSpc>
                <a:spcPct val="100000"/>
              </a:lnSpc>
              <a:spcBef>
                <a:spcPts val="0"/>
              </a:spcBef>
              <a:spcAft>
                <a:spcPts val="0"/>
              </a:spcAft>
              <a:buSzPts val="1400"/>
              <a:buChar char="■"/>
              <a:defRPr/>
            </a:lvl9pPr>
          </a:lstStyle>
          <a:p/>
        </p:txBody>
      </p:sp>
      <p:pic>
        <p:nvPicPr>
          <p:cNvPr id="65" name="Google Shape;65;p69"/>
          <p:cNvPicPr preferRelativeResize="0"/>
          <p:nvPr/>
        </p:nvPicPr>
        <p:blipFill rotWithShape="1">
          <a:blip r:embed="rId2">
            <a:alphaModFix/>
          </a:blip>
          <a:srcRect b="0" l="0" r="0" t="0"/>
          <a:stretch/>
        </p:blipFill>
        <p:spPr>
          <a:xfrm>
            <a:off x="236763" y="4678558"/>
            <a:ext cx="947964" cy="310808"/>
          </a:xfrm>
          <a:prstGeom prst="rect">
            <a:avLst/>
          </a:prstGeom>
          <a:noFill/>
          <a:ln>
            <a:noFill/>
          </a:ln>
        </p:spPr>
      </p:pic>
      <p:pic>
        <p:nvPicPr>
          <p:cNvPr id="66" name="Google Shape;66;p69"/>
          <p:cNvPicPr preferRelativeResize="0"/>
          <p:nvPr/>
        </p:nvPicPr>
        <p:blipFill rotWithShape="1">
          <a:blip r:embed="rId3">
            <a:alphaModFix/>
          </a:blip>
          <a:srcRect b="0" l="0" r="0" t="0"/>
          <a:stretch/>
        </p:blipFill>
        <p:spPr>
          <a:xfrm>
            <a:off x="1401176" y="4632563"/>
            <a:ext cx="402961" cy="356803"/>
          </a:xfrm>
          <a:prstGeom prst="rect">
            <a:avLst/>
          </a:prstGeom>
          <a:noFill/>
          <a:ln>
            <a:noFill/>
          </a:ln>
        </p:spPr>
      </p:pic>
      <p:pic>
        <p:nvPicPr>
          <p:cNvPr id="67" name="Google Shape;67;p69"/>
          <p:cNvPicPr preferRelativeResize="0"/>
          <p:nvPr/>
        </p:nvPicPr>
        <p:blipFill rotWithShape="1">
          <a:blip r:embed="rId4">
            <a:alphaModFix/>
          </a:blip>
          <a:srcRect b="0" l="0" r="0" t="0"/>
          <a:stretch/>
        </p:blipFill>
        <p:spPr>
          <a:xfrm>
            <a:off x="7095848" y="120756"/>
            <a:ext cx="1121844" cy="231419"/>
          </a:xfrm>
          <a:prstGeom prst="rect">
            <a:avLst/>
          </a:prstGeom>
          <a:noFill/>
          <a:ln>
            <a:noFill/>
          </a:ln>
        </p:spPr>
      </p:pic>
      <p:pic>
        <p:nvPicPr>
          <p:cNvPr id="68" name="Google Shape;68;p69"/>
          <p:cNvPicPr preferRelativeResize="0"/>
          <p:nvPr/>
        </p:nvPicPr>
        <p:blipFill rotWithShape="1">
          <a:blip r:embed="rId5">
            <a:alphaModFix/>
          </a:blip>
          <a:srcRect b="0" l="0" r="0" t="0"/>
          <a:stretch/>
        </p:blipFill>
        <p:spPr>
          <a:xfrm>
            <a:off x="8347454" y="-102880"/>
            <a:ext cx="678692" cy="678692"/>
          </a:xfrm>
          <a:prstGeom prst="rect">
            <a:avLst/>
          </a:prstGeom>
          <a:noFill/>
          <a:ln>
            <a:noFill/>
          </a:ln>
        </p:spPr>
      </p:pic>
      <p:cxnSp>
        <p:nvCxnSpPr>
          <p:cNvPr id="69" name="Google Shape;69;p69"/>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0" name="Shape 70"/>
        <p:cNvGrpSpPr/>
        <p:nvPr/>
      </p:nvGrpSpPr>
      <p:grpSpPr>
        <a:xfrm>
          <a:off x="0" y="0"/>
          <a:ext cx="0" cy="0"/>
          <a:chOff x="0" y="0"/>
          <a:chExt cx="0" cy="0"/>
        </a:xfrm>
      </p:grpSpPr>
      <p:sp>
        <p:nvSpPr>
          <p:cNvPr id="71" name="Google Shape;71;p70"/>
          <p:cNvSpPr txBox="1"/>
          <p:nvPr>
            <p:ph type="title"/>
          </p:nvPr>
        </p:nvSpPr>
        <p:spPr>
          <a:xfrm>
            <a:off x="457200" y="411475"/>
            <a:ext cx="8229600" cy="371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2" name="Google Shape;72;p70"/>
          <p:cNvSpPr txBox="1"/>
          <p:nvPr>
            <p:ph idx="1" type="body"/>
          </p:nvPr>
        </p:nvSpPr>
        <p:spPr>
          <a:xfrm>
            <a:off x="323850" y="1491854"/>
            <a:ext cx="4135438" cy="3294459"/>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b="0" i="0" sz="2100">
                <a:latin typeface="Arial"/>
                <a:ea typeface="Arial"/>
                <a:cs typeface="Arial"/>
                <a:sym typeface="Arial"/>
              </a:defRPr>
            </a:lvl1pPr>
            <a:lvl2pPr indent="-317500" lvl="1" marL="914400" algn="l">
              <a:lnSpc>
                <a:spcPct val="100000"/>
              </a:lnSpc>
              <a:spcBef>
                <a:spcPts val="0"/>
              </a:spcBef>
              <a:spcAft>
                <a:spcPts val="0"/>
              </a:spcAft>
              <a:buSzPts val="1400"/>
              <a:buChar char="○"/>
              <a:defRPr b="0" i="0" sz="1800">
                <a:latin typeface="Arial"/>
                <a:ea typeface="Arial"/>
                <a:cs typeface="Arial"/>
                <a:sym typeface="Arial"/>
              </a:defRPr>
            </a:lvl2pPr>
            <a:lvl3pPr indent="-317500" lvl="2" marL="1371600" algn="l">
              <a:lnSpc>
                <a:spcPct val="100000"/>
              </a:lnSpc>
              <a:spcBef>
                <a:spcPts val="0"/>
              </a:spcBef>
              <a:spcAft>
                <a:spcPts val="0"/>
              </a:spcAft>
              <a:buSzPts val="1400"/>
              <a:buChar char="■"/>
              <a:defRPr b="0" i="0" sz="1500">
                <a:latin typeface="Arial"/>
                <a:ea typeface="Arial"/>
                <a:cs typeface="Arial"/>
                <a:sym typeface="Arial"/>
              </a:defRPr>
            </a:lvl3pPr>
            <a:lvl4pPr indent="-317500" lvl="3" marL="1828800" algn="l">
              <a:lnSpc>
                <a:spcPct val="100000"/>
              </a:lnSpc>
              <a:spcBef>
                <a:spcPts val="0"/>
              </a:spcBef>
              <a:spcAft>
                <a:spcPts val="0"/>
              </a:spcAft>
              <a:buSzPts val="1400"/>
              <a:buChar char="●"/>
              <a:defRPr b="0" i="0" sz="1350">
                <a:latin typeface="Arial"/>
                <a:ea typeface="Arial"/>
                <a:cs typeface="Arial"/>
                <a:sym typeface="Arial"/>
              </a:defRPr>
            </a:lvl4pPr>
            <a:lvl5pPr indent="-317500" lvl="4" marL="2286000" algn="l">
              <a:lnSpc>
                <a:spcPct val="100000"/>
              </a:lnSpc>
              <a:spcBef>
                <a:spcPts val="0"/>
              </a:spcBef>
              <a:spcAft>
                <a:spcPts val="0"/>
              </a:spcAft>
              <a:buSzPts val="1400"/>
              <a:buChar char="○"/>
              <a:defRPr b="0" i="0" sz="1350">
                <a:latin typeface="Arial"/>
                <a:ea typeface="Arial"/>
                <a:cs typeface="Arial"/>
                <a:sym typeface="Arial"/>
              </a:defRPr>
            </a:lvl5pPr>
            <a:lvl6pPr indent="-317500" lvl="5" marL="2743200" algn="l">
              <a:lnSpc>
                <a:spcPct val="100000"/>
              </a:lnSpc>
              <a:spcBef>
                <a:spcPts val="0"/>
              </a:spcBef>
              <a:spcAft>
                <a:spcPts val="0"/>
              </a:spcAft>
              <a:buSzPts val="1400"/>
              <a:buChar char="■"/>
              <a:defRPr sz="1350"/>
            </a:lvl6pPr>
            <a:lvl7pPr indent="-317500" lvl="6" marL="3200400" algn="l">
              <a:lnSpc>
                <a:spcPct val="100000"/>
              </a:lnSpc>
              <a:spcBef>
                <a:spcPts val="0"/>
              </a:spcBef>
              <a:spcAft>
                <a:spcPts val="0"/>
              </a:spcAft>
              <a:buSzPts val="1400"/>
              <a:buChar char="●"/>
              <a:defRPr sz="1350"/>
            </a:lvl7pPr>
            <a:lvl8pPr indent="-317500" lvl="7" marL="3657600" algn="l">
              <a:lnSpc>
                <a:spcPct val="100000"/>
              </a:lnSpc>
              <a:spcBef>
                <a:spcPts val="0"/>
              </a:spcBef>
              <a:spcAft>
                <a:spcPts val="0"/>
              </a:spcAft>
              <a:buSzPts val="1400"/>
              <a:buChar char="○"/>
              <a:defRPr sz="1350"/>
            </a:lvl8pPr>
            <a:lvl9pPr indent="-317500" lvl="8" marL="4114800" algn="l">
              <a:lnSpc>
                <a:spcPct val="100000"/>
              </a:lnSpc>
              <a:spcBef>
                <a:spcPts val="0"/>
              </a:spcBef>
              <a:spcAft>
                <a:spcPts val="0"/>
              </a:spcAft>
              <a:buSzPts val="1400"/>
              <a:buChar char="■"/>
              <a:defRPr sz="1350"/>
            </a:lvl9pPr>
          </a:lstStyle>
          <a:p/>
        </p:txBody>
      </p:sp>
      <p:sp>
        <p:nvSpPr>
          <p:cNvPr id="73" name="Google Shape;73;p70"/>
          <p:cNvSpPr txBox="1"/>
          <p:nvPr>
            <p:ph idx="2" type="body"/>
          </p:nvPr>
        </p:nvSpPr>
        <p:spPr>
          <a:xfrm>
            <a:off x="4611690" y="1491854"/>
            <a:ext cx="4137025" cy="3294459"/>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b="0" i="0" sz="2100">
                <a:latin typeface="Arial"/>
                <a:ea typeface="Arial"/>
                <a:cs typeface="Arial"/>
                <a:sym typeface="Arial"/>
              </a:defRPr>
            </a:lvl1pPr>
            <a:lvl2pPr indent="-317500" lvl="1" marL="914400" algn="l">
              <a:lnSpc>
                <a:spcPct val="100000"/>
              </a:lnSpc>
              <a:spcBef>
                <a:spcPts val="0"/>
              </a:spcBef>
              <a:spcAft>
                <a:spcPts val="0"/>
              </a:spcAft>
              <a:buSzPts val="1400"/>
              <a:buChar char="○"/>
              <a:defRPr b="0" i="0" sz="1800">
                <a:latin typeface="Arial"/>
                <a:ea typeface="Arial"/>
                <a:cs typeface="Arial"/>
                <a:sym typeface="Arial"/>
              </a:defRPr>
            </a:lvl2pPr>
            <a:lvl3pPr indent="-317500" lvl="2" marL="1371600" algn="l">
              <a:lnSpc>
                <a:spcPct val="100000"/>
              </a:lnSpc>
              <a:spcBef>
                <a:spcPts val="0"/>
              </a:spcBef>
              <a:spcAft>
                <a:spcPts val="0"/>
              </a:spcAft>
              <a:buSzPts val="1400"/>
              <a:buChar char="■"/>
              <a:defRPr b="0" i="0" sz="1500">
                <a:latin typeface="Arial"/>
                <a:ea typeface="Arial"/>
                <a:cs typeface="Arial"/>
                <a:sym typeface="Arial"/>
              </a:defRPr>
            </a:lvl3pPr>
            <a:lvl4pPr indent="-317500" lvl="3" marL="1828800" algn="l">
              <a:lnSpc>
                <a:spcPct val="100000"/>
              </a:lnSpc>
              <a:spcBef>
                <a:spcPts val="0"/>
              </a:spcBef>
              <a:spcAft>
                <a:spcPts val="0"/>
              </a:spcAft>
              <a:buSzPts val="1400"/>
              <a:buChar char="●"/>
              <a:defRPr b="0" i="0" sz="1350">
                <a:latin typeface="Arial"/>
                <a:ea typeface="Arial"/>
                <a:cs typeface="Arial"/>
                <a:sym typeface="Arial"/>
              </a:defRPr>
            </a:lvl4pPr>
            <a:lvl5pPr indent="-317500" lvl="4" marL="2286000" algn="l">
              <a:lnSpc>
                <a:spcPct val="100000"/>
              </a:lnSpc>
              <a:spcBef>
                <a:spcPts val="0"/>
              </a:spcBef>
              <a:spcAft>
                <a:spcPts val="0"/>
              </a:spcAft>
              <a:buSzPts val="1400"/>
              <a:buChar char="○"/>
              <a:defRPr b="0" i="0" sz="1350">
                <a:latin typeface="Arial"/>
                <a:ea typeface="Arial"/>
                <a:cs typeface="Arial"/>
                <a:sym typeface="Arial"/>
              </a:defRPr>
            </a:lvl5pPr>
            <a:lvl6pPr indent="-317500" lvl="5" marL="2743200" algn="l">
              <a:lnSpc>
                <a:spcPct val="100000"/>
              </a:lnSpc>
              <a:spcBef>
                <a:spcPts val="0"/>
              </a:spcBef>
              <a:spcAft>
                <a:spcPts val="0"/>
              </a:spcAft>
              <a:buSzPts val="1400"/>
              <a:buChar char="■"/>
              <a:defRPr sz="1350"/>
            </a:lvl6pPr>
            <a:lvl7pPr indent="-317500" lvl="6" marL="3200400" algn="l">
              <a:lnSpc>
                <a:spcPct val="100000"/>
              </a:lnSpc>
              <a:spcBef>
                <a:spcPts val="0"/>
              </a:spcBef>
              <a:spcAft>
                <a:spcPts val="0"/>
              </a:spcAft>
              <a:buSzPts val="1400"/>
              <a:buChar char="●"/>
              <a:defRPr sz="1350"/>
            </a:lvl7pPr>
            <a:lvl8pPr indent="-317500" lvl="7" marL="3657600" algn="l">
              <a:lnSpc>
                <a:spcPct val="100000"/>
              </a:lnSpc>
              <a:spcBef>
                <a:spcPts val="0"/>
              </a:spcBef>
              <a:spcAft>
                <a:spcPts val="0"/>
              </a:spcAft>
              <a:buSzPts val="1400"/>
              <a:buChar char="○"/>
              <a:defRPr sz="1350"/>
            </a:lvl8pPr>
            <a:lvl9pPr indent="-317500" lvl="8" marL="4114800" algn="l">
              <a:lnSpc>
                <a:spcPct val="100000"/>
              </a:lnSpc>
              <a:spcBef>
                <a:spcPts val="0"/>
              </a:spcBef>
              <a:spcAft>
                <a:spcPts val="0"/>
              </a:spcAft>
              <a:buSzPts val="1400"/>
              <a:buChar char="■"/>
              <a:defRPr sz="1350"/>
            </a:lvl9pPr>
          </a:lstStyle>
          <a:p/>
        </p:txBody>
      </p:sp>
      <p:sp>
        <p:nvSpPr>
          <p:cNvPr id="74" name="Google Shape;74;p70"/>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5" name="Google Shape;75;p70"/>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76" name="Google Shape;76;p70"/>
          <p:cNvPicPr preferRelativeResize="0"/>
          <p:nvPr/>
        </p:nvPicPr>
        <p:blipFill rotWithShape="1">
          <a:blip r:embed="rId2">
            <a:alphaModFix/>
          </a:blip>
          <a:srcRect b="0" l="0" r="0" t="0"/>
          <a:stretch/>
        </p:blipFill>
        <p:spPr>
          <a:xfrm>
            <a:off x="7018649" y="113680"/>
            <a:ext cx="1191961" cy="245882"/>
          </a:xfrm>
          <a:prstGeom prst="rect">
            <a:avLst/>
          </a:prstGeom>
          <a:noFill/>
          <a:ln>
            <a:noFill/>
          </a:ln>
        </p:spPr>
      </p:pic>
      <p:pic>
        <p:nvPicPr>
          <p:cNvPr id="77" name="Google Shape;77;p70"/>
          <p:cNvPicPr preferRelativeResize="0"/>
          <p:nvPr/>
        </p:nvPicPr>
        <p:blipFill rotWithShape="1">
          <a:blip r:embed="rId3">
            <a:alphaModFix/>
          </a:blip>
          <a:srcRect b="0" l="0" r="0" t="0"/>
          <a:stretch/>
        </p:blipFill>
        <p:spPr>
          <a:xfrm>
            <a:off x="8326246" y="-123933"/>
            <a:ext cx="721109" cy="721109"/>
          </a:xfrm>
          <a:prstGeom prst="rect">
            <a:avLst/>
          </a:prstGeom>
          <a:noFill/>
          <a:ln>
            <a:noFill/>
          </a:ln>
        </p:spPr>
      </p:pic>
      <p:pic>
        <p:nvPicPr>
          <p:cNvPr id="78" name="Google Shape;78;p70"/>
          <p:cNvPicPr preferRelativeResize="0"/>
          <p:nvPr/>
        </p:nvPicPr>
        <p:blipFill rotWithShape="1">
          <a:blip r:embed="rId4">
            <a:alphaModFix/>
          </a:blip>
          <a:srcRect b="0" l="0" r="0" t="0"/>
          <a:stretch/>
        </p:blipFill>
        <p:spPr>
          <a:xfrm>
            <a:off x="236763" y="4678558"/>
            <a:ext cx="947964" cy="310808"/>
          </a:xfrm>
          <a:prstGeom prst="rect">
            <a:avLst/>
          </a:prstGeom>
          <a:noFill/>
          <a:ln>
            <a:noFill/>
          </a:ln>
        </p:spPr>
      </p:pic>
      <p:pic>
        <p:nvPicPr>
          <p:cNvPr id="79" name="Google Shape;79;p70"/>
          <p:cNvPicPr preferRelativeResize="0"/>
          <p:nvPr/>
        </p:nvPicPr>
        <p:blipFill rotWithShape="1">
          <a:blip r:embed="rId5">
            <a:alphaModFix/>
          </a:blip>
          <a:srcRect b="0" l="0" r="0" t="0"/>
          <a:stretch/>
        </p:blipFill>
        <p:spPr>
          <a:xfrm>
            <a:off x="1401176" y="4632563"/>
            <a:ext cx="402961" cy="356803"/>
          </a:xfrm>
          <a:prstGeom prst="rect">
            <a:avLst/>
          </a:prstGeom>
          <a:noFill/>
          <a:ln>
            <a:noFill/>
          </a:ln>
        </p:spPr>
      </p:pic>
      <p:cxnSp>
        <p:nvCxnSpPr>
          <p:cNvPr id="80" name="Google Shape;80;p70"/>
          <p:cNvCxnSpPr/>
          <p:nvPr/>
        </p:nvCxnSpPr>
        <p:spPr>
          <a:xfrm>
            <a:off x="0" y="569573"/>
            <a:ext cx="9144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61"/>
          <p:cNvSpPr txBox="1"/>
          <p:nvPr>
            <p:ph type="title"/>
          </p:nvPr>
        </p:nvSpPr>
        <p:spPr>
          <a:xfrm>
            <a:off x="457200" y="411475"/>
            <a:ext cx="8229600" cy="371400"/>
          </a:xfrm>
          <a:prstGeom prst="rect">
            <a:avLst/>
          </a:prstGeom>
          <a:noFill/>
          <a:ln>
            <a:noFill/>
          </a:ln>
        </p:spPr>
        <p:txBody>
          <a:bodyPr anchorCtr="0" anchor="ctr"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1pPr>
            <a:lvl2pPr lvl="1"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2pPr>
            <a:lvl3pPr lvl="2"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3pPr>
            <a:lvl4pPr lvl="3"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4pPr>
            <a:lvl5pPr lvl="4"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5pPr>
            <a:lvl6pPr lvl="5"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6pPr>
            <a:lvl7pPr lvl="6"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7pPr>
            <a:lvl8pPr lvl="7"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8pPr>
            <a:lvl9pPr lvl="8"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9pPr>
          </a:lstStyle>
          <a:p/>
        </p:txBody>
      </p:sp>
      <p:sp>
        <p:nvSpPr>
          <p:cNvPr id="7" name="Google Shape;7;p61"/>
          <p:cNvSpPr txBox="1"/>
          <p:nvPr>
            <p:ph idx="1" type="body"/>
          </p:nvPr>
        </p:nvSpPr>
        <p:spPr>
          <a:xfrm>
            <a:off x="457200" y="1152475"/>
            <a:ext cx="8229600" cy="3579600"/>
          </a:xfrm>
          <a:prstGeom prst="rect">
            <a:avLst/>
          </a:prstGeom>
          <a:noFill/>
          <a:ln>
            <a:noFill/>
          </a:ln>
        </p:spPr>
        <p:txBody>
          <a:bodyPr anchorCtr="0" anchor="t" bIns="91425" lIns="91425" spcFirstLastPara="1" rIns="91425" wrap="square" tIns="91425">
            <a:normAutofit/>
          </a:bodyPr>
          <a:lstStyle>
            <a:lvl1pPr indent="-317500" lvl="0" marL="4572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1pPr>
            <a:lvl2pPr indent="-317500" lvl="1" marL="9144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2pPr>
            <a:lvl3pPr indent="-317500" lvl="2" marL="13716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3pPr>
            <a:lvl4pPr indent="-317500" lvl="3" marL="18288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4pPr>
            <a:lvl5pPr indent="-317500" lvl="4" marL="22860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5pPr>
            <a:lvl6pPr indent="-317500" lvl="5" marL="27432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6pPr>
            <a:lvl7pPr indent="-317500" lvl="6" marL="32004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7pPr>
            <a:lvl8pPr indent="-317500" lvl="7" marL="36576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8pPr>
            <a:lvl9pPr indent="-317500" lvl="8" marL="4114800" marR="0" rtl="0" algn="l">
              <a:lnSpc>
                <a:spcPct val="100000"/>
              </a:lnSpc>
              <a:spcBef>
                <a:spcPts val="0"/>
              </a:spcBef>
              <a:spcAft>
                <a:spcPts val="0"/>
              </a:spcAft>
              <a:buClr>
                <a:schemeClr val="dk1"/>
              </a:buClr>
              <a:buSzPts val="1400"/>
              <a:buFont typeface="Roboto"/>
              <a:buChar char="■"/>
              <a:defRPr b="0" i="0" sz="1400" u="none" cap="none" strike="noStrike">
                <a:solidFill>
                  <a:schemeClr val="dk1"/>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0.xml" Type="http://schemas.openxmlformats.org/officeDocument/2006/relationships/notesSlide"/><Relationship Id="rId3" Target="../media/image11.jpeg" Type="http://schemas.openxmlformats.org/officeDocument/2006/relationships/image"/><Relationship Id="rId4" Target="../media/image13.png" Type="http://schemas.openxmlformats.org/officeDocument/2006/relationships/image"/></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6.xml" Type="http://schemas.openxmlformats.org/officeDocument/2006/relationships/notesSlide"/><Relationship Id="rId3" Target="../media/image17.jpeg" Type="http://schemas.openxmlformats.org/officeDocument/2006/relationships/image"/><Relationship Id="rId4" Target="../media/image15.jpeg" Type="http://schemas.openxmlformats.org/officeDocument/2006/relationships/image"/><Relationship Id="rId5" Target="../media/image24.jpeg" Type="http://schemas.openxmlformats.org/officeDocument/2006/relationships/image"/></Relationships>
</file>

<file path=ppt/slides/_rels/slide1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7.xml" Type="http://schemas.openxmlformats.org/officeDocument/2006/relationships/notesSlide"/><Relationship Id="rId3" Target="../media/image19.jpeg" Type="http://schemas.openxmlformats.org/officeDocument/2006/relationships/image"/><Relationship Id="rId4" Target="../media/image21.jpeg" Type="http://schemas.openxmlformats.org/officeDocument/2006/relationships/image"/><Relationship Id="rId5" Target="../media/image18.jpeg" Type="http://schemas.openxmlformats.org/officeDocument/2006/relationships/image"/></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0.xml" Type="http://schemas.openxmlformats.org/officeDocument/2006/relationships/notesSlide"/><Relationship Id="rId3" Target="../media/image20.jpeg" Type="http://schemas.openxmlformats.org/officeDocument/2006/relationships/image"/></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4.xml" Type="http://schemas.openxmlformats.org/officeDocument/2006/relationships/notesSlide"/><Relationship Id="rId3" Target="../media/image25.jpeg" Type="http://schemas.openxmlformats.org/officeDocument/2006/relationships/image"/><Relationship Id="rId4" Target="../media/image29.jpg" Type="http://schemas.openxmlformats.org/officeDocument/2006/relationships/image"/><Relationship Id="rId5" Target="../media/image51.jpg" Type="http://schemas.openxmlformats.org/officeDocument/2006/relationships/image"/><Relationship Id="rId6" Target="../media/image27.jpeg" Type="http://schemas.openxmlformats.org/officeDocument/2006/relationships/image"/></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8.jpg"/></Relationships>
</file>

<file path=ppt/slides/_rels/slide26.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6.xml" Type="http://schemas.openxmlformats.org/officeDocument/2006/relationships/notesSlide"/><Relationship Id="rId3" Target="../media/image41.jpeg" Type="http://schemas.openxmlformats.org/officeDocument/2006/relationships/image"/></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8.xml" Type="http://schemas.openxmlformats.org/officeDocument/2006/relationships/notesSlide"/><Relationship Id="rId3" Target="../media/image31.jpeg" Type="http://schemas.openxmlformats.org/officeDocument/2006/relationships/image"/><Relationship Id="rId4" Target="../media/image39.png" Type="http://schemas.openxmlformats.org/officeDocument/2006/relationships/image"/></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3.xml" Type="http://schemas.openxmlformats.org/officeDocument/2006/relationships/notesSlide"/><Relationship Id="rId3" Target="../media/image9.jpeg" Type="http://schemas.openxmlformats.org/officeDocument/2006/relationships/image"/></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32.xml" Type="http://schemas.openxmlformats.org/officeDocument/2006/relationships/notesSlide"/><Relationship Id="rId3" Target="../media/image70.jpeg" Type="http://schemas.openxmlformats.org/officeDocument/2006/relationships/image"/></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0.jpg"/><Relationship Id="rId4" Type="http://schemas.openxmlformats.org/officeDocument/2006/relationships/image" Target="../media/image35.jpg"/><Relationship Id="rId5" Type="http://schemas.openxmlformats.org/officeDocument/2006/relationships/image" Target="../media/image34.jpg"/><Relationship Id="rId6" Type="http://schemas.openxmlformats.org/officeDocument/2006/relationships/image" Target="../media/image38.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37.xml" Type="http://schemas.openxmlformats.org/officeDocument/2006/relationships/notesSlide"/><Relationship Id="rId3" Target="../media/image33.jpeg" Type="http://schemas.openxmlformats.org/officeDocument/2006/relationships/image"/></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26.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5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7.jpg"/><Relationship Id="rId4" Type="http://schemas.openxmlformats.org/officeDocument/2006/relationships/image" Target="../media/image46.jpg"/><Relationship Id="rId5" Type="http://schemas.openxmlformats.org/officeDocument/2006/relationships/image" Target="../media/image53.jpg"/><Relationship Id="rId6" Type="http://schemas.openxmlformats.org/officeDocument/2006/relationships/image" Target="../media/image67.jpg"/></Relationships>
</file>

<file path=ppt/slides/_rels/slide46.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46.xml" Type="http://schemas.openxmlformats.org/officeDocument/2006/relationships/notesSlide"/><Relationship Id="rId3" Target="../media/image40.jpeg" Type="http://schemas.openxmlformats.org/officeDocument/2006/relationships/image"/></Relationships>
</file>

<file path=ppt/slides/_rels/slide4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47.xml" Type="http://schemas.openxmlformats.org/officeDocument/2006/relationships/notesSlide"/><Relationship Id="rId3" Target="../media/image44.jpeg" Type="http://schemas.openxmlformats.org/officeDocument/2006/relationships/image"/></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2.jpg"/><Relationship Id="rId4" Type="http://schemas.openxmlformats.org/officeDocument/2006/relationships/image" Target="../media/image58.jpg"/><Relationship Id="rId5" Type="http://schemas.openxmlformats.org/officeDocument/2006/relationships/image" Target="../media/image43.jpg"/><Relationship Id="rId6" Type="http://schemas.openxmlformats.org/officeDocument/2006/relationships/image" Target="../media/image50.jpg"/><Relationship Id="rId7" Type="http://schemas.openxmlformats.org/officeDocument/2006/relationships/image" Target="../media/image48.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52.xml" Type="http://schemas.openxmlformats.org/officeDocument/2006/relationships/notesSlide"/><Relationship Id="rId3" Target="../media/image59.jpeg" Type="http://schemas.openxmlformats.org/officeDocument/2006/relationships/image"/><Relationship Id="rId4" Target="../media/image55.jpg" Type="http://schemas.openxmlformats.org/officeDocument/2006/relationships/image"/><Relationship Id="rId9" Target="../media/image60.jpg" Type="http://schemas.openxmlformats.org/officeDocument/2006/relationships/image"/><Relationship Id="rId5" Target="../media/image45.jpg" Type="http://schemas.openxmlformats.org/officeDocument/2006/relationships/image"/><Relationship Id="rId6" Target="../media/image54.jpg" Type="http://schemas.openxmlformats.org/officeDocument/2006/relationships/image"/><Relationship Id="rId7" Target="../media/image49.jpg" Type="http://schemas.openxmlformats.org/officeDocument/2006/relationships/image"/><Relationship Id="rId8" Target="../media/image56.jpg" Type="http://schemas.openxmlformats.org/officeDocument/2006/relationships/image"/></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64.jpg"/><Relationship Id="rId4" Type="http://schemas.openxmlformats.org/officeDocument/2006/relationships/image" Target="../media/image57.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62.jpg"/><Relationship Id="rId4" Type="http://schemas.openxmlformats.org/officeDocument/2006/relationships/image" Target="../media/image74.jpg"/><Relationship Id="rId5" Type="http://schemas.openxmlformats.org/officeDocument/2006/relationships/image" Target="../media/image61.jpg"/></Relationships>
</file>

<file path=ppt/slides/_rels/slide59.xml.rels><?xml version="1.0" encoding="UTF-8" standalone="yes"?><Relationships xmlns="http://schemas.openxmlformats.org/package/2006/relationships"><Relationship Id="rId10" Type="http://schemas.openxmlformats.org/officeDocument/2006/relationships/image" Target="../media/image66.jpg"/><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65.jpg"/><Relationship Id="rId4" Type="http://schemas.openxmlformats.org/officeDocument/2006/relationships/image" Target="../media/image69.jpg"/><Relationship Id="rId9" Type="http://schemas.openxmlformats.org/officeDocument/2006/relationships/image" Target="../media/image68.jpg"/><Relationship Id="rId5" Type="http://schemas.openxmlformats.org/officeDocument/2006/relationships/image" Target="../media/image71.jpg"/><Relationship Id="rId6" Type="http://schemas.openxmlformats.org/officeDocument/2006/relationships/image" Target="../media/image72.jpg"/><Relationship Id="rId7" Type="http://schemas.openxmlformats.org/officeDocument/2006/relationships/image" Target="../media/image63.jpg"/><Relationship Id="rId8" Type="http://schemas.openxmlformats.org/officeDocument/2006/relationships/image" Target="../media/image7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7.xml" Type="http://schemas.openxmlformats.org/officeDocument/2006/relationships/notesSlide"/><Relationship Id="rId3" Target="../media/image10.jpeg" Type="http://schemas.openxmlformats.org/officeDocument/2006/relationships/image"/><Relationship Id="rId4" Target="../media/image14.jpeg" Type="http://schemas.openxmlformats.org/officeDocument/2006/relationships/image"/></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grpSp>
        <p:nvGrpSpPr>
          <p:cNvPr id="111" name="Google Shape;111;p1"/>
          <p:cNvGrpSpPr/>
          <p:nvPr/>
        </p:nvGrpSpPr>
        <p:grpSpPr>
          <a:xfrm>
            <a:off x="5372145" y="974641"/>
            <a:ext cx="3757568" cy="3194219"/>
            <a:chOff x="1079350" y="238125"/>
            <a:chExt cx="5461275" cy="4525625"/>
          </a:xfrm>
        </p:grpSpPr>
        <p:sp>
          <p:nvSpPr>
            <p:cNvPr id="112" name="Google Shape;112;p1"/>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13" name="Google Shape;113;p1"/>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14" name="Google Shape;114;p1"/>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15" name="Google Shape;115;p1"/>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16" name="Google Shape;116;p1"/>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17" name="Google Shape;117;p1"/>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18" name="Google Shape;118;p1"/>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19" name="Google Shape;119;p1"/>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0" name="Google Shape;120;p1"/>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1" name="Google Shape;121;p1"/>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2" name="Google Shape;122;p1"/>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3" name="Google Shape;123;p1"/>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4" name="Google Shape;124;p1"/>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5" name="Google Shape;125;p1"/>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6" name="Google Shape;126;p1"/>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7" name="Google Shape;127;p1"/>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8" name="Google Shape;128;p1"/>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29" name="Google Shape;129;p1"/>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0" name="Google Shape;130;p1"/>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1" name="Google Shape;131;p1"/>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2" name="Google Shape;132;p1"/>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3" name="Google Shape;133;p1"/>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4" name="Google Shape;134;p1"/>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5" name="Google Shape;135;p1"/>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6" name="Google Shape;136;p1"/>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7" name="Google Shape;137;p1"/>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8" name="Google Shape;138;p1"/>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39" name="Google Shape;139;p1"/>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0" name="Google Shape;140;p1"/>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1" name="Google Shape;141;p1"/>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2" name="Google Shape;142;p1"/>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3" name="Google Shape;143;p1"/>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4" name="Google Shape;144;p1"/>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5" name="Google Shape;145;p1"/>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6" name="Google Shape;146;p1"/>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7" name="Google Shape;147;p1"/>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8" name="Google Shape;148;p1"/>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49" name="Google Shape;149;p1"/>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0" name="Google Shape;150;p1"/>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1" name="Google Shape;151;p1"/>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2" name="Google Shape;152;p1"/>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3" name="Google Shape;153;p1"/>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4" name="Google Shape;154;p1"/>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5" name="Google Shape;155;p1"/>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6" name="Google Shape;156;p1"/>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7" name="Google Shape;157;p1"/>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8" name="Google Shape;158;p1"/>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59" name="Google Shape;159;p1"/>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0" name="Google Shape;160;p1"/>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1" name="Google Shape;161;p1"/>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2" name="Google Shape;162;p1"/>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3" name="Google Shape;163;p1"/>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4" name="Google Shape;164;p1"/>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5" name="Google Shape;165;p1"/>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6" name="Google Shape;166;p1"/>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7" name="Google Shape;167;p1"/>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8" name="Google Shape;168;p1"/>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 name="Google Shape;169;p1"/>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 name="Google Shape;170;p1"/>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 name="Google Shape;171;p1"/>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 name="Google Shape;172;p1"/>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 name="Google Shape;173;p1"/>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 name="Google Shape;174;p1"/>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 name="Google Shape;175;p1"/>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 name="Google Shape;176;p1"/>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 name="Google Shape;177;p1"/>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 name="Google Shape;178;p1"/>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 name="Google Shape;179;p1"/>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 name="Google Shape;180;p1"/>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 name="Google Shape;181;p1"/>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 name="Google Shape;182;p1"/>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 name="Google Shape;183;p1"/>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 name="Google Shape;184;p1"/>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 name="Google Shape;185;p1"/>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 name="Google Shape;186;p1"/>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 name="Google Shape;187;p1"/>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 name="Google Shape;188;p1"/>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 name="Google Shape;189;p1"/>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 name="Google Shape;190;p1"/>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 name="Google Shape;191;p1"/>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 name="Google Shape;192;p1"/>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 name="Google Shape;193;p1"/>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 name="Google Shape;194;p1"/>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 name="Google Shape;195;p1"/>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 name="Google Shape;196;p1"/>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 name="Google Shape;197;p1"/>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 name="Google Shape;198;p1"/>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 name="Google Shape;199;p1"/>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0" name="Google Shape;200;p1"/>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1" name="Google Shape;201;p1"/>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2" name="Google Shape;202;p1"/>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3" name="Google Shape;203;p1"/>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4" name="Google Shape;204;p1"/>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5" name="Google Shape;205;p1"/>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6" name="Google Shape;206;p1"/>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7" name="Google Shape;207;p1"/>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8" name="Google Shape;208;p1"/>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9" name="Google Shape;209;p1"/>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0" name="Google Shape;210;p1"/>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1" name="Google Shape;211;p1"/>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2" name="Google Shape;212;p1"/>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3" name="Google Shape;213;p1"/>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4" name="Google Shape;214;p1"/>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5" name="Google Shape;215;p1"/>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6" name="Google Shape;216;p1"/>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7" name="Google Shape;217;p1"/>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8" name="Google Shape;218;p1"/>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19" name="Google Shape;219;p1"/>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0" name="Google Shape;220;p1"/>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1" name="Google Shape;221;p1"/>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2" name="Google Shape;222;p1"/>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3" name="Google Shape;223;p1"/>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4" name="Google Shape;224;p1"/>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5" name="Google Shape;225;p1"/>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6" name="Google Shape;226;p1"/>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7" name="Google Shape;227;p1"/>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8" name="Google Shape;228;p1"/>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29" name="Google Shape;229;p1"/>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0" name="Google Shape;230;p1"/>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1" name="Google Shape;231;p1"/>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2" name="Google Shape;232;p1"/>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3" name="Google Shape;233;p1"/>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4" name="Google Shape;234;p1"/>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5" name="Google Shape;235;p1"/>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6" name="Google Shape;236;p1"/>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7" name="Google Shape;237;p1"/>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8" name="Google Shape;238;p1"/>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39" name="Google Shape;239;p1"/>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0" name="Google Shape;240;p1"/>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1" name="Google Shape;241;p1"/>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2" name="Google Shape;242;p1"/>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3" name="Google Shape;243;p1"/>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4" name="Google Shape;244;p1"/>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5" name="Google Shape;245;p1"/>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6" name="Google Shape;246;p1"/>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7" name="Google Shape;247;p1"/>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8" name="Google Shape;248;p1"/>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49" name="Google Shape;249;p1"/>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0" name="Google Shape;250;p1"/>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1" name="Google Shape;251;p1"/>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2" name="Google Shape;252;p1"/>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3" name="Google Shape;253;p1"/>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4" name="Google Shape;254;p1"/>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5" name="Google Shape;255;p1"/>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6" name="Google Shape;256;p1"/>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7" name="Google Shape;257;p1"/>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8" name="Google Shape;258;p1"/>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59" name="Google Shape;259;p1"/>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0" name="Google Shape;260;p1"/>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1" name="Google Shape;261;p1"/>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2" name="Google Shape;262;p1"/>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3" name="Google Shape;263;p1"/>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4" name="Google Shape;264;p1"/>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5" name="Google Shape;265;p1"/>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6" name="Google Shape;266;p1"/>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7" name="Google Shape;267;p1"/>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8" name="Google Shape;268;p1"/>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69" name="Google Shape;269;p1"/>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0" name="Google Shape;270;p1"/>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1" name="Google Shape;271;p1"/>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2" name="Google Shape;272;p1"/>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3" name="Google Shape;273;p1"/>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4" name="Google Shape;274;p1"/>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5" name="Google Shape;275;p1"/>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6" name="Google Shape;276;p1"/>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7" name="Google Shape;277;p1"/>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8" name="Google Shape;278;p1"/>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79" name="Google Shape;279;p1"/>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0" name="Google Shape;280;p1"/>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1" name="Google Shape;281;p1"/>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2" name="Google Shape;282;p1"/>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3" name="Google Shape;283;p1"/>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4" name="Google Shape;284;p1"/>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5" name="Google Shape;285;p1"/>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6" name="Google Shape;286;p1"/>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7" name="Google Shape;287;p1"/>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8" name="Google Shape;288;p1"/>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89" name="Google Shape;289;p1"/>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0" name="Google Shape;290;p1"/>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1" name="Google Shape;291;p1"/>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2" name="Google Shape;292;p1"/>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3" name="Google Shape;293;p1"/>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4" name="Google Shape;294;p1"/>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5" name="Google Shape;295;p1"/>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6" name="Google Shape;296;p1"/>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7" name="Google Shape;297;p1"/>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8" name="Google Shape;298;p1"/>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99" name="Google Shape;299;p1"/>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0" name="Google Shape;300;p1"/>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1" name="Google Shape;301;p1"/>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2" name="Google Shape;302;p1"/>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3" name="Google Shape;303;p1"/>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4" name="Google Shape;304;p1"/>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5" name="Google Shape;305;p1"/>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6" name="Google Shape;306;p1"/>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7" name="Google Shape;307;p1"/>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8" name="Google Shape;308;p1"/>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09" name="Google Shape;309;p1"/>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0" name="Google Shape;310;p1"/>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1" name="Google Shape;311;p1"/>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2" name="Google Shape;312;p1"/>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3" name="Google Shape;313;p1"/>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4" name="Google Shape;314;p1"/>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5" name="Google Shape;315;p1"/>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6" name="Google Shape;316;p1"/>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7" name="Google Shape;317;p1"/>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8" name="Google Shape;318;p1"/>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19" name="Google Shape;319;p1"/>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0" name="Google Shape;320;p1"/>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1" name="Google Shape;321;p1"/>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2" name="Google Shape;322;p1"/>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3" name="Google Shape;323;p1"/>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4" name="Google Shape;324;p1"/>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5" name="Google Shape;325;p1"/>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6" name="Google Shape;326;p1"/>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7" name="Google Shape;327;p1"/>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8" name="Google Shape;328;p1"/>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29" name="Google Shape;329;p1"/>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0" name="Google Shape;330;p1"/>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1" name="Google Shape;331;p1"/>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2" name="Google Shape;332;p1"/>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3" name="Google Shape;333;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4" name="Google Shape;334;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5" name="Google Shape;335;p1"/>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6" name="Google Shape;336;p1"/>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7" name="Google Shape;337;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8" name="Google Shape;338;p1"/>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39" name="Google Shape;339;p1"/>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0" name="Google Shape;340;p1"/>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1" name="Google Shape;341;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2" name="Google Shape;342;p1"/>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3" name="Google Shape;343;p1"/>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4" name="Google Shape;344;p1"/>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5" name="Google Shape;345;p1"/>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6" name="Google Shape;346;p1"/>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7" name="Google Shape;347;p1"/>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8" name="Google Shape;348;p1"/>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49" name="Google Shape;349;p1"/>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0" name="Google Shape;350;p1"/>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1" name="Google Shape;351;p1"/>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2" name="Google Shape;352;p1"/>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3" name="Google Shape;353;p1"/>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4" name="Google Shape;354;p1"/>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5" name="Google Shape;355;p1"/>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6" name="Google Shape;356;p1"/>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7" name="Google Shape;357;p1"/>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8" name="Google Shape;358;p1"/>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59" name="Google Shape;359;p1"/>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0" name="Google Shape;360;p1"/>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1" name="Google Shape;361;p1"/>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2" name="Google Shape;362;p1"/>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3" name="Google Shape;363;p1"/>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4" name="Google Shape;364;p1"/>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5" name="Google Shape;365;p1"/>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6" name="Google Shape;366;p1"/>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7" name="Google Shape;367;p1"/>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8" name="Google Shape;368;p1"/>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69" name="Google Shape;369;p1"/>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0" name="Google Shape;370;p1"/>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1" name="Google Shape;371;p1"/>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2" name="Google Shape;372;p1"/>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3" name="Google Shape;373;p1"/>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4" name="Google Shape;374;p1"/>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5" name="Google Shape;375;p1"/>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6" name="Google Shape;376;p1"/>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7" name="Google Shape;377;p1"/>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8" name="Google Shape;378;p1"/>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79" name="Google Shape;379;p1"/>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0" name="Google Shape;380;p1"/>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1" name="Google Shape;381;p1"/>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2" name="Google Shape;382;p1"/>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3" name="Google Shape;383;p1"/>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4" name="Google Shape;384;p1"/>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5" name="Google Shape;385;p1"/>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6" name="Google Shape;386;p1"/>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7" name="Google Shape;387;p1"/>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8" name="Google Shape;388;p1"/>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89" name="Google Shape;389;p1"/>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0" name="Google Shape;390;p1"/>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1" name="Google Shape;391;p1"/>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2" name="Google Shape;392;p1"/>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3" name="Google Shape;393;p1"/>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4" name="Google Shape;394;p1"/>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5" name="Google Shape;395;p1"/>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6" name="Google Shape;396;p1"/>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7" name="Google Shape;397;p1"/>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8" name="Google Shape;398;p1"/>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399" name="Google Shape;399;p1"/>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0" name="Google Shape;400;p1"/>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1" name="Google Shape;401;p1"/>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2" name="Google Shape;402;p1"/>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3" name="Google Shape;403;p1"/>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4" name="Google Shape;404;p1"/>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5" name="Google Shape;405;p1"/>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6" name="Google Shape;406;p1"/>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7" name="Google Shape;407;p1"/>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8" name="Google Shape;408;p1"/>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09" name="Google Shape;409;p1"/>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0" name="Google Shape;410;p1"/>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1" name="Google Shape;411;p1"/>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2" name="Google Shape;412;p1"/>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3" name="Google Shape;413;p1"/>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4" name="Google Shape;414;p1"/>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5" name="Google Shape;415;p1"/>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6" name="Google Shape;416;p1"/>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7" name="Google Shape;417;p1"/>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8" name="Google Shape;418;p1"/>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19" name="Google Shape;419;p1"/>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20" name="Google Shape;420;p1"/>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21" name="Google Shape;421;p1"/>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22" name="Google Shape;422;p1"/>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23" name="Google Shape;423;p1"/>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24" name="Google Shape;424;p1"/>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25" name="Google Shape;425;p1"/>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26" name="Google Shape;426;p1"/>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grpSp>
      <p:sp>
        <p:nvSpPr>
          <p:cNvPr id="427" name="Google Shape;427;p1"/>
          <p:cNvSpPr txBox="1"/>
          <p:nvPr/>
        </p:nvSpPr>
        <p:spPr>
          <a:xfrm>
            <a:off x="470311" y="383192"/>
            <a:ext cx="5495591" cy="1149999"/>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5200"/>
              <a:buFont typeface="Fira Sans Extra Condensed"/>
              <a:buNone/>
            </a:pPr>
            <a:r>
              <a:rPr b="1" i="0" lang="en-US" sz="2800" u="none" cap="none" strike="noStrike">
                <a:solidFill>
                  <a:srgbClr val="327176"/>
                </a:solidFill>
                <a:latin typeface="Arial"/>
                <a:ea typeface="Arial"/>
                <a:cs typeface="Arial"/>
                <a:sym typeface="Arial"/>
              </a:rPr>
              <a:t>TRAINING PROGRAM </a:t>
            </a:r>
            <a:endParaRPr/>
          </a:p>
          <a:p>
            <a:pPr indent="0" lvl="0" marL="0" marR="0" rtl="0" algn="l">
              <a:lnSpc>
                <a:spcPct val="100000"/>
              </a:lnSpc>
              <a:spcBef>
                <a:spcPts val="0"/>
              </a:spcBef>
              <a:spcAft>
                <a:spcPts val="0"/>
              </a:spcAft>
              <a:buClr>
                <a:srgbClr val="000000"/>
              </a:buClr>
              <a:buSzPts val="5200"/>
              <a:buFont typeface="Fira Sans Extra Condensed"/>
              <a:buNone/>
            </a:pPr>
            <a:r>
              <a:rPr b="1" i="0" lang="en-US" sz="2800" u="none" cap="none" strike="noStrike">
                <a:solidFill>
                  <a:srgbClr val="327176"/>
                </a:solidFill>
                <a:latin typeface="Arial"/>
                <a:ea typeface="Arial"/>
                <a:cs typeface="Arial"/>
                <a:sym typeface="Arial"/>
              </a:rPr>
              <a:t>For management </a:t>
            </a:r>
            <a:r>
              <a:rPr b="1" lang="en-US" sz="2800">
                <a:solidFill>
                  <a:srgbClr val="327176"/>
                </a:solidFill>
              </a:rPr>
              <a:t>officers</a:t>
            </a:r>
            <a:endParaRPr b="1" i="0" sz="2700" u="none" cap="none" strike="noStrike">
              <a:solidFill>
                <a:srgbClr val="327176"/>
              </a:solidFill>
              <a:latin typeface="Arial"/>
              <a:ea typeface="Arial"/>
              <a:cs typeface="Arial"/>
              <a:sym typeface="Arial"/>
            </a:endParaRPr>
          </a:p>
        </p:txBody>
      </p:sp>
      <p:pic>
        <p:nvPicPr>
          <p:cNvPr id="428" name="Google Shape;428;p1"/>
          <p:cNvPicPr preferRelativeResize="0"/>
          <p:nvPr/>
        </p:nvPicPr>
        <p:blipFill rotWithShape="1">
          <a:blip r:embed="rId3">
            <a:alphaModFix/>
          </a:blip>
          <a:srcRect b="0" l="0" r="0" t="0"/>
          <a:stretch/>
        </p:blipFill>
        <p:spPr>
          <a:xfrm>
            <a:off x="8391121" y="4497210"/>
            <a:ext cx="750158" cy="646290"/>
          </a:xfrm>
          <a:prstGeom prst="rect">
            <a:avLst/>
          </a:prstGeom>
          <a:noFill/>
          <a:ln>
            <a:noFill/>
          </a:ln>
        </p:spPr>
      </p:pic>
      <p:sp>
        <p:nvSpPr>
          <p:cNvPr id="429" name="Google Shape;429;p1"/>
          <p:cNvSpPr txBox="1"/>
          <p:nvPr/>
        </p:nvSpPr>
        <p:spPr>
          <a:xfrm>
            <a:off x="506502" y="1533191"/>
            <a:ext cx="4572000"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400" u="none" cap="none" strike="noStrike">
                <a:solidFill>
                  <a:srgbClr val="327176"/>
                </a:solidFill>
                <a:latin typeface="Arial"/>
                <a:ea typeface="Arial"/>
                <a:cs typeface="Arial"/>
                <a:sym typeface="Arial"/>
              </a:rPr>
              <a:t>Module 15: Renewable Energy for Industrial Enterprises (IEs)</a:t>
            </a:r>
            <a:endParaRPr/>
          </a:p>
          <a:p>
            <a:pPr indent="0" lvl="0" marL="0" marR="0" rtl="0" algn="l">
              <a:lnSpc>
                <a:spcPct val="100000"/>
              </a:lnSpc>
              <a:spcBef>
                <a:spcPts val="0"/>
              </a:spcBef>
              <a:spcAft>
                <a:spcPts val="0"/>
              </a:spcAft>
              <a:buNone/>
            </a:pPr>
            <a:r>
              <a:rPr b="1" i="0" lang="en-US" sz="1400" u="none" cap="none" strike="noStrike">
                <a:solidFill>
                  <a:srgbClr val="327176"/>
                </a:solidFill>
                <a:latin typeface="Arial"/>
                <a:ea typeface="Arial"/>
                <a:cs typeface="Arial"/>
                <a:sym typeface="Arial"/>
              </a:rPr>
              <a:t>Module 16: Solar energy for IEs</a:t>
            </a:r>
            <a:endParaRPr b="0" i="0" sz="1400" u="none" cap="none" strike="noStrike">
              <a:solidFill>
                <a:srgbClr val="000000"/>
              </a:solidFill>
              <a:latin typeface="Arial"/>
              <a:ea typeface="Arial"/>
              <a:cs typeface="Arial"/>
              <a:sym typeface="Arial"/>
            </a:endParaRPr>
          </a:p>
        </p:txBody>
      </p:sp>
      <p:sp>
        <p:nvSpPr>
          <p:cNvPr id="430" name="Google Shape;430;p1"/>
          <p:cNvSpPr txBox="1"/>
          <p:nvPr/>
        </p:nvSpPr>
        <p:spPr>
          <a:xfrm>
            <a:off x="470311" y="2430208"/>
            <a:ext cx="4644382" cy="224676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FF0000"/>
                </a:solidFill>
                <a:latin typeface="Arial"/>
                <a:ea typeface="Arial"/>
                <a:cs typeface="Arial"/>
                <a:sym typeface="Arial"/>
              </a:rPr>
              <a:t>Good technical information on solar PV. Slides 56-59 and the Discussion questions are excellent. Also slides 41-46 are very useful from a practical perspective.</a:t>
            </a:r>
            <a:endParaRPr/>
          </a:p>
          <a:p>
            <a:pPr indent="0" lvl="0" marL="0" marR="0" rtl="0" algn="l">
              <a:lnSpc>
                <a:spcPct val="100000"/>
              </a:lnSpc>
              <a:spcBef>
                <a:spcPts val="0"/>
              </a:spcBef>
              <a:spcAft>
                <a:spcPts val="0"/>
              </a:spcAft>
              <a:buNone/>
            </a:pPr>
            <a:r>
              <a:rPr b="0" i="0" lang="en-US" sz="1400" u="none" cap="none" strike="noStrike">
                <a:solidFill>
                  <a:srgbClr val="FF0000"/>
                </a:solidFill>
                <a:latin typeface="Arial"/>
                <a:ea typeface="Arial"/>
                <a:cs typeface="Arial"/>
                <a:sym typeface="Arial"/>
              </a:rPr>
              <a:t>Suggest focusing more on such solar PV information. Reduce some of the detail other slides. For example, Slides 7 to 13 are not too relevant to the subject of RE for industry – suggest reducing to one or two slides on RE in national power projection. Also reduce the general, info on green transformation from 4 to only 1 or 2 slides.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10"/>
          <p:cNvSpPr txBox="1"/>
          <p:nvPr>
            <p:ph type="title"/>
          </p:nvPr>
        </p:nvSpPr>
        <p:spPr>
          <a:xfrm>
            <a:off x="350520" y="184614"/>
            <a:ext cx="8442959"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CURRENT STATUS OF VIETNAM'S ELECTRICITY SOURCE</a:t>
            </a:r>
            <a:endParaRPr/>
          </a:p>
        </p:txBody>
      </p:sp>
      <p:sp>
        <p:nvSpPr>
          <p:cNvPr id="584" name="Google Shape;584;p10"/>
          <p:cNvSpPr/>
          <p:nvPr/>
        </p:nvSpPr>
        <p:spPr>
          <a:xfrm>
            <a:off x="308592" y="654405"/>
            <a:ext cx="8599187" cy="849463"/>
          </a:xfrm>
          <a:prstGeom prst="rect">
            <a:avLst/>
          </a:prstGeom>
          <a:noFill/>
          <a:ln>
            <a:noFill/>
          </a:ln>
        </p:spPr>
        <p:txBody>
          <a:bodyPr anchorCtr="0" anchor="t" bIns="45700" lIns="91425" spcFirstLastPara="1" rIns="91425" wrap="square" tIns="45700">
            <a:spAutoFit/>
          </a:bodyPr>
          <a:lstStyle/>
          <a:p>
            <a:pPr indent="0" lvl="0" marL="0" marR="0" rtl="0" algn="just">
              <a:lnSpc>
                <a:spcPct val="130000"/>
              </a:lnSpc>
              <a:spcBef>
                <a:spcPts val="0"/>
              </a:spcBef>
              <a:spcAft>
                <a:spcPts val="0"/>
              </a:spcAft>
              <a:buNone/>
            </a:pPr>
            <a:r>
              <a:rPr b="0" i="0" lang="en-US" sz="1300" u="none" cap="none" strike="noStrike">
                <a:solidFill>
                  <a:srgbClr val="000000"/>
                </a:solidFill>
                <a:latin typeface="Arial"/>
                <a:ea typeface="Arial"/>
                <a:cs typeface="Arial"/>
                <a:sym typeface="Arial"/>
              </a:rPr>
              <a:t>Over the past 10 years, Vietnam's electricity industry has developed and grown rapidly thanks to the country's economic development and the increase in electricity demand. During this period, the electricity system mainly relied on coal, gas and hydroelectric power plants .</a:t>
            </a:r>
            <a:endParaRPr b="1" i="0" sz="1300" u="none" cap="none" strike="noStrike">
              <a:solidFill>
                <a:srgbClr val="000099"/>
              </a:solidFill>
              <a:latin typeface="Noto Sans"/>
              <a:ea typeface="Noto Sans"/>
              <a:cs typeface="Noto Sans"/>
              <a:sym typeface="Noto Sans"/>
            </a:endParaRPr>
          </a:p>
        </p:txBody>
      </p:sp>
      <p:sp>
        <p:nvSpPr>
          <p:cNvPr id="585" name="Google Shape;585;p10"/>
          <p:cNvSpPr txBox="1"/>
          <p:nvPr/>
        </p:nvSpPr>
        <p:spPr>
          <a:xfrm>
            <a:off x="3497579" y="4860495"/>
            <a:ext cx="5410199"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en-US" sz="1000" u="none" cap="none" strike="noStrike">
                <a:solidFill>
                  <a:srgbClr val="000000"/>
                </a:solidFill>
                <a:latin typeface="Arial"/>
                <a:ea typeface="Arial"/>
                <a:cs typeface="Arial"/>
                <a:sym typeface="Arial"/>
              </a:rPr>
              <a:t>Vietnam's installed power capacity (Source: Institute of Energy </a:t>
            </a:r>
            <a:endParaRPr b="0" i="1" sz="1000" u="none" cap="none" strike="noStrike">
              <a:solidFill>
                <a:srgbClr val="000000"/>
              </a:solidFill>
              <a:latin typeface="Arial"/>
              <a:ea typeface="Arial"/>
              <a:cs typeface="Arial"/>
              <a:sym typeface="Arial"/>
            </a:endParaRPr>
          </a:p>
        </p:txBody>
      </p:sp>
      <p:pic>
        <p:nvPicPr>
          <p:cNvPr id="586" name="Google Shape;586;p10"/>
          <p:cNvPicPr preferRelativeResize="0"/>
          <p:nvPr/>
        </p:nvPicPr>
        <p:blipFill rotWithShape="1">
          <a:blip r:embed="rId3">
            <a:alphaModFix/>
          </a:blip>
          <a:srcRect b="0" l="0" r="0" t="0"/>
          <a:stretch/>
        </p:blipFill>
        <p:spPr>
          <a:xfrm>
            <a:off x="592032" y="2072051"/>
            <a:ext cx="2462895" cy="2417043"/>
          </a:xfrm>
          <a:prstGeom prst="rect">
            <a:avLst/>
          </a:prstGeom>
          <a:noFill/>
          <a:ln>
            <a:noFill/>
          </a:ln>
        </p:spPr>
      </p:pic>
      <p:pic>
        <p:nvPicPr>
          <p:cNvPr id="587" name="Google Shape;587;p10"/>
          <p:cNvPicPr preferRelativeResize="0"/>
          <p:nvPr/>
        </p:nvPicPr>
        <p:blipFill rotWithShape="1">
          <a:blip r:embed="rId4">
            <a:alphaModFix/>
          </a:blip>
          <a:srcRect b="0" l="0" r="0" t="0"/>
          <a:stretch/>
        </p:blipFill>
        <p:spPr>
          <a:xfrm>
            <a:off x="3497579" y="1880828"/>
            <a:ext cx="4943984" cy="2768889"/>
          </a:xfrm>
          <a:prstGeom prst="rect">
            <a:avLst/>
          </a:prstGeom>
          <a:noFill/>
          <a:ln>
            <a:noFill/>
          </a:ln>
        </p:spPr>
      </p:pic>
      <p:sp>
        <p:nvSpPr>
          <p:cNvPr id="588" name="Google Shape;588;p10"/>
          <p:cNvSpPr/>
          <p:nvPr/>
        </p:nvSpPr>
        <p:spPr>
          <a:xfrm>
            <a:off x="3837710" y="4462459"/>
            <a:ext cx="318654" cy="152843"/>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500" u="none" cap="none" strike="noStrike">
                <a:solidFill>
                  <a:schemeClr val="dk1"/>
                </a:solidFill>
                <a:latin typeface="Arial"/>
                <a:ea typeface="Arial"/>
                <a:cs typeface="Arial"/>
                <a:sym typeface="Arial"/>
              </a:rPr>
              <a:t>Coal</a:t>
            </a:r>
            <a:r>
              <a:rPr b="0" i="0" lang="en-US" sz="1050" u="none" cap="none" strike="noStrike">
                <a:solidFill>
                  <a:schemeClr val="lt1"/>
                </a:solidFill>
                <a:latin typeface="Arial"/>
                <a:ea typeface="Arial"/>
                <a:cs typeface="Arial"/>
                <a:sym typeface="Arial"/>
              </a:rPr>
              <a:t> </a:t>
            </a:r>
            <a:endParaRPr b="0" i="0" sz="1050" u="none" cap="none" strike="noStrik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2" name="Shape 592"/>
        <p:cNvGrpSpPr/>
        <p:nvPr/>
      </p:nvGrpSpPr>
      <p:grpSpPr>
        <a:xfrm>
          <a:off x="0" y="0"/>
          <a:ext cx="0" cy="0"/>
          <a:chOff x="0" y="0"/>
          <a:chExt cx="0" cy="0"/>
        </a:xfrm>
      </p:grpSpPr>
      <p:sp>
        <p:nvSpPr>
          <p:cNvPr id="593" name="Google Shape;593;p11"/>
          <p:cNvSpPr txBox="1"/>
          <p:nvPr>
            <p:ph type="title"/>
          </p:nvPr>
        </p:nvSpPr>
        <p:spPr>
          <a:xfrm>
            <a:off x="388620" y="124732"/>
            <a:ext cx="8442959"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CURRENT STATUS OF VIETNAM'S ELECTRICITY SOURCE</a:t>
            </a:r>
            <a:endParaRPr/>
          </a:p>
        </p:txBody>
      </p:sp>
      <p:sp>
        <p:nvSpPr>
          <p:cNvPr id="594" name="Google Shape;594;p11"/>
          <p:cNvSpPr txBox="1"/>
          <p:nvPr/>
        </p:nvSpPr>
        <p:spPr>
          <a:xfrm>
            <a:off x="350520" y="831844"/>
            <a:ext cx="8519160" cy="3108543"/>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Both hydropower and coal power plants have been widely installed across Vietnam, reaching 22.8 GW and 26.7 GW of capacity by 2023, respectively (Data from the Institute of Energy, Vietnam). Solar and wind power have not contributed significantly to the energy mix until recently. Solar power has grown rapidly in 2019-2020, while onshore and nearshore wind power have also grown strongly since 2021.</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By 2023, </a:t>
            </a:r>
            <a:r>
              <a:rPr b="1" i="0" lang="en-US" sz="1400" u="none" cap="none" strike="noStrike">
                <a:solidFill>
                  <a:srgbClr val="FF0000"/>
                </a:solidFill>
                <a:latin typeface="Arial"/>
                <a:ea typeface="Arial"/>
                <a:cs typeface="Arial"/>
                <a:sym typeface="Arial"/>
              </a:rPr>
              <a:t>16.5 GW of solar power and 5.1 GW of onshore wind power </a:t>
            </a:r>
            <a:r>
              <a:rPr b="0" i="0" lang="en-US" sz="1400" u="none" cap="none" strike="noStrike">
                <a:solidFill>
                  <a:srgbClr val="000000"/>
                </a:solidFill>
                <a:latin typeface="Arial"/>
                <a:ea typeface="Arial"/>
                <a:cs typeface="Arial"/>
                <a:sym typeface="Arial"/>
              </a:rPr>
              <a:t>will be installed across the country.</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a:t>
            </a:r>
            <a:r>
              <a:rPr b="1" i="0" lang="en-US" sz="1400" u="none" cap="none" strike="noStrike">
                <a:solidFill>
                  <a:srgbClr val="FF0000"/>
                </a:solidFill>
                <a:latin typeface="Arial"/>
                <a:ea typeface="Arial"/>
                <a:cs typeface="Arial"/>
                <a:sym typeface="Arial"/>
              </a:rPr>
              <a:t>19,400 MWp </a:t>
            </a:r>
            <a:r>
              <a:rPr b="0" i="0" lang="en-US" sz="1400" u="none" cap="none" strike="noStrike">
                <a:solidFill>
                  <a:srgbClr val="000000"/>
                </a:solidFill>
                <a:latin typeface="Arial"/>
                <a:ea typeface="Arial"/>
                <a:cs typeface="Arial"/>
                <a:sym typeface="Arial"/>
              </a:rPr>
              <a:t>(of which nearly 9,300 MWp is rooftop solar power)</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Of the 146 projects that have signed power purchase contracts with EVN , the total capacity </a:t>
            </a:r>
            <a:r>
              <a:rPr b="1" i="0" lang="en-US" sz="1400" u="none" cap="none" strike="noStrike">
                <a:solidFill>
                  <a:srgbClr val="FF0000"/>
                </a:solidFill>
                <a:latin typeface="Arial"/>
                <a:ea typeface="Arial"/>
                <a:cs typeface="Arial"/>
                <a:sym typeface="Arial"/>
              </a:rPr>
              <a:t>8,170 MW .</a:t>
            </a:r>
            <a:endParaRPr/>
          </a:p>
          <a:p>
            <a:pPr indent="0" lvl="0" marL="0" marR="0" rtl="0" algn="just">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JETP commitment Mobilize international resources to support the green and equitable transition of Vietnam's electricity sector in the short term. JETP targets 170 million tons of CO2eq emissions for the electricity sector, a peak coal power capacity of 30.2 GW by 2030, and </a:t>
            </a:r>
            <a:r>
              <a:rPr b="1" i="0" lang="en-US" sz="1400" u="none" cap="none" strike="noStrike">
                <a:solidFill>
                  <a:srgbClr val="FF0000"/>
                </a:solidFill>
                <a:latin typeface="Arial"/>
                <a:ea typeface="Arial"/>
                <a:cs typeface="Arial"/>
                <a:sym typeface="Arial"/>
              </a:rPr>
              <a:t>a share of renewable energy in total electricity output of 47 %.</a:t>
            </a:r>
            <a:endParaRPr/>
          </a:p>
        </p:txBody>
      </p:sp>
      <p:sp>
        <p:nvSpPr>
          <p:cNvPr id="595" name="Google Shape;595;p11"/>
          <p:cNvSpPr txBox="1"/>
          <p:nvPr/>
        </p:nvSpPr>
        <p:spPr>
          <a:xfrm>
            <a:off x="2666082" y="4106397"/>
            <a:ext cx="6203598" cy="40011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Source : Vietnam Energy Outlook Report - Road to net zero emissions ( Ministry of Industry and Trade) trade , DEA, EREA, June 2024)</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9" name="Shape 599"/>
        <p:cNvGrpSpPr/>
        <p:nvPr/>
      </p:nvGrpSpPr>
      <p:grpSpPr>
        <a:xfrm>
          <a:off x="0" y="0"/>
          <a:ext cx="0" cy="0"/>
          <a:chOff x="0" y="0"/>
          <a:chExt cx="0" cy="0"/>
        </a:xfrm>
      </p:grpSpPr>
      <p:sp>
        <p:nvSpPr>
          <p:cNvPr id="600" name="Google Shape;600;p12"/>
          <p:cNvSpPr txBox="1"/>
          <p:nvPr>
            <p:ph type="title"/>
          </p:nvPr>
        </p:nvSpPr>
        <p:spPr>
          <a:xfrm>
            <a:off x="471281" y="173790"/>
            <a:ext cx="8201438"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RENEWABLE ENERGY POTENTIAL OF VIETNAM</a:t>
            </a:r>
            <a:endParaRPr b="1" sz="1800">
              <a:solidFill>
                <a:srgbClr val="327176"/>
              </a:solidFill>
            </a:endParaRPr>
          </a:p>
        </p:txBody>
      </p:sp>
      <p:grpSp>
        <p:nvGrpSpPr>
          <p:cNvPr id="601" name="Google Shape;601;p12"/>
          <p:cNvGrpSpPr/>
          <p:nvPr/>
        </p:nvGrpSpPr>
        <p:grpSpPr>
          <a:xfrm>
            <a:off x="520811" y="557560"/>
            <a:ext cx="8201438" cy="3594873"/>
            <a:chOff x="471275" y="1085800"/>
            <a:chExt cx="8201438" cy="3594873"/>
          </a:xfrm>
        </p:grpSpPr>
        <p:grpSp>
          <p:nvGrpSpPr>
            <p:cNvPr id="602" name="Google Shape;602;p12"/>
            <p:cNvGrpSpPr/>
            <p:nvPr/>
          </p:nvGrpSpPr>
          <p:grpSpPr>
            <a:xfrm>
              <a:off x="1883800" y="1228235"/>
              <a:ext cx="5416647" cy="2928105"/>
              <a:chOff x="1883800" y="1228235"/>
              <a:chExt cx="5416647" cy="2928105"/>
            </a:xfrm>
          </p:grpSpPr>
          <p:grpSp>
            <p:nvGrpSpPr>
              <p:cNvPr id="603" name="Google Shape;603;p12"/>
              <p:cNvGrpSpPr/>
              <p:nvPr/>
            </p:nvGrpSpPr>
            <p:grpSpPr>
              <a:xfrm>
                <a:off x="3224250" y="1228235"/>
                <a:ext cx="2695500" cy="2729589"/>
                <a:chOff x="-3475000" y="782863"/>
                <a:chExt cx="2695500" cy="2729589"/>
              </a:xfrm>
            </p:grpSpPr>
            <p:sp>
              <p:nvSpPr>
                <p:cNvPr id="604" name="Google Shape;604;p12"/>
                <p:cNvSpPr/>
                <p:nvPr/>
              </p:nvSpPr>
              <p:spPr>
                <a:xfrm>
                  <a:off x="-3475000" y="782863"/>
                  <a:ext cx="2695500" cy="2695500"/>
                </a:xfrm>
                <a:prstGeom prst="ellipse">
                  <a:avLst/>
                </a:prstGeom>
                <a:solidFill>
                  <a:schemeClr val="lt1"/>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12"/>
                <p:cNvSpPr/>
                <p:nvPr/>
              </p:nvSpPr>
              <p:spPr>
                <a:xfrm>
                  <a:off x="-2949575" y="3141052"/>
                  <a:ext cx="1596000" cy="3714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606" name="Google Shape;606;p12"/>
              <p:cNvCxnSpPr>
                <a:endCxn id="604" idx="1"/>
              </p:cNvCxnSpPr>
              <p:nvPr/>
            </p:nvCxnSpPr>
            <p:spPr>
              <a:xfrm>
                <a:off x="2111497" y="1251582"/>
                <a:ext cx="1507500" cy="371400"/>
              </a:xfrm>
              <a:prstGeom prst="bentConnector2">
                <a:avLst/>
              </a:prstGeom>
              <a:noFill/>
              <a:ln cap="flat" cmpd="sng" w="9525">
                <a:solidFill>
                  <a:schemeClr val="dk2"/>
                </a:solidFill>
                <a:prstDash val="dash"/>
                <a:round/>
                <a:headEnd len="sm" w="sm" type="none"/>
                <a:tailEnd len="med" w="med" type="oval"/>
              </a:ln>
            </p:spPr>
          </p:cxnSp>
          <p:cxnSp>
            <p:nvCxnSpPr>
              <p:cNvPr id="607" name="Google Shape;607;p12"/>
              <p:cNvCxnSpPr/>
              <p:nvPr/>
            </p:nvCxnSpPr>
            <p:spPr>
              <a:xfrm>
                <a:off x="1883800" y="2690600"/>
                <a:ext cx="1381800" cy="600"/>
              </a:xfrm>
              <a:prstGeom prst="bentConnector3">
                <a:avLst>
                  <a:gd fmla="val 50000" name="adj1"/>
                </a:avLst>
              </a:prstGeom>
              <a:noFill/>
              <a:ln cap="flat" cmpd="sng" w="9525">
                <a:solidFill>
                  <a:schemeClr val="dk2"/>
                </a:solidFill>
                <a:prstDash val="dash"/>
                <a:round/>
                <a:headEnd len="sm" w="sm" type="none"/>
                <a:tailEnd len="med" w="med" type="oval"/>
              </a:ln>
            </p:spPr>
          </p:cxnSp>
          <p:cxnSp>
            <p:nvCxnSpPr>
              <p:cNvPr id="608" name="Google Shape;608;p12"/>
              <p:cNvCxnSpPr>
                <a:stCxn id="609" idx="3"/>
                <a:endCxn id="604" idx="3"/>
              </p:cNvCxnSpPr>
              <p:nvPr/>
            </p:nvCxnSpPr>
            <p:spPr>
              <a:xfrm flipH="1" rot="10800000">
                <a:off x="2111496" y="3529040"/>
                <a:ext cx="1507500" cy="627300"/>
              </a:xfrm>
              <a:prstGeom prst="bentConnector2">
                <a:avLst/>
              </a:prstGeom>
              <a:noFill/>
              <a:ln cap="flat" cmpd="sng" w="9525">
                <a:solidFill>
                  <a:schemeClr val="dk1"/>
                </a:solidFill>
                <a:prstDash val="dash"/>
                <a:round/>
                <a:headEnd len="sm" w="sm" type="none"/>
                <a:tailEnd len="med" w="med" type="oval"/>
              </a:ln>
            </p:spPr>
          </p:cxnSp>
          <p:cxnSp>
            <p:nvCxnSpPr>
              <p:cNvPr id="610" name="Google Shape;610;p12"/>
              <p:cNvCxnSpPr>
                <a:stCxn id="611" idx="1"/>
                <a:endCxn id="604" idx="5"/>
              </p:cNvCxnSpPr>
              <p:nvPr/>
            </p:nvCxnSpPr>
            <p:spPr>
              <a:xfrm rot="10800000">
                <a:off x="5525151" y="3529040"/>
                <a:ext cx="1664700" cy="627300"/>
              </a:xfrm>
              <a:prstGeom prst="bentConnector2">
                <a:avLst/>
              </a:prstGeom>
              <a:noFill/>
              <a:ln cap="flat" cmpd="sng" w="9525">
                <a:solidFill>
                  <a:schemeClr val="dk1"/>
                </a:solidFill>
                <a:prstDash val="dash"/>
                <a:round/>
                <a:headEnd len="sm" w="sm" type="none"/>
                <a:tailEnd len="med" w="med" type="oval"/>
              </a:ln>
            </p:spPr>
          </p:cxnSp>
          <p:cxnSp>
            <p:nvCxnSpPr>
              <p:cNvPr id="612" name="Google Shape;612;p12"/>
              <p:cNvCxnSpPr>
                <a:stCxn id="613" idx="1"/>
                <a:endCxn id="604" idx="7"/>
              </p:cNvCxnSpPr>
              <p:nvPr/>
            </p:nvCxnSpPr>
            <p:spPr>
              <a:xfrm flipH="1">
                <a:off x="5525140" y="1251700"/>
                <a:ext cx="1497000" cy="371400"/>
              </a:xfrm>
              <a:prstGeom prst="bentConnector2">
                <a:avLst/>
              </a:prstGeom>
              <a:noFill/>
              <a:ln cap="flat" cmpd="sng" w="9525">
                <a:solidFill>
                  <a:schemeClr val="dk2"/>
                </a:solidFill>
                <a:prstDash val="dash"/>
                <a:round/>
                <a:headEnd len="sm" w="sm" type="none"/>
                <a:tailEnd len="med" w="med" type="oval"/>
              </a:ln>
            </p:spPr>
          </p:cxnSp>
          <p:cxnSp>
            <p:nvCxnSpPr>
              <p:cNvPr id="614" name="Google Shape;614;p12"/>
              <p:cNvCxnSpPr/>
              <p:nvPr/>
            </p:nvCxnSpPr>
            <p:spPr>
              <a:xfrm rot="10800000">
                <a:off x="5894347" y="2690600"/>
                <a:ext cx="1406100" cy="0"/>
              </a:xfrm>
              <a:prstGeom prst="straightConnector1">
                <a:avLst/>
              </a:prstGeom>
              <a:noFill/>
              <a:ln cap="flat" cmpd="sng" w="9525">
                <a:solidFill>
                  <a:schemeClr val="dk2"/>
                </a:solidFill>
                <a:prstDash val="dash"/>
                <a:round/>
                <a:headEnd len="sm" w="sm" type="none"/>
                <a:tailEnd len="med" w="med" type="oval"/>
              </a:ln>
            </p:spPr>
          </p:cxnSp>
        </p:grpSp>
        <p:grpSp>
          <p:nvGrpSpPr>
            <p:cNvPr id="615" name="Google Shape;615;p12"/>
            <p:cNvGrpSpPr/>
            <p:nvPr/>
          </p:nvGrpSpPr>
          <p:grpSpPr>
            <a:xfrm>
              <a:off x="471275" y="1085800"/>
              <a:ext cx="2615525" cy="713000"/>
              <a:chOff x="471275" y="1085800"/>
              <a:chExt cx="2615525" cy="713000"/>
            </a:xfrm>
          </p:grpSpPr>
          <p:sp>
            <p:nvSpPr>
              <p:cNvPr id="616" name="Google Shape;616;p12"/>
              <p:cNvSpPr/>
              <p:nvPr/>
            </p:nvSpPr>
            <p:spPr>
              <a:xfrm>
                <a:off x="471275" y="1167125"/>
                <a:ext cx="552000" cy="5520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Fira Sans Extra Condensed"/>
                    <a:ea typeface="Fira Sans Extra Condensed"/>
                    <a:cs typeface="Fira Sans Extra Condensed"/>
                    <a:sym typeface="Fira Sans Extra Condensed"/>
                  </a:rPr>
                  <a:t>1</a:t>
                </a:r>
                <a:endParaRPr b="0" i="0" sz="1400" u="none" cap="none" strike="noStrike">
                  <a:solidFill>
                    <a:schemeClr val="lt1"/>
                  </a:solidFill>
                  <a:latin typeface="Arial"/>
                  <a:ea typeface="Arial"/>
                  <a:cs typeface="Arial"/>
                  <a:sym typeface="Arial"/>
                </a:endParaRPr>
              </a:p>
            </p:txBody>
          </p:sp>
          <p:sp>
            <p:nvSpPr>
              <p:cNvPr id="617" name="Google Shape;617;p12"/>
              <p:cNvSpPr txBox="1"/>
              <p:nvPr/>
            </p:nvSpPr>
            <p:spPr>
              <a:xfrm>
                <a:off x="1170400" y="1085800"/>
                <a:ext cx="941100"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Fira Sans Extra Condensed"/>
                    <a:ea typeface="Fira Sans Extra Condensed"/>
                    <a:cs typeface="Fira Sans Extra Condensed"/>
                    <a:sym typeface="Fira Sans Extra Condensed"/>
                  </a:rPr>
                  <a:t>221GW</a:t>
                </a:r>
                <a:endParaRPr b="1" i="0" sz="1800" u="none" cap="none" strike="noStrike">
                  <a:solidFill>
                    <a:schemeClr val="dk1"/>
                  </a:solidFill>
                  <a:latin typeface="Fira Sans Extra Condensed"/>
                  <a:ea typeface="Fira Sans Extra Condensed"/>
                  <a:cs typeface="Fira Sans Extra Condensed"/>
                  <a:sym typeface="Fira Sans Extra Condensed"/>
                </a:endParaRPr>
              </a:p>
            </p:txBody>
          </p:sp>
          <p:sp>
            <p:nvSpPr>
              <p:cNvPr id="618" name="Google Shape;618;p12"/>
              <p:cNvSpPr txBox="1"/>
              <p:nvPr/>
            </p:nvSpPr>
            <p:spPr>
              <a:xfrm>
                <a:off x="1170400" y="1427400"/>
                <a:ext cx="1916400" cy="371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Roboto"/>
                    <a:ea typeface="Roboto"/>
                    <a:cs typeface="Roboto"/>
                    <a:sym typeface="Roboto"/>
                  </a:rPr>
                  <a:t>Onshore wind power</a:t>
                </a:r>
                <a:endParaRPr b="0" i="0" sz="1200" u="none" cap="none" strike="noStrike">
                  <a:solidFill>
                    <a:schemeClr val="dk1"/>
                  </a:solidFill>
                  <a:latin typeface="Roboto"/>
                  <a:ea typeface="Roboto"/>
                  <a:cs typeface="Roboto"/>
                  <a:sym typeface="Roboto"/>
                </a:endParaRPr>
              </a:p>
            </p:txBody>
          </p:sp>
        </p:grpSp>
        <p:grpSp>
          <p:nvGrpSpPr>
            <p:cNvPr id="619" name="Google Shape;619;p12"/>
            <p:cNvGrpSpPr/>
            <p:nvPr/>
          </p:nvGrpSpPr>
          <p:grpSpPr>
            <a:xfrm>
              <a:off x="6047440" y="1085800"/>
              <a:ext cx="2625273" cy="713000"/>
              <a:chOff x="6047440" y="1085800"/>
              <a:chExt cx="2625273" cy="713000"/>
            </a:xfrm>
          </p:grpSpPr>
          <p:sp>
            <p:nvSpPr>
              <p:cNvPr id="620" name="Google Shape;620;p12"/>
              <p:cNvSpPr/>
              <p:nvPr/>
            </p:nvSpPr>
            <p:spPr>
              <a:xfrm>
                <a:off x="8120713" y="1167125"/>
                <a:ext cx="552000" cy="5520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en-US" sz="1800" u="none" cap="none" strike="noStrike">
                    <a:solidFill>
                      <a:schemeClr val="lt1"/>
                    </a:solidFill>
                    <a:latin typeface="Fira Sans Extra Condensed"/>
                    <a:ea typeface="Fira Sans Extra Condensed"/>
                    <a:cs typeface="Fira Sans Extra Condensed"/>
                    <a:sym typeface="Fira Sans Extra Condensed"/>
                  </a:rPr>
                  <a:t>4</a:t>
                </a:r>
                <a:endParaRPr b="0" i="0" sz="1400" u="none" cap="none" strike="noStrike">
                  <a:solidFill>
                    <a:schemeClr val="accent2"/>
                  </a:solidFill>
                  <a:latin typeface="Arial"/>
                  <a:ea typeface="Arial"/>
                  <a:cs typeface="Arial"/>
                  <a:sym typeface="Arial"/>
                </a:endParaRPr>
              </a:p>
            </p:txBody>
          </p:sp>
          <p:sp>
            <p:nvSpPr>
              <p:cNvPr id="613" name="Google Shape;613;p12"/>
              <p:cNvSpPr txBox="1"/>
              <p:nvPr/>
            </p:nvSpPr>
            <p:spPr>
              <a:xfrm>
                <a:off x="7022140" y="1085800"/>
                <a:ext cx="941700" cy="3318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Fira Sans Extra Condensed"/>
                    <a:ea typeface="Fira Sans Extra Condensed"/>
                    <a:cs typeface="Fira Sans Extra Condensed"/>
                    <a:sym typeface="Fira Sans Extra Condensed"/>
                  </a:rPr>
                  <a:t>77.4GW</a:t>
                </a:r>
                <a:endParaRPr b="1" i="0" sz="1800" u="none" cap="none" strike="noStrike">
                  <a:solidFill>
                    <a:schemeClr val="dk1"/>
                  </a:solidFill>
                  <a:latin typeface="Fira Sans Extra Condensed"/>
                  <a:ea typeface="Fira Sans Extra Condensed"/>
                  <a:cs typeface="Fira Sans Extra Condensed"/>
                  <a:sym typeface="Fira Sans Extra Condensed"/>
                </a:endParaRPr>
              </a:p>
            </p:txBody>
          </p:sp>
          <p:sp>
            <p:nvSpPr>
              <p:cNvPr id="621" name="Google Shape;621;p12"/>
              <p:cNvSpPr txBox="1"/>
              <p:nvPr/>
            </p:nvSpPr>
            <p:spPr>
              <a:xfrm>
                <a:off x="6047440" y="1427400"/>
                <a:ext cx="1916400" cy="3714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Roboto"/>
                    <a:ea typeface="Roboto"/>
                    <a:cs typeface="Roboto"/>
                    <a:sym typeface="Roboto"/>
                  </a:rPr>
                  <a:t>Solar water power</a:t>
                </a:r>
                <a:endParaRPr b="0" i="0" sz="1200" u="none" cap="none" strike="noStrike">
                  <a:solidFill>
                    <a:schemeClr val="dk1"/>
                  </a:solidFill>
                  <a:latin typeface="Roboto"/>
                  <a:ea typeface="Roboto"/>
                  <a:cs typeface="Roboto"/>
                  <a:sym typeface="Roboto"/>
                </a:endParaRPr>
              </a:p>
            </p:txBody>
          </p:sp>
        </p:grpSp>
        <p:grpSp>
          <p:nvGrpSpPr>
            <p:cNvPr id="622" name="Google Shape;622;p12"/>
            <p:cNvGrpSpPr/>
            <p:nvPr/>
          </p:nvGrpSpPr>
          <p:grpSpPr>
            <a:xfrm>
              <a:off x="471275" y="2524700"/>
              <a:ext cx="2615525" cy="713000"/>
              <a:chOff x="471275" y="2524700"/>
              <a:chExt cx="2615525" cy="713000"/>
            </a:xfrm>
          </p:grpSpPr>
          <p:sp>
            <p:nvSpPr>
              <p:cNvPr id="623" name="Google Shape;623;p12"/>
              <p:cNvSpPr/>
              <p:nvPr/>
            </p:nvSpPr>
            <p:spPr>
              <a:xfrm>
                <a:off x="471275" y="2605200"/>
                <a:ext cx="552000" cy="5520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en-US" sz="1800" u="none" cap="none" strike="noStrike">
                    <a:solidFill>
                      <a:schemeClr val="lt1"/>
                    </a:solidFill>
                    <a:latin typeface="Fira Sans Extra Condensed"/>
                    <a:ea typeface="Fira Sans Extra Condensed"/>
                    <a:cs typeface="Fira Sans Extra Condensed"/>
                    <a:sym typeface="Fira Sans Extra Condensed"/>
                  </a:rPr>
                  <a:t>2</a:t>
                </a:r>
                <a:endParaRPr b="0" i="0" sz="1400" u="none" cap="none" strike="noStrike">
                  <a:solidFill>
                    <a:srgbClr val="000000"/>
                  </a:solidFill>
                  <a:latin typeface="Arial"/>
                  <a:ea typeface="Arial"/>
                  <a:cs typeface="Arial"/>
                  <a:sym typeface="Arial"/>
                </a:endParaRPr>
              </a:p>
            </p:txBody>
          </p:sp>
          <p:sp>
            <p:nvSpPr>
              <p:cNvPr id="624" name="Google Shape;624;p12"/>
              <p:cNvSpPr txBox="1"/>
              <p:nvPr/>
            </p:nvSpPr>
            <p:spPr>
              <a:xfrm>
                <a:off x="1170400" y="2524700"/>
                <a:ext cx="856520"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Fira Sans Extra Condensed"/>
                    <a:ea typeface="Fira Sans Extra Condensed"/>
                    <a:cs typeface="Fira Sans Extra Condensed"/>
                    <a:sym typeface="Fira Sans Extra Condensed"/>
                  </a:rPr>
                  <a:t>600GW</a:t>
                </a:r>
                <a:endParaRPr b="1" i="0" sz="1800" u="none" cap="none" strike="noStrike">
                  <a:solidFill>
                    <a:schemeClr val="dk1"/>
                  </a:solidFill>
                  <a:latin typeface="Fira Sans Extra Condensed"/>
                  <a:ea typeface="Fira Sans Extra Condensed"/>
                  <a:cs typeface="Fira Sans Extra Condensed"/>
                  <a:sym typeface="Fira Sans Extra Condensed"/>
                </a:endParaRPr>
              </a:p>
            </p:txBody>
          </p:sp>
          <p:sp>
            <p:nvSpPr>
              <p:cNvPr id="625" name="Google Shape;625;p12"/>
              <p:cNvSpPr txBox="1"/>
              <p:nvPr/>
            </p:nvSpPr>
            <p:spPr>
              <a:xfrm>
                <a:off x="1170400" y="2866300"/>
                <a:ext cx="1916400" cy="371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Roboto"/>
                    <a:ea typeface="Roboto"/>
                    <a:cs typeface="Roboto"/>
                    <a:sym typeface="Roboto"/>
                  </a:rPr>
                  <a:t>Offshore Wind Power</a:t>
                </a:r>
                <a:endParaRPr b="0" i="0" sz="1200" u="none" cap="none" strike="noStrike">
                  <a:solidFill>
                    <a:schemeClr val="dk1"/>
                  </a:solidFill>
                  <a:latin typeface="Roboto"/>
                  <a:ea typeface="Roboto"/>
                  <a:cs typeface="Roboto"/>
                  <a:sym typeface="Roboto"/>
                </a:endParaRPr>
              </a:p>
            </p:txBody>
          </p:sp>
        </p:grpSp>
        <p:grpSp>
          <p:nvGrpSpPr>
            <p:cNvPr id="626" name="Google Shape;626;p12"/>
            <p:cNvGrpSpPr/>
            <p:nvPr/>
          </p:nvGrpSpPr>
          <p:grpSpPr>
            <a:xfrm>
              <a:off x="6047440" y="2524700"/>
              <a:ext cx="2625273" cy="713000"/>
              <a:chOff x="6047440" y="2524700"/>
              <a:chExt cx="2625273" cy="713000"/>
            </a:xfrm>
          </p:grpSpPr>
          <p:sp>
            <p:nvSpPr>
              <p:cNvPr id="627" name="Google Shape;627;p12"/>
              <p:cNvSpPr/>
              <p:nvPr/>
            </p:nvSpPr>
            <p:spPr>
              <a:xfrm>
                <a:off x="8120713" y="2605200"/>
                <a:ext cx="552000" cy="5520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en-US" sz="1800" u="none" cap="none" strike="noStrike">
                    <a:solidFill>
                      <a:schemeClr val="lt1"/>
                    </a:solidFill>
                    <a:latin typeface="Fira Sans Extra Condensed"/>
                    <a:ea typeface="Fira Sans Extra Condensed"/>
                    <a:cs typeface="Fira Sans Extra Condensed"/>
                    <a:sym typeface="Fira Sans Extra Condensed"/>
                  </a:rPr>
                  <a:t>5</a:t>
                </a:r>
                <a:endParaRPr b="0" i="0" sz="1400" u="none" cap="none" strike="noStrike">
                  <a:solidFill>
                    <a:srgbClr val="000000"/>
                  </a:solidFill>
                  <a:latin typeface="Arial"/>
                  <a:ea typeface="Arial"/>
                  <a:cs typeface="Arial"/>
                  <a:sym typeface="Arial"/>
                </a:endParaRPr>
              </a:p>
            </p:txBody>
          </p:sp>
          <p:sp>
            <p:nvSpPr>
              <p:cNvPr id="628" name="Google Shape;628;p12"/>
              <p:cNvSpPr txBox="1"/>
              <p:nvPr/>
            </p:nvSpPr>
            <p:spPr>
              <a:xfrm>
                <a:off x="7117080" y="2524700"/>
                <a:ext cx="846760" cy="3318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Fira Sans Extra Condensed"/>
                    <a:ea typeface="Fira Sans Extra Condensed"/>
                    <a:cs typeface="Fira Sans Extra Condensed"/>
                    <a:sym typeface="Fira Sans Extra Condensed"/>
                  </a:rPr>
                  <a:t>48.2GW</a:t>
                </a:r>
                <a:endParaRPr b="1" i="0" sz="1800" u="none" cap="none" strike="noStrike">
                  <a:solidFill>
                    <a:schemeClr val="dk1"/>
                  </a:solidFill>
                  <a:latin typeface="Fira Sans Extra Condensed"/>
                  <a:ea typeface="Fira Sans Extra Condensed"/>
                  <a:cs typeface="Fira Sans Extra Condensed"/>
                  <a:sym typeface="Fira Sans Extra Condensed"/>
                </a:endParaRPr>
              </a:p>
            </p:txBody>
          </p:sp>
          <p:sp>
            <p:nvSpPr>
              <p:cNvPr id="629" name="Google Shape;629;p12"/>
              <p:cNvSpPr txBox="1"/>
              <p:nvPr/>
            </p:nvSpPr>
            <p:spPr>
              <a:xfrm>
                <a:off x="6047440" y="2866300"/>
                <a:ext cx="1916400" cy="3714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Roboto"/>
                    <a:ea typeface="Roboto"/>
                    <a:cs typeface="Roboto"/>
                    <a:sym typeface="Roboto"/>
                  </a:rPr>
                  <a:t>Rooftop solar</a:t>
                </a:r>
                <a:endParaRPr b="0" i="0" sz="1200" u="none" cap="none" strike="noStrike">
                  <a:solidFill>
                    <a:schemeClr val="dk1"/>
                  </a:solidFill>
                  <a:latin typeface="Roboto"/>
                  <a:ea typeface="Roboto"/>
                  <a:cs typeface="Roboto"/>
                  <a:sym typeface="Roboto"/>
                </a:endParaRPr>
              </a:p>
            </p:txBody>
          </p:sp>
        </p:grpSp>
        <p:grpSp>
          <p:nvGrpSpPr>
            <p:cNvPr id="630" name="Google Shape;630;p12"/>
            <p:cNvGrpSpPr/>
            <p:nvPr/>
          </p:nvGrpSpPr>
          <p:grpSpPr>
            <a:xfrm>
              <a:off x="471275" y="3990440"/>
              <a:ext cx="2625262" cy="672305"/>
              <a:chOff x="471275" y="3990440"/>
              <a:chExt cx="2625262" cy="672305"/>
            </a:xfrm>
          </p:grpSpPr>
          <p:sp>
            <p:nvSpPr>
              <p:cNvPr id="631" name="Google Shape;631;p12"/>
              <p:cNvSpPr/>
              <p:nvPr/>
            </p:nvSpPr>
            <p:spPr>
              <a:xfrm>
                <a:off x="471275" y="4071850"/>
                <a:ext cx="552000" cy="5520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Fira Sans Extra Condensed"/>
                    <a:ea typeface="Fira Sans Extra Condensed"/>
                    <a:cs typeface="Fira Sans Extra Condensed"/>
                    <a:sym typeface="Fira Sans Extra Condensed"/>
                  </a:rPr>
                  <a:t>3</a:t>
                </a:r>
                <a:endParaRPr b="0" i="0" sz="1400" u="none" cap="none" strike="noStrike">
                  <a:solidFill>
                    <a:srgbClr val="000000"/>
                  </a:solidFill>
                  <a:latin typeface="Arial"/>
                  <a:ea typeface="Arial"/>
                  <a:cs typeface="Arial"/>
                  <a:sym typeface="Arial"/>
                </a:endParaRPr>
              </a:p>
            </p:txBody>
          </p:sp>
          <p:sp>
            <p:nvSpPr>
              <p:cNvPr id="609" name="Google Shape;609;p12"/>
              <p:cNvSpPr txBox="1"/>
              <p:nvPr/>
            </p:nvSpPr>
            <p:spPr>
              <a:xfrm>
                <a:off x="1170399" y="3990440"/>
                <a:ext cx="941097"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Fira Sans Extra Condensed"/>
                    <a:ea typeface="Fira Sans Extra Condensed"/>
                    <a:cs typeface="Fira Sans Extra Condensed"/>
                    <a:sym typeface="Fira Sans Extra Condensed"/>
                  </a:rPr>
                  <a:t>837.4GW</a:t>
                </a:r>
                <a:endParaRPr b="1" i="0" sz="1800" u="none" cap="none" strike="noStrike">
                  <a:solidFill>
                    <a:schemeClr val="dk1"/>
                  </a:solidFill>
                  <a:latin typeface="Fira Sans Extra Condensed"/>
                  <a:ea typeface="Fira Sans Extra Condensed"/>
                  <a:cs typeface="Fira Sans Extra Condensed"/>
                  <a:sym typeface="Fira Sans Extra Condensed"/>
                </a:endParaRPr>
              </a:p>
            </p:txBody>
          </p:sp>
          <p:sp>
            <p:nvSpPr>
              <p:cNvPr id="632" name="Google Shape;632;p12"/>
              <p:cNvSpPr txBox="1"/>
              <p:nvPr/>
            </p:nvSpPr>
            <p:spPr>
              <a:xfrm>
                <a:off x="1180137" y="4291345"/>
                <a:ext cx="1916400" cy="371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Roboto"/>
                    <a:ea typeface="Roboto"/>
                    <a:cs typeface="Roboto"/>
                    <a:sym typeface="Roboto"/>
                  </a:rPr>
                  <a:t>Ground mounted solar power</a:t>
                </a:r>
                <a:endParaRPr b="0" i="0" sz="1200" u="none" cap="none" strike="noStrike">
                  <a:solidFill>
                    <a:schemeClr val="dk1"/>
                  </a:solidFill>
                  <a:latin typeface="Roboto"/>
                  <a:ea typeface="Roboto"/>
                  <a:cs typeface="Roboto"/>
                  <a:sym typeface="Roboto"/>
                </a:endParaRPr>
              </a:p>
            </p:txBody>
          </p:sp>
        </p:grpSp>
        <p:grpSp>
          <p:nvGrpSpPr>
            <p:cNvPr id="633" name="Google Shape;633;p12"/>
            <p:cNvGrpSpPr/>
            <p:nvPr/>
          </p:nvGrpSpPr>
          <p:grpSpPr>
            <a:xfrm>
              <a:off x="5438687" y="3990440"/>
              <a:ext cx="3234026" cy="690233"/>
              <a:chOff x="5438687" y="3990440"/>
              <a:chExt cx="3234026" cy="690233"/>
            </a:xfrm>
          </p:grpSpPr>
          <p:sp>
            <p:nvSpPr>
              <p:cNvPr id="634" name="Google Shape;634;p12"/>
              <p:cNvSpPr/>
              <p:nvPr/>
            </p:nvSpPr>
            <p:spPr>
              <a:xfrm>
                <a:off x="8120713" y="4071850"/>
                <a:ext cx="552000" cy="5520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en-US" sz="1800" u="none" cap="none" strike="noStrike">
                    <a:solidFill>
                      <a:schemeClr val="lt1"/>
                    </a:solidFill>
                    <a:latin typeface="Fira Sans Extra Condensed"/>
                    <a:ea typeface="Fira Sans Extra Condensed"/>
                    <a:cs typeface="Fira Sans Extra Condensed"/>
                    <a:sym typeface="Fira Sans Extra Condensed"/>
                  </a:rPr>
                  <a:t>6</a:t>
                </a:r>
                <a:endParaRPr b="0" i="0" sz="1400" u="none" cap="none" strike="noStrike">
                  <a:solidFill>
                    <a:srgbClr val="000000"/>
                  </a:solidFill>
                  <a:latin typeface="Arial"/>
                  <a:ea typeface="Arial"/>
                  <a:cs typeface="Arial"/>
                  <a:sym typeface="Arial"/>
                </a:endParaRPr>
              </a:p>
            </p:txBody>
          </p:sp>
          <p:sp>
            <p:nvSpPr>
              <p:cNvPr id="611" name="Google Shape;611;p12"/>
              <p:cNvSpPr txBox="1"/>
              <p:nvPr/>
            </p:nvSpPr>
            <p:spPr>
              <a:xfrm>
                <a:off x="7189851" y="3990440"/>
                <a:ext cx="774000" cy="3318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Fira Sans Extra Condensed"/>
                    <a:ea typeface="Fira Sans Extra Condensed"/>
                    <a:cs typeface="Fira Sans Extra Condensed"/>
                    <a:sym typeface="Fira Sans Extra Condensed"/>
                  </a:rPr>
                  <a:t>7GW</a:t>
                </a:r>
                <a:endParaRPr b="1" i="0" sz="1800" u="none" cap="none" strike="noStrike">
                  <a:solidFill>
                    <a:schemeClr val="dk1"/>
                  </a:solidFill>
                  <a:latin typeface="Fira Sans Extra Condensed"/>
                  <a:ea typeface="Fira Sans Extra Condensed"/>
                  <a:cs typeface="Fira Sans Extra Condensed"/>
                  <a:sym typeface="Fira Sans Extra Condensed"/>
                </a:endParaRPr>
              </a:p>
            </p:txBody>
          </p:sp>
          <p:sp>
            <p:nvSpPr>
              <p:cNvPr id="635" name="Google Shape;635;p12"/>
              <p:cNvSpPr txBox="1"/>
              <p:nvPr/>
            </p:nvSpPr>
            <p:spPr>
              <a:xfrm>
                <a:off x="5438687" y="4309273"/>
                <a:ext cx="2317420" cy="3714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Roboto"/>
                    <a:ea typeface="Roboto"/>
                    <a:cs typeface="Roboto"/>
                    <a:sym typeface="Roboto"/>
                  </a:rPr>
                  <a:t>Biomass electricity (Electricity produced from waste, solid waste 1.8GW)</a:t>
                </a:r>
                <a:endParaRPr b="0" i="0" sz="1200" u="none" cap="none" strike="noStrike">
                  <a:solidFill>
                    <a:schemeClr val="dk1"/>
                  </a:solidFill>
                  <a:latin typeface="Roboto"/>
                  <a:ea typeface="Roboto"/>
                  <a:cs typeface="Roboto"/>
                  <a:sym typeface="Roboto"/>
                </a:endParaRPr>
              </a:p>
            </p:txBody>
          </p:sp>
        </p:grpSp>
        <p:grpSp>
          <p:nvGrpSpPr>
            <p:cNvPr id="636" name="Google Shape;636;p12"/>
            <p:cNvGrpSpPr/>
            <p:nvPr/>
          </p:nvGrpSpPr>
          <p:grpSpPr>
            <a:xfrm>
              <a:off x="3613737" y="1361231"/>
              <a:ext cx="1916527" cy="3011234"/>
              <a:chOff x="2142875" y="238125"/>
              <a:chExt cx="3334250" cy="5238750"/>
            </a:xfrm>
          </p:grpSpPr>
          <p:sp>
            <p:nvSpPr>
              <p:cNvPr id="637" name="Google Shape;637;p12"/>
              <p:cNvSpPr/>
              <p:nvPr/>
            </p:nvSpPr>
            <p:spPr>
              <a:xfrm>
                <a:off x="2142875" y="238125"/>
                <a:ext cx="3334250" cy="3565725"/>
              </a:xfrm>
              <a:custGeom>
                <a:rect b="b" l="l" r="r" t="t"/>
                <a:pathLst>
                  <a:path extrusionOk="0" h="142629" w="133370">
                    <a:moveTo>
                      <a:pt x="66922" y="0"/>
                    </a:moveTo>
                    <a:lnTo>
                      <a:pt x="65111" y="21"/>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8" name="Google Shape;638;p12"/>
              <p:cNvSpPr/>
              <p:nvPr/>
            </p:nvSpPr>
            <p:spPr>
              <a:xfrm>
                <a:off x="2142875" y="238125"/>
                <a:ext cx="3334250" cy="3565725"/>
              </a:xfrm>
              <a:custGeom>
                <a:rect b="b" l="l" r="r" t="t"/>
                <a:pathLst>
                  <a:path extrusionOk="0" fill="none" h="142629" w="133370">
                    <a:moveTo>
                      <a:pt x="93275" y="142628"/>
                    </a:moveTo>
                    <a:lnTo>
                      <a:pt x="93275" y="142628"/>
                    </a:lnTo>
                    <a:lnTo>
                      <a:pt x="93542" y="141723"/>
                    </a:lnTo>
                    <a:lnTo>
                      <a:pt x="93851" y="140818"/>
                    </a:lnTo>
                    <a:lnTo>
                      <a:pt x="94159" y="139933"/>
                    </a:lnTo>
                    <a:lnTo>
                      <a:pt x="94488" y="139049"/>
                    </a:lnTo>
                    <a:lnTo>
                      <a:pt x="94838" y="138164"/>
                    </a:lnTo>
                    <a:lnTo>
                      <a:pt x="95188" y="137300"/>
                    </a:lnTo>
                    <a:lnTo>
                      <a:pt x="95579" y="136436"/>
                    </a:lnTo>
                    <a:lnTo>
                      <a:pt x="95970" y="135572"/>
                    </a:lnTo>
                    <a:lnTo>
                      <a:pt x="96381" y="134708"/>
                    </a:lnTo>
                    <a:lnTo>
                      <a:pt x="96813" y="133864"/>
                    </a:lnTo>
                    <a:lnTo>
                      <a:pt x="97245" y="133041"/>
                    </a:lnTo>
                    <a:lnTo>
                      <a:pt x="97698" y="132198"/>
                    </a:lnTo>
                    <a:lnTo>
                      <a:pt x="98171" y="131375"/>
                    </a:lnTo>
                    <a:lnTo>
                      <a:pt x="98665" y="130573"/>
                    </a:lnTo>
                    <a:lnTo>
                      <a:pt x="99158" y="129770"/>
                    </a:lnTo>
                    <a:lnTo>
                      <a:pt x="99673" y="128968"/>
                    </a:lnTo>
                    <a:lnTo>
                      <a:pt x="100187" y="128186"/>
                    </a:lnTo>
                    <a:lnTo>
                      <a:pt x="100742" y="127405"/>
                    </a:lnTo>
                    <a:lnTo>
                      <a:pt x="101298" y="126623"/>
                    </a:lnTo>
                    <a:lnTo>
                      <a:pt x="101853" y="125862"/>
                    </a:lnTo>
                    <a:lnTo>
                      <a:pt x="102450" y="125121"/>
                    </a:lnTo>
                    <a:lnTo>
                      <a:pt x="103046" y="124380"/>
                    </a:lnTo>
                    <a:lnTo>
                      <a:pt x="103643" y="123640"/>
                    </a:lnTo>
                    <a:lnTo>
                      <a:pt x="104281" y="122920"/>
                    </a:lnTo>
                    <a:lnTo>
                      <a:pt x="104898" y="122200"/>
                    </a:lnTo>
                    <a:lnTo>
                      <a:pt x="105556" y="121500"/>
                    </a:lnTo>
                    <a:lnTo>
                      <a:pt x="106215" y="120801"/>
                    </a:lnTo>
                    <a:lnTo>
                      <a:pt x="106894" y="120122"/>
                    </a:lnTo>
                    <a:lnTo>
                      <a:pt x="107572" y="119443"/>
                    </a:lnTo>
                    <a:lnTo>
                      <a:pt x="108272" y="118785"/>
                    </a:lnTo>
                    <a:lnTo>
                      <a:pt x="108971" y="118126"/>
                    </a:lnTo>
                    <a:lnTo>
                      <a:pt x="109691" y="117489"/>
                    </a:lnTo>
                    <a:lnTo>
                      <a:pt x="109691" y="117489"/>
                    </a:lnTo>
                    <a:lnTo>
                      <a:pt x="111029" y="116337"/>
                    </a:lnTo>
                    <a:lnTo>
                      <a:pt x="112345" y="115164"/>
                    </a:lnTo>
                    <a:lnTo>
                      <a:pt x="113621" y="113930"/>
                    </a:lnTo>
                    <a:lnTo>
                      <a:pt x="114876" y="112675"/>
                    </a:lnTo>
                    <a:lnTo>
                      <a:pt x="116089" y="111379"/>
                    </a:lnTo>
                    <a:lnTo>
                      <a:pt x="117262" y="110062"/>
                    </a:lnTo>
                    <a:lnTo>
                      <a:pt x="118393" y="108704"/>
                    </a:lnTo>
                    <a:lnTo>
                      <a:pt x="119504" y="107326"/>
                    </a:lnTo>
                    <a:lnTo>
                      <a:pt x="120574" y="105906"/>
                    </a:lnTo>
                    <a:lnTo>
                      <a:pt x="121603" y="104466"/>
                    </a:lnTo>
                    <a:lnTo>
                      <a:pt x="122611" y="102985"/>
                    </a:lnTo>
                    <a:lnTo>
                      <a:pt x="123557" y="101483"/>
                    </a:lnTo>
                    <a:lnTo>
                      <a:pt x="124462" y="99961"/>
                    </a:lnTo>
                    <a:lnTo>
                      <a:pt x="125347" y="98398"/>
                    </a:lnTo>
                    <a:lnTo>
                      <a:pt x="126170" y="96814"/>
                    </a:lnTo>
                    <a:lnTo>
                      <a:pt x="126972" y="95209"/>
                    </a:lnTo>
                    <a:lnTo>
                      <a:pt x="127713" y="93584"/>
                    </a:lnTo>
                    <a:lnTo>
                      <a:pt x="128412" y="91917"/>
                    </a:lnTo>
                    <a:lnTo>
                      <a:pt x="129091" y="90251"/>
                    </a:lnTo>
                    <a:lnTo>
                      <a:pt x="129400" y="89407"/>
                    </a:lnTo>
                    <a:lnTo>
                      <a:pt x="129708" y="88543"/>
                    </a:lnTo>
                    <a:lnTo>
                      <a:pt x="129996" y="87679"/>
                    </a:lnTo>
                    <a:lnTo>
                      <a:pt x="130264" y="86836"/>
                    </a:lnTo>
                    <a:lnTo>
                      <a:pt x="130531" y="85951"/>
                    </a:lnTo>
                    <a:lnTo>
                      <a:pt x="130798" y="85087"/>
                    </a:lnTo>
                    <a:lnTo>
                      <a:pt x="131045" y="84203"/>
                    </a:lnTo>
                    <a:lnTo>
                      <a:pt x="131272" y="83339"/>
                    </a:lnTo>
                    <a:lnTo>
                      <a:pt x="131498" y="82433"/>
                    </a:lnTo>
                    <a:lnTo>
                      <a:pt x="131704" y="81549"/>
                    </a:lnTo>
                    <a:lnTo>
                      <a:pt x="131909" y="80664"/>
                    </a:lnTo>
                    <a:lnTo>
                      <a:pt x="132095" y="79759"/>
                    </a:lnTo>
                    <a:lnTo>
                      <a:pt x="132259" y="78854"/>
                    </a:lnTo>
                    <a:lnTo>
                      <a:pt x="132424" y="77949"/>
                    </a:lnTo>
                    <a:lnTo>
                      <a:pt x="132568" y="77023"/>
                    </a:lnTo>
                    <a:lnTo>
                      <a:pt x="132712" y="76118"/>
                    </a:lnTo>
                    <a:lnTo>
                      <a:pt x="132835" y="75192"/>
                    </a:lnTo>
                    <a:lnTo>
                      <a:pt x="132938" y="74266"/>
                    </a:lnTo>
                    <a:lnTo>
                      <a:pt x="133041" y="73340"/>
                    </a:lnTo>
                    <a:lnTo>
                      <a:pt x="133123" y="72415"/>
                    </a:lnTo>
                    <a:lnTo>
                      <a:pt x="133205" y="71489"/>
                    </a:lnTo>
                    <a:lnTo>
                      <a:pt x="133267" y="70543"/>
                    </a:lnTo>
                    <a:lnTo>
                      <a:pt x="133308" y="69596"/>
                    </a:lnTo>
                    <a:lnTo>
                      <a:pt x="133349" y="68650"/>
                    </a:lnTo>
                    <a:lnTo>
                      <a:pt x="133370" y="67704"/>
                    </a:lnTo>
                    <a:lnTo>
                      <a:pt x="133370" y="66757"/>
                    </a:lnTo>
                    <a:lnTo>
                      <a:pt x="133370" y="66757"/>
                    </a:lnTo>
                    <a:lnTo>
                      <a:pt x="133349" y="65009"/>
                    </a:lnTo>
                    <a:lnTo>
                      <a:pt x="133288" y="63239"/>
                    </a:lnTo>
                    <a:lnTo>
                      <a:pt x="133164" y="61511"/>
                    </a:lnTo>
                    <a:lnTo>
                      <a:pt x="133000" y="59783"/>
                    </a:lnTo>
                    <a:lnTo>
                      <a:pt x="132815" y="58055"/>
                    </a:lnTo>
                    <a:lnTo>
                      <a:pt x="132568" y="56368"/>
                    </a:lnTo>
                    <a:lnTo>
                      <a:pt x="132280" y="54681"/>
                    </a:lnTo>
                    <a:lnTo>
                      <a:pt x="131951" y="52994"/>
                    </a:lnTo>
                    <a:lnTo>
                      <a:pt x="131580" y="51328"/>
                    </a:lnTo>
                    <a:lnTo>
                      <a:pt x="131169" y="49682"/>
                    </a:lnTo>
                    <a:lnTo>
                      <a:pt x="130716" y="48057"/>
                    </a:lnTo>
                    <a:lnTo>
                      <a:pt x="130222" y="46452"/>
                    </a:lnTo>
                    <a:lnTo>
                      <a:pt x="129688" y="44848"/>
                    </a:lnTo>
                    <a:lnTo>
                      <a:pt x="129112" y="43264"/>
                    </a:lnTo>
                    <a:lnTo>
                      <a:pt x="128494" y="41721"/>
                    </a:lnTo>
                    <a:lnTo>
                      <a:pt x="127857" y="40178"/>
                    </a:lnTo>
                    <a:lnTo>
                      <a:pt x="127178" y="38655"/>
                    </a:lnTo>
                    <a:lnTo>
                      <a:pt x="126458" y="37154"/>
                    </a:lnTo>
                    <a:lnTo>
                      <a:pt x="125697" y="35672"/>
                    </a:lnTo>
                    <a:lnTo>
                      <a:pt x="124915" y="34212"/>
                    </a:lnTo>
                    <a:lnTo>
                      <a:pt x="124071" y="32772"/>
                    </a:lnTo>
                    <a:lnTo>
                      <a:pt x="123207" y="31352"/>
                    </a:lnTo>
                    <a:lnTo>
                      <a:pt x="122323" y="29953"/>
                    </a:lnTo>
                    <a:lnTo>
                      <a:pt x="121397" y="28596"/>
                    </a:lnTo>
                    <a:lnTo>
                      <a:pt x="120430" y="27258"/>
                    </a:lnTo>
                    <a:lnTo>
                      <a:pt x="119443" y="25921"/>
                    </a:lnTo>
                    <a:lnTo>
                      <a:pt x="118414" y="24625"/>
                    </a:lnTo>
                    <a:lnTo>
                      <a:pt x="117365" y="23370"/>
                    </a:lnTo>
                    <a:lnTo>
                      <a:pt x="116274" y="22115"/>
                    </a:lnTo>
                    <a:lnTo>
                      <a:pt x="115164" y="20902"/>
                    </a:lnTo>
                    <a:lnTo>
                      <a:pt x="114012" y="19729"/>
                    </a:lnTo>
                    <a:lnTo>
                      <a:pt x="112839" y="18556"/>
                    </a:lnTo>
                    <a:lnTo>
                      <a:pt x="111625" y="17445"/>
                    </a:lnTo>
                    <a:lnTo>
                      <a:pt x="110391" y="16334"/>
                    </a:lnTo>
                    <a:lnTo>
                      <a:pt x="109136" y="15265"/>
                    </a:lnTo>
                    <a:lnTo>
                      <a:pt x="107860" y="14236"/>
                    </a:lnTo>
                    <a:lnTo>
                      <a:pt x="106544" y="13228"/>
                    </a:lnTo>
                    <a:lnTo>
                      <a:pt x="105207" y="12241"/>
                    </a:lnTo>
                    <a:lnTo>
                      <a:pt x="103849" y="11315"/>
                    </a:lnTo>
                    <a:lnTo>
                      <a:pt x="102470" y="10389"/>
                    </a:lnTo>
                    <a:lnTo>
                      <a:pt x="101051" y="9525"/>
                    </a:lnTo>
                    <a:lnTo>
                      <a:pt x="99611" y="8682"/>
                    </a:lnTo>
                    <a:lnTo>
                      <a:pt x="98171" y="7879"/>
                    </a:lnTo>
                    <a:lnTo>
                      <a:pt x="96690" y="7097"/>
                    </a:lnTo>
                    <a:lnTo>
                      <a:pt x="95188" y="6377"/>
                    </a:lnTo>
                    <a:lnTo>
                      <a:pt x="93666" y="5678"/>
                    </a:lnTo>
                    <a:lnTo>
                      <a:pt x="92123" y="5020"/>
                    </a:lnTo>
                    <a:lnTo>
                      <a:pt x="90559" y="4382"/>
                    </a:lnTo>
                    <a:lnTo>
                      <a:pt x="88975" y="3806"/>
                    </a:lnTo>
                    <a:lnTo>
                      <a:pt x="87391" y="3250"/>
                    </a:lnTo>
                    <a:lnTo>
                      <a:pt x="85766" y="2757"/>
                    </a:lnTo>
                    <a:lnTo>
                      <a:pt x="84120" y="2284"/>
                    </a:lnTo>
                    <a:lnTo>
                      <a:pt x="82474" y="1872"/>
                    </a:lnTo>
                    <a:lnTo>
                      <a:pt x="80808" y="1481"/>
                    </a:lnTo>
                    <a:lnTo>
                      <a:pt x="79121" y="1152"/>
                    </a:lnTo>
                    <a:lnTo>
                      <a:pt x="77413" y="843"/>
                    </a:lnTo>
                    <a:lnTo>
                      <a:pt x="75706" y="597"/>
                    </a:lnTo>
                    <a:lnTo>
                      <a:pt x="73978" y="391"/>
                    </a:lnTo>
                    <a:lnTo>
                      <a:pt x="72229" y="226"/>
                    </a:lnTo>
                    <a:lnTo>
                      <a:pt x="70460" y="103"/>
                    </a:lnTo>
                    <a:lnTo>
                      <a:pt x="68691" y="21"/>
                    </a:lnTo>
                    <a:lnTo>
                      <a:pt x="66922" y="0"/>
                    </a:lnTo>
                    <a:lnTo>
                      <a:pt x="65111" y="21"/>
                    </a:lnTo>
                    <a:lnTo>
                      <a:pt x="63301" y="82"/>
                    </a:lnTo>
                    <a:lnTo>
                      <a:pt x="63301" y="82"/>
                    </a:lnTo>
                    <a:lnTo>
                      <a:pt x="61717" y="165"/>
                    </a:lnTo>
                    <a:lnTo>
                      <a:pt x="60112" y="309"/>
                    </a:lnTo>
                    <a:lnTo>
                      <a:pt x="58528" y="473"/>
                    </a:lnTo>
                    <a:lnTo>
                      <a:pt x="56965" y="679"/>
                    </a:lnTo>
                    <a:lnTo>
                      <a:pt x="55401" y="926"/>
                    </a:lnTo>
                    <a:lnTo>
                      <a:pt x="53838" y="1193"/>
                    </a:lnTo>
                    <a:lnTo>
                      <a:pt x="52315" y="1522"/>
                    </a:lnTo>
                    <a:lnTo>
                      <a:pt x="50772" y="1872"/>
                    </a:lnTo>
                    <a:lnTo>
                      <a:pt x="49271" y="2263"/>
                    </a:lnTo>
                    <a:lnTo>
                      <a:pt x="47769" y="2695"/>
                    </a:lnTo>
                    <a:lnTo>
                      <a:pt x="46288" y="3168"/>
                    </a:lnTo>
                    <a:lnTo>
                      <a:pt x="44806" y="3662"/>
                    </a:lnTo>
                    <a:lnTo>
                      <a:pt x="43366" y="4197"/>
                    </a:lnTo>
                    <a:lnTo>
                      <a:pt x="41926" y="4752"/>
                    </a:lnTo>
                    <a:lnTo>
                      <a:pt x="40486" y="5349"/>
                    </a:lnTo>
                    <a:lnTo>
                      <a:pt x="39087" y="5987"/>
                    </a:lnTo>
                    <a:lnTo>
                      <a:pt x="37688" y="6645"/>
                    </a:lnTo>
                    <a:lnTo>
                      <a:pt x="36310" y="7344"/>
                    </a:lnTo>
                    <a:lnTo>
                      <a:pt x="34952" y="8085"/>
                    </a:lnTo>
                    <a:lnTo>
                      <a:pt x="33615" y="8826"/>
                    </a:lnTo>
                    <a:lnTo>
                      <a:pt x="32298" y="9628"/>
                    </a:lnTo>
                    <a:lnTo>
                      <a:pt x="31002" y="10430"/>
                    </a:lnTo>
                    <a:lnTo>
                      <a:pt x="29727" y="11294"/>
                    </a:lnTo>
                    <a:lnTo>
                      <a:pt x="28472" y="12158"/>
                    </a:lnTo>
                    <a:lnTo>
                      <a:pt x="27217" y="13063"/>
                    </a:lnTo>
                    <a:lnTo>
                      <a:pt x="26003" y="13989"/>
                    </a:lnTo>
                    <a:lnTo>
                      <a:pt x="24810" y="14956"/>
                    </a:lnTo>
                    <a:lnTo>
                      <a:pt x="23638" y="15944"/>
                    </a:lnTo>
                    <a:lnTo>
                      <a:pt x="22485" y="16952"/>
                    </a:lnTo>
                    <a:lnTo>
                      <a:pt x="21354" y="17980"/>
                    </a:lnTo>
                    <a:lnTo>
                      <a:pt x="20243" y="19050"/>
                    </a:lnTo>
                    <a:lnTo>
                      <a:pt x="19153" y="20140"/>
                    </a:lnTo>
                    <a:lnTo>
                      <a:pt x="18104" y="21251"/>
                    </a:lnTo>
                    <a:lnTo>
                      <a:pt x="17075" y="22383"/>
                    </a:lnTo>
                    <a:lnTo>
                      <a:pt x="16067" y="23535"/>
                    </a:lnTo>
                    <a:lnTo>
                      <a:pt x="15079" y="24707"/>
                    </a:lnTo>
                    <a:lnTo>
                      <a:pt x="14133" y="25921"/>
                    </a:lnTo>
                    <a:lnTo>
                      <a:pt x="13187" y="27135"/>
                    </a:lnTo>
                    <a:lnTo>
                      <a:pt x="12302" y="28390"/>
                    </a:lnTo>
                    <a:lnTo>
                      <a:pt x="11418" y="29645"/>
                    </a:lnTo>
                    <a:lnTo>
                      <a:pt x="10574" y="30941"/>
                    </a:lnTo>
                    <a:lnTo>
                      <a:pt x="9751" y="32237"/>
                    </a:lnTo>
                    <a:lnTo>
                      <a:pt x="8970" y="33554"/>
                    </a:lnTo>
                    <a:lnTo>
                      <a:pt x="8208" y="34911"/>
                    </a:lnTo>
                    <a:lnTo>
                      <a:pt x="7488" y="36269"/>
                    </a:lnTo>
                    <a:lnTo>
                      <a:pt x="6789" y="37647"/>
                    </a:lnTo>
                    <a:lnTo>
                      <a:pt x="6131" y="39026"/>
                    </a:lnTo>
                    <a:lnTo>
                      <a:pt x="5493" y="40445"/>
                    </a:lnTo>
                    <a:lnTo>
                      <a:pt x="4876" y="41865"/>
                    </a:lnTo>
                    <a:lnTo>
                      <a:pt x="4320" y="43305"/>
                    </a:lnTo>
                    <a:lnTo>
                      <a:pt x="3785" y="44765"/>
                    </a:lnTo>
                    <a:lnTo>
                      <a:pt x="3271" y="46247"/>
                    </a:lnTo>
                    <a:lnTo>
                      <a:pt x="2798" y="47728"/>
                    </a:lnTo>
                    <a:lnTo>
                      <a:pt x="2366" y="49230"/>
                    </a:lnTo>
                    <a:lnTo>
                      <a:pt x="1975" y="50731"/>
                    </a:lnTo>
                    <a:lnTo>
                      <a:pt x="1605" y="52254"/>
                    </a:lnTo>
                    <a:lnTo>
                      <a:pt x="1275" y="53797"/>
                    </a:lnTo>
                    <a:lnTo>
                      <a:pt x="987" y="55340"/>
                    </a:lnTo>
                    <a:lnTo>
                      <a:pt x="720" y="56903"/>
                    </a:lnTo>
                    <a:lnTo>
                      <a:pt x="514" y="58467"/>
                    </a:lnTo>
                    <a:lnTo>
                      <a:pt x="329" y="60051"/>
                    </a:lnTo>
                    <a:lnTo>
                      <a:pt x="185" y="61635"/>
                    </a:lnTo>
                    <a:lnTo>
                      <a:pt x="82" y="63219"/>
                    </a:lnTo>
                    <a:lnTo>
                      <a:pt x="21" y="64823"/>
                    </a:lnTo>
                    <a:lnTo>
                      <a:pt x="21" y="64823"/>
                    </a:lnTo>
                    <a:lnTo>
                      <a:pt x="0" y="65832"/>
                    </a:lnTo>
                    <a:lnTo>
                      <a:pt x="0" y="66819"/>
                    </a:lnTo>
                    <a:lnTo>
                      <a:pt x="0" y="67806"/>
                    </a:lnTo>
                    <a:lnTo>
                      <a:pt x="41" y="68794"/>
                    </a:lnTo>
                    <a:lnTo>
                      <a:pt x="82" y="69761"/>
                    </a:lnTo>
                    <a:lnTo>
                      <a:pt x="123" y="70748"/>
                    </a:lnTo>
                    <a:lnTo>
                      <a:pt x="206" y="71715"/>
                    </a:lnTo>
                    <a:lnTo>
                      <a:pt x="288" y="72682"/>
                    </a:lnTo>
                    <a:lnTo>
                      <a:pt x="370" y="73649"/>
                    </a:lnTo>
                    <a:lnTo>
                      <a:pt x="473" y="74595"/>
                    </a:lnTo>
                    <a:lnTo>
                      <a:pt x="597" y="75562"/>
                    </a:lnTo>
                    <a:lnTo>
                      <a:pt x="741" y="76509"/>
                    </a:lnTo>
                    <a:lnTo>
                      <a:pt x="885" y="77455"/>
                    </a:lnTo>
                    <a:lnTo>
                      <a:pt x="1049" y="78401"/>
                    </a:lnTo>
                    <a:lnTo>
                      <a:pt x="1214" y="79327"/>
                    </a:lnTo>
                    <a:lnTo>
                      <a:pt x="1399" y="80253"/>
                    </a:lnTo>
                    <a:lnTo>
                      <a:pt x="1605" y="81179"/>
                    </a:lnTo>
                    <a:lnTo>
                      <a:pt x="1810" y="82104"/>
                    </a:lnTo>
                    <a:lnTo>
                      <a:pt x="2037" y="83030"/>
                    </a:lnTo>
                    <a:lnTo>
                      <a:pt x="2284" y="83935"/>
                    </a:lnTo>
                    <a:lnTo>
                      <a:pt x="2530" y="84840"/>
                    </a:lnTo>
                    <a:lnTo>
                      <a:pt x="2777" y="85746"/>
                    </a:lnTo>
                    <a:lnTo>
                      <a:pt x="3065" y="86630"/>
                    </a:lnTo>
                    <a:lnTo>
                      <a:pt x="3353" y="87515"/>
                    </a:lnTo>
                    <a:lnTo>
                      <a:pt x="3641" y="88399"/>
                    </a:lnTo>
                    <a:lnTo>
                      <a:pt x="3950" y="89284"/>
                    </a:lnTo>
                    <a:lnTo>
                      <a:pt x="4279" y="90148"/>
                    </a:lnTo>
                    <a:lnTo>
                      <a:pt x="4608" y="91012"/>
                    </a:lnTo>
                    <a:lnTo>
                      <a:pt x="4958" y="91876"/>
                    </a:lnTo>
                    <a:lnTo>
                      <a:pt x="5308" y="92740"/>
                    </a:lnTo>
                    <a:lnTo>
                      <a:pt x="5678" y="93584"/>
                    </a:lnTo>
                    <a:lnTo>
                      <a:pt x="6048" y="94427"/>
                    </a:lnTo>
                    <a:lnTo>
                      <a:pt x="6439" y="95250"/>
                    </a:lnTo>
                    <a:lnTo>
                      <a:pt x="6851" y="96093"/>
                    </a:lnTo>
                    <a:lnTo>
                      <a:pt x="7262" y="96916"/>
                    </a:lnTo>
                    <a:lnTo>
                      <a:pt x="7694" y="97719"/>
                    </a:lnTo>
                    <a:lnTo>
                      <a:pt x="8126" y="98542"/>
                    </a:lnTo>
                    <a:lnTo>
                      <a:pt x="8558" y="99323"/>
                    </a:lnTo>
                    <a:lnTo>
                      <a:pt x="9031" y="100126"/>
                    </a:lnTo>
                    <a:lnTo>
                      <a:pt x="9484" y="100907"/>
                    </a:lnTo>
                    <a:lnTo>
                      <a:pt x="9978" y="101689"/>
                    </a:lnTo>
                    <a:lnTo>
                      <a:pt x="10451" y="102471"/>
                    </a:lnTo>
                    <a:lnTo>
                      <a:pt x="10965" y="103232"/>
                    </a:lnTo>
                    <a:lnTo>
                      <a:pt x="11459" y="103993"/>
                    </a:lnTo>
                    <a:lnTo>
                      <a:pt x="11994" y="104754"/>
                    </a:lnTo>
                    <a:lnTo>
                      <a:pt x="12508" y="105495"/>
                    </a:lnTo>
                    <a:lnTo>
                      <a:pt x="13063" y="106236"/>
                    </a:lnTo>
                    <a:lnTo>
                      <a:pt x="13598" y="106956"/>
                    </a:lnTo>
                    <a:lnTo>
                      <a:pt x="14154" y="107676"/>
                    </a:lnTo>
                    <a:lnTo>
                      <a:pt x="14730" y="108396"/>
                    </a:lnTo>
                    <a:lnTo>
                      <a:pt x="15306" y="109095"/>
                    </a:lnTo>
                    <a:lnTo>
                      <a:pt x="15902" y="109795"/>
                    </a:lnTo>
                    <a:lnTo>
                      <a:pt x="16499" y="110474"/>
                    </a:lnTo>
                    <a:lnTo>
                      <a:pt x="17116" y="111152"/>
                    </a:lnTo>
                    <a:lnTo>
                      <a:pt x="17733" y="111831"/>
                    </a:lnTo>
                    <a:lnTo>
                      <a:pt x="18350" y="112490"/>
                    </a:lnTo>
                    <a:lnTo>
                      <a:pt x="18988" y="113148"/>
                    </a:lnTo>
                    <a:lnTo>
                      <a:pt x="19626" y="113806"/>
                    </a:lnTo>
                    <a:lnTo>
                      <a:pt x="20284" y="114444"/>
                    </a:lnTo>
                    <a:lnTo>
                      <a:pt x="20943" y="115061"/>
                    </a:lnTo>
                    <a:lnTo>
                      <a:pt x="21621" y="115678"/>
                    </a:lnTo>
                    <a:lnTo>
                      <a:pt x="22300" y="116296"/>
                    </a:lnTo>
                    <a:lnTo>
                      <a:pt x="23000" y="116892"/>
                    </a:lnTo>
                    <a:lnTo>
                      <a:pt x="23699" y="117489"/>
                    </a:lnTo>
                    <a:lnTo>
                      <a:pt x="23699" y="117489"/>
                    </a:lnTo>
                    <a:lnTo>
                      <a:pt x="24460" y="118126"/>
                    </a:lnTo>
                    <a:lnTo>
                      <a:pt x="25201" y="118785"/>
                    </a:lnTo>
                    <a:lnTo>
                      <a:pt x="25942" y="119443"/>
                    </a:lnTo>
                    <a:lnTo>
                      <a:pt x="26662" y="120122"/>
                    </a:lnTo>
                    <a:lnTo>
                      <a:pt x="27361" y="120801"/>
                    </a:lnTo>
                    <a:lnTo>
                      <a:pt x="28061" y="121500"/>
                    </a:lnTo>
                    <a:lnTo>
                      <a:pt x="28719" y="122200"/>
                    </a:lnTo>
                    <a:lnTo>
                      <a:pt x="29398" y="122920"/>
                    </a:lnTo>
                    <a:lnTo>
                      <a:pt x="30036" y="123640"/>
                    </a:lnTo>
                    <a:lnTo>
                      <a:pt x="30673" y="124380"/>
                    </a:lnTo>
                    <a:lnTo>
                      <a:pt x="31290" y="125121"/>
                    </a:lnTo>
                    <a:lnTo>
                      <a:pt x="31887" y="125862"/>
                    </a:lnTo>
                    <a:lnTo>
                      <a:pt x="32463" y="126623"/>
                    </a:lnTo>
                    <a:lnTo>
                      <a:pt x="33039" y="127405"/>
                    </a:lnTo>
                    <a:lnTo>
                      <a:pt x="33595" y="128186"/>
                    </a:lnTo>
                    <a:lnTo>
                      <a:pt x="34129" y="128968"/>
                    </a:lnTo>
                    <a:lnTo>
                      <a:pt x="34664" y="129770"/>
                    </a:lnTo>
                    <a:lnTo>
                      <a:pt x="35179" y="130573"/>
                    </a:lnTo>
                    <a:lnTo>
                      <a:pt x="35672" y="131375"/>
                    </a:lnTo>
                    <a:lnTo>
                      <a:pt x="36145" y="132198"/>
                    </a:lnTo>
                    <a:lnTo>
                      <a:pt x="36598" y="133041"/>
                    </a:lnTo>
                    <a:lnTo>
                      <a:pt x="37051" y="133864"/>
                    </a:lnTo>
                    <a:lnTo>
                      <a:pt x="37483" y="134708"/>
                    </a:lnTo>
                    <a:lnTo>
                      <a:pt x="37894" y="135572"/>
                    </a:lnTo>
                    <a:lnTo>
                      <a:pt x="38285" y="136436"/>
                    </a:lnTo>
                    <a:lnTo>
                      <a:pt x="38676" y="137300"/>
                    </a:lnTo>
                    <a:lnTo>
                      <a:pt x="39026" y="138164"/>
                    </a:lnTo>
                    <a:lnTo>
                      <a:pt x="39375" y="139049"/>
                    </a:lnTo>
                    <a:lnTo>
                      <a:pt x="39704" y="139933"/>
                    </a:lnTo>
                    <a:lnTo>
                      <a:pt x="40034" y="140818"/>
                    </a:lnTo>
                    <a:lnTo>
                      <a:pt x="40322" y="141723"/>
                    </a:lnTo>
                    <a:lnTo>
                      <a:pt x="40610" y="142628"/>
                    </a:lnTo>
                    <a:lnTo>
                      <a:pt x="93275" y="142628"/>
                    </a:lnTo>
                  </a:path>
                </a:pathLst>
              </a:cu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9" name="Google Shape;639;p12"/>
              <p:cNvSpPr/>
              <p:nvPr/>
            </p:nvSpPr>
            <p:spPr>
              <a:xfrm>
                <a:off x="3165300" y="1822700"/>
                <a:ext cx="1309450" cy="2005325"/>
              </a:xfrm>
              <a:custGeom>
                <a:rect b="b" l="l" r="r" t="t"/>
                <a:pathLst>
                  <a:path extrusionOk="0" h="80213" w="52378">
                    <a:moveTo>
                      <a:pt x="16170" y="0"/>
                    </a:moveTo>
                    <a:lnTo>
                      <a:pt x="15718" y="42"/>
                    </a:lnTo>
                    <a:lnTo>
                      <a:pt x="15265" y="103"/>
                    </a:lnTo>
                    <a:lnTo>
                      <a:pt x="14813" y="186"/>
                    </a:lnTo>
                    <a:lnTo>
                      <a:pt x="14381" y="288"/>
                    </a:lnTo>
                    <a:lnTo>
                      <a:pt x="13949" y="412"/>
                    </a:lnTo>
                    <a:lnTo>
                      <a:pt x="13517" y="556"/>
                    </a:lnTo>
                    <a:lnTo>
                      <a:pt x="13105" y="720"/>
                    </a:lnTo>
                    <a:lnTo>
                      <a:pt x="12714" y="906"/>
                    </a:lnTo>
                    <a:lnTo>
                      <a:pt x="12323" y="1132"/>
                    </a:lnTo>
                    <a:lnTo>
                      <a:pt x="11953" y="1358"/>
                    </a:lnTo>
                    <a:lnTo>
                      <a:pt x="11583" y="1626"/>
                    </a:lnTo>
                    <a:lnTo>
                      <a:pt x="11254" y="1914"/>
                    </a:lnTo>
                    <a:lnTo>
                      <a:pt x="10925" y="2222"/>
                    </a:lnTo>
                    <a:lnTo>
                      <a:pt x="10616" y="2551"/>
                    </a:lnTo>
                    <a:lnTo>
                      <a:pt x="10328" y="2901"/>
                    </a:lnTo>
                    <a:lnTo>
                      <a:pt x="10143" y="3066"/>
                    </a:lnTo>
                    <a:lnTo>
                      <a:pt x="9958" y="3230"/>
                    </a:lnTo>
                    <a:lnTo>
                      <a:pt x="9752" y="3395"/>
                    </a:lnTo>
                    <a:lnTo>
                      <a:pt x="9526" y="3539"/>
                    </a:lnTo>
                    <a:lnTo>
                      <a:pt x="9299" y="3662"/>
                    </a:lnTo>
                    <a:lnTo>
                      <a:pt x="9073" y="3786"/>
                    </a:lnTo>
                    <a:lnTo>
                      <a:pt x="8826" y="3889"/>
                    </a:lnTo>
                    <a:lnTo>
                      <a:pt x="8579" y="3991"/>
                    </a:lnTo>
                    <a:lnTo>
                      <a:pt x="8332" y="4074"/>
                    </a:lnTo>
                    <a:lnTo>
                      <a:pt x="8065" y="4135"/>
                    </a:lnTo>
                    <a:lnTo>
                      <a:pt x="7551" y="4259"/>
                    </a:lnTo>
                    <a:lnTo>
                      <a:pt x="7016" y="4321"/>
                    </a:lnTo>
                    <a:lnTo>
                      <a:pt x="6460" y="4341"/>
                    </a:lnTo>
                    <a:lnTo>
                      <a:pt x="6090" y="4321"/>
                    </a:lnTo>
                    <a:lnTo>
                      <a:pt x="5679" y="4259"/>
                    </a:lnTo>
                    <a:lnTo>
                      <a:pt x="5247" y="4135"/>
                    </a:lnTo>
                    <a:lnTo>
                      <a:pt x="4835" y="3991"/>
                    </a:lnTo>
                    <a:lnTo>
                      <a:pt x="4629" y="3889"/>
                    </a:lnTo>
                    <a:lnTo>
                      <a:pt x="4444" y="3786"/>
                    </a:lnTo>
                    <a:lnTo>
                      <a:pt x="4259" y="3662"/>
                    </a:lnTo>
                    <a:lnTo>
                      <a:pt x="4095" y="3539"/>
                    </a:lnTo>
                    <a:lnTo>
                      <a:pt x="3930" y="3395"/>
                    </a:lnTo>
                    <a:lnTo>
                      <a:pt x="3786" y="3230"/>
                    </a:lnTo>
                    <a:lnTo>
                      <a:pt x="3663" y="3066"/>
                    </a:lnTo>
                    <a:lnTo>
                      <a:pt x="3560" y="2901"/>
                    </a:lnTo>
                    <a:lnTo>
                      <a:pt x="3375" y="2716"/>
                    </a:lnTo>
                    <a:lnTo>
                      <a:pt x="3128" y="2551"/>
                    </a:lnTo>
                    <a:lnTo>
                      <a:pt x="2840" y="2407"/>
                    </a:lnTo>
                    <a:lnTo>
                      <a:pt x="2552" y="2284"/>
                    </a:lnTo>
                    <a:lnTo>
                      <a:pt x="2387" y="2243"/>
                    </a:lnTo>
                    <a:lnTo>
                      <a:pt x="2222" y="2222"/>
                    </a:lnTo>
                    <a:lnTo>
                      <a:pt x="1873" y="2222"/>
                    </a:lnTo>
                    <a:lnTo>
                      <a:pt x="1688" y="2243"/>
                    </a:lnTo>
                    <a:lnTo>
                      <a:pt x="1523" y="2284"/>
                    </a:lnTo>
                    <a:lnTo>
                      <a:pt x="1338" y="2325"/>
                    </a:lnTo>
                    <a:lnTo>
                      <a:pt x="1153" y="2407"/>
                    </a:lnTo>
                    <a:lnTo>
                      <a:pt x="988" y="2510"/>
                    </a:lnTo>
                    <a:lnTo>
                      <a:pt x="824" y="2613"/>
                    </a:lnTo>
                    <a:lnTo>
                      <a:pt x="659" y="2737"/>
                    </a:lnTo>
                    <a:lnTo>
                      <a:pt x="536" y="2860"/>
                    </a:lnTo>
                    <a:lnTo>
                      <a:pt x="412" y="2983"/>
                    </a:lnTo>
                    <a:lnTo>
                      <a:pt x="289" y="3127"/>
                    </a:lnTo>
                    <a:lnTo>
                      <a:pt x="206" y="3292"/>
                    </a:lnTo>
                    <a:lnTo>
                      <a:pt x="124" y="3436"/>
                    </a:lnTo>
                    <a:lnTo>
                      <a:pt x="62" y="3601"/>
                    </a:lnTo>
                    <a:lnTo>
                      <a:pt x="21" y="3765"/>
                    </a:lnTo>
                    <a:lnTo>
                      <a:pt x="1" y="3930"/>
                    </a:lnTo>
                    <a:lnTo>
                      <a:pt x="1" y="4115"/>
                    </a:lnTo>
                    <a:lnTo>
                      <a:pt x="21" y="4279"/>
                    </a:lnTo>
                    <a:lnTo>
                      <a:pt x="42" y="4465"/>
                    </a:lnTo>
                    <a:lnTo>
                      <a:pt x="104" y="4650"/>
                    </a:lnTo>
                    <a:lnTo>
                      <a:pt x="186" y="4835"/>
                    </a:lnTo>
                    <a:lnTo>
                      <a:pt x="19524" y="80212"/>
                    </a:lnTo>
                    <a:lnTo>
                      <a:pt x="23865" y="80212"/>
                    </a:lnTo>
                    <a:lnTo>
                      <a:pt x="4527" y="8209"/>
                    </a:lnTo>
                    <a:lnTo>
                      <a:pt x="6440" y="8209"/>
                    </a:lnTo>
                    <a:lnTo>
                      <a:pt x="6892" y="8168"/>
                    </a:lnTo>
                    <a:lnTo>
                      <a:pt x="7345" y="8106"/>
                    </a:lnTo>
                    <a:lnTo>
                      <a:pt x="7798" y="8024"/>
                    </a:lnTo>
                    <a:lnTo>
                      <a:pt x="8230" y="7921"/>
                    </a:lnTo>
                    <a:lnTo>
                      <a:pt x="8682" y="7797"/>
                    </a:lnTo>
                    <a:lnTo>
                      <a:pt x="9114" y="7653"/>
                    </a:lnTo>
                    <a:lnTo>
                      <a:pt x="9546" y="7489"/>
                    </a:lnTo>
                    <a:lnTo>
                      <a:pt x="9978" y="7283"/>
                    </a:lnTo>
                    <a:lnTo>
                      <a:pt x="10390" y="7077"/>
                    </a:lnTo>
                    <a:lnTo>
                      <a:pt x="10801" y="6830"/>
                    </a:lnTo>
                    <a:lnTo>
                      <a:pt x="11213" y="6584"/>
                    </a:lnTo>
                    <a:lnTo>
                      <a:pt x="11624" y="6296"/>
                    </a:lnTo>
                    <a:lnTo>
                      <a:pt x="11994" y="5987"/>
                    </a:lnTo>
                    <a:lnTo>
                      <a:pt x="12385" y="5658"/>
                    </a:lnTo>
                    <a:lnTo>
                      <a:pt x="12755" y="5308"/>
                    </a:lnTo>
                    <a:lnTo>
                      <a:pt x="13105" y="4979"/>
                    </a:lnTo>
                    <a:lnTo>
                      <a:pt x="13476" y="4670"/>
                    </a:lnTo>
                    <a:lnTo>
                      <a:pt x="13866" y="4423"/>
                    </a:lnTo>
                    <a:lnTo>
                      <a:pt x="14052" y="4321"/>
                    </a:lnTo>
                    <a:lnTo>
                      <a:pt x="14257" y="4218"/>
                    </a:lnTo>
                    <a:lnTo>
                      <a:pt x="14463" y="4135"/>
                    </a:lnTo>
                    <a:lnTo>
                      <a:pt x="14669" y="4074"/>
                    </a:lnTo>
                    <a:lnTo>
                      <a:pt x="14895" y="4012"/>
                    </a:lnTo>
                    <a:lnTo>
                      <a:pt x="15121" y="3950"/>
                    </a:lnTo>
                    <a:lnTo>
                      <a:pt x="15368" y="3909"/>
                    </a:lnTo>
                    <a:lnTo>
                      <a:pt x="15615" y="3889"/>
                    </a:lnTo>
                    <a:lnTo>
                      <a:pt x="16129" y="3868"/>
                    </a:lnTo>
                    <a:lnTo>
                      <a:pt x="16644" y="3889"/>
                    </a:lnTo>
                    <a:lnTo>
                      <a:pt x="16891" y="3909"/>
                    </a:lnTo>
                    <a:lnTo>
                      <a:pt x="17137" y="3950"/>
                    </a:lnTo>
                    <a:lnTo>
                      <a:pt x="17364" y="4012"/>
                    </a:lnTo>
                    <a:lnTo>
                      <a:pt x="17590" y="4074"/>
                    </a:lnTo>
                    <a:lnTo>
                      <a:pt x="17796" y="4135"/>
                    </a:lnTo>
                    <a:lnTo>
                      <a:pt x="18001" y="4218"/>
                    </a:lnTo>
                    <a:lnTo>
                      <a:pt x="18207" y="4321"/>
                    </a:lnTo>
                    <a:lnTo>
                      <a:pt x="18392" y="4423"/>
                    </a:lnTo>
                    <a:lnTo>
                      <a:pt x="18783" y="4670"/>
                    </a:lnTo>
                    <a:lnTo>
                      <a:pt x="19153" y="4979"/>
                    </a:lnTo>
                    <a:lnTo>
                      <a:pt x="19524" y="5308"/>
                    </a:lnTo>
                    <a:lnTo>
                      <a:pt x="19832" y="5658"/>
                    </a:lnTo>
                    <a:lnTo>
                      <a:pt x="20182" y="5987"/>
                    </a:lnTo>
                    <a:lnTo>
                      <a:pt x="20532" y="6296"/>
                    </a:lnTo>
                    <a:lnTo>
                      <a:pt x="20882" y="6584"/>
                    </a:lnTo>
                    <a:lnTo>
                      <a:pt x="21252" y="6830"/>
                    </a:lnTo>
                    <a:lnTo>
                      <a:pt x="21643" y="7077"/>
                    </a:lnTo>
                    <a:lnTo>
                      <a:pt x="22034" y="7283"/>
                    </a:lnTo>
                    <a:lnTo>
                      <a:pt x="22424" y="7489"/>
                    </a:lnTo>
                    <a:lnTo>
                      <a:pt x="22836" y="7653"/>
                    </a:lnTo>
                    <a:lnTo>
                      <a:pt x="23247" y="7797"/>
                    </a:lnTo>
                    <a:lnTo>
                      <a:pt x="23659" y="7921"/>
                    </a:lnTo>
                    <a:lnTo>
                      <a:pt x="24091" y="8024"/>
                    </a:lnTo>
                    <a:lnTo>
                      <a:pt x="24502" y="8106"/>
                    </a:lnTo>
                    <a:lnTo>
                      <a:pt x="24934" y="8168"/>
                    </a:lnTo>
                    <a:lnTo>
                      <a:pt x="25366" y="8209"/>
                    </a:lnTo>
                    <a:lnTo>
                      <a:pt x="26230" y="8209"/>
                    </a:lnTo>
                    <a:lnTo>
                      <a:pt x="26662" y="8168"/>
                    </a:lnTo>
                    <a:lnTo>
                      <a:pt x="27074" y="8106"/>
                    </a:lnTo>
                    <a:lnTo>
                      <a:pt x="27506" y="8024"/>
                    </a:lnTo>
                    <a:lnTo>
                      <a:pt x="27938" y="7921"/>
                    </a:lnTo>
                    <a:lnTo>
                      <a:pt x="28349" y="7797"/>
                    </a:lnTo>
                    <a:lnTo>
                      <a:pt x="28761" y="7653"/>
                    </a:lnTo>
                    <a:lnTo>
                      <a:pt x="29152" y="7489"/>
                    </a:lnTo>
                    <a:lnTo>
                      <a:pt x="29563" y="7283"/>
                    </a:lnTo>
                    <a:lnTo>
                      <a:pt x="29954" y="7077"/>
                    </a:lnTo>
                    <a:lnTo>
                      <a:pt x="30324" y="6830"/>
                    </a:lnTo>
                    <a:lnTo>
                      <a:pt x="30694" y="6584"/>
                    </a:lnTo>
                    <a:lnTo>
                      <a:pt x="31065" y="6296"/>
                    </a:lnTo>
                    <a:lnTo>
                      <a:pt x="31415" y="5987"/>
                    </a:lnTo>
                    <a:lnTo>
                      <a:pt x="31744" y="5658"/>
                    </a:lnTo>
                    <a:lnTo>
                      <a:pt x="32073" y="5308"/>
                    </a:lnTo>
                    <a:lnTo>
                      <a:pt x="32443" y="4979"/>
                    </a:lnTo>
                    <a:lnTo>
                      <a:pt x="32813" y="4670"/>
                    </a:lnTo>
                    <a:lnTo>
                      <a:pt x="33184" y="4423"/>
                    </a:lnTo>
                    <a:lnTo>
                      <a:pt x="33389" y="4321"/>
                    </a:lnTo>
                    <a:lnTo>
                      <a:pt x="33595" y="4218"/>
                    </a:lnTo>
                    <a:lnTo>
                      <a:pt x="33801" y="4135"/>
                    </a:lnTo>
                    <a:lnTo>
                      <a:pt x="34007" y="4074"/>
                    </a:lnTo>
                    <a:lnTo>
                      <a:pt x="34233" y="4012"/>
                    </a:lnTo>
                    <a:lnTo>
                      <a:pt x="34459" y="3950"/>
                    </a:lnTo>
                    <a:lnTo>
                      <a:pt x="34686" y="3909"/>
                    </a:lnTo>
                    <a:lnTo>
                      <a:pt x="34932" y="3889"/>
                    </a:lnTo>
                    <a:lnTo>
                      <a:pt x="35467" y="3868"/>
                    </a:lnTo>
                    <a:lnTo>
                      <a:pt x="35838" y="3889"/>
                    </a:lnTo>
                    <a:lnTo>
                      <a:pt x="36249" y="3950"/>
                    </a:lnTo>
                    <a:lnTo>
                      <a:pt x="36702" y="4074"/>
                    </a:lnTo>
                    <a:lnTo>
                      <a:pt x="37154" y="4218"/>
                    </a:lnTo>
                    <a:lnTo>
                      <a:pt x="37607" y="4423"/>
                    </a:lnTo>
                    <a:lnTo>
                      <a:pt x="38039" y="4670"/>
                    </a:lnTo>
                    <a:lnTo>
                      <a:pt x="38245" y="4814"/>
                    </a:lnTo>
                    <a:lnTo>
                      <a:pt x="38450" y="4979"/>
                    </a:lnTo>
                    <a:lnTo>
                      <a:pt x="38656" y="5144"/>
                    </a:lnTo>
                    <a:lnTo>
                      <a:pt x="38841" y="5308"/>
                    </a:lnTo>
                    <a:lnTo>
                      <a:pt x="39211" y="5658"/>
                    </a:lnTo>
                    <a:lnTo>
                      <a:pt x="39561" y="5987"/>
                    </a:lnTo>
                    <a:lnTo>
                      <a:pt x="39931" y="6296"/>
                    </a:lnTo>
                    <a:lnTo>
                      <a:pt x="40302" y="6584"/>
                    </a:lnTo>
                    <a:lnTo>
                      <a:pt x="40672" y="6830"/>
                    </a:lnTo>
                    <a:lnTo>
                      <a:pt x="41063" y="7077"/>
                    </a:lnTo>
                    <a:lnTo>
                      <a:pt x="41454" y="7283"/>
                    </a:lnTo>
                    <a:lnTo>
                      <a:pt x="41865" y="7489"/>
                    </a:lnTo>
                    <a:lnTo>
                      <a:pt x="42277" y="7653"/>
                    </a:lnTo>
                    <a:lnTo>
                      <a:pt x="42709" y="7797"/>
                    </a:lnTo>
                    <a:lnTo>
                      <a:pt x="43141" y="7921"/>
                    </a:lnTo>
                    <a:lnTo>
                      <a:pt x="43593" y="8024"/>
                    </a:lnTo>
                    <a:lnTo>
                      <a:pt x="44066" y="8106"/>
                    </a:lnTo>
                    <a:lnTo>
                      <a:pt x="44560" y="8168"/>
                    </a:lnTo>
                    <a:lnTo>
                      <a:pt x="45075" y="8209"/>
                    </a:lnTo>
                    <a:lnTo>
                      <a:pt x="47049" y="8209"/>
                    </a:lnTo>
                    <a:lnTo>
                      <a:pt x="28205" y="80212"/>
                    </a:lnTo>
                    <a:lnTo>
                      <a:pt x="32567" y="80212"/>
                    </a:lnTo>
                    <a:lnTo>
                      <a:pt x="52378" y="4835"/>
                    </a:lnTo>
                    <a:lnTo>
                      <a:pt x="52357" y="4465"/>
                    </a:lnTo>
                    <a:lnTo>
                      <a:pt x="52357" y="4115"/>
                    </a:lnTo>
                    <a:lnTo>
                      <a:pt x="52316" y="3765"/>
                    </a:lnTo>
                    <a:lnTo>
                      <a:pt x="52254" y="3436"/>
                    </a:lnTo>
                    <a:lnTo>
                      <a:pt x="52193" y="3292"/>
                    </a:lnTo>
                    <a:lnTo>
                      <a:pt x="52131" y="3127"/>
                    </a:lnTo>
                    <a:lnTo>
                      <a:pt x="52049" y="2983"/>
                    </a:lnTo>
                    <a:lnTo>
                      <a:pt x="51966" y="2860"/>
                    </a:lnTo>
                    <a:lnTo>
                      <a:pt x="51843" y="2737"/>
                    </a:lnTo>
                    <a:lnTo>
                      <a:pt x="51719" y="2613"/>
                    </a:lnTo>
                    <a:lnTo>
                      <a:pt x="51575" y="2510"/>
                    </a:lnTo>
                    <a:lnTo>
                      <a:pt x="51411" y="2407"/>
                    </a:lnTo>
                    <a:lnTo>
                      <a:pt x="51226" y="2325"/>
                    </a:lnTo>
                    <a:lnTo>
                      <a:pt x="51040" y="2284"/>
                    </a:lnTo>
                    <a:lnTo>
                      <a:pt x="50855" y="2243"/>
                    </a:lnTo>
                    <a:lnTo>
                      <a:pt x="50691" y="2222"/>
                    </a:lnTo>
                    <a:lnTo>
                      <a:pt x="50341" y="2222"/>
                    </a:lnTo>
                    <a:lnTo>
                      <a:pt x="50176" y="2243"/>
                    </a:lnTo>
                    <a:lnTo>
                      <a:pt x="50012" y="2284"/>
                    </a:lnTo>
                    <a:lnTo>
                      <a:pt x="49703" y="2407"/>
                    </a:lnTo>
                    <a:lnTo>
                      <a:pt x="49436" y="2551"/>
                    </a:lnTo>
                    <a:lnTo>
                      <a:pt x="49189" y="2716"/>
                    </a:lnTo>
                    <a:lnTo>
                      <a:pt x="48983" y="2901"/>
                    </a:lnTo>
                    <a:lnTo>
                      <a:pt x="48634" y="3230"/>
                    </a:lnTo>
                    <a:lnTo>
                      <a:pt x="48263" y="3539"/>
                    </a:lnTo>
                    <a:lnTo>
                      <a:pt x="47893" y="3786"/>
                    </a:lnTo>
                    <a:lnTo>
                      <a:pt x="47543" y="3991"/>
                    </a:lnTo>
                    <a:lnTo>
                      <a:pt x="47173" y="4135"/>
                    </a:lnTo>
                    <a:lnTo>
                      <a:pt x="46803" y="4259"/>
                    </a:lnTo>
                    <a:lnTo>
                      <a:pt x="46453" y="4321"/>
                    </a:lnTo>
                    <a:lnTo>
                      <a:pt x="46083" y="4341"/>
                    </a:lnTo>
                    <a:lnTo>
                      <a:pt x="45568" y="4321"/>
                    </a:lnTo>
                    <a:lnTo>
                      <a:pt x="45075" y="4259"/>
                    </a:lnTo>
                    <a:lnTo>
                      <a:pt x="44601" y="4135"/>
                    </a:lnTo>
                    <a:lnTo>
                      <a:pt x="44149" y="3991"/>
                    </a:lnTo>
                    <a:lnTo>
                      <a:pt x="43696" y="3786"/>
                    </a:lnTo>
                    <a:lnTo>
                      <a:pt x="43244" y="3539"/>
                    </a:lnTo>
                    <a:lnTo>
                      <a:pt x="42750" y="3230"/>
                    </a:lnTo>
                    <a:lnTo>
                      <a:pt x="42215" y="2901"/>
                    </a:lnTo>
                    <a:lnTo>
                      <a:pt x="41865" y="2551"/>
                    </a:lnTo>
                    <a:lnTo>
                      <a:pt x="41495" y="2222"/>
                    </a:lnTo>
                    <a:lnTo>
                      <a:pt x="41125" y="1914"/>
                    </a:lnTo>
                    <a:lnTo>
                      <a:pt x="40775" y="1626"/>
                    </a:lnTo>
                    <a:lnTo>
                      <a:pt x="40405" y="1358"/>
                    </a:lnTo>
                    <a:lnTo>
                      <a:pt x="40014" y="1132"/>
                    </a:lnTo>
                    <a:lnTo>
                      <a:pt x="39643" y="906"/>
                    </a:lnTo>
                    <a:lnTo>
                      <a:pt x="39273" y="720"/>
                    </a:lnTo>
                    <a:lnTo>
                      <a:pt x="38882" y="556"/>
                    </a:lnTo>
                    <a:lnTo>
                      <a:pt x="38471" y="412"/>
                    </a:lnTo>
                    <a:lnTo>
                      <a:pt x="38080" y="288"/>
                    </a:lnTo>
                    <a:lnTo>
                      <a:pt x="37668" y="186"/>
                    </a:lnTo>
                    <a:lnTo>
                      <a:pt x="37257" y="103"/>
                    </a:lnTo>
                    <a:lnTo>
                      <a:pt x="36825" y="42"/>
                    </a:lnTo>
                    <a:lnTo>
                      <a:pt x="36393" y="0"/>
                    </a:lnTo>
                    <a:lnTo>
                      <a:pt x="35488" y="0"/>
                    </a:lnTo>
                    <a:lnTo>
                      <a:pt x="35056" y="42"/>
                    </a:lnTo>
                    <a:lnTo>
                      <a:pt x="34624" y="103"/>
                    </a:lnTo>
                    <a:lnTo>
                      <a:pt x="34212" y="186"/>
                    </a:lnTo>
                    <a:lnTo>
                      <a:pt x="33801" y="288"/>
                    </a:lnTo>
                    <a:lnTo>
                      <a:pt x="33410" y="412"/>
                    </a:lnTo>
                    <a:lnTo>
                      <a:pt x="32999" y="556"/>
                    </a:lnTo>
                    <a:lnTo>
                      <a:pt x="32628" y="720"/>
                    </a:lnTo>
                    <a:lnTo>
                      <a:pt x="32237" y="906"/>
                    </a:lnTo>
                    <a:lnTo>
                      <a:pt x="31867" y="1132"/>
                    </a:lnTo>
                    <a:lnTo>
                      <a:pt x="31476" y="1358"/>
                    </a:lnTo>
                    <a:lnTo>
                      <a:pt x="31127" y="1626"/>
                    </a:lnTo>
                    <a:lnTo>
                      <a:pt x="30756" y="1914"/>
                    </a:lnTo>
                    <a:lnTo>
                      <a:pt x="30386" y="2222"/>
                    </a:lnTo>
                    <a:lnTo>
                      <a:pt x="30016" y="2551"/>
                    </a:lnTo>
                    <a:lnTo>
                      <a:pt x="29666" y="2901"/>
                    </a:lnTo>
                    <a:lnTo>
                      <a:pt x="29296" y="3230"/>
                    </a:lnTo>
                    <a:lnTo>
                      <a:pt x="28884" y="3539"/>
                    </a:lnTo>
                    <a:lnTo>
                      <a:pt x="28493" y="3786"/>
                    </a:lnTo>
                    <a:lnTo>
                      <a:pt x="28061" y="3991"/>
                    </a:lnTo>
                    <a:lnTo>
                      <a:pt x="27629" y="4135"/>
                    </a:lnTo>
                    <a:lnTo>
                      <a:pt x="27177" y="4259"/>
                    </a:lnTo>
                    <a:lnTo>
                      <a:pt x="26724" y="4321"/>
                    </a:lnTo>
                    <a:lnTo>
                      <a:pt x="26271" y="4341"/>
                    </a:lnTo>
                    <a:lnTo>
                      <a:pt x="25819" y="4321"/>
                    </a:lnTo>
                    <a:lnTo>
                      <a:pt x="25366" y="4259"/>
                    </a:lnTo>
                    <a:lnTo>
                      <a:pt x="24934" y="4135"/>
                    </a:lnTo>
                    <a:lnTo>
                      <a:pt x="24502" y="3991"/>
                    </a:lnTo>
                    <a:lnTo>
                      <a:pt x="24070" y="3786"/>
                    </a:lnTo>
                    <a:lnTo>
                      <a:pt x="23659" y="3539"/>
                    </a:lnTo>
                    <a:lnTo>
                      <a:pt x="23268" y="3230"/>
                    </a:lnTo>
                    <a:lnTo>
                      <a:pt x="22898" y="2901"/>
                    </a:lnTo>
                    <a:lnTo>
                      <a:pt x="22610" y="2551"/>
                    </a:lnTo>
                    <a:lnTo>
                      <a:pt x="22301" y="2222"/>
                    </a:lnTo>
                    <a:lnTo>
                      <a:pt x="21992" y="1914"/>
                    </a:lnTo>
                    <a:lnTo>
                      <a:pt x="21643" y="1626"/>
                    </a:lnTo>
                    <a:lnTo>
                      <a:pt x="21293" y="1358"/>
                    </a:lnTo>
                    <a:lnTo>
                      <a:pt x="20902" y="1132"/>
                    </a:lnTo>
                    <a:lnTo>
                      <a:pt x="20511" y="906"/>
                    </a:lnTo>
                    <a:lnTo>
                      <a:pt x="20120" y="720"/>
                    </a:lnTo>
                    <a:lnTo>
                      <a:pt x="19709" y="556"/>
                    </a:lnTo>
                    <a:lnTo>
                      <a:pt x="19277" y="412"/>
                    </a:lnTo>
                    <a:lnTo>
                      <a:pt x="18845" y="288"/>
                    </a:lnTo>
                    <a:lnTo>
                      <a:pt x="18413" y="186"/>
                    </a:lnTo>
                    <a:lnTo>
                      <a:pt x="17960" y="103"/>
                    </a:lnTo>
                    <a:lnTo>
                      <a:pt x="17528" y="42"/>
                    </a:lnTo>
                    <a:lnTo>
                      <a:pt x="1707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0" name="Google Shape;640;p12"/>
              <p:cNvSpPr/>
              <p:nvPr/>
            </p:nvSpPr>
            <p:spPr>
              <a:xfrm>
                <a:off x="3435825" y="5223300"/>
                <a:ext cx="748850" cy="253575"/>
              </a:xfrm>
              <a:custGeom>
                <a:rect b="b" l="l" r="r" t="t"/>
                <a:pathLst>
                  <a:path extrusionOk="0" h="10143" w="29954">
                    <a:moveTo>
                      <a:pt x="1" y="1"/>
                    </a:moveTo>
                    <a:lnTo>
                      <a:pt x="227" y="536"/>
                    </a:lnTo>
                    <a:lnTo>
                      <a:pt x="494" y="1071"/>
                    </a:lnTo>
                    <a:lnTo>
                      <a:pt x="762" y="1585"/>
                    </a:lnTo>
                    <a:lnTo>
                      <a:pt x="1050" y="2099"/>
                    </a:lnTo>
                    <a:lnTo>
                      <a:pt x="1358" y="2593"/>
                    </a:lnTo>
                    <a:lnTo>
                      <a:pt x="1688" y="3087"/>
                    </a:lnTo>
                    <a:lnTo>
                      <a:pt x="2037" y="3560"/>
                    </a:lnTo>
                    <a:lnTo>
                      <a:pt x="2408" y="4033"/>
                    </a:lnTo>
                    <a:lnTo>
                      <a:pt x="2778" y="4486"/>
                    </a:lnTo>
                    <a:lnTo>
                      <a:pt x="3169" y="4918"/>
                    </a:lnTo>
                    <a:lnTo>
                      <a:pt x="3580" y="5350"/>
                    </a:lnTo>
                    <a:lnTo>
                      <a:pt x="4012" y="5761"/>
                    </a:lnTo>
                    <a:lnTo>
                      <a:pt x="4444" y="6152"/>
                    </a:lnTo>
                    <a:lnTo>
                      <a:pt x="4897" y="6543"/>
                    </a:lnTo>
                    <a:lnTo>
                      <a:pt x="5370" y="6893"/>
                    </a:lnTo>
                    <a:lnTo>
                      <a:pt x="5864" y="7242"/>
                    </a:lnTo>
                    <a:lnTo>
                      <a:pt x="6358" y="7571"/>
                    </a:lnTo>
                    <a:lnTo>
                      <a:pt x="6851" y="7880"/>
                    </a:lnTo>
                    <a:lnTo>
                      <a:pt x="7366" y="8189"/>
                    </a:lnTo>
                    <a:lnTo>
                      <a:pt x="7900" y="8456"/>
                    </a:lnTo>
                    <a:lnTo>
                      <a:pt x="8435" y="8724"/>
                    </a:lnTo>
                    <a:lnTo>
                      <a:pt x="8991" y="8950"/>
                    </a:lnTo>
                    <a:lnTo>
                      <a:pt x="9546" y="9176"/>
                    </a:lnTo>
                    <a:lnTo>
                      <a:pt x="10122" y="9382"/>
                    </a:lnTo>
                    <a:lnTo>
                      <a:pt x="10698" y="9546"/>
                    </a:lnTo>
                    <a:lnTo>
                      <a:pt x="11295" y="9711"/>
                    </a:lnTo>
                    <a:lnTo>
                      <a:pt x="11891" y="9834"/>
                    </a:lnTo>
                    <a:lnTo>
                      <a:pt x="12488" y="9937"/>
                    </a:lnTo>
                    <a:lnTo>
                      <a:pt x="13105" y="10040"/>
                    </a:lnTo>
                    <a:lnTo>
                      <a:pt x="13722" y="10102"/>
                    </a:lnTo>
                    <a:lnTo>
                      <a:pt x="14340" y="10122"/>
                    </a:lnTo>
                    <a:lnTo>
                      <a:pt x="14977" y="10143"/>
                    </a:lnTo>
                    <a:lnTo>
                      <a:pt x="15615" y="10122"/>
                    </a:lnTo>
                    <a:lnTo>
                      <a:pt x="16232" y="10102"/>
                    </a:lnTo>
                    <a:lnTo>
                      <a:pt x="16849" y="10040"/>
                    </a:lnTo>
                    <a:lnTo>
                      <a:pt x="17467" y="9937"/>
                    </a:lnTo>
                    <a:lnTo>
                      <a:pt x="18063" y="9834"/>
                    </a:lnTo>
                    <a:lnTo>
                      <a:pt x="18660" y="9711"/>
                    </a:lnTo>
                    <a:lnTo>
                      <a:pt x="19256" y="9546"/>
                    </a:lnTo>
                    <a:lnTo>
                      <a:pt x="19832" y="9382"/>
                    </a:lnTo>
                    <a:lnTo>
                      <a:pt x="20388" y="9176"/>
                    </a:lnTo>
                    <a:lnTo>
                      <a:pt x="20964" y="8950"/>
                    </a:lnTo>
                    <a:lnTo>
                      <a:pt x="21499" y="8724"/>
                    </a:lnTo>
                    <a:lnTo>
                      <a:pt x="22054" y="8456"/>
                    </a:lnTo>
                    <a:lnTo>
                      <a:pt x="22568" y="8189"/>
                    </a:lnTo>
                    <a:lnTo>
                      <a:pt x="23103" y="7880"/>
                    </a:lnTo>
                    <a:lnTo>
                      <a:pt x="23597" y="7571"/>
                    </a:lnTo>
                    <a:lnTo>
                      <a:pt x="24091" y="7242"/>
                    </a:lnTo>
                    <a:lnTo>
                      <a:pt x="24564" y="6893"/>
                    </a:lnTo>
                    <a:lnTo>
                      <a:pt x="25037" y="6543"/>
                    </a:lnTo>
                    <a:lnTo>
                      <a:pt x="25490" y="6152"/>
                    </a:lnTo>
                    <a:lnTo>
                      <a:pt x="25942" y="5761"/>
                    </a:lnTo>
                    <a:lnTo>
                      <a:pt x="26354" y="5350"/>
                    </a:lnTo>
                    <a:lnTo>
                      <a:pt x="26765" y="4918"/>
                    </a:lnTo>
                    <a:lnTo>
                      <a:pt x="27156" y="4486"/>
                    </a:lnTo>
                    <a:lnTo>
                      <a:pt x="27547" y="4033"/>
                    </a:lnTo>
                    <a:lnTo>
                      <a:pt x="27897" y="3560"/>
                    </a:lnTo>
                    <a:lnTo>
                      <a:pt x="28246" y="3087"/>
                    </a:lnTo>
                    <a:lnTo>
                      <a:pt x="28576" y="2593"/>
                    </a:lnTo>
                    <a:lnTo>
                      <a:pt x="28884" y="2099"/>
                    </a:lnTo>
                    <a:lnTo>
                      <a:pt x="29193" y="1585"/>
                    </a:lnTo>
                    <a:lnTo>
                      <a:pt x="29460" y="1071"/>
                    </a:lnTo>
                    <a:lnTo>
                      <a:pt x="29707" y="536"/>
                    </a:lnTo>
                    <a:lnTo>
                      <a:pt x="29954" y="1"/>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1" name="Google Shape;641;p12"/>
              <p:cNvSpPr/>
              <p:nvPr/>
            </p:nvSpPr>
            <p:spPr>
              <a:xfrm>
                <a:off x="3158100" y="3791475"/>
                <a:ext cx="1316650" cy="1431850"/>
              </a:xfrm>
              <a:custGeom>
                <a:rect b="b" l="l" r="r" t="t"/>
                <a:pathLst>
                  <a:path extrusionOk="0" h="57274" w="52666">
                    <a:moveTo>
                      <a:pt x="1" y="0"/>
                    </a:moveTo>
                    <a:lnTo>
                      <a:pt x="1" y="48572"/>
                    </a:lnTo>
                    <a:lnTo>
                      <a:pt x="1" y="49024"/>
                    </a:lnTo>
                    <a:lnTo>
                      <a:pt x="42" y="49477"/>
                    </a:lnTo>
                    <a:lnTo>
                      <a:pt x="83" y="49909"/>
                    </a:lnTo>
                    <a:lnTo>
                      <a:pt x="165" y="50341"/>
                    </a:lnTo>
                    <a:lnTo>
                      <a:pt x="268" y="50752"/>
                    </a:lnTo>
                    <a:lnTo>
                      <a:pt x="371" y="51164"/>
                    </a:lnTo>
                    <a:lnTo>
                      <a:pt x="515" y="51575"/>
                    </a:lnTo>
                    <a:lnTo>
                      <a:pt x="680" y="51966"/>
                    </a:lnTo>
                    <a:lnTo>
                      <a:pt x="844" y="52357"/>
                    </a:lnTo>
                    <a:lnTo>
                      <a:pt x="1029" y="52727"/>
                    </a:lnTo>
                    <a:lnTo>
                      <a:pt x="1235" y="53098"/>
                    </a:lnTo>
                    <a:lnTo>
                      <a:pt x="1461" y="53447"/>
                    </a:lnTo>
                    <a:lnTo>
                      <a:pt x="1708" y="53797"/>
                    </a:lnTo>
                    <a:lnTo>
                      <a:pt x="1976" y="54126"/>
                    </a:lnTo>
                    <a:lnTo>
                      <a:pt x="2243" y="54435"/>
                    </a:lnTo>
                    <a:lnTo>
                      <a:pt x="2531" y="54743"/>
                    </a:lnTo>
                    <a:lnTo>
                      <a:pt x="2840" y="55031"/>
                    </a:lnTo>
                    <a:lnTo>
                      <a:pt x="3148" y="55299"/>
                    </a:lnTo>
                    <a:lnTo>
                      <a:pt x="3477" y="55546"/>
                    </a:lnTo>
                    <a:lnTo>
                      <a:pt x="3807" y="55793"/>
                    </a:lnTo>
                    <a:lnTo>
                      <a:pt x="4156" y="56019"/>
                    </a:lnTo>
                    <a:lnTo>
                      <a:pt x="4527" y="56225"/>
                    </a:lnTo>
                    <a:lnTo>
                      <a:pt x="4897" y="56410"/>
                    </a:lnTo>
                    <a:lnTo>
                      <a:pt x="5288" y="56595"/>
                    </a:lnTo>
                    <a:lnTo>
                      <a:pt x="5679" y="56739"/>
                    </a:lnTo>
                    <a:lnTo>
                      <a:pt x="6090" y="56883"/>
                    </a:lnTo>
                    <a:lnTo>
                      <a:pt x="6501" y="57006"/>
                    </a:lnTo>
                    <a:lnTo>
                      <a:pt x="6934" y="57089"/>
                    </a:lnTo>
                    <a:lnTo>
                      <a:pt x="7366" y="57171"/>
                    </a:lnTo>
                    <a:lnTo>
                      <a:pt x="7798" y="57233"/>
                    </a:lnTo>
                    <a:lnTo>
                      <a:pt x="8230" y="57253"/>
                    </a:lnTo>
                    <a:lnTo>
                      <a:pt x="8682" y="57274"/>
                    </a:lnTo>
                    <a:lnTo>
                      <a:pt x="43964" y="57274"/>
                    </a:lnTo>
                    <a:lnTo>
                      <a:pt x="44416" y="57253"/>
                    </a:lnTo>
                    <a:lnTo>
                      <a:pt x="44848" y="57233"/>
                    </a:lnTo>
                    <a:lnTo>
                      <a:pt x="45301" y="57171"/>
                    </a:lnTo>
                    <a:lnTo>
                      <a:pt x="45712" y="57089"/>
                    </a:lnTo>
                    <a:lnTo>
                      <a:pt x="46144" y="57006"/>
                    </a:lnTo>
                    <a:lnTo>
                      <a:pt x="46556" y="56883"/>
                    </a:lnTo>
                    <a:lnTo>
                      <a:pt x="46967" y="56739"/>
                    </a:lnTo>
                    <a:lnTo>
                      <a:pt x="47358" y="56595"/>
                    </a:lnTo>
                    <a:lnTo>
                      <a:pt x="47749" y="56410"/>
                    </a:lnTo>
                    <a:lnTo>
                      <a:pt x="48119" y="56225"/>
                    </a:lnTo>
                    <a:lnTo>
                      <a:pt x="48489" y="56019"/>
                    </a:lnTo>
                    <a:lnTo>
                      <a:pt x="48839" y="55793"/>
                    </a:lnTo>
                    <a:lnTo>
                      <a:pt x="49168" y="55546"/>
                    </a:lnTo>
                    <a:lnTo>
                      <a:pt x="49498" y="55299"/>
                    </a:lnTo>
                    <a:lnTo>
                      <a:pt x="49827" y="55031"/>
                    </a:lnTo>
                    <a:lnTo>
                      <a:pt x="50115" y="54743"/>
                    </a:lnTo>
                    <a:lnTo>
                      <a:pt x="50403" y="54435"/>
                    </a:lnTo>
                    <a:lnTo>
                      <a:pt x="50670" y="54126"/>
                    </a:lnTo>
                    <a:lnTo>
                      <a:pt x="50938" y="53797"/>
                    </a:lnTo>
                    <a:lnTo>
                      <a:pt x="51184" y="53447"/>
                    </a:lnTo>
                    <a:lnTo>
                      <a:pt x="51411" y="53098"/>
                    </a:lnTo>
                    <a:lnTo>
                      <a:pt x="51616" y="52727"/>
                    </a:lnTo>
                    <a:lnTo>
                      <a:pt x="51802" y="52357"/>
                    </a:lnTo>
                    <a:lnTo>
                      <a:pt x="51987" y="51966"/>
                    </a:lnTo>
                    <a:lnTo>
                      <a:pt x="52131" y="51575"/>
                    </a:lnTo>
                    <a:lnTo>
                      <a:pt x="52275" y="51164"/>
                    </a:lnTo>
                    <a:lnTo>
                      <a:pt x="52378" y="50752"/>
                    </a:lnTo>
                    <a:lnTo>
                      <a:pt x="52481" y="50341"/>
                    </a:lnTo>
                    <a:lnTo>
                      <a:pt x="52563" y="49909"/>
                    </a:lnTo>
                    <a:lnTo>
                      <a:pt x="52604" y="49477"/>
                    </a:lnTo>
                    <a:lnTo>
                      <a:pt x="52645" y="49024"/>
                    </a:lnTo>
                    <a:lnTo>
                      <a:pt x="52666" y="48572"/>
                    </a:lnTo>
                    <a:lnTo>
                      <a:pt x="52666"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2" name="Google Shape;642;p12"/>
              <p:cNvSpPr/>
              <p:nvPr/>
            </p:nvSpPr>
            <p:spPr>
              <a:xfrm>
                <a:off x="3024900" y="4117550"/>
                <a:ext cx="1570200" cy="265925"/>
              </a:xfrm>
              <a:custGeom>
                <a:rect b="b" l="l" r="r" t="t"/>
                <a:pathLst>
                  <a:path extrusionOk="0" h="10637" w="62808">
                    <a:moveTo>
                      <a:pt x="5329" y="0"/>
                    </a:moveTo>
                    <a:lnTo>
                      <a:pt x="5041" y="21"/>
                    </a:lnTo>
                    <a:lnTo>
                      <a:pt x="4773" y="41"/>
                    </a:lnTo>
                    <a:lnTo>
                      <a:pt x="4526" y="62"/>
                    </a:lnTo>
                    <a:lnTo>
                      <a:pt x="4259" y="124"/>
                    </a:lnTo>
                    <a:lnTo>
                      <a:pt x="4012" y="165"/>
                    </a:lnTo>
                    <a:lnTo>
                      <a:pt x="3745" y="247"/>
                    </a:lnTo>
                    <a:lnTo>
                      <a:pt x="3498" y="329"/>
                    </a:lnTo>
                    <a:lnTo>
                      <a:pt x="3271" y="432"/>
                    </a:lnTo>
                    <a:lnTo>
                      <a:pt x="3025" y="535"/>
                    </a:lnTo>
                    <a:lnTo>
                      <a:pt x="2798" y="659"/>
                    </a:lnTo>
                    <a:lnTo>
                      <a:pt x="2366" y="926"/>
                    </a:lnTo>
                    <a:lnTo>
                      <a:pt x="1955" y="1235"/>
                    </a:lnTo>
                    <a:lnTo>
                      <a:pt x="1585" y="1584"/>
                    </a:lnTo>
                    <a:lnTo>
                      <a:pt x="1235" y="1955"/>
                    </a:lnTo>
                    <a:lnTo>
                      <a:pt x="926" y="2366"/>
                    </a:lnTo>
                    <a:lnTo>
                      <a:pt x="659" y="2798"/>
                    </a:lnTo>
                    <a:lnTo>
                      <a:pt x="535" y="3024"/>
                    </a:lnTo>
                    <a:lnTo>
                      <a:pt x="432" y="3271"/>
                    </a:lnTo>
                    <a:lnTo>
                      <a:pt x="330" y="3498"/>
                    </a:lnTo>
                    <a:lnTo>
                      <a:pt x="247" y="3744"/>
                    </a:lnTo>
                    <a:lnTo>
                      <a:pt x="165" y="4012"/>
                    </a:lnTo>
                    <a:lnTo>
                      <a:pt x="124" y="4259"/>
                    </a:lnTo>
                    <a:lnTo>
                      <a:pt x="62" y="4526"/>
                    </a:lnTo>
                    <a:lnTo>
                      <a:pt x="42" y="4773"/>
                    </a:lnTo>
                    <a:lnTo>
                      <a:pt x="21" y="5041"/>
                    </a:lnTo>
                    <a:lnTo>
                      <a:pt x="0" y="5329"/>
                    </a:lnTo>
                    <a:lnTo>
                      <a:pt x="21" y="5596"/>
                    </a:lnTo>
                    <a:lnTo>
                      <a:pt x="42" y="5863"/>
                    </a:lnTo>
                    <a:lnTo>
                      <a:pt x="62" y="6110"/>
                    </a:lnTo>
                    <a:lnTo>
                      <a:pt x="124" y="6378"/>
                    </a:lnTo>
                    <a:lnTo>
                      <a:pt x="165" y="6645"/>
                    </a:lnTo>
                    <a:lnTo>
                      <a:pt x="247" y="6892"/>
                    </a:lnTo>
                    <a:lnTo>
                      <a:pt x="330" y="7139"/>
                    </a:lnTo>
                    <a:lnTo>
                      <a:pt x="432" y="7365"/>
                    </a:lnTo>
                    <a:lnTo>
                      <a:pt x="535" y="7612"/>
                    </a:lnTo>
                    <a:lnTo>
                      <a:pt x="659" y="7838"/>
                    </a:lnTo>
                    <a:lnTo>
                      <a:pt x="926" y="8270"/>
                    </a:lnTo>
                    <a:lnTo>
                      <a:pt x="1235" y="8682"/>
                    </a:lnTo>
                    <a:lnTo>
                      <a:pt x="1585" y="9073"/>
                    </a:lnTo>
                    <a:lnTo>
                      <a:pt x="1955" y="9402"/>
                    </a:lnTo>
                    <a:lnTo>
                      <a:pt x="2366" y="9710"/>
                    </a:lnTo>
                    <a:lnTo>
                      <a:pt x="2798" y="9978"/>
                    </a:lnTo>
                    <a:lnTo>
                      <a:pt x="3025" y="10101"/>
                    </a:lnTo>
                    <a:lnTo>
                      <a:pt x="3271" y="10204"/>
                    </a:lnTo>
                    <a:lnTo>
                      <a:pt x="3498" y="10307"/>
                    </a:lnTo>
                    <a:lnTo>
                      <a:pt x="3745" y="10389"/>
                    </a:lnTo>
                    <a:lnTo>
                      <a:pt x="4012" y="10472"/>
                    </a:lnTo>
                    <a:lnTo>
                      <a:pt x="4259" y="10533"/>
                    </a:lnTo>
                    <a:lnTo>
                      <a:pt x="4526" y="10574"/>
                    </a:lnTo>
                    <a:lnTo>
                      <a:pt x="4773" y="10616"/>
                    </a:lnTo>
                    <a:lnTo>
                      <a:pt x="5041" y="10636"/>
                    </a:lnTo>
                    <a:lnTo>
                      <a:pt x="57767" y="10636"/>
                    </a:lnTo>
                    <a:lnTo>
                      <a:pt x="58035" y="10616"/>
                    </a:lnTo>
                    <a:lnTo>
                      <a:pt x="58302" y="10574"/>
                    </a:lnTo>
                    <a:lnTo>
                      <a:pt x="58570" y="10533"/>
                    </a:lnTo>
                    <a:lnTo>
                      <a:pt x="58817" y="10472"/>
                    </a:lnTo>
                    <a:lnTo>
                      <a:pt x="59063" y="10389"/>
                    </a:lnTo>
                    <a:lnTo>
                      <a:pt x="59310" y="10307"/>
                    </a:lnTo>
                    <a:lnTo>
                      <a:pt x="59557" y="10204"/>
                    </a:lnTo>
                    <a:lnTo>
                      <a:pt x="59783" y="10101"/>
                    </a:lnTo>
                    <a:lnTo>
                      <a:pt x="60010" y="9978"/>
                    </a:lnTo>
                    <a:lnTo>
                      <a:pt x="60462" y="9710"/>
                    </a:lnTo>
                    <a:lnTo>
                      <a:pt x="60874" y="9402"/>
                    </a:lnTo>
                    <a:lnTo>
                      <a:pt x="61244" y="9073"/>
                    </a:lnTo>
                    <a:lnTo>
                      <a:pt x="61594" y="8682"/>
                    </a:lnTo>
                    <a:lnTo>
                      <a:pt x="61902" y="8270"/>
                    </a:lnTo>
                    <a:lnTo>
                      <a:pt x="62170" y="7838"/>
                    </a:lnTo>
                    <a:lnTo>
                      <a:pt x="62293" y="7612"/>
                    </a:lnTo>
                    <a:lnTo>
                      <a:pt x="62396" y="7365"/>
                    </a:lnTo>
                    <a:lnTo>
                      <a:pt x="62499" y="7139"/>
                    </a:lnTo>
                    <a:lnTo>
                      <a:pt x="62581" y="6892"/>
                    </a:lnTo>
                    <a:lnTo>
                      <a:pt x="62643" y="6645"/>
                    </a:lnTo>
                    <a:lnTo>
                      <a:pt x="62705" y="6378"/>
                    </a:lnTo>
                    <a:lnTo>
                      <a:pt x="62746" y="6110"/>
                    </a:lnTo>
                    <a:lnTo>
                      <a:pt x="62787" y="5863"/>
                    </a:lnTo>
                    <a:lnTo>
                      <a:pt x="62808" y="5596"/>
                    </a:lnTo>
                    <a:lnTo>
                      <a:pt x="62808" y="5329"/>
                    </a:lnTo>
                    <a:lnTo>
                      <a:pt x="62808" y="5041"/>
                    </a:lnTo>
                    <a:lnTo>
                      <a:pt x="62787" y="4773"/>
                    </a:lnTo>
                    <a:lnTo>
                      <a:pt x="62746" y="4526"/>
                    </a:lnTo>
                    <a:lnTo>
                      <a:pt x="62705" y="4259"/>
                    </a:lnTo>
                    <a:lnTo>
                      <a:pt x="62643" y="4012"/>
                    </a:lnTo>
                    <a:lnTo>
                      <a:pt x="62581" y="3744"/>
                    </a:lnTo>
                    <a:lnTo>
                      <a:pt x="62499" y="3498"/>
                    </a:lnTo>
                    <a:lnTo>
                      <a:pt x="62396" y="3271"/>
                    </a:lnTo>
                    <a:lnTo>
                      <a:pt x="62293" y="3024"/>
                    </a:lnTo>
                    <a:lnTo>
                      <a:pt x="62170" y="2798"/>
                    </a:lnTo>
                    <a:lnTo>
                      <a:pt x="61902" y="2366"/>
                    </a:lnTo>
                    <a:lnTo>
                      <a:pt x="61594" y="1955"/>
                    </a:lnTo>
                    <a:lnTo>
                      <a:pt x="61244" y="1584"/>
                    </a:lnTo>
                    <a:lnTo>
                      <a:pt x="60874" y="1235"/>
                    </a:lnTo>
                    <a:lnTo>
                      <a:pt x="60462" y="926"/>
                    </a:lnTo>
                    <a:lnTo>
                      <a:pt x="60010" y="659"/>
                    </a:lnTo>
                    <a:lnTo>
                      <a:pt x="59783" y="535"/>
                    </a:lnTo>
                    <a:lnTo>
                      <a:pt x="59557" y="432"/>
                    </a:lnTo>
                    <a:lnTo>
                      <a:pt x="59310" y="329"/>
                    </a:lnTo>
                    <a:lnTo>
                      <a:pt x="59063" y="247"/>
                    </a:lnTo>
                    <a:lnTo>
                      <a:pt x="58817" y="165"/>
                    </a:lnTo>
                    <a:lnTo>
                      <a:pt x="58570" y="124"/>
                    </a:lnTo>
                    <a:lnTo>
                      <a:pt x="58302" y="62"/>
                    </a:lnTo>
                    <a:lnTo>
                      <a:pt x="58035" y="41"/>
                    </a:lnTo>
                    <a:lnTo>
                      <a:pt x="57767" y="21"/>
                    </a:lnTo>
                    <a:lnTo>
                      <a:pt x="57500" y="0"/>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3" name="Google Shape;643;p12"/>
              <p:cNvSpPr/>
              <p:nvPr/>
            </p:nvSpPr>
            <p:spPr>
              <a:xfrm>
                <a:off x="3024900" y="4669900"/>
                <a:ext cx="1570200" cy="265925"/>
              </a:xfrm>
              <a:custGeom>
                <a:rect b="b" l="l" r="r" t="t"/>
                <a:pathLst>
                  <a:path extrusionOk="0" h="10637" w="62808">
                    <a:moveTo>
                      <a:pt x="5329" y="1"/>
                    </a:moveTo>
                    <a:lnTo>
                      <a:pt x="5041" y="22"/>
                    </a:lnTo>
                    <a:lnTo>
                      <a:pt x="4773" y="42"/>
                    </a:lnTo>
                    <a:lnTo>
                      <a:pt x="4526" y="63"/>
                    </a:lnTo>
                    <a:lnTo>
                      <a:pt x="4259" y="124"/>
                    </a:lnTo>
                    <a:lnTo>
                      <a:pt x="4012" y="186"/>
                    </a:lnTo>
                    <a:lnTo>
                      <a:pt x="3745" y="248"/>
                    </a:lnTo>
                    <a:lnTo>
                      <a:pt x="3498" y="330"/>
                    </a:lnTo>
                    <a:lnTo>
                      <a:pt x="3271" y="433"/>
                    </a:lnTo>
                    <a:lnTo>
                      <a:pt x="3025" y="536"/>
                    </a:lnTo>
                    <a:lnTo>
                      <a:pt x="2798" y="659"/>
                    </a:lnTo>
                    <a:lnTo>
                      <a:pt x="2366" y="927"/>
                    </a:lnTo>
                    <a:lnTo>
                      <a:pt x="1955" y="1235"/>
                    </a:lnTo>
                    <a:lnTo>
                      <a:pt x="1585" y="1585"/>
                    </a:lnTo>
                    <a:lnTo>
                      <a:pt x="1235" y="1955"/>
                    </a:lnTo>
                    <a:lnTo>
                      <a:pt x="926" y="2367"/>
                    </a:lnTo>
                    <a:lnTo>
                      <a:pt x="659" y="2799"/>
                    </a:lnTo>
                    <a:lnTo>
                      <a:pt x="535" y="3046"/>
                    </a:lnTo>
                    <a:lnTo>
                      <a:pt x="432" y="3272"/>
                    </a:lnTo>
                    <a:lnTo>
                      <a:pt x="330" y="3519"/>
                    </a:lnTo>
                    <a:lnTo>
                      <a:pt x="247" y="3766"/>
                    </a:lnTo>
                    <a:lnTo>
                      <a:pt x="165" y="4013"/>
                    </a:lnTo>
                    <a:lnTo>
                      <a:pt x="124" y="4259"/>
                    </a:lnTo>
                    <a:lnTo>
                      <a:pt x="62" y="4527"/>
                    </a:lnTo>
                    <a:lnTo>
                      <a:pt x="42" y="4794"/>
                    </a:lnTo>
                    <a:lnTo>
                      <a:pt x="21" y="5062"/>
                    </a:lnTo>
                    <a:lnTo>
                      <a:pt x="0" y="5329"/>
                    </a:lnTo>
                    <a:lnTo>
                      <a:pt x="21" y="5597"/>
                    </a:lnTo>
                    <a:lnTo>
                      <a:pt x="42" y="5864"/>
                    </a:lnTo>
                    <a:lnTo>
                      <a:pt x="62" y="6132"/>
                    </a:lnTo>
                    <a:lnTo>
                      <a:pt x="124" y="6378"/>
                    </a:lnTo>
                    <a:lnTo>
                      <a:pt x="165" y="6646"/>
                    </a:lnTo>
                    <a:lnTo>
                      <a:pt x="247" y="6893"/>
                    </a:lnTo>
                    <a:lnTo>
                      <a:pt x="330" y="7140"/>
                    </a:lnTo>
                    <a:lnTo>
                      <a:pt x="432" y="7386"/>
                    </a:lnTo>
                    <a:lnTo>
                      <a:pt x="535" y="7613"/>
                    </a:lnTo>
                    <a:lnTo>
                      <a:pt x="659" y="7839"/>
                    </a:lnTo>
                    <a:lnTo>
                      <a:pt x="926" y="8271"/>
                    </a:lnTo>
                    <a:lnTo>
                      <a:pt x="1235" y="8683"/>
                    </a:lnTo>
                    <a:lnTo>
                      <a:pt x="1585" y="9073"/>
                    </a:lnTo>
                    <a:lnTo>
                      <a:pt x="1955" y="9423"/>
                    </a:lnTo>
                    <a:lnTo>
                      <a:pt x="2366" y="9732"/>
                    </a:lnTo>
                    <a:lnTo>
                      <a:pt x="2798" y="9999"/>
                    </a:lnTo>
                    <a:lnTo>
                      <a:pt x="3025" y="10102"/>
                    </a:lnTo>
                    <a:lnTo>
                      <a:pt x="3271" y="10225"/>
                    </a:lnTo>
                    <a:lnTo>
                      <a:pt x="3498" y="10308"/>
                    </a:lnTo>
                    <a:lnTo>
                      <a:pt x="3745" y="10390"/>
                    </a:lnTo>
                    <a:lnTo>
                      <a:pt x="4012" y="10472"/>
                    </a:lnTo>
                    <a:lnTo>
                      <a:pt x="4259" y="10534"/>
                    </a:lnTo>
                    <a:lnTo>
                      <a:pt x="4526" y="10575"/>
                    </a:lnTo>
                    <a:lnTo>
                      <a:pt x="4773" y="10616"/>
                    </a:lnTo>
                    <a:lnTo>
                      <a:pt x="5041" y="10637"/>
                    </a:lnTo>
                    <a:lnTo>
                      <a:pt x="57767" y="10637"/>
                    </a:lnTo>
                    <a:lnTo>
                      <a:pt x="58035" y="10616"/>
                    </a:lnTo>
                    <a:lnTo>
                      <a:pt x="58302" y="10575"/>
                    </a:lnTo>
                    <a:lnTo>
                      <a:pt x="58570" y="10534"/>
                    </a:lnTo>
                    <a:lnTo>
                      <a:pt x="58817" y="10472"/>
                    </a:lnTo>
                    <a:lnTo>
                      <a:pt x="59063" y="10390"/>
                    </a:lnTo>
                    <a:lnTo>
                      <a:pt x="59310" y="10308"/>
                    </a:lnTo>
                    <a:lnTo>
                      <a:pt x="59557" y="10225"/>
                    </a:lnTo>
                    <a:lnTo>
                      <a:pt x="59783" y="10102"/>
                    </a:lnTo>
                    <a:lnTo>
                      <a:pt x="60010" y="9999"/>
                    </a:lnTo>
                    <a:lnTo>
                      <a:pt x="60462" y="9732"/>
                    </a:lnTo>
                    <a:lnTo>
                      <a:pt x="60874" y="9423"/>
                    </a:lnTo>
                    <a:lnTo>
                      <a:pt x="61244" y="9073"/>
                    </a:lnTo>
                    <a:lnTo>
                      <a:pt x="61594" y="8683"/>
                    </a:lnTo>
                    <a:lnTo>
                      <a:pt x="61902" y="8271"/>
                    </a:lnTo>
                    <a:lnTo>
                      <a:pt x="62170" y="7839"/>
                    </a:lnTo>
                    <a:lnTo>
                      <a:pt x="62293" y="7613"/>
                    </a:lnTo>
                    <a:lnTo>
                      <a:pt x="62396" y="7386"/>
                    </a:lnTo>
                    <a:lnTo>
                      <a:pt x="62499" y="7140"/>
                    </a:lnTo>
                    <a:lnTo>
                      <a:pt x="62581" y="6893"/>
                    </a:lnTo>
                    <a:lnTo>
                      <a:pt x="62643" y="6646"/>
                    </a:lnTo>
                    <a:lnTo>
                      <a:pt x="62705" y="6378"/>
                    </a:lnTo>
                    <a:lnTo>
                      <a:pt x="62746" y="6132"/>
                    </a:lnTo>
                    <a:lnTo>
                      <a:pt x="62787" y="5864"/>
                    </a:lnTo>
                    <a:lnTo>
                      <a:pt x="62808" y="5597"/>
                    </a:lnTo>
                    <a:lnTo>
                      <a:pt x="62808" y="5329"/>
                    </a:lnTo>
                    <a:lnTo>
                      <a:pt x="62808" y="5062"/>
                    </a:lnTo>
                    <a:lnTo>
                      <a:pt x="62787" y="4794"/>
                    </a:lnTo>
                    <a:lnTo>
                      <a:pt x="62746" y="4527"/>
                    </a:lnTo>
                    <a:lnTo>
                      <a:pt x="62705" y="4259"/>
                    </a:lnTo>
                    <a:lnTo>
                      <a:pt x="62643" y="4013"/>
                    </a:lnTo>
                    <a:lnTo>
                      <a:pt x="62581" y="3766"/>
                    </a:lnTo>
                    <a:lnTo>
                      <a:pt x="62499" y="3519"/>
                    </a:lnTo>
                    <a:lnTo>
                      <a:pt x="62396" y="3272"/>
                    </a:lnTo>
                    <a:lnTo>
                      <a:pt x="62293" y="3046"/>
                    </a:lnTo>
                    <a:lnTo>
                      <a:pt x="62170" y="2799"/>
                    </a:lnTo>
                    <a:lnTo>
                      <a:pt x="61902" y="2367"/>
                    </a:lnTo>
                    <a:lnTo>
                      <a:pt x="61594" y="1955"/>
                    </a:lnTo>
                    <a:lnTo>
                      <a:pt x="61244" y="1585"/>
                    </a:lnTo>
                    <a:lnTo>
                      <a:pt x="60874" y="1235"/>
                    </a:lnTo>
                    <a:lnTo>
                      <a:pt x="60462" y="927"/>
                    </a:lnTo>
                    <a:lnTo>
                      <a:pt x="60010" y="659"/>
                    </a:lnTo>
                    <a:lnTo>
                      <a:pt x="59783" y="536"/>
                    </a:lnTo>
                    <a:lnTo>
                      <a:pt x="59557" y="433"/>
                    </a:lnTo>
                    <a:lnTo>
                      <a:pt x="59310" y="330"/>
                    </a:lnTo>
                    <a:lnTo>
                      <a:pt x="59063" y="248"/>
                    </a:lnTo>
                    <a:lnTo>
                      <a:pt x="58817" y="186"/>
                    </a:lnTo>
                    <a:lnTo>
                      <a:pt x="58570" y="124"/>
                    </a:lnTo>
                    <a:lnTo>
                      <a:pt x="58302" y="63"/>
                    </a:lnTo>
                    <a:lnTo>
                      <a:pt x="58035" y="42"/>
                    </a:lnTo>
                    <a:lnTo>
                      <a:pt x="57767" y="22"/>
                    </a:lnTo>
                    <a:lnTo>
                      <a:pt x="57500" y="1"/>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4" name="Google Shape;644;p12"/>
              <p:cNvSpPr/>
              <p:nvPr/>
            </p:nvSpPr>
            <p:spPr>
              <a:xfrm>
                <a:off x="4192375" y="578575"/>
                <a:ext cx="963825" cy="1089350"/>
              </a:xfrm>
              <a:custGeom>
                <a:rect b="b" l="l" r="r" t="t"/>
                <a:pathLst>
                  <a:path extrusionOk="0" h="43574" w="38553">
                    <a:moveTo>
                      <a:pt x="4506" y="1"/>
                    </a:move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315" y="43573"/>
                    </a:lnTo>
                    <a:lnTo>
                      <a:pt x="34582" y="43532"/>
                    </a:lnTo>
                    <a:lnTo>
                      <a:pt x="34870" y="43491"/>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5843" y="207"/>
                    </a:lnTo>
                    <a:lnTo>
                      <a:pt x="5390" y="83"/>
                    </a:lnTo>
                    <a:lnTo>
                      <a:pt x="4958" y="21"/>
                    </a:lnTo>
                    <a:lnTo>
                      <a:pt x="450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5" name="Google Shape;645;p12"/>
              <p:cNvSpPr/>
              <p:nvPr/>
            </p:nvSpPr>
            <p:spPr>
              <a:xfrm>
                <a:off x="4192375" y="578575"/>
                <a:ext cx="963825" cy="1089350"/>
              </a:xfrm>
              <a:custGeom>
                <a:rect b="b" l="l" r="r" t="t"/>
                <a:pathLst>
                  <a:path extrusionOk="0" fill="none" h="43574" w="38553">
                    <a:moveTo>
                      <a:pt x="4506" y="1"/>
                    </a:moveTo>
                    <a:lnTo>
                      <a:pt x="4506" y="1"/>
                    </a:lnTo>
                    <a:lnTo>
                      <a:pt x="4177" y="21"/>
                    </a:lnTo>
                    <a:lnTo>
                      <a:pt x="3868" y="42"/>
                    </a:lnTo>
                    <a:lnTo>
                      <a:pt x="3539" y="104"/>
                    </a:lnTo>
                    <a:lnTo>
                      <a:pt x="3230" y="186"/>
                    </a:lnTo>
                    <a:lnTo>
                      <a:pt x="2922" y="289"/>
                    </a:lnTo>
                    <a:lnTo>
                      <a:pt x="2613" y="412"/>
                    </a:lnTo>
                    <a:lnTo>
                      <a:pt x="2325" y="577"/>
                    </a:lnTo>
                    <a:lnTo>
                      <a:pt x="2037" y="742"/>
                    </a:lnTo>
                    <a:lnTo>
                      <a:pt x="1770" y="927"/>
                    </a:lnTo>
                    <a:lnTo>
                      <a:pt x="1523" y="1132"/>
                    </a:lnTo>
                    <a:lnTo>
                      <a:pt x="1276" y="1359"/>
                    </a:lnTo>
                    <a:lnTo>
                      <a:pt x="1070" y="1606"/>
                    </a:lnTo>
                    <a:lnTo>
                      <a:pt x="844" y="1873"/>
                    </a:lnTo>
                    <a:lnTo>
                      <a:pt x="659" y="2140"/>
                    </a:lnTo>
                    <a:lnTo>
                      <a:pt x="494" y="2449"/>
                    </a:lnTo>
                    <a:lnTo>
                      <a:pt x="350" y="2758"/>
                    </a:lnTo>
                    <a:lnTo>
                      <a:pt x="350" y="2758"/>
                    </a:lnTo>
                    <a:lnTo>
                      <a:pt x="186" y="3190"/>
                    </a:lnTo>
                    <a:lnTo>
                      <a:pt x="83" y="3642"/>
                    </a:lnTo>
                    <a:lnTo>
                      <a:pt x="21" y="4074"/>
                    </a:lnTo>
                    <a:lnTo>
                      <a:pt x="0" y="4527"/>
                    </a:lnTo>
                    <a:lnTo>
                      <a:pt x="21" y="4959"/>
                    </a:lnTo>
                    <a:lnTo>
                      <a:pt x="83" y="5391"/>
                    </a:lnTo>
                    <a:lnTo>
                      <a:pt x="186" y="5802"/>
                    </a:lnTo>
                    <a:lnTo>
                      <a:pt x="330" y="6214"/>
                    </a:lnTo>
                    <a:lnTo>
                      <a:pt x="515" y="6605"/>
                    </a:lnTo>
                    <a:lnTo>
                      <a:pt x="721" y="6995"/>
                    </a:lnTo>
                    <a:lnTo>
                      <a:pt x="988" y="7345"/>
                    </a:lnTo>
                    <a:lnTo>
                      <a:pt x="1276" y="7674"/>
                    </a:lnTo>
                    <a:lnTo>
                      <a:pt x="1585" y="7962"/>
                    </a:lnTo>
                    <a:lnTo>
                      <a:pt x="1955" y="8250"/>
                    </a:lnTo>
                    <a:lnTo>
                      <a:pt x="2325" y="8477"/>
                    </a:lnTo>
                    <a:lnTo>
                      <a:pt x="2757" y="8682"/>
                    </a:lnTo>
                    <a:lnTo>
                      <a:pt x="2757" y="8682"/>
                    </a:lnTo>
                    <a:lnTo>
                      <a:pt x="3992" y="9238"/>
                    </a:lnTo>
                    <a:lnTo>
                      <a:pt x="5205" y="9814"/>
                    </a:lnTo>
                    <a:lnTo>
                      <a:pt x="6419" y="10431"/>
                    </a:lnTo>
                    <a:lnTo>
                      <a:pt x="7592" y="11069"/>
                    </a:lnTo>
                    <a:lnTo>
                      <a:pt x="8744" y="11768"/>
                    </a:lnTo>
                    <a:lnTo>
                      <a:pt x="9875" y="12468"/>
                    </a:lnTo>
                    <a:lnTo>
                      <a:pt x="11007" y="13229"/>
                    </a:lnTo>
                    <a:lnTo>
                      <a:pt x="12076" y="14011"/>
                    </a:lnTo>
                    <a:lnTo>
                      <a:pt x="13146" y="14813"/>
                    </a:lnTo>
                    <a:lnTo>
                      <a:pt x="14195" y="15656"/>
                    </a:lnTo>
                    <a:lnTo>
                      <a:pt x="15203" y="16521"/>
                    </a:lnTo>
                    <a:lnTo>
                      <a:pt x="16191" y="17405"/>
                    </a:lnTo>
                    <a:lnTo>
                      <a:pt x="17158" y="18331"/>
                    </a:lnTo>
                    <a:lnTo>
                      <a:pt x="18104" y="19277"/>
                    </a:lnTo>
                    <a:lnTo>
                      <a:pt x="19009" y="20265"/>
                    </a:lnTo>
                    <a:lnTo>
                      <a:pt x="19894" y="21252"/>
                    </a:lnTo>
                    <a:lnTo>
                      <a:pt x="20737" y="22281"/>
                    </a:lnTo>
                    <a:lnTo>
                      <a:pt x="21560" y="23330"/>
                    </a:lnTo>
                    <a:lnTo>
                      <a:pt x="22363" y="24400"/>
                    </a:lnTo>
                    <a:lnTo>
                      <a:pt x="23124" y="25511"/>
                    </a:lnTo>
                    <a:lnTo>
                      <a:pt x="23844" y="26622"/>
                    </a:lnTo>
                    <a:lnTo>
                      <a:pt x="24543" y="27753"/>
                    </a:lnTo>
                    <a:lnTo>
                      <a:pt x="25222" y="28926"/>
                    </a:lnTo>
                    <a:lnTo>
                      <a:pt x="25839" y="30098"/>
                    </a:lnTo>
                    <a:lnTo>
                      <a:pt x="26456" y="31291"/>
                    </a:lnTo>
                    <a:lnTo>
                      <a:pt x="27012" y="32505"/>
                    </a:lnTo>
                    <a:lnTo>
                      <a:pt x="27547" y="33740"/>
                    </a:lnTo>
                    <a:lnTo>
                      <a:pt x="28040" y="34994"/>
                    </a:lnTo>
                    <a:lnTo>
                      <a:pt x="28514" y="36270"/>
                    </a:lnTo>
                    <a:lnTo>
                      <a:pt x="28925" y="37545"/>
                    </a:lnTo>
                    <a:lnTo>
                      <a:pt x="29316" y="38842"/>
                    </a:lnTo>
                    <a:lnTo>
                      <a:pt x="29666" y="40158"/>
                    </a:lnTo>
                    <a:lnTo>
                      <a:pt x="29666" y="40158"/>
                    </a:lnTo>
                    <a:lnTo>
                      <a:pt x="29769" y="40528"/>
                    </a:lnTo>
                    <a:lnTo>
                      <a:pt x="29913" y="40899"/>
                    </a:lnTo>
                    <a:lnTo>
                      <a:pt x="30077" y="41228"/>
                    </a:lnTo>
                    <a:lnTo>
                      <a:pt x="30283" y="41557"/>
                    </a:lnTo>
                    <a:lnTo>
                      <a:pt x="30509" y="41866"/>
                    </a:lnTo>
                    <a:lnTo>
                      <a:pt x="30735" y="42133"/>
                    </a:lnTo>
                    <a:lnTo>
                      <a:pt x="31003" y="42401"/>
                    </a:lnTo>
                    <a:lnTo>
                      <a:pt x="31291" y="42627"/>
                    </a:lnTo>
                    <a:lnTo>
                      <a:pt x="31579" y="42853"/>
                    </a:lnTo>
                    <a:lnTo>
                      <a:pt x="31908" y="43038"/>
                    </a:lnTo>
                    <a:lnTo>
                      <a:pt x="32237" y="43203"/>
                    </a:lnTo>
                    <a:lnTo>
                      <a:pt x="32587" y="43326"/>
                    </a:lnTo>
                    <a:lnTo>
                      <a:pt x="32937" y="43429"/>
                    </a:lnTo>
                    <a:lnTo>
                      <a:pt x="33286" y="43511"/>
                    </a:lnTo>
                    <a:lnTo>
                      <a:pt x="33657" y="43553"/>
                    </a:lnTo>
                    <a:lnTo>
                      <a:pt x="34048" y="43573"/>
                    </a:lnTo>
                    <a:lnTo>
                      <a:pt x="34048" y="43573"/>
                    </a:lnTo>
                    <a:lnTo>
                      <a:pt x="34315" y="43573"/>
                    </a:lnTo>
                    <a:lnTo>
                      <a:pt x="34582" y="43532"/>
                    </a:lnTo>
                    <a:lnTo>
                      <a:pt x="34870" y="43491"/>
                    </a:lnTo>
                    <a:lnTo>
                      <a:pt x="35138" y="43429"/>
                    </a:lnTo>
                    <a:lnTo>
                      <a:pt x="35138" y="43429"/>
                    </a:lnTo>
                    <a:lnTo>
                      <a:pt x="35591" y="43306"/>
                    </a:lnTo>
                    <a:lnTo>
                      <a:pt x="36002" y="43121"/>
                    </a:lnTo>
                    <a:lnTo>
                      <a:pt x="36393" y="42915"/>
                    </a:lnTo>
                    <a:lnTo>
                      <a:pt x="36763" y="42668"/>
                    </a:lnTo>
                    <a:lnTo>
                      <a:pt x="37092" y="42380"/>
                    </a:lnTo>
                    <a:lnTo>
                      <a:pt x="37401" y="42071"/>
                    </a:lnTo>
                    <a:lnTo>
                      <a:pt x="37689" y="41742"/>
                    </a:lnTo>
                    <a:lnTo>
                      <a:pt x="37915" y="41372"/>
                    </a:lnTo>
                    <a:lnTo>
                      <a:pt x="38121" y="41002"/>
                    </a:lnTo>
                    <a:lnTo>
                      <a:pt x="38285" y="40590"/>
                    </a:lnTo>
                    <a:lnTo>
                      <a:pt x="38429" y="40179"/>
                    </a:lnTo>
                    <a:lnTo>
                      <a:pt x="38512" y="39747"/>
                    </a:lnTo>
                    <a:lnTo>
                      <a:pt x="38553" y="39315"/>
                    </a:lnTo>
                    <a:lnTo>
                      <a:pt x="38553" y="38862"/>
                    </a:lnTo>
                    <a:lnTo>
                      <a:pt x="38512" y="38409"/>
                    </a:lnTo>
                    <a:lnTo>
                      <a:pt x="38429" y="37957"/>
                    </a:lnTo>
                    <a:lnTo>
                      <a:pt x="38429" y="37957"/>
                    </a:lnTo>
                    <a:lnTo>
                      <a:pt x="38018" y="36393"/>
                    </a:lnTo>
                    <a:lnTo>
                      <a:pt x="37545" y="34850"/>
                    </a:lnTo>
                    <a:lnTo>
                      <a:pt x="37051" y="33308"/>
                    </a:lnTo>
                    <a:lnTo>
                      <a:pt x="36496" y="31806"/>
                    </a:lnTo>
                    <a:lnTo>
                      <a:pt x="35899" y="30304"/>
                    </a:lnTo>
                    <a:lnTo>
                      <a:pt x="35261" y="28823"/>
                    </a:lnTo>
                    <a:lnTo>
                      <a:pt x="34582" y="27383"/>
                    </a:lnTo>
                    <a:lnTo>
                      <a:pt x="33862" y="25943"/>
                    </a:lnTo>
                    <a:lnTo>
                      <a:pt x="33122" y="24544"/>
                    </a:lnTo>
                    <a:lnTo>
                      <a:pt x="32320" y="23145"/>
                    </a:lnTo>
                    <a:lnTo>
                      <a:pt x="31476" y="21787"/>
                    </a:lnTo>
                    <a:lnTo>
                      <a:pt x="30612" y="20450"/>
                    </a:lnTo>
                    <a:lnTo>
                      <a:pt x="29707" y="19154"/>
                    </a:lnTo>
                    <a:lnTo>
                      <a:pt x="28761" y="17858"/>
                    </a:lnTo>
                    <a:lnTo>
                      <a:pt x="27773" y="16603"/>
                    </a:lnTo>
                    <a:lnTo>
                      <a:pt x="26744" y="15389"/>
                    </a:lnTo>
                    <a:lnTo>
                      <a:pt x="25695" y="14196"/>
                    </a:lnTo>
                    <a:lnTo>
                      <a:pt x="24605" y="13023"/>
                    </a:lnTo>
                    <a:lnTo>
                      <a:pt x="23494" y="11892"/>
                    </a:lnTo>
                    <a:lnTo>
                      <a:pt x="22342" y="10781"/>
                    </a:lnTo>
                    <a:lnTo>
                      <a:pt x="21149" y="9711"/>
                    </a:lnTo>
                    <a:lnTo>
                      <a:pt x="19935" y="8682"/>
                    </a:lnTo>
                    <a:lnTo>
                      <a:pt x="18701" y="7674"/>
                    </a:lnTo>
                    <a:lnTo>
                      <a:pt x="17425" y="6707"/>
                    </a:lnTo>
                    <a:lnTo>
                      <a:pt x="16129" y="5782"/>
                    </a:lnTo>
                    <a:lnTo>
                      <a:pt x="14792" y="4897"/>
                    </a:lnTo>
                    <a:lnTo>
                      <a:pt x="13434" y="4033"/>
                    </a:lnTo>
                    <a:lnTo>
                      <a:pt x="12056" y="3231"/>
                    </a:lnTo>
                    <a:lnTo>
                      <a:pt x="10636" y="2449"/>
                    </a:lnTo>
                    <a:lnTo>
                      <a:pt x="9217" y="1708"/>
                    </a:lnTo>
                    <a:lnTo>
                      <a:pt x="7756" y="1009"/>
                    </a:lnTo>
                    <a:lnTo>
                      <a:pt x="6275" y="351"/>
                    </a:lnTo>
                    <a:lnTo>
                      <a:pt x="6275" y="351"/>
                    </a:lnTo>
                    <a:lnTo>
                      <a:pt x="5843" y="207"/>
                    </a:lnTo>
                    <a:lnTo>
                      <a:pt x="5390" y="83"/>
                    </a:lnTo>
                    <a:lnTo>
                      <a:pt x="4958" y="21"/>
                    </a:lnTo>
                    <a:lnTo>
                      <a:pt x="4506" y="1"/>
                    </a:lnTo>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646" name="Google Shape;646;p12"/>
          <p:cNvSpPr txBox="1"/>
          <p:nvPr/>
        </p:nvSpPr>
        <p:spPr>
          <a:xfrm>
            <a:off x="2128126" y="4381713"/>
            <a:ext cx="6555042" cy="69249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300" u="none" cap="none" strike="noStrike">
                <a:solidFill>
                  <a:srgbClr val="000000"/>
                </a:solidFill>
                <a:latin typeface="Arial"/>
                <a:ea typeface="Arial"/>
                <a:cs typeface="Arial"/>
                <a:sym typeface="Arial"/>
              </a:rPr>
              <a:t>Orientation to strongly develop offshore wind power combined with other types of renewable energy ( solar energy , onshore wind energy ...) to produce new energy (hydrogen -H2 , green ammonia -NH3 ...) to serve domestic demand and export.</a:t>
            </a:r>
            <a:endParaRPr b="0" i="0" sz="13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p13"/>
          <p:cNvSpPr txBox="1"/>
          <p:nvPr>
            <p:ph type="title"/>
          </p:nvPr>
        </p:nvSpPr>
        <p:spPr>
          <a:xfrm>
            <a:off x="457200" y="177506"/>
            <a:ext cx="822960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600">
                <a:solidFill>
                  <a:srgbClr val="327176"/>
                </a:solidFill>
              </a:rPr>
              <a:t>ELECTRICITY PRICE POLICY IN RENEWABLE ENERGY SECTOR</a:t>
            </a:r>
            <a:endParaRPr sz="1600">
              <a:solidFill>
                <a:srgbClr val="327176"/>
              </a:solidFill>
            </a:endParaRPr>
          </a:p>
        </p:txBody>
      </p:sp>
      <p:grpSp>
        <p:nvGrpSpPr>
          <p:cNvPr id="652" name="Google Shape;652;p13"/>
          <p:cNvGrpSpPr/>
          <p:nvPr/>
        </p:nvGrpSpPr>
        <p:grpSpPr>
          <a:xfrm>
            <a:off x="3048183" y="1561488"/>
            <a:ext cx="3047650" cy="3047675"/>
            <a:chOff x="3109913" y="1213263"/>
            <a:chExt cx="3047650" cy="3047675"/>
          </a:xfrm>
        </p:grpSpPr>
        <p:grpSp>
          <p:nvGrpSpPr>
            <p:cNvPr id="653" name="Google Shape;653;p13"/>
            <p:cNvGrpSpPr/>
            <p:nvPr/>
          </p:nvGrpSpPr>
          <p:grpSpPr>
            <a:xfrm>
              <a:off x="3885475" y="2047188"/>
              <a:ext cx="1570950" cy="1587225"/>
              <a:chOff x="3786525" y="2060850"/>
              <a:chExt cx="1570950" cy="1587225"/>
            </a:xfrm>
          </p:grpSpPr>
          <p:sp>
            <p:nvSpPr>
              <p:cNvPr id="654" name="Google Shape;654;p13"/>
              <p:cNvSpPr/>
              <p:nvPr/>
            </p:nvSpPr>
            <p:spPr>
              <a:xfrm>
                <a:off x="3868350" y="2060850"/>
                <a:ext cx="1378600" cy="1378600"/>
              </a:xfrm>
              <a:custGeom>
                <a:rect b="b" l="l" r="r" t="t"/>
                <a:pathLst>
                  <a:path extrusionOk="0" h="55144" w="55144">
                    <a:moveTo>
                      <a:pt x="26873" y="0"/>
                    </a:moveTo>
                    <a:lnTo>
                      <a:pt x="26165" y="38"/>
                    </a:lnTo>
                    <a:lnTo>
                      <a:pt x="25457" y="77"/>
                    </a:lnTo>
                    <a:lnTo>
                      <a:pt x="24768" y="134"/>
                    </a:lnTo>
                    <a:lnTo>
                      <a:pt x="24060" y="211"/>
                    </a:lnTo>
                    <a:lnTo>
                      <a:pt x="23370" y="306"/>
                    </a:lnTo>
                    <a:lnTo>
                      <a:pt x="22701" y="421"/>
                    </a:lnTo>
                    <a:lnTo>
                      <a:pt x="22031" y="555"/>
                    </a:lnTo>
                    <a:lnTo>
                      <a:pt x="21361" y="708"/>
                    </a:lnTo>
                    <a:lnTo>
                      <a:pt x="20691" y="861"/>
                    </a:lnTo>
                    <a:lnTo>
                      <a:pt x="20021" y="1034"/>
                    </a:lnTo>
                    <a:lnTo>
                      <a:pt x="19370" y="1244"/>
                    </a:lnTo>
                    <a:lnTo>
                      <a:pt x="18738" y="1455"/>
                    </a:lnTo>
                    <a:lnTo>
                      <a:pt x="18107" y="1665"/>
                    </a:lnTo>
                    <a:lnTo>
                      <a:pt x="17475" y="1914"/>
                    </a:lnTo>
                    <a:lnTo>
                      <a:pt x="16844" y="2163"/>
                    </a:lnTo>
                    <a:lnTo>
                      <a:pt x="16231" y="2431"/>
                    </a:lnTo>
                    <a:lnTo>
                      <a:pt x="15619" y="2718"/>
                    </a:lnTo>
                    <a:lnTo>
                      <a:pt x="15025" y="3005"/>
                    </a:lnTo>
                    <a:lnTo>
                      <a:pt x="14432" y="3330"/>
                    </a:lnTo>
                    <a:lnTo>
                      <a:pt x="13858" y="3656"/>
                    </a:lnTo>
                    <a:lnTo>
                      <a:pt x="13283" y="3981"/>
                    </a:lnTo>
                    <a:lnTo>
                      <a:pt x="12709" y="4345"/>
                    </a:lnTo>
                    <a:lnTo>
                      <a:pt x="12154" y="4709"/>
                    </a:lnTo>
                    <a:lnTo>
                      <a:pt x="11618" y="5091"/>
                    </a:lnTo>
                    <a:lnTo>
                      <a:pt x="11082" y="5474"/>
                    </a:lnTo>
                    <a:lnTo>
                      <a:pt x="10546" y="5876"/>
                    </a:lnTo>
                    <a:lnTo>
                      <a:pt x="10049" y="6297"/>
                    </a:lnTo>
                    <a:lnTo>
                      <a:pt x="9532" y="6718"/>
                    </a:lnTo>
                    <a:lnTo>
                      <a:pt x="9034" y="7159"/>
                    </a:lnTo>
                    <a:lnTo>
                      <a:pt x="8556" y="7618"/>
                    </a:lnTo>
                    <a:lnTo>
                      <a:pt x="8077" y="8077"/>
                    </a:lnTo>
                    <a:lnTo>
                      <a:pt x="7618" y="8537"/>
                    </a:lnTo>
                    <a:lnTo>
                      <a:pt x="7178" y="9034"/>
                    </a:lnTo>
                    <a:lnTo>
                      <a:pt x="6737" y="9532"/>
                    </a:lnTo>
                    <a:lnTo>
                      <a:pt x="6297" y="10030"/>
                    </a:lnTo>
                    <a:lnTo>
                      <a:pt x="5895" y="10546"/>
                    </a:lnTo>
                    <a:lnTo>
                      <a:pt x="5493" y="11063"/>
                    </a:lnTo>
                    <a:lnTo>
                      <a:pt x="5091" y="11599"/>
                    </a:lnTo>
                    <a:lnTo>
                      <a:pt x="4709" y="12154"/>
                    </a:lnTo>
                    <a:lnTo>
                      <a:pt x="4345" y="12709"/>
                    </a:lnTo>
                    <a:lnTo>
                      <a:pt x="4000" y="13264"/>
                    </a:lnTo>
                    <a:lnTo>
                      <a:pt x="3656" y="13839"/>
                    </a:lnTo>
                    <a:lnTo>
                      <a:pt x="3330" y="14432"/>
                    </a:lnTo>
                    <a:lnTo>
                      <a:pt x="3024" y="15025"/>
                    </a:lnTo>
                    <a:lnTo>
                      <a:pt x="2718" y="15619"/>
                    </a:lnTo>
                    <a:lnTo>
                      <a:pt x="2450" y="16231"/>
                    </a:lnTo>
                    <a:lnTo>
                      <a:pt x="2182" y="16844"/>
                    </a:lnTo>
                    <a:lnTo>
                      <a:pt x="1914" y="17456"/>
                    </a:lnTo>
                    <a:lnTo>
                      <a:pt x="1684" y="18088"/>
                    </a:lnTo>
                    <a:lnTo>
                      <a:pt x="1455" y="18719"/>
                    </a:lnTo>
                    <a:lnTo>
                      <a:pt x="1244" y="19370"/>
                    </a:lnTo>
                    <a:lnTo>
                      <a:pt x="1053" y="20021"/>
                    </a:lnTo>
                    <a:lnTo>
                      <a:pt x="880" y="20672"/>
                    </a:lnTo>
                    <a:lnTo>
                      <a:pt x="708" y="21342"/>
                    </a:lnTo>
                    <a:lnTo>
                      <a:pt x="574" y="22012"/>
                    </a:lnTo>
                    <a:lnTo>
                      <a:pt x="440" y="22681"/>
                    </a:lnTo>
                    <a:lnTo>
                      <a:pt x="325" y="23371"/>
                    </a:lnTo>
                    <a:lnTo>
                      <a:pt x="230" y="24060"/>
                    </a:lnTo>
                    <a:lnTo>
                      <a:pt x="153" y="24749"/>
                    </a:lnTo>
                    <a:lnTo>
                      <a:pt x="96" y="25457"/>
                    </a:lnTo>
                    <a:lnTo>
                      <a:pt x="38" y="26146"/>
                    </a:lnTo>
                    <a:lnTo>
                      <a:pt x="19" y="26854"/>
                    </a:lnTo>
                    <a:lnTo>
                      <a:pt x="0" y="27562"/>
                    </a:lnTo>
                    <a:lnTo>
                      <a:pt x="19" y="28290"/>
                    </a:lnTo>
                    <a:lnTo>
                      <a:pt x="38" y="28979"/>
                    </a:lnTo>
                    <a:lnTo>
                      <a:pt x="96" y="29687"/>
                    </a:lnTo>
                    <a:lnTo>
                      <a:pt x="153" y="30395"/>
                    </a:lnTo>
                    <a:lnTo>
                      <a:pt x="230" y="31084"/>
                    </a:lnTo>
                    <a:lnTo>
                      <a:pt x="325" y="31773"/>
                    </a:lnTo>
                    <a:lnTo>
                      <a:pt x="440" y="32443"/>
                    </a:lnTo>
                    <a:lnTo>
                      <a:pt x="574" y="33132"/>
                    </a:lnTo>
                    <a:lnTo>
                      <a:pt x="708" y="33802"/>
                    </a:lnTo>
                    <a:lnTo>
                      <a:pt x="880" y="34453"/>
                    </a:lnTo>
                    <a:lnTo>
                      <a:pt x="1053" y="35123"/>
                    </a:lnTo>
                    <a:lnTo>
                      <a:pt x="1244" y="35774"/>
                    </a:lnTo>
                    <a:lnTo>
                      <a:pt x="1455" y="36405"/>
                    </a:lnTo>
                    <a:lnTo>
                      <a:pt x="1684" y="37056"/>
                    </a:lnTo>
                    <a:lnTo>
                      <a:pt x="1914" y="37688"/>
                    </a:lnTo>
                    <a:lnTo>
                      <a:pt x="2182" y="38300"/>
                    </a:lnTo>
                    <a:lnTo>
                      <a:pt x="2450" y="38913"/>
                    </a:lnTo>
                    <a:lnTo>
                      <a:pt x="2718" y="39525"/>
                    </a:lnTo>
                    <a:lnTo>
                      <a:pt x="3024" y="40118"/>
                    </a:lnTo>
                    <a:lnTo>
                      <a:pt x="3330" y="40712"/>
                    </a:lnTo>
                    <a:lnTo>
                      <a:pt x="3656" y="41286"/>
                    </a:lnTo>
                    <a:lnTo>
                      <a:pt x="4000" y="41860"/>
                    </a:lnTo>
                    <a:lnTo>
                      <a:pt x="4345" y="42434"/>
                    </a:lnTo>
                    <a:lnTo>
                      <a:pt x="4709" y="42990"/>
                    </a:lnTo>
                    <a:lnTo>
                      <a:pt x="5091" y="43525"/>
                    </a:lnTo>
                    <a:lnTo>
                      <a:pt x="5493" y="44061"/>
                    </a:lnTo>
                    <a:lnTo>
                      <a:pt x="5895" y="44597"/>
                    </a:lnTo>
                    <a:lnTo>
                      <a:pt x="6297" y="45114"/>
                    </a:lnTo>
                    <a:lnTo>
                      <a:pt x="6737" y="45612"/>
                    </a:lnTo>
                    <a:lnTo>
                      <a:pt x="7178" y="46109"/>
                    </a:lnTo>
                    <a:lnTo>
                      <a:pt x="7618" y="46588"/>
                    </a:lnTo>
                    <a:lnTo>
                      <a:pt x="8077" y="47066"/>
                    </a:lnTo>
                    <a:lnTo>
                      <a:pt x="8556" y="47526"/>
                    </a:lnTo>
                    <a:lnTo>
                      <a:pt x="9034" y="47985"/>
                    </a:lnTo>
                    <a:lnTo>
                      <a:pt x="9532" y="48425"/>
                    </a:lnTo>
                    <a:lnTo>
                      <a:pt x="10049" y="48847"/>
                    </a:lnTo>
                    <a:lnTo>
                      <a:pt x="10546" y="49268"/>
                    </a:lnTo>
                    <a:lnTo>
                      <a:pt x="11082" y="49670"/>
                    </a:lnTo>
                    <a:lnTo>
                      <a:pt x="11618" y="50052"/>
                    </a:lnTo>
                    <a:lnTo>
                      <a:pt x="12154" y="50435"/>
                    </a:lnTo>
                    <a:lnTo>
                      <a:pt x="12709" y="50799"/>
                    </a:lnTo>
                    <a:lnTo>
                      <a:pt x="13283" y="51143"/>
                    </a:lnTo>
                    <a:lnTo>
                      <a:pt x="13858" y="51488"/>
                    </a:lnTo>
                    <a:lnTo>
                      <a:pt x="14432" y="51813"/>
                    </a:lnTo>
                    <a:lnTo>
                      <a:pt x="15025" y="52120"/>
                    </a:lnTo>
                    <a:lnTo>
                      <a:pt x="15619" y="52426"/>
                    </a:lnTo>
                    <a:lnTo>
                      <a:pt x="16231" y="52713"/>
                    </a:lnTo>
                    <a:lnTo>
                      <a:pt x="16844" y="52981"/>
                    </a:lnTo>
                    <a:lnTo>
                      <a:pt x="17475" y="53230"/>
                    </a:lnTo>
                    <a:lnTo>
                      <a:pt x="18107" y="53459"/>
                    </a:lnTo>
                    <a:lnTo>
                      <a:pt x="18738" y="53689"/>
                    </a:lnTo>
                    <a:lnTo>
                      <a:pt x="19370" y="53900"/>
                    </a:lnTo>
                    <a:lnTo>
                      <a:pt x="20021" y="54091"/>
                    </a:lnTo>
                    <a:lnTo>
                      <a:pt x="20691" y="54263"/>
                    </a:lnTo>
                    <a:lnTo>
                      <a:pt x="21361" y="54436"/>
                    </a:lnTo>
                    <a:lnTo>
                      <a:pt x="22031" y="54589"/>
                    </a:lnTo>
                    <a:lnTo>
                      <a:pt x="22701" y="54704"/>
                    </a:lnTo>
                    <a:lnTo>
                      <a:pt x="23370" y="54818"/>
                    </a:lnTo>
                    <a:lnTo>
                      <a:pt x="24060" y="54914"/>
                    </a:lnTo>
                    <a:lnTo>
                      <a:pt x="24768" y="54991"/>
                    </a:lnTo>
                    <a:lnTo>
                      <a:pt x="25457" y="55067"/>
                    </a:lnTo>
                    <a:lnTo>
                      <a:pt x="26165" y="55105"/>
                    </a:lnTo>
                    <a:lnTo>
                      <a:pt x="26873" y="55125"/>
                    </a:lnTo>
                    <a:lnTo>
                      <a:pt x="27581" y="55144"/>
                    </a:lnTo>
                    <a:lnTo>
                      <a:pt x="28290" y="55125"/>
                    </a:lnTo>
                    <a:lnTo>
                      <a:pt x="28998" y="55105"/>
                    </a:lnTo>
                    <a:lnTo>
                      <a:pt x="29706" y="55067"/>
                    </a:lnTo>
                    <a:lnTo>
                      <a:pt x="30395" y="54991"/>
                    </a:lnTo>
                    <a:lnTo>
                      <a:pt x="31084" y="54914"/>
                    </a:lnTo>
                    <a:lnTo>
                      <a:pt x="31773" y="54818"/>
                    </a:lnTo>
                    <a:lnTo>
                      <a:pt x="32462" y="54704"/>
                    </a:lnTo>
                    <a:lnTo>
                      <a:pt x="33132" y="54589"/>
                    </a:lnTo>
                    <a:lnTo>
                      <a:pt x="33802" y="54436"/>
                    </a:lnTo>
                    <a:lnTo>
                      <a:pt x="34472" y="54263"/>
                    </a:lnTo>
                    <a:lnTo>
                      <a:pt x="35123" y="54091"/>
                    </a:lnTo>
                    <a:lnTo>
                      <a:pt x="35773" y="53900"/>
                    </a:lnTo>
                    <a:lnTo>
                      <a:pt x="36424" y="53689"/>
                    </a:lnTo>
                    <a:lnTo>
                      <a:pt x="37056" y="53459"/>
                    </a:lnTo>
                    <a:lnTo>
                      <a:pt x="37687" y="53230"/>
                    </a:lnTo>
                    <a:lnTo>
                      <a:pt x="38319" y="52981"/>
                    </a:lnTo>
                    <a:lnTo>
                      <a:pt x="38932" y="52713"/>
                    </a:lnTo>
                    <a:lnTo>
                      <a:pt x="39525" y="52426"/>
                    </a:lnTo>
                    <a:lnTo>
                      <a:pt x="40137" y="52120"/>
                    </a:lnTo>
                    <a:lnTo>
                      <a:pt x="40712" y="51813"/>
                    </a:lnTo>
                    <a:lnTo>
                      <a:pt x="41305" y="51488"/>
                    </a:lnTo>
                    <a:lnTo>
                      <a:pt x="41879" y="51143"/>
                    </a:lnTo>
                    <a:lnTo>
                      <a:pt x="42434" y="50799"/>
                    </a:lnTo>
                    <a:lnTo>
                      <a:pt x="42989" y="50435"/>
                    </a:lnTo>
                    <a:lnTo>
                      <a:pt x="43544" y="50052"/>
                    </a:lnTo>
                    <a:lnTo>
                      <a:pt x="44080" y="49670"/>
                    </a:lnTo>
                    <a:lnTo>
                      <a:pt x="44597" y="49268"/>
                    </a:lnTo>
                    <a:lnTo>
                      <a:pt x="45114" y="48847"/>
                    </a:lnTo>
                    <a:lnTo>
                      <a:pt x="45631" y="48425"/>
                    </a:lnTo>
                    <a:lnTo>
                      <a:pt x="46109" y="47985"/>
                    </a:lnTo>
                    <a:lnTo>
                      <a:pt x="46607" y="47526"/>
                    </a:lnTo>
                    <a:lnTo>
                      <a:pt x="47066" y="47066"/>
                    </a:lnTo>
                    <a:lnTo>
                      <a:pt x="47545" y="46588"/>
                    </a:lnTo>
                    <a:lnTo>
                      <a:pt x="47985" y="46109"/>
                    </a:lnTo>
                    <a:lnTo>
                      <a:pt x="48425" y="45612"/>
                    </a:lnTo>
                    <a:lnTo>
                      <a:pt x="48846" y="45114"/>
                    </a:lnTo>
                    <a:lnTo>
                      <a:pt x="49267" y="44597"/>
                    </a:lnTo>
                    <a:lnTo>
                      <a:pt x="49669" y="44061"/>
                    </a:lnTo>
                    <a:lnTo>
                      <a:pt x="50071" y="43525"/>
                    </a:lnTo>
                    <a:lnTo>
                      <a:pt x="50435" y="42990"/>
                    </a:lnTo>
                    <a:lnTo>
                      <a:pt x="50799" y="42434"/>
                    </a:lnTo>
                    <a:lnTo>
                      <a:pt x="51162" y="41860"/>
                    </a:lnTo>
                    <a:lnTo>
                      <a:pt x="51488" y="41286"/>
                    </a:lnTo>
                    <a:lnTo>
                      <a:pt x="51813" y="40712"/>
                    </a:lnTo>
                    <a:lnTo>
                      <a:pt x="52138" y="40118"/>
                    </a:lnTo>
                    <a:lnTo>
                      <a:pt x="52426" y="39525"/>
                    </a:lnTo>
                    <a:lnTo>
                      <a:pt x="52713" y="38913"/>
                    </a:lnTo>
                    <a:lnTo>
                      <a:pt x="52981" y="38300"/>
                    </a:lnTo>
                    <a:lnTo>
                      <a:pt x="53229" y="37688"/>
                    </a:lnTo>
                    <a:lnTo>
                      <a:pt x="53478" y="37056"/>
                    </a:lnTo>
                    <a:lnTo>
                      <a:pt x="53708" y="36405"/>
                    </a:lnTo>
                    <a:lnTo>
                      <a:pt x="53919" y="35774"/>
                    </a:lnTo>
                    <a:lnTo>
                      <a:pt x="54110" y="35123"/>
                    </a:lnTo>
                    <a:lnTo>
                      <a:pt x="54282" y="34453"/>
                    </a:lnTo>
                    <a:lnTo>
                      <a:pt x="54435" y="33802"/>
                    </a:lnTo>
                    <a:lnTo>
                      <a:pt x="54588" y="33132"/>
                    </a:lnTo>
                    <a:lnTo>
                      <a:pt x="54722" y="32443"/>
                    </a:lnTo>
                    <a:lnTo>
                      <a:pt x="54837" y="31773"/>
                    </a:lnTo>
                    <a:lnTo>
                      <a:pt x="54933" y="31084"/>
                    </a:lnTo>
                    <a:lnTo>
                      <a:pt x="55010" y="30395"/>
                    </a:lnTo>
                    <a:lnTo>
                      <a:pt x="55067" y="29687"/>
                    </a:lnTo>
                    <a:lnTo>
                      <a:pt x="55105" y="28979"/>
                    </a:lnTo>
                    <a:lnTo>
                      <a:pt x="55144" y="28290"/>
                    </a:lnTo>
                    <a:lnTo>
                      <a:pt x="55144" y="27562"/>
                    </a:lnTo>
                    <a:lnTo>
                      <a:pt x="55144" y="26854"/>
                    </a:lnTo>
                    <a:lnTo>
                      <a:pt x="55105" y="26146"/>
                    </a:lnTo>
                    <a:lnTo>
                      <a:pt x="55067" y="25457"/>
                    </a:lnTo>
                    <a:lnTo>
                      <a:pt x="55010" y="24749"/>
                    </a:lnTo>
                    <a:lnTo>
                      <a:pt x="54933" y="24060"/>
                    </a:lnTo>
                    <a:lnTo>
                      <a:pt x="54837" y="23371"/>
                    </a:lnTo>
                    <a:lnTo>
                      <a:pt x="54722" y="22681"/>
                    </a:lnTo>
                    <a:lnTo>
                      <a:pt x="54588" y="22012"/>
                    </a:lnTo>
                    <a:lnTo>
                      <a:pt x="54435" y="21342"/>
                    </a:lnTo>
                    <a:lnTo>
                      <a:pt x="54282" y="20672"/>
                    </a:lnTo>
                    <a:lnTo>
                      <a:pt x="54110" y="20021"/>
                    </a:lnTo>
                    <a:lnTo>
                      <a:pt x="53919" y="19370"/>
                    </a:lnTo>
                    <a:lnTo>
                      <a:pt x="53708" y="18719"/>
                    </a:lnTo>
                    <a:lnTo>
                      <a:pt x="53478" y="18088"/>
                    </a:lnTo>
                    <a:lnTo>
                      <a:pt x="53229" y="17456"/>
                    </a:lnTo>
                    <a:lnTo>
                      <a:pt x="52981" y="16844"/>
                    </a:lnTo>
                    <a:lnTo>
                      <a:pt x="52713" y="16231"/>
                    </a:lnTo>
                    <a:lnTo>
                      <a:pt x="52426" y="15619"/>
                    </a:lnTo>
                    <a:lnTo>
                      <a:pt x="52138" y="15025"/>
                    </a:lnTo>
                    <a:lnTo>
                      <a:pt x="51813" y="14432"/>
                    </a:lnTo>
                    <a:lnTo>
                      <a:pt x="51488" y="13839"/>
                    </a:lnTo>
                    <a:lnTo>
                      <a:pt x="51162" y="13264"/>
                    </a:lnTo>
                    <a:lnTo>
                      <a:pt x="50799" y="12709"/>
                    </a:lnTo>
                    <a:lnTo>
                      <a:pt x="50435" y="12154"/>
                    </a:lnTo>
                    <a:lnTo>
                      <a:pt x="50071" y="11599"/>
                    </a:lnTo>
                    <a:lnTo>
                      <a:pt x="49669" y="11063"/>
                    </a:lnTo>
                    <a:lnTo>
                      <a:pt x="49267" y="10546"/>
                    </a:lnTo>
                    <a:lnTo>
                      <a:pt x="48846" y="10030"/>
                    </a:lnTo>
                    <a:lnTo>
                      <a:pt x="48425" y="9532"/>
                    </a:lnTo>
                    <a:lnTo>
                      <a:pt x="47985" y="9034"/>
                    </a:lnTo>
                    <a:lnTo>
                      <a:pt x="47545" y="8537"/>
                    </a:lnTo>
                    <a:lnTo>
                      <a:pt x="47066" y="8077"/>
                    </a:lnTo>
                    <a:lnTo>
                      <a:pt x="46607" y="7618"/>
                    </a:lnTo>
                    <a:lnTo>
                      <a:pt x="46109" y="7159"/>
                    </a:lnTo>
                    <a:lnTo>
                      <a:pt x="45631" y="6718"/>
                    </a:lnTo>
                    <a:lnTo>
                      <a:pt x="45114" y="6297"/>
                    </a:lnTo>
                    <a:lnTo>
                      <a:pt x="44597" y="5876"/>
                    </a:lnTo>
                    <a:lnTo>
                      <a:pt x="44080" y="5474"/>
                    </a:lnTo>
                    <a:lnTo>
                      <a:pt x="43544" y="5091"/>
                    </a:lnTo>
                    <a:lnTo>
                      <a:pt x="42989" y="4709"/>
                    </a:lnTo>
                    <a:lnTo>
                      <a:pt x="42434" y="4345"/>
                    </a:lnTo>
                    <a:lnTo>
                      <a:pt x="41879" y="3981"/>
                    </a:lnTo>
                    <a:lnTo>
                      <a:pt x="41305" y="3656"/>
                    </a:lnTo>
                    <a:lnTo>
                      <a:pt x="40712" y="3330"/>
                    </a:lnTo>
                    <a:lnTo>
                      <a:pt x="40137" y="3005"/>
                    </a:lnTo>
                    <a:lnTo>
                      <a:pt x="39525" y="2718"/>
                    </a:lnTo>
                    <a:lnTo>
                      <a:pt x="38932" y="2431"/>
                    </a:lnTo>
                    <a:lnTo>
                      <a:pt x="38319" y="2163"/>
                    </a:lnTo>
                    <a:lnTo>
                      <a:pt x="37687" y="1914"/>
                    </a:lnTo>
                    <a:lnTo>
                      <a:pt x="37056" y="1665"/>
                    </a:lnTo>
                    <a:lnTo>
                      <a:pt x="36424" y="1455"/>
                    </a:lnTo>
                    <a:lnTo>
                      <a:pt x="35773" y="1244"/>
                    </a:lnTo>
                    <a:lnTo>
                      <a:pt x="35123" y="1034"/>
                    </a:lnTo>
                    <a:lnTo>
                      <a:pt x="34472" y="861"/>
                    </a:lnTo>
                    <a:lnTo>
                      <a:pt x="33802" y="708"/>
                    </a:lnTo>
                    <a:lnTo>
                      <a:pt x="33132" y="555"/>
                    </a:lnTo>
                    <a:lnTo>
                      <a:pt x="32462" y="421"/>
                    </a:lnTo>
                    <a:lnTo>
                      <a:pt x="31773" y="306"/>
                    </a:lnTo>
                    <a:lnTo>
                      <a:pt x="31084" y="211"/>
                    </a:lnTo>
                    <a:lnTo>
                      <a:pt x="30395" y="134"/>
                    </a:lnTo>
                    <a:lnTo>
                      <a:pt x="29706" y="77"/>
                    </a:lnTo>
                    <a:lnTo>
                      <a:pt x="28998" y="38"/>
                    </a:lnTo>
                    <a:lnTo>
                      <a:pt x="28290"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55" name="Google Shape;655;p13"/>
              <p:cNvSpPr/>
              <p:nvPr/>
            </p:nvSpPr>
            <p:spPr>
              <a:xfrm>
                <a:off x="3786525" y="2797750"/>
                <a:ext cx="1570950" cy="278525"/>
              </a:xfrm>
              <a:custGeom>
                <a:rect b="b" l="l" r="r" t="t"/>
                <a:pathLst>
                  <a:path extrusionOk="0" h="11141" w="62838">
                    <a:moveTo>
                      <a:pt x="36482" y="0"/>
                    </a:moveTo>
                    <a:lnTo>
                      <a:pt x="35754" y="20"/>
                    </a:lnTo>
                    <a:lnTo>
                      <a:pt x="35046" y="77"/>
                    </a:lnTo>
                    <a:lnTo>
                      <a:pt x="34338" y="173"/>
                    </a:lnTo>
                    <a:lnTo>
                      <a:pt x="33630" y="268"/>
                    </a:lnTo>
                    <a:lnTo>
                      <a:pt x="32941" y="402"/>
                    </a:lnTo>
                    <a:lnTo>
                      <a:pt x="32232" y="555"/>
                    </a:lnTo>
                    <a:lnTo>
                      <a:pt x="31563" y="709"/>
                    </a:lnTo>
                    <a:lnTo>
                      <a:pt x="30893" y="900"/>
                    </a:lnTo>
                    <a:lnTo>
                      <a:pt x="30261" y="1091"/>
                    </a:lnTo>
                    <a:lnTo>
                      <a:pt x="29629" y="1283"/>
                    </a:lnTo>
                    <a:lnTo>
                      <a:pt x="29017" y="1493"/>
                    </a:lnTo>
                    <a:lnTo>
                      <a:pt x="27888" y="1895"/>
                    </a:lnTo>
                    <a:lnTo>
                      <a:pt x="26873" y="2316"/>
                    </a:lnTo>
                    <a:lnTo>
                      <a:pt x="25993" y="2699"/>
                    </a:lnTo>
                    <a:lnTo>
                      <a:pt x="25284" y="3025"/>
                    </a:lnTo>
                    <a:lnTo>
                      <a:pt x="24749" y="3293"/>
                    </a:lnTo>
                    <a:lnTo>
                      <a:pt x="24289" y="3522"/>
                    </a:lnTo>
                    <a:lnTo>
                      <a:pt x="23945" y="3541"/>
                    </a:lnTo>
                    <a:lnTo>
                      <a:pt x="22949" y="3522"/>
                    </a:lnTo>
                    <a:lnTo>
                      <a:pt x="21495" y="3484"/>
                    </a:lnTo>
                    <a:lnTo>
                      <a:pt x="20633" y="3446"/>
                    </a:lnTo>
                    <a:lnTo>
                      <a:pt x="19695" y="3407"/>
                    </a:lnTo>
                    <a:lnTo>
                      <a:pt x="18719" y="3331"/>
                    </a:lnTo>
                    <a:lnTo>
                      <a:pt x="17705" y="3254"/>
                    </a:lnTo>
                    <a:lnTo>
                      <a:pt x="16671" y="3139"/>
                    </a:lnTo>
                    <a:lnTo>
                      <a:pt x="15638" y="3005"/>
                    </a:lnTo>
                    <a:lnTo>
                      <a:pt x="14642" y="2852"/>
                    </a:lnTo>
                    <a:lnTo>
                      <a:pt x="13685" y="2661"/>
                    </a:lnTo>
                    <a:lnTo>
                      <a:pt x="13226" y="2546"/>
                    </a:lnTo>
                    <a:lnTo>
                      <a:pt x="12767" y="2450"/>
                    </a:lnTo>
                    <a:lnTo>
                      <a:pt x="12346" y="2316"/>
                    </a:lnTo>
                    <a:lnTo>
                      <a:pt x="11944" y="2182"/>
                    </a:lnTo>
                    <a:lnTo>
                      <a:pt x="11733" y="2125"/>
                    </a:lnTo>
                    <a:lnTo>
                      <a:pt x="11542" y="2087"/>
                    </a:lnTo>
                    <a:lnTo>
                      <a:pt x="11331" y="2068"/>
                    </a:lnTo>
                    <a:lnTo>
                      <a:pt x="11121" y="2048"/>
                    </a:lnTo>
                    <a:lnTo>
                      <a:pt x="10891" y="2048"/>
                    </a:lnTo>
                    <a:lnTo>
                      <a:pt x="10680" y="2068"/>
                    </a:lnTo>
                    <a:lnTo>
                      <a:pt x="10451" y="2106"/>
                    </a:lnTo>
                    <a:lnTo>
                      <a:pt x="10221" y="2163"/>
                    </a:lnTo>
                    <a:lnTo>
                      <a:pt x="9991" y="2221"/>
                    </a:lnTo>
                    <a:lnTo>
                      <a:pt x="9762" y="2297"/>
                    </a:lnTo>
                    <a:lnTo>
                      <a:pt x="9283" y="2469"/>
                    </a:lnTo>
                    <a:lnTo>
                      <a:pt x="8785" y="2699"/>
                    </a:lnTo>
                    <a:lnTo>
                      <a:pt x="8307" y="2986"/>
                    </a:lnTo>
                    <a:lnTo>
                      <a:pt x="7809" y="3293"/>
                    </a:lnTo>
                    <a:lnTo>
                      <a:pt x="7312" y="3618"/>
                    </a:lnTo>
                    <a:lnTo>
                      <a:pt x="6814" y="4001"/>
                    </a:lnTo>
                    <a:lnTo>
                      <a:pt x="6316" y="4384"/>
                    </a:lnTo>
                    <a:lnTo>
                      <a:pt x="5819" y="4805"/>
                    </a:lnTo>
                    <a:lnTo>
                      <a:pt x="5340" y="5226"/>
                    </a:lnTo>
                    <a:lnTo>
                      <a:pt x="4862" y="5666"/>
                    </a:lnTo>
                    <a:lnTo>
                      <a:pt x="4383" y="6125"/>
                    </a:lnTo>
                    <a:lnTo>
                      <a:pt x="3503" y="7044"/>
                    </a:lnTo>
                    <a:lnTo>
                      <a:pt x="2661" y="7925"/>
                    </a:lnTo>
                    <a:lnTo>
                      <a:pt x="1914" y="8786"/>
                    </a:lnTo>
                    <a:lnTo>
                      <a:pt x="1263" y="9551"/>
                    </a:lnTo>
                    <a:lnTo>
                      <a:pt x="746" y="10202"/>
                    </a:lnTo>
                    <a:lnTo>
                      <a:pt x="345" y="10700"/>
                    </a:lnTo>
                    <a:lnTo>
                      <a:pt x="0" y="11140"/>
                    </a:lnTo>
                    <a:lnTo>
                      <a:pt x="62838" y="11140"/>
                    </a:lnTo>
                    <a:lnTo>
                      <a:pt x="62532" y="10796"/>
                    </a:lnTo>
                    <a:lnTo>
                      <a:pt x="62168" y="10413"/>
                    </a:lnTo>
                    <a:lnTo>
                      <a:pt x="61709" y="9896"/>
                    </a:lnTo>
                    <a:lnTo>
                      <a:pt x="61115" y="9303"/>
                    </a:lnTo>
                    <a:lnTo>
                      <a:pt x="60445" y="8652"/>
                    </a:lnTo>
                    <a:lnTo>
                      <a:pt x="59699" y="7982"/>
                    </a:lnTo>
                    <a:lnTo>
                      <a:pt x="59297" y="7637"/>
                    </a:lnTo>
                    <a:lnTo>
                      <a:pt x="58876" y="7293"/>
                    </a:lnTo>
                    <a:lnTo>
                      <a:pt x="58436" y="6948"/>
                    </a:lnTo>
                    <a:lnTo>
                      <a:pt x="57995" y="6623"/>
                    </a:lnTo>
                    <a:lnTo>
                      <a:pt x="57536" y="6298"/>
                    </a:lnTo>
                    <a:lnTo>
                      <a:pt x="57077" y="6010"/>
                    </a:lnTo>
                    <a:lnTo>
                      <a:pt x="56598" y="5723"/>
                    </a:lnTo>
                    <a:lnTo>
                      <a:pt x="56120" y="5455"/>
                    </a:lnTo>
                    <a:lnTo>
                      <a:pt x="55622" y="5226"/>
                    </a:lnTo>
                    <a:lnTo>
                      <a:pt x="55144" y="5015"/>
                    </a:lnTo>
                    <a:lnTo>
                      <a:pt x="54646" y="4824"/>
                    </a:lnTo>
                    <a:lnTo>
                      <a:pt x="54167" y="4690"/>
                    </a:lnTo>
                    <a:lnTo>
                      <a:pt x="53670" y="4575"/>
                    </a:lnTo>
                    <a:lnTo>
                      <a:pt x="53191" y="4518"/>
                    </a:lnTo>
                    <a:lnTo>
                      <a:pt x="52942" y="4498"/>
                    </a:lnTo>
                    <a:lnTo>
                      <a:pt x="52713" y="4498"/>
                    </a:lnTo>
                    <a:lnTo>
                      <a:pt x="52464" y="4518"/>
                    </a:lnTo>
                    <a:lnTo>
                      <a:pt x="52234" y="4537"/>
                    </a:lnTo>
                    <a:lnTo>
                      <a:pt x="52004" y="4575"/>
                    </a:lnTo>
                    <a:lnTo>
                      <a:pt x="51775" y="4613"/>
                    </a:lnTo>
                    <a:lnTo>
                      <a:pt x="51545" y="4671"/>
                    </a:lnTo>
                    <a:lnTo>
                      <a:pt x="51315" y="4747"/>
                    </a:lnTo>
                    <a:lnTo>
                      <a:pt x="50894" y="4900"/>
                    </a:lnTo>
                    <a:lnTo>
                      <a:pt x="50492" y="5034"/>
                    </a:lnTo>
                    <a:lnTo>
                      <a:pt x="50129" y="5130"/>
                    </a:lnTo>
                    <a:lnTo>
                      <a:pt x="49784" y="5207"/>
                    </a:lnTo>
                    <a:lnTo>
                      <a:pt x="49478" y="5264"/>
                    </a:lnTo>
                    <a:lnTo>
                      <a:pt x="49191" y="5302"/>
                    </a:lnTo>
                    <a:lnTo>
                      <a:pt x="48655" y="5302"/>
                    </a:lnTo>
                    <a:lnTo>
                      <a:pt x="48425" y="5264"/>
                    </a:lnTo>
                    <a:lnTo>
                      <a:pt x="48215" y="5226"/>
                    </a:lnTo>
                    <a:lnTo>
                      <a:pt x="48004" y="5149"/>
                    </a:lnTo>
                    <a:lnTo>
                      <a:pt x="47794" y="5073"/>
                    </a:lnTo>
                    <a:lnTo>
                      <a:pt x="47602" y="4958"/>
                    </a:lnTo>
                    <a:lnTo>
                      <a:pt x="47392" y="4843"/>
                    </a:lnTo>
                    <a:lnTo>
                      <a:pt x="47009" y="4556"/>
                    </a:lnTo>
                    <a:lnTo>
                      <a:pt x="46588" y="4230"/>
                    </a:lnTo>
                    <a:lnTo>
                      <a:pt x="46109" y="3848"/>
                    </a:lnTo>
                    <a:lnTo>
                      <a:pt x="45592" y="3407"/>
                    </a:lnTo>
                    <a:lnTo>
                      <a:pt x="44980" y="2948"/>
                    </a:lnTo>
                    <a:lnTo>
                      <a:pt x="44635" y="2699"/>
                    </a:lnTo>
                    <a:lnTo>
                      <a:pt x="44253" y="2450"/>
                    </a:lnTo>
                    <a:lnTo>
                      <a:pt x="43851" y="2202"/>
                    </a:lnTo>
                    <a:lnTo>
                      <a:pt x="43410" y="1934"/>
                    </a:lnTo>
                    <a:lnTo>
                      <a:pt x="42932" y="1666"/>
                    </a:lnTo>
                    <a:lnTo>
                      <a:pt x="42415" y="1398"/>
                    </a:lnTo>
                    <a:lnTo>
                      <a:pt x="41860" y="1130"/>
                    </a:lnTo>
                    <a:lnTo>
                      <a:pt x="41248" y="843"/>
                    </a:lnTo>
                    <a:lnTo>
                      <a:pt x="40922" y="709"/>
                    </a:lnTo>
                    <a:lnTo>
                      <a:pt x="40597" y="594"/>
                    </a:lnTo>
                    <a:lnTo>
                      <a:pt x="40271" y="479"/>
                    </a:lnTo>
                    <a:lnTo>
                      <a:pt x="39946" y="383"/>
                    </a:lnTo>
                    <a:lnTo>
                      <a:pt x="39621" y="307"/>
                    </a:lnTo>
                    <a:lnTo>
                      <a:pt x="39276" y="230"/>
                    </a:lnTo>
                    <a:lnTo>
                      <a:pt x="38587" y="115"/>
                    </a:lnTo>
                    <a:lnTo>
                      <a:pt x="37898" y="39"/>
                    </a:lnTo>
                    <a:lnTo>
                      <a:pt x="37190" y="0"/>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56" name="Google Shape;656;p13"/>
              <p:cNvSpPr/>
              <p:nvPr/>
            </p:nvSpPr>
            <p:spPr>
              <a:xfrm>
                <a:off x="4814825" y="2239325"/>
                <a:ext cx="108175" cy="267500"/>
              </a:xfrm>
              <a:custGeom>
                <a:rect b="b" l="l" r="r" t="t"/>
                <a:pathLst>
                  <a:path extrusionOk="0" h="10700" w="4327">
                    <a:moveTo>
                      <a:pt x="20" y="0"/>
                    </a:moveTo>
                    <a:lnTo>
                      <a:pt x="1" y="422"/>
                    </a:lnTo>
                    <a:lnTo>
                      <a:pt x="1" y="843"/>
                    </a:lnTo>
                    <a:lnTo>
                      <a:pt x="20" y="1264"/>
                    </a:lnTo>
                    <a:lnTo>
                      <a:pt x="77" y="1685"/>
                    </a:lnTo>
                    <a:lnTo>
                      <a:pt x="135" y="2106"/>
                    </a:lnTo>
                    <a:lnTo>
                      <a:pt x="230" y="2527"/>
                    </a:lnTo>
                    <a:lnTo>
                      <a:pt x="345" y="2929"/>
                    </a:lnTo>
                    <a:lnTo>
                      <a:pt x="460" y="3331"/>
                    </a:lnTo>
                    <a:lnTo>
                      <a:pt x="3044" y="10700"/>
                    </a:lnTo>
                    <a:lnTo>
                      <a:pt x="3695" y="10470"/>
                    </a:lnTo>
                    <a:lnTo>
                      <a:pt x="4326" y="10241"/>
                    </a:lnTo>
                    <a:lnTo>
                      <a:pt x="1762" y="2872"/>
                    </a:lnTo>
                    <a:lnTo>
                      <a:pt x="1609" y="2489"/>
                    </a:lnTo>
                    <a:lnTo>
                      <a:pt x="1436" y="2087"/>
                    </a:lnTo>
                    <a:lnTo>
                      <a:pt x="1245" y="1723"/>
                    </a:lnTo>
                    <a:lnTo>
                      <a:pt x="1034" y="1359"/>
                    </a:lnTo>
                    <a:lnTo>
                      <a:pt x="805" y="996"/>
                    </a:lnTo>
                    <a:lnTo>
                      <a:pt x="575" y="651"/>
                    </a:lnTo>
                    <a:lnTo>
                      <a:pt x="307" y="326"/>
                    </a:lnTo>
                    <a:lnTo>
                      <a:pt x="20"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57" name="Google Shape;657;p13"/>
              <p:cNvSpPr/>
              <p:nvPr/>
            </p:nvSpPr>
            <p:spPr>
              <a:xfrm>
                <a:off x="4911500" y="2481925"/>
                <a:ext cx="265600" cy="114400"/>
              </a:xfrm>
              <a:custGeom>
                <a:rect b="b" l="l" r="r" t="t"/>
                <a:pathLst>
                  <a:path extrusionOk="0" h="4576" w="10624">
                    <a:moveTo>
                      <a:pt x="498" y="1"/>
                    </a:moveTo>
                    <a:lnTo>
                      <a:pt x="249" y="651"/>
                    </a:lnTo>
                    <a:lnTo>
                      <a:pt x="0" y="1283"/>
                    </a:lnTo>
                    <a:lnTo>
                      <a:pt x="7312" y="4039"/>
                    </a:lnTo>
                    <a:lnTo>
                      <a:pt x="7714" y="4192"/>
                    </a:lnTo>
                    <a:lnTo>
                      <a:pt x="8116" y="4307"/>
                    </a:lnTo>
                    <a:lnTo>
                      <a:pt x="8518" y="4403"/>
                    </a:lnTo>
                    <a:lnTo>
                      <a:pt x="8939" y="4480"/>
                    </a:lnTo>
                    <a:lnTo>
                      <a:pt x="9360" y="4537"/>
                    </a:lnTo>
                    <a:lnTo>
                      <a:pt x="9781" y="4556"/>
                    </a:lnTo>
                    <a:lnTo>
                      <a:pt x="10202" y="4575"/>
                    </a:lnTo>
                    <a:lnTo>
                      <a:pt x="10623" y="4575"/>
                    </a:lnTo>
                    <a:lnTo>
                      <a:pt x="10317" y="4288"/>
                    </a:lnTo>
                    <a:lnTo>
                      <a:pt x="9991" y="4001"/>
                    </a:lnTo>
                    <a:lnTo>
                      <a:pt x="9647" y="3752"/>
                    </a:lnTo>
                    <a:lnTo>
                      <a:pt x="9302" y="3523"/>
                    </a:lnTo>
                    <a:lnTo>
                      <a:pt x="8939" y="3312"/>
                    </a:lnTo>
                    <a:lnTo>
                      <a:pt x="8556" y="3101"/>
                    </a:lnTo>
                    <a:lnTo>
                      <a:pt x="8173" y="2929"/>
                    </a:lnTo>
                    <a:lnTo>
                      <a:pt x="7790" y="2757"/>
                    </a:lnTo>
                    <a:lnTo>
                      <a:pt x="49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58" name="Google Shape;658;p13"/>
              <p:cNvSpPr/>
              <p:nvPr/>
            </p:nvSpPr>
            <p:spPr>
              <a:xfrm>
                <a:off x="4755500" y="2496775"/>
                <a:ext cx="156025" cy="246925"/>
              </a:xfrm>
              <a:custGeom>
                <a:rect b="b" l="l" r="r" t="t"/>
                <a:pathLst>
                  <a:path extrusionOk="0" h="9877" w="6241">
                    <a:moveTo>
                      <a:pt x="5073" y="0"/>
                    </a:moveTo>
                    <a:lnTo>
                      <a:pt x="1091" y="6699"/>
                    </a:lnTo>
                    <a:lnTo>
                      <a:pt x="881" y="7082"/>
                    </a:lnTo>
                    <a:lnTo>
                      <a:pt x="689" y="7446"/>
                    </a:lnTo>
                    <a:lnTo>
                      <a:pt x="536" y="7848"/>
                    </a:lnTo>
                    <a:lnTo>
                      <a:pt x="383" y="8230"/>
                    </a:lnTo>
                    <a:lnTo>
                      <a:pt x="249" y="8632"/>
                    </a:lnTo>
                    <a:lnTo>
                      <a:pt x="153" y="9053"/>
                    </a:lnTo>
                    <a:lnTo>
                      <a:pt x="58" y="9455"/>
                    </a:lnTo>
                    <a:lnTo>
                      <a:pt x="0" y="9876"/>
                    </a:lnTo>
                    <a:lnTo>
                      <a:pt x="345" y="9628"/>
                    </a:lnTo>
                    <a:lnTo>
                      <a:pt x="651" y="9360"/>
                    </a:lnTo>
                    <a:lnTo>
                      <a:pt x="976" y="9053"/>
                    </a:lnTo>
                    <a:lnTo>
                      <a:pt x="1264" y="8766"/>
                    </a:lnTo>
                    <a:lnTo>
                      <a:pt x="1532" y="8441"/>
                    </a:lnTo>
                    <a:lnTo>
                      <a:pt x="1800" y="8116"/>
                    </a:lnTo>
                    <a:lnTo>
                      <a:pt x="2048" y="7752"/>
                    </a:lnTo>
                    <a:lnTo>
                      <a:pt x="2259" y="7407"/>
                    </a:lnTo>
                    <a:lnTo>
                      <a:pt x="6240" y="689"/>
                    </a:lnTo>
                    <a:lnTo>
                      <a:pt x="5666" y="345"/>
                    </a:lnTo>
                    <a:lnTo>
                      <a:pt x="507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59" name="Google Shape;659;p13"/>
              <p:cNvSpPr/>
              <p:nvPr/>
            </p:nvSpPr>
            <p:spPr>
              <a:xfrm>
                <a:off x="4869850" y="2462800"/>
                <a:ext cx="75650" cy="75625"/>
              </a:xfrm>
              <a:custGeom>
                <a:rect b="b" l="l" r="r" t="t"/>
                <a:pathLst>
                  <a:path extrusionOk="0" h="3025" w="3026">
                    <a:moveTo>
                      <a:pt x="1513" y="0"/>
                    </a:moveTo>
                    <a:lnTo>
                      <a:pt x="1360" y="19"/>
                    </a:lnTo>
                    <a:lnTo>
                      <a:pt x="1207" y="38"/>
                    </a:lnTo>
                    <a:lnTo>
                      <a:pt x="1054" y="77"/>
                    </a:lnTo>
                    <a:lnTo>
                      <a:pt x="920" y="134"/>
                    </a:lnTo>
                    <a:lnTo>
                      <a:pt x="786" y="191"/>
                    </a:lnTo>
                    <a:lnTo>
                      <a:pt x="671" y="268"/>
                    </a:lnTo>
                    <a:lnTo>
                      <a:pt x="556" y="345"/>
                    </a:lnTo>
                    <a:lnTo>
                      <a:pt x="441" y="459"/>
                    </a:lnTo>
                    <a:lnTo>
                      <a:pt x="345" y="555"/>
                    </a:lnTo>
                    <a:lnTo>
                      <a:pt x="250" y="670"/>
                    </a:lnTo>
                    <a:lnTo>
                      <a:pt x="192" y="804"/>
                    </a:lnTo>
                    <a:lnTo>
                      <a:pt x="116" y="938"/>
                    </a:lnTo>
                    <a:lnTo>
                      <a:pt x="77" y="1072"/>
                    </a:lnTo>
                    <a:lnTo>
                      <a:pt x="39" y="1206"/>
                    </a:lnTo>
                    <a:lnTo>
                      <a:pt x="1" y="1359"/>
                    </a:lnTo>
                    <a:lnTo>
                      <a:pt x="1" y="1512"/>
                    </a:lnTo>
                    <a:lnTo>
                      <a:pt x="1" y="1665"/>
                    </a:lnTo>
                    <a:lnTo>
                      <a:pt x="39" y="1818"/>
                    </a:lnTo>
                    <a:lnTo>
                      <a:pt x="77" y="1972"/>
                    </a:lnTo>
                    <a:lnTo>
                      <a:pt x="116" y="2105"/>
                    </a:lnTo>
                    <a:lnTo>
                      <a:pt x="192" y="2239"/>
                    </a:lnTo>
                    <a:lnTo>
                      <a:pt x="250" y="2373"/>
                    </a:lnTo>
                    <a:lnTo>
                      <a:pt x="345" y="2488"/>
                    </a:lnTo>
                    <a:lnTo>
                      <a:pt x="441" y="2584"/>
                    </a:lnTo>
                    <a:lnTo>
                      <a:pt x="556" y="2680"/>
                    </a:lnTo>
                    <a:lnTo>
                      <a:pt x="671" y="2775"/>
                    </a:lnTo>
                    <a:lnTo>
                      <a:pt x="786" y="2852"/>
                    </a:lnTo>
                    <a:lnTo>
                      <a:pt x="920" y="2909"/>
                    </a:lnTo>
                    <a:lnTo>
                      <a:pt x="1054" y="2967"/>
                    </a:lnTo>
                    <a:lnTo>
                      <a:pt x="1207" y="3005"/>
                    </a:lnTo>
                    <a:lnTo>
                      <a:pt x="1360" y="3024"/>
                    </a:lnTo>
                    <a:lnTo>
                      <a:pt x="1666" y="3024"/>
                    </a:lnTo>
                    <a:lnTo>
                      <a:pt x="1819" y="3005"/>
                    </a:lnTo>
                    <a:lnTo>
                      <a:pt x="1953" y="2967"/>
                    </a:lnTo>
                    <a:lnTo>
                      <a:pt x="2106" y="2909"/>
                    </a:lnTo>
                    <a:lnTo>
                      <a:pt x="2240" y="2852"/>
                    </a:lnTo>
                    <a:lnTo>
                      <a:pt x="2355" y="2775"/>
                    </a:lnTo>
                    <a:lnTo>
                      <a:pt x="2470" y="2680"/>
                    </a:lnTo>
                    <a:lnTo>
                      <a:pt x="2585" y="2584"/>
                    </a:lnTo>
                    <a:lnTo>
                      <a:pt x="2681" y="2488"/>
                    </a:lnTo>
                    <a:lnTo>
                      <a:pt x="2757" y="2373"/>
                    </a:lnTo>
                    <a:lnTo>
                      <a:pt x="2834" y="2239"/>
                    </a:lnTo>
                    <a:lnTo>
                      <a:pt x="2910" y="2105"/>
                    </a:lnTo>
                    <a:lnTo>
                      <a:pt x="2949" y="1972"/>
                    </a:lnTo>
                    <a:lnTo>
                      <a:pt x="2987" y="1818"/>
                    </a:lnTo>
                    <a:lnTo>
                      <a:pt x="3006" y="1665"/>
                    </a:lnTo>
                    <a:lnTo>
                      <a:pt x="3025" y="1512"/>
                    </a:lnTo>
                    <a:lnTo>
                      <a:pt x="3006" y="1359"/>
                    </a:lnTo>
                    <a:lnTo>
                      <a:pt x="2987" y="1206"/>
                    </a:lnTo>
                    <a:lnTo>
                      <a:pt x="2949" y="1072"/>
                    </a:lnTo>
                    <a:lnTo>
                      <a:pt x="2910" y="938"/>
                    </a:lnTo>
                    <a:lnTo>
                      <a:pt x="2834" y="804"/>
                    </a:lnTo>
                    <a:lnTo>
                      <a:pt x="2757" y="670"/>
                    </a:lnTo>
                    <a:lnTo>
                      <a:pt x="2681" y="555"/>
                    </a:lnTo>
                    <a:lnTo>
                      <a:pt x="2585" y="459"/>
                    </a:lnTo>
                    <a:lnTo>
                      <a:pt x="2470" y="345"/>
                    </a:lnTo>
                    <a:lnTo>
                      <a:pt x="2355" y="268"/>
                    </a:lnTo>
                    <a:lnTo>
                      <a:pt x="2240" y="191"/>
                    </a:lnTo>
                    <a:lnTo>
                      <a:pt x="2106" y="134"/>
                    </a:lnTo>
                    <a:lnTo>
                      <a:pt x="1953" y="77"/>
                    </a:lnTo>
                    <a:lnTo>
                      <a:pt x="1819" y="38"/>
                    </a:lnTo>
                    <a:lnTo>
                      <a:pt x="1666" y="19"/>
                    </a:lnTo>
                    <a:lnTo>
                      <a:pt x="1513"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0" name="Google Shape;660;p13"/>
              <p:cNvSpPr/>
              <p:nvPr/>
            </p:nvSpPr>
            <p:spPr>
              <a:xfrm>
                <a:off x="4893300" y="2486225"/>
                <a:ext cx="28750" cy="28750"/>
              </a:xfrm>
              <a:custGeom>
                <a:rect b="b" l="l" r="r" t="t"/>
                <a:pathLst>
                  <a:path extrusionOk="0" h="1150" w="1150">
                    <a:moveTo>
                      <a:pt x="575" y="1"/>
                    </a:moveTo>
                    <a:lnTo>
                      <a:pt x="460" y="20"/>
                    </a:lnTo>
                    <a:lnTo>
                      <a:pt x="345" y="58"/>
                    </a:lnTo>
                    <a:lnTo>
                      <a:pt x="250" y="116"/>
                    </a:lnTo>
                    <a:lnTo>
                      <a:pt x="173" y="173"/>
                    </a:lnTo>
                    <a:lnTo>
                      <a:pt x="96" y="269"/>
                    </a:lnTo>
                    <a:lnTo>
                      <a:pt x="39" y="365"/>
                    </a:lnTo>
                    <a:lnTo>
                      <a:pt x="20" y="460"/>
                    </a:lnTo>
                    <a:lnTo>
                      <a:pt x="1" y="575"/>
                    </a:lnTo>
                    <a:lnTo>
                      <a:pt x="20" y="690"/>
                    </a:lnTo>
                    <a:lnTo>
                      <a:pt x="39" y="805"/>
                    </a:lnTo>
                    <a:lnTo>
                      <a:pt x="96" y="901"/>
                    </a:lnTo>
                    <a:lnTo>
                      <a:pt x="173" y="996"/>
                    </a:lnTo>
                    <a:lnTo>
                      <a:pt x="250" y="1054"/>
                    </a:lnTo>
                    <a:lnTo>
                      <a:pt x="345" y="1111"/>
                    </a:lnTo>
                    <a:lnTo>
                      <a:pt x="460" y="1149"/>
                    </a:lnTo>
                    <a:lnTo>
                      <a:pt x="690" y="1149"/>
                    </a:lnTo>
                    <a:lnTo>
                      <a:pt x="805" y="1111"/>
                    </a:lnTo>
                    <a:lnTo>
                      <a:pt x="900" y="1054"/>
                    </a:lnTo>
                    <a:lnTo>
                      <a:pt x="977" y="996"/>
                    </a:lnTo>
                    <a:lnTo>
                      <a:pt x="1053" y="901"/>
                    </a:lnTo>
                    <a:lnTo>
                      <a:pt x="1111" y="805"/>
                    </a:lnTo>
                    <a:lnTo>
                      <a:pt x="1130" y="690"/>
                    </a:lnTo>
                    <a:lnTo>
                      <a:pt x="1149" y="575"/>
                    </a:lnTo>
                    <a:lnTo>
                      <a:pt x="1130" y="460"/>
                    </a:lnTo>
                    <a:lnTo>
                      <a:pt x="1111" y="365"/>
                    </a:lnTo>
                    <a:lnTo>
                      <a:pt x="1053" y="269"/>
                    </a:lnTo>
                    <a:lnTo>
                      <a:pt x="977" y="173"/>
                    </a:lnTo>
                    <a:lnTo>
                      <a:pt x="900" y="116"/>
                    </a:lnTo>
                    <a:lnTo>
                      <a:pt x="805" y="58"/>
                    </a:lnTo>
                    <a:lnTo>
                      <a:pt x="690" y="20"/>
                    </a:lnTo>
                    <a:lnTo>
                      <a:pt x="575"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1" name="Google Shape;661;p13"/>
              <p:cNvSpPr/>
              <p:nvPr/>
            </p:nvSpPr>
            <p:spPr>
              <a:xfrm>
                <a:off x="4891400" y="2523550"/>
                <a:ext cx="32550" cy="570425"/>
              </a:xfrm>
              <a:custGeom>
                <a:rect b="b" l="l" r="r" t="t"/>
                <a:pathLst>
                  <a:path extrusionOk="0" h="22817" w="1302">
                    <a:moveTo>
                      <a:pt x="345" y="1"/>
                    </a:moveTo>
                    <a:lnTo>
                      <a:pt x="77" y="2987"/>
                    </a:lnTo>
                    <a:lnTo>
                      <a:pt x="19" y="3944"/>
                    </a:lnTo>
                    <a:lnTo>
                      <a:pt x="0" y="4901"/>
                    </a:lnTo>
                    <a:lnTo>
                      <a:pt x="0" y="22816"/>
                    </a:lnTo>
                    <a:lnTo>
                      <a:pt x="1302" y="22816"/>
                    </a:lnTo>
                    <a:lnTo>
                      <a:pt x="1302" y="4901"/>
                    </a:lnTo>
                    <a:lnTo>
                      <a:pt x="1283" y="3944"/>
                    </a:lnTo>
                    <a:lnTo>
                      <a:pt x="1206" y="2987"/>
                    </a:lnTo>
                    <a:lnTo>
                      <a:pt x="957"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2" name="Google Shape;662;p13"/>
              <p:cNvSpPr/>
              <p:nvPr/>
            </p:nvSpPr>
            <p:spPr>
              <a:xfrm>
                <a:off x="4535375" y="2302475"/>
                <a:ext cx="108175" cy="267050"/>
              </a:xfrm>
              <a:custGeom>
                <a:rect b="b" l="l" r="r" t="t"/>
                <a:pathLst>
                  <a:path extrusionOk="0" h="10682" w="4327">
                    <a:moveTo>
                      <a:pt x="4307" y="1"/>
                    </a:moveTo>
                    <a:lnTo>
                      <a:pt x="4039" y="307"/>
                    </a:lnTo>
                    <a:lnTo>
                      <a:pt x="3771" y="652"/>
                    </a:lnTo>
                    <a:lnTo>
                      <a:pt x="3523" y="996"/>
                    </a:lnTo>
                    <a:lnTo>
                      <a:pt x="3293" y="1341"/>
                    </a:lnTo>
                    <a:lnTo>
                      <a:pt x="3101" y="1724"/>
                    </a:lnTo>
                    <a:lnTo>
                      <a:pt x="2910" y="2087"/>
                    </a:lnTo>
                    <a:lnTo>
                      <a:pt x="2738" y="2470"/>
                    </a:lnTo>
                    <a:lnTo>
                      <a:pt x="2585" y="2872"/>
                    </a:lnTo>
                    <a:lnTo>
                      <a:pt x="1" y="10241"/>
                    </a:lnTo>
                    <a:lnTo>
                      <a:pt x="652" y="10471"/>
                    </a:lnTo>
                    <a:lnTo>
                      <a:pt x="1283" y="10681"/>
                    </a:lnTo>
                    <a:lnTo>
                      <a:pt x="3867" y="3331"/>
                    </a:lnTo>
                    <a:lnTo>
                      <a:pt x="4001" y="2929"/>
                    </a:lnTo>
                    <a:lnTo>
                      <a:pt x="4116" y="2508"/>
                    </a:lnTo>
                    <a:lnTo>
                      <a:pt x="4192" y="2106"/>
                    </a:lnTo>
                    <a:lnTo>
                      <a:pt x="4269" y="1685"/>
                    </a:lnTo>
                    <a:lnTo>
                      <a:pt x="4307" y="1264"/>
                    </a:lnTo>
                    <a:lnTo>
                      <a:pt x="4326" y="843"/>
                    </a:lnTo>
                    <a:lnTo>
                      <a:pt x="4326" y="422"/>
                    </a:lnTo>
                    <a:lnTo>
                      <a:pt x="430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3" name="Google Shape;663;p13"/>
              <p:cNvSpPr/>
              <p:nvPr/>
            </p:nvSpPr>
            <p:spPr>
              <a:xfrm>
                <a:off x="4281775" y="2545100"/>
                <a:ext cx="265125" cy="114375"/>
              </a:xfrm>
              <a:custGeom>
                <a:rect b="b" l="l" r="r" t="t"/>
                <a:pathLst>
                  <a:path extrusionOk="0" h="4575" w="10605">
                    <a:moveTo>
                      <a:pt x="10126" y="0"/>
                    </a:moveTo>
                    <a:lnTo>
                      <a:pt x="2833" y="2756"/>
                    </a:lnTo>
                    <a:lnTo>
                      <a:pt x="2431" y="2929"/>
                    </a:lnTo>
                    <a:lnTo>
                      <a:pt x="2048" y="3101"/>
                    </a:lnTo>
                    <a:lnTo>
                      <a:pt x="1685" y="3292"/>
                    </a:lnTo>
                    <a:lnTo>
                      <a:pt x="1321" y="3522"/>
                    </a:lnTo>
                    <a:lnTo>
                      <a:pt x="957" y="3752"/>
                    </a:lnTo>
                    <a:lnTo>
                      <a:pt x="632" y="4001"/>
                    </a:lnTo>
                    <a:lnTo>
                      <a:pt x="307" y="4269"/>
                    </a:lnTo>
                    <a:lnTo>
                      <a:pt x="0" y="4556"/>
                    </a:lnTo>
                    <a:lnTo>
                      <a:pt x="421" y="4575"/>
                    </a:lnTo>
                    <a:lnTo>
                      <a:pt x="843" y="4556"/>
                    </a:lnTo>
                    <a:lnTo>
                      <a:pt x="1264" y="4536"/>
                    </a:lnTo>
                    <a:lnTo>
                      <a:pt x="1685" y="4479"/>
                    </a:lnTo>
                    <a:lnTo>
                      <a:pt x="2087" y="4403"/>
                    </a:lnTo>
                    <a:lnTo>
                      <a:pt x="2508" y="4307"/>
                    </a:lnTo>
                    <a:lnTo>
                      <a:pt x="2910" y="4173"/>
                    </a:lnTo>
                    <a:lnTo>
                      <a:pt x="3312" y="4039"/>
                    </a:lnTo>
                    <a:lnTo>
                      <a:pt x="10604" y="1283"/>
                    </a:lnTo>
                    <a:lnTo>
                      <a:pt x="10374" y="651"/>
                    </a:lnTo>
                    <a:lnTo>
                      <a:pt x="1012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4" name="Google Shape;664;p13"/>
              <p:cNvSpPr/>
              <p:nvPr/>
            </p:nvSpPr>
            <p:spPr>
              <a:xfrm>
                <a:off x="4546875" y="2559925"/>
                <a:ext cx="156500" cy="246950"/>
              </a:xfrm>
              <a:custGeom>
                <a:rect b="b" l="l" r="r" t="t"/>
                <a:pathLst>
                  <a:path extrusionOk="0" h="9878" w="6260">
                    <a:moveTo>
                      <a:pt x="1187" y="1"/>
                    </a:moveTo>
                    <a:lnTo>
                      <a:pt x="593" y="345"/>
                    </a:lnTo>
                    <a:lnTo>
                      <a:pt x="0" y="690"/>
                    </a:lnTo>
                    <a:lnTo>
                      <a:pt x="3981" y="7408"/>
                    </a:lnTo>
                    <a:lnTo>
                      <a:pt x="4211" y="7752"/>
                    </a:lnTo>
                    <a:lnTo>
                      <a:pt x="4460" y="8097"/>
                    </a:lnTo>
                    <a:lnTo>
                      <a:pt x="4709" y="8442"/>
                    </a:lnTo>
                    <a:lnTo>
                      <a:pt x="4996" y="8748"/>
                    </a:lnTo>
                    <a:lnTo>
                      <a:pt x="5283" y="9054"/>
                    </a:lnTo>
                    <a:lnTo>
                      <a:pt x="5589" y="9341"/>
                    </a:lnTo>
                    <a:lnTo>
                      <a:pt x="5914" y="9628"/>
                    </a:lnTo>
                    <a:lnTo>
                      <a:pt x="6259" y="9877"/>
                    </a:lnTo>
                    <a:lnTo>
                      <a:pt x="6182" y="9456"/>
                    </a:lnTo>
                    <a:lnTo>
                      <a:pt x="6106" y="9054"/>
                    </a:lnTo>
                    <a:lnTo>
                      <a:pt x="5991" y="8633"/>
                    </a:lnTo>
                    <a:lnTo>
                      <a:pt x="5876" y="8231"/>
                    </a:lnTo>
                    <a:lnTo>
                      <a:pt x="5723" y="7829"/>
                    </a:lnTo>
                    <a:lnTo>
                      <a:pt x="5551" y="7446"/>
                    </a:lnTo>
                    <a:lnTo>
                      <a:pt x="5359" y="7063"/>
                    </a:lnTo>
                    <a:lnTo>
                      <a:pt x="5168" y="6700"/>
                    </a:lnTo>
                    <a:lnTo>
                      <a:pt x="118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5" name="Google Shape;665;p13"/>
              <p:cNvSpPr/>
              <p:nvPr/>
            </p:nvSpPr>
            <p:spPr>
              <a:xfrm>
                <a:off x="4513375" y="2525950"/>
                <a:ext cx="75625" cy="75625"/>
              </a:xfrm>
              <a:custGeom>
                <a:rect b="b" l="l" r="r" t="t"/>
                <a:pathLst>
                  <a:path extrusionOk="0" h="3025" w="3025">
                    <a:moveTo>
                      <a:pt x="1512" y="1"/>
                    </a:moveTo>
                    <a:lnTo>
                      <a:pt x="1359" y="20"/>
                    </a:lnTo>
                    <a:lnTo>
                      <a:pt x="1206" y="39"/>
                    </a:lnTo>
                    <a:lnTo>
                      <a:pt x="1053" y="77"/>
                    </a:lnTo>
                    <a:lnTo>
                      <a:pt x="919" y="115"/>
                    </a:lnTo>
                    <a:lnTo>
                      <a:pt x="785" y="192"/>
                    </a:lnTo>
                    <a:lnTo>
                      <a:pt x="651" y="269"/>
                    </a:lnTo>
                    <a:lnTo>
                      <a:pt x="536" y="345"/>
                    </a:lnTo>
                    <a:lnTo>
                      <a:pt x="441" y="441"/>
                    </a:lnTo>
                    <a:lnTo>
                      <a:pt x="345" y="556"/>
                    </a:lnTo>
                    <a:lnTo>
                      <a:pt x="249" y="670"/>
                    </a:lnTo>
                    <a:lnTo>
                      <a:pt x="173" y="804"/>
                    </a:lnTo>
                    <a:lnTo>
                      <a:pt x="115" y="919"/>
                    </a:lnTo>
                    <a:lnTo>
                      <a:pt x="58" y="1072"/>
                    </a:lnTo>
                    <a:lnTo>
                      <a:pt x="19" y="1206"/>
                    </a:lnTo>
                    <a:lnTo>
                      <a:pt x="0" y="1360"/>
                    </a:lnTo>
                    <a:lnTo>
                      <a:pt x="0" y="1513"/>
                    </a:lnTo>
                    <a:lnTo>
                      <a:pt x="0" y="1666"/>
                    </a:lnTo>
                    <a:lnTo>
                      <a:pt x="19" y="1819"/>
                    </a:lnTo>
                    <a:lnTo>
                      <a:pt x="58" y="1972"/>
                    </a:lnTo>
                    <a:lnTo>
                      <a:pt x="115" y="2106"/>
                    </a:lnTo>
                    <a:lnTo>
                      <a:pt x="173" y="2240"/>
                    </a:lnTo>
                    <a:lnTo>
                      <a:pt x="249" y="2355"/>
                    </a:lnTo>
                    <a:lnTo>
                      <a:pt x="345" y="2470"/>
                    </a:lnTo>
                    <a:lnTo>
                      <a:pt x="441" y="2585"/>
                    </a:lnTo>
                    <a:lnTo>
                      <a:pt x="536" y="2680"/>
                    </a:lnTo>
                    <a:lnTo>
                      <a:pt x="651" y="2776"/>
                    </a:lnTo>
                    <a:lnTo>
                      <a:pt x="785" y="2853"/>
                    </a:lnTo>
                    <a:lnTo>
                      <a:pt x="919" y="2910"/>
                    </a:lnTo>
                    <a:lnTo>
                      <a:pt x="1053" y="2967"/>
                    </a:lnTo>
                    <a:lnTo>
                      <a:pt x="1206" y="3006"/>
                    </a:lnTo>
                    <a:lnTo>
                      <a:pt x="1359" y="3025"/>
                    </a:lnTo>
                    <a:lnTo>
                      <a:pt x="1665" y="3025"/>
                    </a:lnTo>
                    <a:lnTo>
                      <a:pt x="1819" y="3006"/>
                    </a:lnTo>
                    <a:lnTo>
                      <a:pt x="1953" y="2967"/>
                    </a:lnTo>
                    <a:lnTo>
                      <a:pt x="2087" y="2910"/>
                    </a:lnTo>
                    <a:lnTo>
                      <a:pt x="2221" y="2853"/>
                    </a:lnTo>
                    <a:lnTo>
                      <a:pt x="2355" y="2776"/>
                    </a:lnTo>
                    <a:lnTo>
                      <a:pt x="2469" y="2680"/>
                    </a:lnTo>
                    <a:lnTo>
                      <a:pt x="2565" y="2585"/>
                    </a:lnTo>
                    <a:lnTo>
                      <a:pt x="2680" y="2470"/>
                    </a:lnTo>
                    <a:lnTo>
                      <a:pt x="2757" y="2355"/>
                    </a:lnTo>
                    <a:lnTo>
                      <a:pt x="2833" y="2240"/>
                    </a:lnTo>
                    <a:lnTo>
                      <a:pt x="2890" y="2106"/>
                    </a:lnTo>
                    <a:lnTo>
                      <a:pt x="2948" y="1972"/>
                    </a:lnTo>
                    <a:lnTo>
                      <a:pt x="2986" y="1819"/>
                    </a:lnTo>
                    <a:lnTo>
                      <a:pt x="3005" y="1666"/>
                    </a:lnTo>
                    <a:lnTo>
                      <a:pt x="3024" y="1513"/>
                    </a:lnTo>
                    <a:lnTo>
                      <a:pt x="3005" y="1360"/>
                    </a:lnTo>
                    <a:lnTo>
                      <a:pt x="2986" y="1206"/>
                    </a:lnTo>
                    <a:lnTo>
                      <a:pt x="2948" y="1072"/>
                    </a:lnTo>
                    <a:lnTo>
                      <a:pt x="2890" y="919"/>
                    </a:lnTo>
                    <a:lnTo>
                      <a:pt x="2833" y="804"/>
                    </a:lnTo>
                    <a:lnTo>
                      <a:pt x="2757" y="670"/>
                    </a:lnTo>
                    <a:lnTo>
                      <a:pt x="2680" y="556"/>
                    </a:lnTo>
                    <a:lnTo>
                      <a:pt x="2565" y="441"/>
                    </a:lnTo>
                    <a:lnTo>
                      <a:pt x="2469" y="345"/>
                    </a:lnTo>
                    <a:lnTo>
                      <a:pt x="2355" y="269"/>
                    </a:lnTo>
                    <a:lnTo>
                      <a:pt x="2221" y="192"/>
                    </a:lnTo>
                    <a:lnTo>
                      <a:pt x="2087" y="115"/>
                    </a:lnTo>
                    <a:lnTo>
                      <a:pt x="1953" y="77"/>
                    </a:lnTo>
                    <a:lnTo>
                      <a:pt x="1819" y="39"/>
                    </a:lnTo>
                    <a:lnTo>
                      <a:pt x="1665" y="20"/>
                    </a:lnTo>
                    <a:lnTo>
                      <a:pt x="1512"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6" name="Google Shape;666;p13"/>
              <p:cNvSpPr/>
              <p:nvPr/>
            </p:nvSpPr>
            <p:spPr>
              <a:xfrm>
                <a:off x="4536825" y="2549400"/>
                <a:ext cx="28725" cy="28725"/>
              </a:xfrm>
              <a:custGeom>
                <a:rect b="b" l="l" r="r" t="t"/>
                <a:pathLst>
                  <a:path extrusionOk="0" h="1149" w="1149">
                    <a:moveTo>
                      <a:pt x="574" y="0"/>
                    </a:moveTo>
                    <a:lnTo>
                      <a:pt x="460" y="20"/>
                    </a:lnTo>
                    <a:lnTo>
                      <a:pt x="345" y="58"/>
                    </a:lnTo>
                    <a:lnTo>
                      <a:pt x="249" y="96"/>
                    </a:lnTo>
                    <a:lnTo>
                      <a:pt x="153" y="173"/>
                    </a:lnTo>
                    <a:lnTo>
                      <a:pt x="96" y="249"/>
                    </a:lnTo>
                    <a:lnTo>
                      <a:pt x="38" y="364"/>
                    </a:lnTo>
                    <a:lnTo>
                      <a:pt x="0" y="460"/>
                    </a:lnTo>
                    <a:lnTo>
                      <a:pt x="0" y="575"/>
                    </a:lnTo>
                    <a:lnTo>
                      <a:pt x="0" y="690"/>
                    </a:lnTo>
                    <a:lnTo>
                      <a:pt x="38" y="804"/>
                    </a:lnTo>
                    <a:lnTo>
                      <a:pt x="96" y="900"/>
                    </a:lnTo>
                    <a:lnTo>
                      <a:pt x="153" y="977"/>
                    </a:lnTo>
                    <a:lnTo>
                      <a:pt x="249" y="1053"/>
                    </a:lnTo>
                    <a:lnTo>
                      <a:pt x="345" y="1111"/>
                    </a:lnTo>
                    <a:lnTo>
                      <a:pt x="460" y="1149"/>
                    </a:lnTo>
                    <a:lnTo>
                      <a:pt x="689" y="1149"/>
                    </a:lnTo>
                    <a:lnTo>
                      <a:pt x="785" y="1111"/>
                    </a:lnTo>
                    <a:lnTo>
                      <a:pt x="881" y="1053"/>
                    </a:lnTo>
                    <a:lnTo>
                      <a:pt x="976" y="977"/>
                    </a:lnTo>
                    <a:lnTo>
                      <a:pt x="1034" y="900"/>
                    </a:lnTo>
                    <a:lnTo>
                      <a:pt x="1091" y="804"/>
                    </a:lnTo>
                    <a:lnTo>
                      <a:pt x="1129" y="690"/>
                    </a:lnTo>
                    <a:lnTo>
                      <a:pt x="1149" y="575"/>
                    </a:lnTo>
                    <a:lnTo>
                      <a:pt x="1129" y="460"/>
                    </a:lnTo>
                    <a:lnTo>
                      <a:pt x="1091" y="364"/>
                    </a:lnTo>
                    <a:lnTo>
                      <a:pt x="1034" y="249"/>
                    </a:lnTo>
                    <a:lnTo>
                      <a:pt x="976" y="173"/>
                    </a:lnTo>
                    <a:lnTo>
                      <a:pt x="881" y="96"/>
                    </a:lnTo>
                    <a:lnTo>
                      <a:pt x="785" y="58"/>
                    </a:lnTo>
                    <a:lnTo>
                      <a:pt x="689" y="20"/>
                    </a:lnTo>
                    <a:lnTo>
                      <a:pt x="574"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7" name="Google Shape;667;p13"/>
              <p:cNvSpPr/>
              <p:nvPr/>
            </p:nvSpPr>
            <p:spPr>
              <a:xfrm>
                <a:off x="4534900" y="2586725"/>
                <a:ext cx="32075" cy="510600"/>
              </a:xfrm>
              <a:custGeom>
                <a:rect b="b" l="l" r="r" t="t"/>
                <a:pathLst>
                  <a:path extrusionOk="0" h="20424" w="1283">
                    <a:moveTo>
                      <a:pt x="345" y="0"/>
                    </a:moveTo>
                    <a:lnTo>
                      <a:pt x="77" y="2986"/>
                    </a:lnTo>
                    <a:lnTo>
                      <a:pt x="20" y="3943"/>
                    </a:lnTo>
                    <a:lnTo>
                      <a:pt x="1" y="4900"/>
                    </a:lnTo>
                    <a:lnTo>
                      <a:pt x="1" y="20423"/>
                    </a:lnTo>
                    <a:lnTo>
                      <a:pt x="1283" y="20423"/>
                    </a:lnTo>
                    <a:lnTo>
                      <a:pt x="1283" y="4900"/>
                    </a:lnTo>
                    <a:lnTo>
                      <a:pt x="1264" y="3943"/>
                    </a:lnTo>
                    <a:lnTo>
                      <a:pt x="1206" y="2986"/>
                    </a:lnTo>
                    <a:lnTo>
                      <a:pt x="958"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8" name="Google Shape;668;p13"/>
              <p:cNvSpPr/>
              <p:nvPr/>
            </p:nvSpPr>
            <p:spPr>
              <a:xfrm>
                <a:off x="4144925" y="2318750"/>
                <a:ext cx="108650" cy="267525"/>
              </a:xfrm>
              <a:custGeom>
                <a:rect b="b" l="l" r="r" t="t"/>
                <a:pathLst>
                  <a:path extrusionOk="0" h="10701" w="4346">
                    <a:moveTo>
                      <a:pt x="4326" y="1"/>
                    </a:moveTo>
                    <a:lnTo>
                      <a:pt x="4039" y="326"/>
                    </a:lnTo>
                    <a:lnTo>
                      <a:pt x="3771" y="652"/>
                    </a:lnTo>
                    <a:lnTo>
                      <a:pt x="3522" y="996"/>
                    </a:lnTo>
                    <a:lnTo>
                      <a:pt x="3311" y="1360"/>
                    </a:lnTo>
                    <a:lnTo>
                      <a:pt x="3101" y="1723"/>
                    </a:lnTo>
                    <a:lnTo>
                      <a:pt x="2910" y="2106"/>
                    </a:lnTo>
                    <a:lnTo>
                      <a:pt x="2737" y="2489"/>
                    </a:lnTo>
                    <a:lnTo>
                      <a:pt x="2584" y="2891"/>
                    </a:lnTo>
                    <a:lnTo>
                      <a:pt x="0" y="10241"/>
                    </a:lnTo>
                    <a:lnTo>
                      <a:pt x="651" y="10471"/>
                    </a:lnTo>
                    <a:lnTo>
                      <a:pt x="1302" y="10700"/>
                    </a:lnTo>
                    <a:lnTo>
                      <a:pt x="3867" y="3331"/>
                    </a:lnTo>
                    <a:lnTo>
                      <a:pt x="4001" y="2929"/>
                    </a:lnTo>
                    <a:lnTo>
                      <a:pt x="4115" y="2527"/>
                    </a:lnTo>
                    <a:lnTo>
                      <a:pt x="4211" y="2106"/>
                    </a:lnTo>
                    <a:lnTo>
                      <a:pt x="4268" y="1704"/>
                    </a:lnTo>
                    <a:lnTo>
                      <a:pt x="4307" y="1283"/>
                    </a:lnTo>
                    <a:lnTo>
                      <a:pt x="4345" y="862"/>
                    </a:lnTo>
                    <a:lnTo>
                      <a:pt x="4345" y="441"/>
                    </a:lnTo>
                    <a:lnTo>
                      <a:pt x="4326"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69" name="Google Shape;669;p13"/>
              <p:cNvSpPr/>
              <p:nvPr/>
            </p:nvSpPr>
            <p:spPr>
              <a:xfrm>
                <a:off x="3891300" y="2561850"/>
                <a:ext cx="265125" cy="114375"/>
              </a:xfrm>
              <a:custGeom>
                <a:rect b="b" l="l" r="r" t="t"/>
                <a:pathLst>
                  <a:path extrusionOk="0" h="4575" w="10605">
                    <a:moveTo>
                      <a:pt x="10126" y="0"/>
                    </a:moveTo>
                    <a:lnTo>
                      <a:pt x="2834" y="2756"/>
                    </a:lnTo>
                    <a:lnTo>
                      <a:pt x="2432" y="2909"/>
                    </a:lnTo>
                    <a:lnTo>
                      <a:pt x="2049" y="3101"/>
                    </a:lnTo>
                    <a:lnTo>
                      <a:pt x="1685" y="3292"/>
                    </a:lnTo>
                    <a:lnTo>
                      <a:pt x="1321" y="3503"/>
                    </a:lnTo>
                    <a:lnTo>
                      <a:pt x="977" y="3752"/>
                    </a:lnTo>
                    <a:lnTo>
                      <a:pt x="632" y="4000"/>
                    </a:lnTo>
                    <a:lnTo>
                      <a:pt x="307" y="4268"/>
                    </a:lnTo>
                    <a:lnTo>
                      <a:pt x="1" y="4556"/>
                    </a:lnTo>
                    <a:lnTo>
                      <a:pt x="422" y="4575"/>
                    </a:lnTo>
                    <a:lnTo>
                      <a:pt x="843" y="4556"/>
                    </a:lnTo>
                    <a:lnTo>
                      <a:pt x="1264" y="4517"/>
                    </a:lnTo>
                    <a:lnTo>
                      <a:pt x="1685" y="4460"/>
                    </a:lnTo>
                    <a:lnTo>
                      <a:pt x="2106" y="4383"/>
                    </a:lnTo>
                    <a:lnTo>
                      <a:pt x="2508" y="4288"/>
                    </a:lnTo>
                    <a:lnTo>
                      <a:pt x="2910" y="4173"/>
                    </a:lnTo>
                    <a:lnTo>
                      <a:pt x="3312" y="4039"/>
                    </a:lnTo>
                    <a:lnTo>
                      <a:pt x="10605" y="1283"/>
                    </a:lnTo>
                    <a:lnTo>
                      <a:pt x="10375" y="632"/>
                    </a:lnTo>
                    <a:lnTo>
                      <a:pt x="1012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0" name="Google Shape;670;p13"/>
              <p:cNvSpPr/>
              <p:nvPr/>
            </p:nvSpPr>
            <p:spPr>
              <a:xfrm>
                <a:off x="4156400" y="2576200"/>
                <a:ext cx="156500" cy="247400"/>
              </a:xfrm>
              <a:custGeom>
                <a:rect b="b" l="l" r="r" t="t"/>
                <a:pathLst>
                  <a:path extrusionOk="0" h="9896" w="6260">
                    <a:moveTo>
                      <a:pt x="1187" y="0"/>
                    </a:moveTo>
                    <a:lnTo>
                      <a:pt x="594" y="345"/>
                    </a:lnTo>
                    <a:lnTo>
                      <a:pt x="1" y="709"/>
                    </a:lnTo>
                    <a:lnTo>
                      <a:pt x="4001" y="7408"/>
                    </a:lnTo>
                    <a:lnTo>
                      <a:pt x="4211" y="7771"/>
                    </a:lnTo>
                    <a:lnTo>
                      <a:pt x="4460" y="8116"/>
                    </a:lnTo>
                    <a:lnTo>
                      <a:pt x="4728" y="8441"/>
                    </a:lnTo>
                    <a:lnTo>
                      <a:pt x="4996" y="8767"/>
                    </a:lnTo>
                    <a:lnTo>
                      <a:pt x="5283" y="9073"/>
                    </a:lnTo>
                    <a:lnTo>
                      <a:pt x="5590" y="9360"/>
                    </a:lnTo>
                    <a:lnTo>
                      <a:pt x="5915" y="9628"/>
                    </a:lnTo>
                    <a:lnTo>
                      <a:pt x="6259" y="9896"/>
                    </a:lnTo>
                    <a:lnTo>
                      <a:pt x="6202" y="9475"/>
                    </a:lnTo>
                    <a:lnTo>
                      <a:pt x="6106" y="9054"/>
                    </a:lnTo>
                    <a:lnTo>
                      <a:pt x="6011" y="8652"/>
                    </a:lnTo>
                    <a:lnTo>
                      <a:pt x="5877" y="8250"/>
                    </a:lnTo>
                    <a:lnTo>
                      <a:pt x="5724" y="7848"/>
                    </a:lnTo>
                    <a:lnTo>
                      <a:pt x="5551" y="7465"/>
                    </a:lnTo>
                    <a:lnTo>
                      <a:pt x="5379" y="7082"/>
                    </a:lnTo>
                    <a:lnTo>
                      <a:pt x="5168" y="6719"/>
                    </a:lnTo>
                    <a:lnTo>
                      <a:pt x="1187"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1" name="Google Shape;671;p13"/>
              <p:cNvSpPr/>
              <p:nvPr/>
            </p:nvSpPr>
            <p:spPr>
              <a:xfrm>
                <a:off x="4122900" y="2542700"/>
                <a:ext cx="75625" cy="75625"/>
              </a:xfrm>
              <a:custGeom>
                <a:rect b="b" l="l" r="r" t="t"/>
                <a:pathLst>
                  <a:path extrusionOk="0" h="3025" w="3025">
                    <a:moveTo>
                      <a:pt x="1360" y="0"/>
                    </a:moveTo>
                    <a:lnTo>
                      <a:pt x="1207" y="39"/>
                    </a:lnTo>
                    <a:lnTo>
                      <a:pt x="1053" y="58"/>
                    </a:lnTo>
                    <a:lnTo>
                      <a:pt x="919" y="115"/>
                    </a:lnTo>
                    <a:lnTo>
                      <a:pt x="785" y="173"/>
                    </a:lnTo>
                    <a:lnTo>
                      <a:pt x="671" y="249"/>
                    </a:lnTo>
                    <a:lnTo>
                      <a:pt x="556" y="345"/>
                    </a:lnTo>
                    <a:lnTo>
                      <a:pt x="441" y="441"/>
                    </a:lnTo>
                    <a:lnTo>
                      <a:pt x="345" y="556"/>
                    </a:lnTo>
                    <a:lnTo>
                      <a:pt x="250" y="670"/>
                    </a:lnTo>
                    <a:lnTo>
                      <a:pt x="173" y="785"/>
                    </a:lnTo>
                    <a:lnTo>
                      <a:pt x="116" y="919"/>
                    </a:lnTo>
                    <a:lnTo>
                      <a:pt x="58" y="1053"/>
                    </a:lnTo>
                    <a:lnTo>
                      <a:pt x="39" y="1206"/>
                    </a:lnTo>
                    <a:lnTo>
                      <a:pt x="1" y="1359"/>
                    </a:lnTo>
                    <a:lnTo>
                      <a:pt x="1" y="1513"/>
                    </a:lnTo>
                    <a:lnTo>
                      <a:pt x="1" y="1666"/>
                    </a:lnTo>
                    <a:lnTo>
                      <a:pt x="39" y="1819"/>
                    </a:lnTo>
                    <a:lnTo>
                      <a:pt x="58" y="1953"/>
                    </a:lnTo>
                    <a:lnTo>
                      <a:pt x="116" y="2106"/>
                    </a:lnTo>
                    <a:lnTo>
                      <a:pt x="173" y="2221"/>
                    </a:lnTo>
                    <a:lnTo>
                      <a:pt x="250" y="2355"/>
                    </a:lnTo>
                    <a:lnTo>
                      <a:pt x="345" y="2470"/>
                    </a:lnTo>
                    <a:lnTo>
                      <a:pt x="441" y="2584"/>
                    </a:lnTo>
                    <a:lnTo>
                      <a:pt x="556" y="2680"/>
                    </a:lnTo>
                    <a:lnTo>
                      <a:pt x="671" y="2757"/>
                    </a:lnTo>
                    <a:lnTo>
                      <a:pt x="785" y="2833"/>
                    </a:lnTo>
                    <a:lnTo>
                      <a:pt x="919" y="2910"/>
                    </a:lnTo>
                    <a:lnTo>
                      <a:pt x="1053" y="2948"/>
                    </a:lnTo>
                    <a:lnTo>
                      <a:pt x="1207" y="2986"/>
                    </a:lnTo>
                    <a:lnTo>
                      <a:pt x="1360" y="3006"/>
                    </a:lnTo>
                    <a:lnTo>
                      <a:pt x="1513" y="3025"/>
                    </a:lnTo>
                    <a:lnTo>
                      <a:pt x="1666" y="3006"/>
                    </a:lnTo>
                    <a:lnTo>
                      <a:pt x="1819" y="2986"/>
                    </a:lnTo>
                    <a:lnTo>
                      <a:pt x="1953" y="2948"/>
                    </a:lnTo>
                    <a:lnTo>
                      <a:pt x="2106" y="2910"/>
                    </a:lnTo>
                    <a:lnTo>
                      <a:pt x="2240" y="2833"/>
                    </a:lnTo>
                    <a:lnTo>
                      <a:pt x="2355" y="2757"/>
                    </a:lnTo>
                    <a:lnTo>
                      <a:pt x="2470" y="2680"/>
                    </a:lnTo>
                    <a:lnTo>
                      <a:pt x="2585" y="2584"/>
                    </a:lnTo>
                    <a:lnTo>
                      <a:pt x="2680" y="2470"/>
                    </a:lnTo>
                    <a:lnTo>
                      <a:pt x="2757" y="2355"/>
                    </a:lnTo>
                    <a:lnTo>
                      <a:pt x="2833" y="2221"/>
                    </a:lnTo>
                    <a:lnTo>
                      <a:pt x="2910" y="2106"/>
                    </a:lnTo>
                    <a:lnTo>
                      <a:pt x="2948" y="1953"/>
                    </a:lnTo>
                    <a:lnTo>
                      <a:pt x="2987" y="1819"/>
                    </a:lnTo>
                    <a:lnTo>
                      <a:pt x="3006" y="1666"/>
                    </a:lnTo>
                    <a:lnTo>
                      <a:pt x="3025" y="1513"/>
                    </a:lnTo>
                    <a:lnTo>
                      <a:pt x="3006" y="1359"/>
                    </a:lnTo>
                    <a:lnTo>
                      <a:pt x="2987" y="1206"/>
                    </a:lnTo>
                    <a:lnTo>
                      <a:pt x="2948" y="1053"/>
                    </a:lnTo>
                    <a:lnTo>
                      <a:pt x="2910" y="919"/>
                    </a:lnTo>
                    <a:lnTo>
                      <a:pt x="2833" y="785"/>
                    </a:lnTo>
                    <a:lnTo>
                      <a:pt x="2757" y="670"/>
                    </a:lnTo>
                    <a:lnTo>
                      <a:pt x="2680" y="556"/>
                    </a:lnTo>
                    <a:lnTo>
                      <a:pt x="2585" y="441"/>
                    </a:lnTo>
                    <a:lnTo>
                      <a:pt x="2470" y="345"/>
                    </a:lnTo>
                    <a:lnTo>
                      <a:pt x="2355" y="249"/>
                    </a:lnTo>
                    <a:lnTo>
                      <a:pt x="2240" y="173"/>
                    </a:lnTo>
                    <a:lnTo>
                      <a:pt x="2106" y="115"/>
                    </a:lnTo>
                    <a:lnTo>
                      <a:pt x="1953" y="58"/>
                    </a:lnTo>
                    <a:lnTo>
                      <a:pt x="1819" y="39"/>
                    </a:lnTo>
                    <a:lnTo>
                      <a:pt x="1666"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2" name="Google Shape;672;p13"/>
              <p:cNvSpPr/>
              <p:nvPr/>
            </p:nvSpPr>
            <p:spPr>
              <a:xfrm>
                <a:off x="4146350" y="2566150"/>
                <a:ext cx="28750" cy="28725"/>
              </a:xfrm>
              <a:custGeom>
                <a:rect b="b" l="l" r="r" t="t"/>
                <a:pathLst>
                  <a:path extrusionOk="0" h="1149" w="1150">
                    <a:moveTo>
                      <a:pt x="460" y="0"/>
                    </a:moveTo>
                    <a:lnTo>
                      <a:pt x="345" y="39"/>
                    </a:lnTo>
                    <a:lnTo>
                      <a:pt x="249" y="96"/>
                    </a:lnTo>
                    <a:lnTo>
                      <a:pt x="173" y="173"/>
                    </a:lnTo>
                    <a:lnTo>
                      <a:pt x="96" y="249"/>
                    </a:lnTo>
                    <a:lnTo>
                      <a:pt x="39" y="345"/>
                    </a:lnTo>
                    <a:lnTo>
                      <a:pt x="20" y="460"/>
                    </a:lnTo>
                    <a:lnTo>
                      <a:pt x="1" y="575"/>
                    </a:lnTo>
                    <a:lnTo>
                      <a:pt x="20" y="689"/>
                    </a:lnTo>
                    <a:lnTo>
                      <a:pt x="39" y="804"/>
                    </a:lnTo>
                    <a:lnTo>
                      <a:pt x="96" y="900"/>
                    </a:lnTo>
                    <a:lnTo>
                      <a:pt x="173" y="977"/>
                    </a:lnTo>
                    <a:lnTo>
                      <a:pt x="249" y="1053"/>
                    </a:lnTo>
                    <a:lnTo>
                      <a:pt x="345" y="1091"/>
                    </a:lnTo>
                    <a:lnTo>
                      <a:pt x="460" y="1130"/>
                    </a:lnTo>
                    <a:lnTo>
                      <a:pt x="575" y="1149"/>
                    </a:lnTo>
                    <a:lnTo>
                      <a:pt x="690" y="1130"/>
                    </a:lnTo>
                    <a:lnTo>
                      <a:pt x="804" y="1091"/>
                    </a:lnTo>
                    <a:lnTo>
                      <a:pt x="900" y="1053"/>
                    </a:lnTo>
                    <a:lnTo>
                      <a:pt x="977" y="977"/>
                    </a:lnTo>
                    <a:lnTo>
                      <a:pt x="1053" y="900"/>
                    </a:lnTo>
                    <a:lnTo>
                      <a:pt x="1111" y="804"/>
                    </a:lnTo>
                    <a:lnTo>
                      <a:pt x="1130" y="689"/>
                    </a:lnTo>
                    <a:lnTo>
                      <a:pt x="1149" y="575"/>
                    </a:lnTo>
                    <a:lnTo>
                      <a:pt x="1130" y="460"/>
                    </a:lnTo>
                    <a:lnTo>
                      <a:pt x="1111" y="345"/>
                    </a:lnTo>
                    <a:lnTo>
                      <a:pt x="1053" y="249"/>
                    </a:lnTo>
                    <a:lnTo>
                      <a:pt x="977" y="173"/>
                    </a:lnTo>
                    <a:lnTo>
                      <a:pt x="900" y="96"/>
                    </a:lnTo>
                    <a:lnTo>
                      <a:pt x="804" y="39"/>
                    </a:lnTo>
                    <a:lnTo>
                      <a:pt x="690"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3" name="Google Shape;673;p13"/>
              <p:cNvSpPr/>
              <p:nvPr/>
            </p:nvSpPr>
            <p:spPr>
              <a:xfrm>
                <a:off x="4144450" y="2603475"/>
                <a:ext cx="32550" cy="510600"/>
              </a:xfrm>
              <a:custGeom>
                <a:rect b="b" l="l" r="r" t="t"/>
                <a:pathLst>
                  <a:path extrusionOk="0" h="20424" w="1302">
                    <a:moveTo>
                      <a:pt x="345" y="0"/>
                    </a:moveTo>
                    <a:lnTo>
                      <a:pt x="77" y="2967"/>
                    </a:lnTo>
                    <a:lnTo>
                      <a:pt x="19" y="3924"/>
                    </a:lnTo>
                    <a:lnTo>
                      <a:pt x="0" y="4900"/>
                    </a:lnTo>
                    <a:lnTo>
                      <a:pt x="0" y="20423"/>
                    </a:lnTo>
                    <a:lnTo>
                      <a:pt x="1302" y="20423"/>
                    </a:lnTo>
                    <a:lnTo>
                      <a:pt x="1302" y="4900"/>
                    </a:lnTo>
                    <a:lnTo>
                      <a:pt x="1282" y="3924"/>
                    </a:lnTo>
                    <a:lnTo>
                      <a:pt x="1206" y="2967"/>
                    </a:lnTo>
                    <a:lnTo>
                      <a:pt x="957"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4" name="Google Shape;674;p13"/>
              <p:cNvSpPr/>
              <p:nvPr/>
            </p:nvSpPr>
            <p:spPr>
              <a:xfrm>
                <a:off x="3786525" y="3076250"/>
                <a:ext cx="1570950" cy="571825"/>
              </a:xfrm>
              <a:custGeom>
                <a:rect b="b" l="l" r="r" t="t"/>
                <a:pathLst>
                  <a:path extrusionOk="0" h="22873" w="62838">
                    <a:moveTo>
                      <a:pt x="0" y="0"/>
                    </a:moveTo>
                    <a:lnTo>
                      <a:pt x="11848" y="19198"/>
                    </a:lnTo>
                    <a:lnTo>
                      <a:pt x="51469" y="22873"/>
                    </a:lnTo>
                    <a:lnTo>
                      <a:pt x="62838" y="0"/>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5" name="Google Shape;675;p13"/>
              <p:cNvSpPr/>
              <p:nvPr/>
            </p:nvSpPr>
            <p:spPr>
              <a:xfrm>
                <a:off x="4193725" y="2710175"/>
                <a:ext cx="97150" cy="351725"/>
              </a:xfrm>
              <a:custGeom>
                <a:rect b="b" l="l" r="r" t="t"/>
                <a:pathLst>
                  <a:path extrusionOk="0" h="14069" w="3886">
                    <a:moveTo>
                      <a:pt x="0" y="1"/>
                    </a:moveTo>
                    <a:lnTo>
                      <a:pt x="0" y="13782"/>
                    </a:lnTo>
                    <a:lnTo>
                      <a:pt x="0" y="13839"/>
                    </a:lnTo>
                    <a:lnTo>
                      <a:pt x="20" y="13897"/>
                    </a:lnTo>
                    <a:lnTo>
                      <a:pt x="77" y="13992"/>
                    </a:lnTo>
                    <a:lnTo>
                      <a:pt x="173" y="14050"/>
                    </a:lnTo>
                    <a:lnTo>
                      <a:pt x="230" y="14069"/>
                    </a:lnTo>
                    <a:lnTo>
                      <a:pt x="3675" y="14069"/>
                    </a:lnTo>
                    <a:lnTo>
                      <a:pt x="3714" y="14050"/>
                    </a:lnTo>
                    <a:lnTo>
                      <a:pt x="3809" y="13992"/>
                    </a:lnTo>
                    <a:lnTo>
                      <a:pt x="3867" y="13897"/>
                    </a:lnTo>
                    <a:lnTo>
                      <a:pt x="3886" y="13839"/>
                    </a:lnTo>
                    <a:lnTo>
                      <a:pt x="3886" y="13782"/>
                    </a:lnTo>
                    <a:lnTo>
                      <a:pt x="3886"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6" name="Google Shape;676;p13"/>
              <p:cNvSpPr/>
              <p:nvPr/>
            </p:nvSpPr>
            <p:spPr>
              <a:xfrm>
                <a:off x="4193725" y="2655150"/>
                <a:ext cx="97150" cy="55050"/>
              </a:xfrm>
              <a:custGeom>
                <a:rect b="b" l="l" r="r" t="t"/>
                <a:pathLst>
                  <a:path extrusionOk="0" h="2202" w="3886">
                    <a:moveTo>
                      <a:pt x="1800" y="1"/>
                    </a:moveTo>
                    <a:lnTo>
                      <a:pt x="1647" y="20"/>
                    </a:lnTo>
                    <a:lnTo>
                      <a:pt x="1513" y="58"/>
                    </a:lnTo>
                    <a:lnTo>
                      <a:pt x="1359" y="96"/>
                    </a:lnTo>
                    <a:lnTo>
                      <a:pt x="1225" y="154"/>
                    </a:lnTo>
                    <a:lnTo>
                      <a:pt x="1091" y="211"/>
                    </a:lnTo>
                    <a:lnTo>
                      <a:pt x="977" y="288"/>
                    </a:lnTo>
                    <a:lnTo>
                      <a:pt x="862" y="383"/>
                    </a:lnTo>
                    <a:lnTo>
                      <a:pt x="747" y="479"/>
                    </a:lnTo>
                    <a:lnTo>
                      <a:pt x="651" y="575"/>
                    </a:lnTo>
                    <a:lnTo>
                      <a:pt x="556" y="690"/>
                    </a:lnTo>
                    <a:lnTo>
                      <a:pt x="460" y="804"/>
                    </a:lnTo>
                    <a:lnTo>
                      <a:pt x="383" y="919"/>
                    </a:lnTo>
                    <a:lnTo>
                      <a:pt x="326" y="1053"/>
                    </a:lnTo>
                    <a:lnTo>
                      <a:pt x="268" y="1187"/>
                    </a:lnTo>
                    <a:lnTo>
                      <a:pt x="230" y="1340"/>
                    </a:lnTo>
                    <a:lnTo>
                      <a:pt x="0" y="2202"/>
                    </a:lnTo>
                    <a:lnTo>
                      <a:pt x="3886" y="2202"/>
                    </a:lnTo>
                    <a:lnTo>
                      <a:pt x="3675" y="1340"/>
                    </a:lnTo>
                    <a:lnTo>
                      <a:pt x="3637" y="1187"/>
                    </a:lnTo>
                    <a:lnTo>
                      <a:pt x="3580" y="1053"/>
                    </a:lnTo>
                    <a:lnTo>
                      <a:pt x="3503" y="919"/>
                    </a:lnTo>
                    <a:lnTo>
                      <a:pt x="3427" y="804"/>
                    </a:lnTo>
                    <a:lnTo>
                      <a:pt x="3350" y="690"/>
                    </a:lnTo>
                    <a:lnTo>
                      <a:pt x="3254" y="575"/>
                    </a:lnTo>
                    <a:lnTo>
                      <a:pt x="3159" y="479"/>
                    </a:lnTo>
                    <a:lnTo>
                      <a:pt x="3044" y="383"/>
                    </a:lnTo>
                    <a:lnTo>
                      <a:pt x="2929" y="288"/>
                    </a:lnTo>
                    <a:lnTo>
                      <a:pt x="2795" y="211"/>
                    </a:lnTo>
                    <a:lnTo>
                      <a:pt x="2661" y="154"/>
                    </a:lnTo>
                    <a:lnTo>
                      <a:pt x="2527" y="96"/>
                    </a:lnTo>
                    <a:lnTo>
                      <a:pt x="2393" y="58"/>
                    </a:lnTo>
                    <a:lnTo>
                      <a:pt x="2240" y="20"/>
                    </a:lnTo>
                    <a:lnTo>
                      <a:pt x="2106" y="1"/>
                    </a:lnTo>
                    <a:close/>
                  </a:path>
                </a:pathLst>
              </a:custGeom>
              <a:solidFill>
                <a:srgbClr val="DDC4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7" name="Google Shape;677;p13"/>
              <p:cNvSpPr/>
              <p:nvPr/>
            </p:nvSpPr>
            <p:spPr>
              <a:xfrm>
                <a:off x="4201375" y="3061875"/>
                <a:ext cx="82325" cy="14400"/>
              </a:xfrm>
              <a:custGeom>
                <a:rect b="b" l="l" r="r" t="t"/>
                <a:pathLst>
                  <a:path extrusionOk="0" h="576" w="3293">
                    <a:moveTo>
                      <a:pt x="1" y="1"/>
                    </a:moveTo>
                    <a:lnTo>
                      <a:pt x="1" y="116"/>
                    </a:lnTo>
                    <a:lnTo>
                      <a:pt x="39" y="231"/>
                    </a:lnTo>
                    <a:lnTo>
                      <a:pt x="96" y="326"/>
                    </a:lnTo>
                    <a:lnTo>
                      <a:pt x="173" y="403"/>
                    </a:lnTo>
                    <a:lnTo>
                      <a:pt x="250" y="479"/>
                    </a:lnTo>
                    <a:lnTo>
                      <a:pt x="345" y="537"/>
                    </a:lnTo>
                    <a:lnTo>
                      <a:pt x="460" y="575"/>
                    </a:lnTo>
                    <a:lnTo>
                      <a:pt x="2834" y="575"/>
                    </a:lnTo>
                    <a:lnTo>
                      <a:pt x="2929" y="537"/>
                    </a:lnTo>
                    <a:lnTo>
                      <a:pt x="3025" y="479"/>
                    </a:lnTo>
                    <a:lnTo>
                      <a:pt x="3121" y="403"/>
                    </a:lnTo>
                    <a:lnTo>
                      <a:pt x="3197" y="326"/>
                    </a:lnTo>
                    <a:lnTo>
                      <a:pt x="3235" y="231"/>
                    </a:lnTo>
                    <a:lnTo>
                      <a:pt x="3274" y="116"/>
                    </a:lnTo>
                    <a:lnTo>
                      <a:pt x="3293" y="1"/>
                    </a:lnTo>
                    <a:close/>
                  </a:path>
                </a:pathLst>
              </a:custGeom>
              <a:solidFill>
                <a:srgbClr val="2726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8" name="Google Shape;678;p13"/>
              <p:cNvSpPr/>
              <p:nvPr/>
            </p:nvSpPr>
            <p:spPr>
              <a:xfrm>
                <a:off x="4218125" y="2762325"/>
                <a:ext cx="48350" cy="83300"/>
              </a:xfrm>
              <a:custGeom>
                <a:rect b="b" l="l" r="r" t="t"/>
                <a:pathLst>
                  <a:path extrusionOk="0" h="3332" w="1934">
                    <a:moveTo>
                      <a:pt x="77" y="1"/>
                    </a:moveTo>
                    <a:lnTo>
                      <a:pt x="39" y="20"/>
                    </a:lnTo>
                    <a:lnTo>
                      <a:pt x="20" y="58"/>
                    </a:lnTo>
                    <a:lnTo>
                      <a:pt x="1" y="116"/>
                    </a:lnTo>
                    <a:lnTo>
                      <a:pt x="1" y="3217"/>
                    </a:lnTo>
                    <a:lnTo>
                      <a:pt x="20" y="3255"/>
                    </a:lnTo>
                    <a:lnTo>
                      <a:pt x="39" y="3293"/>
                    </a:lnTo>
                    <a:lnTo>
                      <a:pt x="77" y="3331"/>
                    </a:lnTo>
                    <a:lnTo>
                      <a:pt x="1857" y="3331"/>
                    </a:lnTo>
                    <a:lnTo>
                      <a:pt x="1896" y="3293"/>
                    </a:lnTo>
                    <a:lnTo>
                      <a:pt x="1915" y="3255"/>
                    </a:lnTo>
                    <a:lnTo>
                      <a:pt x="1934" y="3217"/>
                    </a:lnTo>
                    <a:lnTo>
                      <a:pt x="1934" y="116"/>
                    </a:lnTo>
                    <a:lnTo>
                      <a:pt x="1915" y="58"/>
                    </a:lnTo>
                    <a:lnTo>
                      <a:pt x="1896" y="20"/>
                    </a:lnTo>
                    <a:lnTo>
                      <a:pt x="185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79" name="Google Shape;679;p13"/>
              <p:cNvSpPr/>
              <p:nvPr/>
            </p:nvSpPr>
            <p:spPr>
              <a:xfrm>
                <a:off x="4225300" y="2772875"/>
                <a:ext cx="29225" cy="17250"/>
              </a:xfrm>
              <a:custGeom>
                <a:rect b="b" l="l" r="r" t="t"/>
                <a:pathLst>
                  <a:path extrusionOk="0" h="690" w="1169">
                    <a:moveTo>
                      <a:pt x="1" y="0"/>
                    </a:moveTo>
                    <a:lnTo>
                      <a:pt x="1" y="689"/>
                    </a:lnTo>
                    <a:lnTo>
                      <a:pt x="1168" y="689"/>
                    </a:lnTo>
                    <a:lnTo>
                      <a:pt x="1168" y="0"/>
                    </a:lnTo>
                    <a:close/>
                  </a:path>
                </a:pathLst>
              </a:custGeom>
              <a:solidFill>
                <a:srgbClr val="2726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0" name="Google Shape;680;p13"/>
              <p:cNvSpPr/>
              <p:nvPr/>
            </p:nvSpPr>
            <p:spPr>
              <a:xfrm>
                <a:off x="4226750" y="2774775"/>
                <a:ext cx="5750" cy="13425"/>
              </a:xfrm>
              <a:custGeom>
                <a:rect b="b" l="l" r="r" t="t"/>
                <a:pathLst>
                  <a:path extrusionOk="0" h="537" w="230">
                    <a:moveTo>
                      <a:pt x="0" y="1"/>
                    </a:moveTo>
                    <a:lnTo>
                      <a:pt x="0" y="537"/>
                    </a:lnTo>
                    <a:lnTo>
                      <a:pt x="230" y="537"/>
                    </a:lnTo>
                    <a:lnTo>
                      <a:pt x="230" y="1"/>
                    </a:lnTo>
                    <a:close/>
                  </a:path>
                </a:pathLst>
              </a:custGeom>
              <a:solidFill>
                <a:srgbClr val="DDA81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1" name="Google Shape;681;p13"/>
              <p:cNvSpPr/>
              <p:nvPr/>
            </p:nvSpPr>
            <p:spPr>
              <a:xfrm>
                <a:off x="4233450" y="2774775"/>
                <a:ext cx="5750" cy="13425"/>
              </a:xfrm>
              <a:custGeom>
                <a:rect b="b" l="l" r="r" t="t"/>
                <a:pathLst>
                  <a:path extrusionOk="0" h="537" w="230">
                    <a:moveTo>
                      <a:pt x="0" y="1"/>
                    </a:moveTo>
                    <a:lnTo>
                      <a:pt x="0" y="537"/>
                    </a:lnTo>
                    <a:lnTo>
                      <a:pt x="230" y="537"/>
                    </a:lnTo>
                    <a:lnTo>
                      <a:pt x="230" y="1"/>
                    </a:lnTo>
                    <a:close/>
                  </a:path>
                </a:pathLst>
              </a:custGeom>
              <a:solidFill>
                <a:srgbClr val="DDA81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2" name="Google Shape;682;p13"/>
              <p:cNvSpPr/>
              <p:nvPr/>
            </p:nvSpPr>
            <p:spPr>
              <a:xfrm>
                <a:off x="4254500" y="2776225"/>
                <a:ext cx="4800" cy="10550"/>
              </a:xfrm>
              <a:custGeom>
                <a:rect b="b" l="l" r="r" t="t"/>
                <a:pathLst>
                  <a:path extrusionOk="0" h="422" w="192">
                    <a:moveTo>
                      <a:pt x="0" y="0"/>
                    </a:moveTo>
                    <a:lnTo>
                      <a:pt x="0" y="421"/>
                    </a:lnTo>
                    <a:lnTo>
                      <a:pt x="192" y="421"/>
                    </a:lnTo>
                    <a:lnTo>
                      <a:pt x="192" y="0"/>
                    </a:lnTo>
                    <a:close/>
                  </a:path>
                </a:pathLst>
              </a:custGeom>
              <a:solidFill>
                <a:srgbClr val="2726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3" name="Google Shape;683;p13"/>
              <p:cNvSpPr/>
              <p:nvPr/>
            </p:nvSpPr>
            <p:spPr>
              <a:xfrm>
                <a:off x="4240150" y="2774775"/>
                <a:ext cx="6225" cy="13425"/>
              </a:xfrm>
              <a:custGeom>
                <a:rect b="b" l="l" r="r" t="t"/>
                <a:pathLst>
                  <a:path extrusionOk="0" h="537" w="249">
                    <a:moveTo>
                      <a:pt x="172" y="1"/>
                    </a:moveTo>
                    <a:lnTo>
                      <a:pt x="0" y="307"/>
                    </a:lnTo>
                    <a:lnTo>
                      <a:pt x="134" y="307"/>
                    </a:lnTo>
                    <a:lnTo>
                      <a:pt x="58" y="537"/>
                    </a:lnTo>
                    <a:lnTo>
                      <a:pt x="58" y="537"/>
                    </a:lnTo>
                    <a:lnTo>
                      <a:pt x="249" y="230"/>
                    </a:lnTo>
                    <a:lnTo>
                      <a:pt x="96" y="230"/>
                    </a:lnTo>
                    <a:lnTo>
                      <a:pt x="172" y="1"/>
                    </a:lnTo>
                    <a:close/>
                  </a:path>
                </a:pathLst>
              </a:custGeom>
              <a:solidFill>
                <a:srgbClr val="DDA81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4" name="Google Shape;684;p13"/>
              <p:cNvSpPr/>
              <p:nvPr/>
            </p:nvSpPr>
            <p:spPr>
              <a:xfrm>
                <a:off x="4230575" y="2803500"/>
                <a:ext cx="23475" cy="23450"/>
              </a:xfrm>
              <a:custGeom>
                <a:rect b="b" l="l" r="r" t="t"/>
                <a:pathLst>
                  <a:path extrusionOk="0" h="938" w="939">
                    <a:moveTo>
                      <a:pt x="383" y="0"/>
                    </a:moveTo>
                    <a:lnTo>
                      <a:pt x="287" y="38"/>
                    </a:lnTo>
                    <a:lnTo>
                      <a:pt x="211" y="77"/>
                    </a:lnTo>
                    <a:lnTo>
                      <a:pt x="134" y="134"/>
                    </a:lnTo>
                    <a:lnTo>
                      <a:pt x="77" y="211"/>
                    </a:lnTo>
                    <a:lnTo>
                      <a:pt x="39" y="287"/>
                    </a:lnTo>
                    <a:lnTo>
                      <a:pt x="0" y="364"/>
                    </a:lnTo>
                    <a:lnTo>
                      <a:pt x="0" y="459"/>
                    </a:lnTo>
                    <a:lnTo>
                      <a:pt x="0" y="555"/>
                    </a:lnTo>
                    <a:lnTo>
                      <a:pt x="39" y="651"/>
                    </a:lnTo>
                    <a:lnTo>
                      <a:pt x="77" y="727"/>
                    </a:lnTo>
                    <a:lnTo>
                      <a:pt x="134" y="804"/>
                    </a:lnTo>
                    <a:lnTo>
                      <a:pt x="211" y="861"/>
                    </a:lnTo>
                    <a:lnTo>
                      <a:pt x="287" y="900"/>
                    </a:lnTo>
                    <a:lnTo>
                      <a:pt x="383" y="919"/>
                    </a:lnTo>
                    <a:lnTo>
                      <a:pt x="479" y="938"/>
                    </a:lnTo>
                    <a:lnTo>
                      <a:pt x="555" y="919"/>
                    </a:lnTo>
                    <a:lnTo>
                      <a:pt x="651" y="900"/>
                    </a:lnTo>
                    <a:lnTo>
                      <a:pt x="728" y="861"/>
                    </a:lnTo>
                    <a:lnTo>
                      <a:pt x="804" y="804"/>
                    </a:lnTo>
                    <a:lnTo>
                      <a:pt x="862" y="727"/>
                    </a:lnTo>
                    <a:lnTo>
                      <a:pt x="900" y="651"/>
                    </a:lnTo>
                    <a:lnTo>
                      <a:pt x="938" y="555"/>
                    </a:lnTo>
                    <a:lnTo>
                      <a:pt x="938" y="459"/>
                    </a:lnTo>
                    <a:lnTo>
                      <a:pt x="938" y="364"/>
                    </a:lnTo>
                    <a:lnTo>
                      <a:pt x="900" y="287"/>
                    </a:lnTo>
                    <a:lnTo>
                      <a:pt x="862" y="211"/>
                    </a:lnTo>
                    <a:lnTo>
                      <a:pt x="804" y="134"/>
                    </a:lnTo>
                    <a:lnTo>
                      <a:pt x="728" y="77"/>
                    </a:lnTo>
                    <a:lnTo>
                      <a:pt x="651" y="38"/>
                    </a:lnTo>
                    <a:lnTo>
                      <a:pt x="555" y="0"/>
                    </a:lnTo>
                    <a:close/>
                  </a:path>
                </a:pathLst>
              </a:custGeom>
              <a:solidFill>
                <a:srgbClr val="2726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5" name="Google Shape;685;p13"/>
              <p:cNvSpPr/>
              <p:nvPr/>
            </p:nvSpPr>
            <p:spPr>
              <a:xfrm>
                <a:off x="4250200" y="2809700"/>
                <a:ext cx="242150" cy="172775"/>
              </a:xfrm>
              <a:custGeom>
                <a:rect b="b" l="l" r="r" t="t"/>
                <a:pathLst>
                  <a:path extrusionOk="0" h="6911" w="9686">
                    <a:moveTo>
                      <a:pt x="191" y="1"/>
                    </a:moveTo>
                    <a:lnTo>
                      <a:pt x="115" y="20"/>
                    </a:lnTo>
                    <a:lnTo>
                      <a:pt x="57" y="58"/>
                    </a:lnTo>
                    <a:lnTo>
                      <a:pt x="0" y="116"/>
                    </a:lnTo>
                    <a:lnTo>
                      <a:pt x="0" y="192"/>
                    </a:lnTo>
                    <a:lnTo>
                      <a:pt x="0" y="269"/>
                    </a:lnTo>
                    <a:lnTo>
                      <a:pt x="57" y="345"/>
                    </a:lnTo>
                    <a:lnTo>
                      <a:pt x="115" y="384"/>
                    </a:lnTo>
                    <a:lnTo>
                      <a:pt x="191" y="403"/>
                    </a:lnTo>
                    <a:lnTo>
                      <a:pt x="804" y="403"/>
                    </a:lnTo>
                    <a:lnTo>
                      <a:pt x="1110" y="422"/>
                    </a:lnTo>
                    <a:lnTo>
                      <a:pt x="1416" y="460"/>
                    </a:lnTo>
                    <a:lnTo>
                      <a:pt x="1704" y="537"/>
                    </a:lnTo>
                    <a:lnTo>
                      <a:pt x="1991" y="633"/>
                    </a:lnTo>
                    <a:lnTo>
                      <a:pt x="2259" y="767"/>
                    </a:lnTo>
                    <a:lnTo>
                      <a:pt x="2507" y="920"/>
                    </a:lnTo>
                    <a:lnTo>
                      <a:pt x="2737" y="1092"/>
                    </a:lnTo>
                    <a:lnTo>
                      <a:pt x="2948" y="1302"/>
                    </a:lnTo>
                    <a:lnTo>
                      <a:pt x="3158" y="1513"/>
                    </a:lnTo>
                    <a:lnTo>
                      <a:pt x="3330" y="1743"/>
                    </a:lnTo>
                    <a:lnTo>
                      <a:pt x="3484" y="1991"/>
                    </a:lnTo>
                    <a:lnTo>
                      <a:pt x="3618" y="2259"/>
                    </a:lnTo>
                    <a:lnTo>
                      <a:pt x="3713" y="2547"/>
                    </a:lnTo>
                    <a:lnTo>
                      <a:pt x="3790" y="2834"/>
                    </a:lnTo>
                    <a:lnTo>
                      <a:pt x="3828" y="3140"/>
                    </a:lnTo>
                    <a:lnTo>
                      <a:pt x="3847" y="3446"/>
                    </a:lnTo>
                    <a:lnTo>
                      <a:pt x="3866" y="3810"/>
                    </a:lnTo>
                    <a:lnTo>
                      <a:pt x="3924" y="4154"/>
                    </a:lnTo>
                    <a:lnTo>
                      <a:pt x="4000" y="4480"/>
                    </a:lnTo>
                    <a:lnTo>
                      <a:pt x="4115" y="4786"/>
                    </a:lnTo>
                    <a:lnTo>
                      <a:pt x="4268" y="5092"/>
                    </a:lnTo>
                    <a:lnTo>
                      <a:pt x="4441" y="5379"/>
                    </a:lnTo>
                    <a:lnTo>
                      <a:pt x="4632" y="5647"/>
                    </a:lnTo>
                    <a:lnTo>
                      <a:pt x="4862" y="5896"/>
                    </a:lnTo>
                    <a:lnTo>
                      <a:pt x="5111" y="6107"/>
                    </a:lnTo>
                    <a:lnTo>
                      <a:pt x="5379" y="6317"/>
                    </a:lnTo>
                    <a:lnTo>
                      <a:pt x="5666" y="6490"/>
                    </a:lnTo>
                    <a:lnTo>
                      <a:pt x="5953" y="6623"/>
                    </a:lnTo>
                    <a:lnTo>
                      <a:pt x="6278" y="6757"/>
                    </a:lnTo>
                    <a:lnTo>
                      <a:pt x="6603" y="6834"/>
                    </a:lnTo>
                    <a:lnTo>
                      <a:pt x="6948" y="6891"/>
                    </a:lnTo>
                    <a:lnTo>
                      <a:pt x="7293" y="6911"/>
                    </a:lnTo>
                    <a:lnTo>
                      <a:pt x="9494" y="6911"/>
                    </a:lnTo>
                    <a:lnTo>
                      <a:pt x="9570" y="6891"/>
                    </a:lnTo>
                    <a:lnTo>
                      <a:pt x="9628" y="6853"/>
                    </a:lnTo>
                    <a:lnTo>
                      <a:pt x="9666" y="6777"/>
                    </a:lnTo>
                    <a:lnTo>
                      <a:pt x="9685" y="6700"/>
                    </a:lnTo>
                    <a:lnTo>
                      <a:pt x="9666" y="6623"/>
                    </a:lnTo>
                    <a:lnTo>
                      <a:pt x="9628" y="6566"/>
                    </a:lnTo>
                    <a:lnTo>
                      <a:pt x="9570" y="6528"/>
                    </a:lnTo>
                    <a:lnTo>
                      <a:pt x="9494" y="6509"/>
                    </a:lnTo>
                    <a:lnTo>
                      <a:pt x="7293" y="6509"/>
                    </a:lnTo>
                    <a:lnTo>
                      <a:pt x="6986" y="6490"/>
                    </a:lnTo>
                    <a:lnTo>
                      <a:pt x="6680" y="6451"/>
                    </a:lnTo>
                    <a:lnTo>
                      <a:pt x="6393" y="6375"/>
                    </a:lnTo>
                    <a:lnTo>
                      <a:pt x="6106" y="6260"/>
                    </a:lnTo>
                    <a:lnTo>
                      <a:pt x="5838" y="6145"/>
                    </a:lnTo>
                    <a:lnTo>
                      <a:pt x="5589" y="5992"/>
                    </a:lnTo>
                    <a:lnTo>
                      <a:pt x="5359" y="5800"/>
                    </a:lnTo>
                    <a:lnTo>
                      <a:pt x="5149" y="5609"/>
                    </a:lnTo>
                    <a:lnTo>
                      <a:pt x="4938" y="5398"/>
                    </a:lnTo>
                    <a:lnTo>
                      <a:pt x="4766" y="5169"/>
                    </a:lnTo>
                    <a:lnTo>
                      <a:pt x="4613" y="4901"/>
                    </a:lnTo>
                    <a:lnTo>
                      <a:pt x="4479" y="4633"/>
                    </a:lnTo>
                    <a:lnTo>
                      <a:pt x="4383" y="4365"/>
                    </a:lnTo>
                    <a:lnTo>
                      <a:pt x="4307" y="4059"/>
                    </a:lnTo>
                    <a:lnTo>
                      <a:pt x="4268" y="3772"/>
                    </a:lnTo>
                    <a:lnTo>
                      <a:pt x="4249" y="3446"/>
                    </a:lnTo>
                    <a:lnTo>
                      <a:pt x="4230" y="3102"/>
                    </a:lnTo>
                    <a:lnTo>
                      <a:pt x="4173" y="2757"/>
                    </a:lnTo>
                    <a:lnTo>
                      <a:pt x="4096" y="2432"/>
                    </a:lnTo>
                    <a:lnTo>
                      <a:pt x="3981" y="2106"/>
                    </a:lnTo>
                    <a:lnTo>
                      <a:pt x="3828" y="1819"/>
                    </a:lnTo>
                    <a:lnTo>
                      <a:pt x="3656" y="1532"/>
                    </a:lnTo>
                    <a:lnTo>
                      <a:pt x="3464" y="1264"/>
                    </a:lnTo>
                    <a:lnTo>
                      <a:pt x="3235" y="1015"/>
                    </a:lnTo>
                    <a:lnTo>
                      <a:pt x="2986" y="786"/>
                    </a:lnTo>
                    <a:lnTo>
                      <a:pt x="2718" y="594"/>
                    </a:lnTo>
                    <a:lnTo>
                      <a:pt x="2431" y="422"/>
                    </a:lnTo>
                    <a:lnTo>
                      <a:pt x="2144" y="269"/>
                    </a:lnTo>
                    <a:lnTo>
                      <a:pt x="1818" y="154"/>
                    </a:lnTo>
                    <a:lnTo>
                      <a:pt x="1493" y="77"/>
                    </a:lnTo>
                    <a:lnTo>
                      <a:pt x="1148" y="20"/>
                    </a:lnTo>
                    <a:lnTo>
                      <a:pt x="804" y="1"/>
                    </a:lnTo>
                    <a:close/>
                  </a:path>
                </a:pathLst>
              </a:custGeom>
              <a:solidFill>
                <a:srgbClr val="2726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6" name="Google Shape;686;p13"/>
              <p:cNvSpPr/>
              <p:nvPr/>
            </p:nvSpPr>
            <p:spPr>
              <a:xfrm>
                <a:off x="4255925" y="2808275"/>
                <a:ext cx="10550" cy="13425"/>
              </a:xfrm>
              <a:custGeom>
                <a:rect b="b" l="l" r="r" t="t"/>
                <a:pathLst>
                  <a:path extrusionOk="0" h="537" w="422">
                    <a:moveTo>
                      <a:pt x="1" y="0"/>
                    </a:moveTo>
                    <a:lnTo>
                      <a:pt x="1" y="536"/>
                    </a:lnTo>
                    <a:lnTo>
                      <a:pt x="403" y="536"/>
                    </a:lnTo>
                    <a:lnTo>
                      <a:pt x="422" y="517"/>
                    </a:lnTo>
                    <a:lnTo>
                      <a:pt x="422" y="39"/>
                    </a:lnTo>
                    <a:lnTo>
                      <a:pt x="403" y="20"/>
                    </a:lnTo>
                    <a:lnTo>
                      <a:pt x="384" y="0"/>
                    </a:lnTo>
                    <a:close/>
                  </a:path>
                </a:pathLst>
              </a:custGeom>
              <a:solidFill>
                <a:srgbClr val="DDA81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7" name="Google Shape;687;p13"/>
              <p:cNvSpPr/>
              <p:nvPr/>
            </p:nvSpPr>
            <p:spPr>
              <a:xfrm>
                <a:off x="4238225" y="2805875"/>
                <a:ext cx="21075" cy="18700"/>
              </a:xfrm>
              <a:custGeom>
                <a:rect b="b" l="l" r="r" t="t"/>
                <a:pathLst>
                  <a:path extrusionOk="0" h="748" w="843">
                    <a:moveTo>
                      <a:pt x="1" y="1"/>
                    </a:moveTo>
                    <a:lnTo>
                      <a:pt x="1" y="20"/>
                    </a:lnTo>
                    <a:lnTo>
                      <a:pt x="1" y="709"/>
                    </a:lnTo>
                    <a:lnTo>
                      <a:pt x="1" y="728"/>
                    </a:lnTo>
                    <a:lnTo>
                      <a:pt x="20" y="747"/>
                    </a:lnTo>
                    <a:lnTo>
                      <a:pt x="785" y="747"/>
                    </a:lnTo>
                    <a:lnTo>
                      <a:pt x="824" y="728"/>
                    </a:lnTo>
                    <a:lnTo>
                      <a:pt x="843" y="690"/>
                    </a:lnTo>
                    <a:lnTo>
                      <a:pt x="843" y="39"/>
                    </a:lnTo>
                    <a:lnTo>
                      <a:pt x="824" y="20"/>
                    </a:lnTo>
                    <a:lnTo>
                      <a:pt x="785" y="1"/>
                    </a:lnTo>
                    <a:close/>
                  </a:path>
                </a:pathLst>
              </a:custGeom>
              <a:solidFill>
                <a:srgbClr val="CC951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8" name="Google Shape;688;p13"/>
              <p:cNvSpPr/>
              <p:nvPr/>
            </p:nvSpPr>
            <p:spPr>
              <a:xfrm>
                <a:off x="4232475" y="2864750"/>
                <a:ext cx="22050" cy="50250"/>
              </a:xfrm>
              <a:custGeom>
                <a:rect b="b" l="l" r="r" t="t"/>
                <a:pathLst>
                  <a:path extrusionOk="0" h="2010" w="882">
                    <a:moveTo>
                      <a:pt x="613" y="0"/>
                    </a:moveTo>
                    <a:lnTo>
                      <a:pt x="1" y="1129"/>
                    </a:lnTo>
                    <a:lnTo>
                      <a:pt x="499" y="1129"/>
                    </a:lnTo>
                    <a:lnTo>
                      <a:pt x="192" y="2010"/>
                    </a:lnTo>
                    <a:lnTo>
                      <a:pt x="192" y="2010"/>
                    </a:lnTo>
                    <a:lnTo>
                      <a:pt x="881" y="881"/>
                    </a:lnTo>
                    <a:lnTo>
                      <a:pt x="326" y="881"/>
                    </a:lnTo>
                    <a:lnTo>
                      <a:pt x="61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89" name="Google Shape;689;p13"/>
              <p:cNvSpPr/>
              <p:nvPr/>
            </p:nvSpPr>
            <p:spPr>
              <a:xfrm>
                <a:off x="4391350" y="2810675"/>
                <a:ext cx="574725" cy="218225"/>
              </a:xfrm>
              <a:custGeom>
                <a:rect b="b" l="l" r="r" t="t"/>
                <a:pathLst>
                  <a:path extrusionOk="0" h="8729" w="22989">
                    <a:moveTo>
                      <a:pt x="8614" y="0"/>
                    </a:moveTo>
                    <a:lnTo>
                      <a:pt x="7733" y="19"/>
                    </a:lnTo>
                    <a:lnTo>
                      <a:pt x="6834" y="58"/>
                    </a:lnTo>
                    <a:lnTo>
                      <a:pt x="5934" y="96"/>
                    </a:lnTo>
                    <a:lnTo>
                      <a:pt x="5073" y="153"/>
                    </a:lnTo>
                    <a:lnTo>
                      <a:pt x="4269" y="230"/>
                    </a:lnTo>
                    <a:lnTo>
                      <a:pt x="3599" y="326"/>
                    </a:lnTo>
                    <a:lnTo>
                      <a:pt x="3331" y="383"/>
                    </a:lnTo>
                    <a:lnTo>
                      <a:pt x="3044" y="460"/>
                    </a:lnTo>
                    <a:lnTo>
                      <a:pt x="2795" y="555"/>
                    </a:lnTo>
                    <a:lnTo>
                      <a:pt x="2527" y="670"/>
                    </a:lnTo>
                    <a:lnTo>
                      <a:pt x="2297" y="804"/>
                    </a:lnTo>
                    <a:lnTo>
                      <a:pt x="2049" y="957"/>
                    </a:lnTo>
                    <a:lnTo>
                      <a:pt x="1838" y="1129"/>
                    </a:lnTo>
                    <a:lnTo>
                      <a:pt x="1627" y="1321"/>
                    </a:lnTo>
                    <a:lnTo>
                      <a:pt x="1417" y="1512"/>
                    </a:lnTo>
                    <a:lnTo>
                      <a:pt x="1225" y="1723"/>
                    </a:lnTo>
                    <a:lnTo>
                      <a:pt x="1053" y="1933"/>
                    </a:lnTo>
                    <a:lnTo>
                      <a:pt x="881" y="2163"/>
                    </a:lnTo>
                    <a:lnTo>
                      <a:pt x="728" y="2412"/>
                    </a:lnTo>
                    <a:lnTo>
                      <a:pt x="575" y="2661"/>
                    </a:lnTo>
                    <a:lnTo>
                      <a:pt x="460" y="2910"/>
                    </a:lnTo>
                    <a:lnTo>
                      <a:pt x="345" y="3177"/>
                    </a:lnTo>
                    <a:lnTo>
                      <a:pt x="249" y="3407"/>
                    </a:lnTo>
                    <a:lnTo>
                      <a:pt x="192" y="3656"/>
                    </a:lnTo>
                    <a:lnTo>
                      <a:pt x="115" y="3905"/>
                    </a:lnTo>
                    <a:lnTo>
                      <a:pt x="77" y="4135"/>
                    </a:lnTo>
                    <a:lnTo>
                      <a:pt x="39" y="4383"/>
                    </a:lnTo>
                    <a:lnTo>
                      <a:pt x="20" y="4632"/>
                    </a:lnTo>
                    <a:lnTo>
                      <a:pt x="0" y="4881"/>
                    </a:lnTo>
                    <a:lnTo>
                      <a:pt x="20" y="5130"/>
                    </a:lnTo>
                    <a:lnTo>
                      <a:pt x="154" y="8728"/>
                    </a:lnTo>
                    <a:lnTo>
                      <a:pt x="22988" y="8728"/>
                    </a:lnTo>
                    <a:lnTo>
                      <a:pt x="22988" y="7312"/>
                    </a:lnTo>
                    <a:lnTo>
                      <a:pt x="22988" y="7120"/>
                    </a:lnTo>
                    <a:lnTo>
                      <a:pt x="22969" y="6929"/>
                    </a:lnTo>
                    <a:lnTo>
                      <a:pt x="22950" y="6738"/>
                    </a:lnTo>
                    <a:lnTo>
                      <a:pt x="22892" y="6546"/>
                    </a:lnTo>
                    <a:lnTo>
                      <a:pt x="22835" y="6374"/>
                    </a:lnTo>
                    <a:lnTo>
                      <a:pt x="22778" y="6183"/>
                    </a:lnTo>
                    <a:lnTo>
                      <a:pt x="22701" y="6010"/>
                    </a:lnTo>
                    <a:lnTo>
                      <a:pt x="22605" y="5857"/>
                    </a:lnTo>
                    <a:lnTo>
                      <a:pt x="22510" y="5685"/>
                    </a:lnTo>
                    <a:lnTo>
                      <a:pt x="22395" y="5532"/>
                    </a:lnTo>
                    <a:lnTo>
                      <a:pt x="22280" y="5379"/>
                    </a:lnTo>
                    <a:lnTo>
                      <a:pt x="22146" y="5245"/>
                    </a:lnTo>
                    <a:lnTo>
                      <a:pt x="22012" y="5111"/>
                    </a:lnTo>
                    <a:lnTo>
                      <a:pt x="21859" y="4996"/>
                    </a:lnTo>
                    <a:lnTo>
                      <a:pt x="21706" y="4881"/>
                    </a:lnTo>
                    <a:lnTo>
                      <a:pt x="21553" y="4766"/>
                    </a:lnTo>
                    <a:lnTo>
                      <a:pt x="16844" y="2010"/>
                    </a:lnTo>
                    <a:lnTo>
                      <a:pt x="16442" y="1780"/>
                    </a:lnTo>
                    <a:lnTo>
                      <a:pt x="16059" y="1570"/>
                    </a:lnTo>
                    <a:lnTo>
                      <a:pt x="15657" y="1378"/>
                    </a:lnTo>
                    <a:lnTo>
                      <a:pt x="15255" y="1187"/>
                    </a:lnTo>
                    <a:lnTo>
                      <a:pt x="14834" y="995"/>
                    </a:lnTo>
                    <a:lnTo>
                      <a:pt x="14432" y="842"/>
                    </a:lnTo>
                    <a:lnTo>
                      <a:pt x="14011" y="689"/>
                    </a:lnTo>
                    <a:lnTo>
                      <a:pt x="13590" y="555"/>
                    </a:lnTo>
                    <a:lnTo>
                      <a:pt x="13150" y="421"/>
                    </a:lnTo>
                    <a:lnTo>
                      <a:pt x="12729" y="326"/>
                    </a:lnTo>
                    <a:lnTo>
                      <a:pt x="12289" y="230"/>
                    </a:lnTo>
                    <a:lnTo>
                      <a:pt x="11848" y="153"/>
                    </a:lnTo>
                    <a:lnTo>
                      <a:pt x="11408" y="77"/>
                    </a:lnTo>
                    <a:lnTo>
                      <a:pt x="10968" y="38"/>
                    </a:lnTo>
                    <a:lnTo>
                      <a:pt x="10528"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0" name="Google Shape;690;p13"/>
              <p:cNvSpPr/>
              <p:nvPr/>
            </p:nvSpPr>
            <p:spPr>
              <a:xfrm>
                <a:off x="4438250" y="2828850"/>
                <a:ext cx="182800" cy="62700"/>
              </a:xfrm>
              <a:custGeom>
                <a:rect b="b" l="l" r="r" t="t"/>
                <a:pathLst>
                  <a:path extrusionOk="0" h="2508" w="7312">
                    <a:moveTo>
                      <a:pt x="2967" y="1"/>
                    </a:moveTo>
                    <a:lnTo>
                      <a:pt x="2699" y="20"/>
                    </a:lnTo>
                    <a:lnTo>
                      <a:pt x="2412" y="58"/>
                    </a:lnTo>
                    <a:lnTo>
                      <a:pt x="2144" y="115"/>
                    </a:lnTo>
                    <a:lnTo>
                      <a:pt x="1895" y="211"/>
                    </a:lnTo>
                    <a:lnTo>
                      <a:pt x="1646" y="326"/>
                    </a:lnTo>
                    <a:lnTo>
                      <a:pt x="1397" y="460"/>
                    </a:lnTo>
                    <a:lnTo>
                      <a:pt x="1187" y="613"/>
                    </a:lnTo>
                    <a:lnTo>
                      <a:pt x="976" y="785"/>
                    </a:lnTo>
                    <a:lnTo>
                      <a:pt x="728" y="1034"/>
                    </a:lnTo>
                    <a:lnTo>
                      <a:pt x="536" y="1302"/>
                    </a:lnTo>
                    <a:lnTo>
                      <a:pt x="364" y="1589"/>
                    </a:lnTo>
                    <a:lnTo>
                      <a:pt x="230" y="1915"/>
                    </a:lnTo>
                    <a:lnTo>
                      <a:pt x="0" y="2508"/>
                    </a:lnTo>
                    <a:lnTo>
                      <a:pt x="7312" y="2508"/>
                    </a:lnTo>
                    <a:lnTo>
                      <a:pt x="6986"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1" name="Google Shape;691;p13"/>
              <p:cNvSpPr/>
              <p:nvPr/>
            </p:nvSpPr>
            <p:spPr>
              <a:xfrm>
                <a:off x="4434425" y="2903500"/>
                <a:ext cx="356025" cy="101950"/>
              </a:xfrm>
              <a:custGeom>
                <a:rect b="b" l="l" r="r" t="t"/>
                <a:pathLst>
                  <a:path extrusionOk="0" h="4078" w="14241">
                    <a:moveTo>
                      <a:pt x="19" y="0"/>
                    </a:moveTo>
                    <a:lnTo>
                      <a:pt x="0" y="996"/>
                    </a:lnTo>
                    <a:lnTo>
                      <a:pt x="0" y="1015"/>
                    </a:lnTo>
                    <a:lnTo>
                      <a:pt x="19" y="1034"/>
                    </a:lnTo>
                    <a:lnTo>
                      <a:pt x="1646" y="1053"/>
                    </a:lnTo>
                    <a:lnTo>
                      <a:pt x="3253" y="1072"/>
                    </a:lnTo>
                    <a:lnTo>
                      <a:pt x="3253" y="1072"/>
                    </a:lnTo>
                    <a:lnTo>
                      <a:pt x="3943" y="2527"/>
                    </a:lnTo>
                    <a:lnTo>
                      <a:pt x="4690" y="4020"/>
                    </a:lnTo>
                    <a:lnTo>
                      <a:pt x="4709" y="4058"/>
                    </a:lnTo>
                    <a:lnTo>
                      <a:pt x="4766" y="4077"/>
                    </a:lnTo>
                    <a:lnTo>
                      <a:pt x="8939" y="4077"/>
                    </a:lnTo>
                    <a:lnTo>
                      <a:pt x="11025" y="4058"/>
                    </a:lnTo>
                    <a:lnTo>
                      <a:pt x="13111" y="4039"/>
                    </a:lnTo>
                    <a:lnTo>
                      <a:pt x="13150" y="4039"/>
                    </a:lnTo>
                    <a:lnTo>
                      <a:pt x="13169" y="4001"/>
                    </a:lnTo>
                    <a:lnTo>
                      <a:pt x="13705" y="2240"/>
                    </a:lnTo>
                    <a:lnTo>
                      <a:pt x="14241" y="479"/>
                    </a:lnTo>
                    <a:lnTo>
                      <a:pt x="13647" y="2221"/>
                    </a:lnTo>
                    <a:lnTo>
                      <a:pt x="13067" y="3924"/>
                    </a:lnTo>
                    <a:lnTo>
                      <a:pt x="13067" y="3924"/>
                    </a:lnTo>
                    <a:lnTo>
                      <a:pt x="11025" y="3905"/>
                    </a:lnTo>
                    <a:lnTo>
                      <a:pt x="8939" y="3905"/>
                    </a:lnTo>
                    <a:lnTo>
                      <a:pt x="6852" y="3886"/>
                    </a:lnTo>
                    <a:lnTo>
                      <a:pt x="4823" y="3905"/>
                    </a:lnTo>
                    <a:lnTo>
                      <a:pt x="4823" y="3905"/>
                    </a:lnTo>
                    <a:lnTo>
                      <a:pt x="4096" y="2470"/>
                    </a:lnTo>
                    <a:lnTo>
                      <a:pt x="3350" y="977"/>
                    </a:lnTo>
                    <a:lnTo>
                      <a:pt x="3311" y="957"/>
                    </a:lnTo>
                    <a:lnTo>
                      <a:pt x="3292" y="938"/>
                    </a:lnTo>
                    <a:lnTo>
                      <a:pt x="1646" y="957"/>
                    </a:lnTo>
                    <a:lnTo>
                      <a:pt x="38" y="976"/>
                    </a:lnTo>
                    <a:lnTo>
                      <a:pt x="38" y="976"/>
                    </a:lnTo>
                    <a:lnTo>
                      <a:pt x="19"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2" name="Google Shape;692;p13"/>
              <p:cNvSpPr/>
              <p:nvPr/>
            </p:nvSpPr>
            <p:spPr>
              <a:xfrm>
                <a:off x="4628700" y="2906850"/>
                <a:ext cx="4800" cy="97150"/>
              </a:xfrm>
              <a:custGeom>
                <a:rect b="b" l="l" r="r" t="t"/>
                <a:pathLst>
                  <a:path extrusionOk="0" h="3886" w="192">
                    <a:moveTo>
                      <a:pt x="96" y="0"/>
                    </a:moveTo>
                    <a:lnTo>
                      <a:pt x="77" y="154"/>
                    </a:lnTo>
                    <a:lnTo>
                      <a:pt x="38" y="594"/>
                    </a:lnTo>
                    <a:lnTo>
                      <a:pt x="19" y="1225"/>
                    </a:lnTo>
                    <a:lnTo>
                      <a:pt x="0" y="1934"/>
                    </a:lnTo>
                    <a:lnTo>
                      <a:pt x="19" y="2661"/>
                    </a:lnTo>
                    <a:lnTo>
                      <a:pt x="38" y="3293"/>
                    </a:lnTo>
                    <a:lnTo>
                      <a:pt x="77" y="3733"/>
                    </a:lnTo>
                    <a:lnTo>
                      <a:pt x="96" y="3886"/>
                    </a:lnTo>
                    <a:lnTo>
                      <a:pt x="115" y="3733"/>
                    </a:lnTo>
                    <a:lnTo>
                      <a:pt x="153" y="3293"/>
                    </a:lnTo>
                    <a:lnTo>
                      <a:pt x="172" y="2661"/>
                    </a:lnTo>
                    <a:lnTo>
                      <a:pt x="192" y="1934"/>
                    </a:lnTo>
                    <a:lnTo>
                      <a:pt x="172" y="1225"/>
                    </a:lnTo>
                    <a:lnTo>
                      <a:pt x="153" y="594"/>
                    </a:lnTo>
                    <a:lnTo>
                      <a:pt x="115" y="154"/>
                    </a:lnTo>
                    <a:lnTo>
                      <a:pt x="96"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3" name="Google Shape;693;p13"/>
              <p:cNvSpPr/>
              <p:nvPr/>
            </p:nvSpPr>
            <p:spPr>
              <a:xfrm>
                <a:off x="4394700" y="3010200"/>
                <a:ext cx="571375" cy="18700"/>
              </a:xfrm>
              <a:custGeom>
                <a:rect b="b" l="l" r="r" t="t"/>
                <a:pathLst>
                  <a:path extrusionOk="0" h="748" w="22855">
                    <a:moveTo>
                      <a:pt x="0" y="1"/>
                    </a:moveTo>
                    <a:lnTo>
                      <a:pt x="20" y="747"/>
                    </a:lnTo>
                    <a:lnTo>
                      <a:pt x="22854" y="747"/>
                    </a:lnTo>
                    <a:lnTo>
                      <a:pt x="22854" y="1"/>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4" name="Google Shape;694;p13"/>
              <p:cNvSpPr/>
              <p:nvPr/>
            </p:nvSpPr>
            <p:spPr>
              <a:xfrm>
                <a:off x="4877525" y="2915450"/>
                <a:ext cx="64625" cy="23475"/>
              </a:xfrm>
              <a:custGeom>
                <a:rect b="b" l="l" r="r" t="t"/>
                <a:pathLst>
                  <a:path extrusionOk="0" h="939" w="2585">
                    <a:moveTo>
                      <a:pt x="383" y="1"/>
                    </a:moveTo>
                    <a:lnTo>
                      <a:pt x="306" y="39"/>
                    </a:lnTo>
                    <a:lnTo>
                      <a:pt x="249" y="77"/>
                    </a:lnTo>
                    <a:lnTo>
                      <a:pt x="211" y="154"/>
                    </a:lnTo>
                    <a:lnTo>
                      <a:pt x="19" y="556"/>
                    </a:lnTo>
                    <a:lnTo>
                      <a:pt x="0" y="613"/>
                    </a:lnTo>
                    <a:lnTo>
                      <a:pt x="0" y="690"/>
                    </a:lnTo>
                    <a:lnTo>
                      <a:pt x="19" y="747"/>
                    </a:lnTo>
                    <a:lnTo>
                      <a:pt x="38" y="805"/>
                    </a:lnTo>
                    <a:lnTo>
                      <a:pt x="77" y="862"/>
                    </a:lnTo>
                    <a:lnTo>
                      <a:pt x="134" y="901"/>
                    </a:lnTo>
                    <a:lnTo>
                      <a:pt x="192" y="920"/>
                    </a:lnTo>
                    <a:lnTo>
                      <a:pt x="268" y="939"/>
                    </a:lnTo>
                    <a:lnTo>
                      <a:pt x="2584" y="939"/>
                    </a:lnTo>
                    <a:lnTo>
                      <a:pt x="2354" y="747"/>
                    </a:lnTo>
                    <a:lnTo>
                      <a:pt x="2106" y="575"/>
                    </a:lnTo>
                    <a:lnTo>
                      <a:pt x="1091"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5" name="Google Shape;695;p13"/>
              <p:cNvSpPr/>
              <p:nvPr/>
            </p:nvSpPr>
            <p:spPr>
              <a:xfrm>
                <a:off x="4391350" y="2923125"/>
                <a:ext cx="29700" cy="31125"/>
              </a:xfrm>
              <a:custGeom>
                <a:rect b="b" l="l" r="r" t="t"/>
                <a:pathLst>
                  <a:path extrusionOk="0" h="1245" w="1188">
                    <a:moveTo>
                      <a:pt x="20" y="0"/>
                    </a:moveTo>
                    <a:lnTo>
                      <a:pt x="0" y="440"/>
                    </a:lnTo>
                    <a:lnTo>
                      <a:pt x="20" y="632"/>
                    </a:lnTo>
                    <a:lnTo>
                      <a:pt x="39" y="1244"/>
                    </a:lnTo>
                    <a:lnTo>
                      <a:pt x="651" y="1244"/>
                    </a:lnTo>
                    <a:lnTo>
                      <a:pt x="728" y="1225"/>
                    </a:lnTo>
                    <a:lnTo>
                      <a:pt x="804" y="1187"/>
                    </a:lnTo>
                    <a:lnTo>
                      <a:pt x="862" y="1129"/>
                    </a:lnTo>
                    <a:lnTo>
                      <a:pt x="900" y="1072"/>
                    </a:lnTo>
                    <a:lnTo>
                      <a:pt x="1168" y="364"/>
                    </a:lnTo>
                    <a:lnTo>
                      <a:pt x="1187" y="287"/>
                    </a:lnTo>
                    <a:lnTo>
                      <a:pt x="1187" y="230"/>
                    </a:lnTo>
                    <a:lnTo>
                      <a:pt x="1168" y="172"/>
                    </a:lnTo>
                    <a:lnTo>
                      <a:pt x="1130" y="115"/>
                    </a:lnTo>
                    <a:lnTo>
                      <a:pt x="1091" y="77"/>
                    </a:lnTo>
                    <a:lnTo>
                      <a:pt x="1053" y="38"/>
                    </a:lnTo>
                    <a:lnTo>
                      <a:pt x="977"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6" name="Google Shape;696;p13"/>
              <p:cNvSpPr/>
              <p:nvPr/>
            </p:nvSpPr>
            <p:spPr>
              <a:xfrm>
                <a:off x="4393750" y="2897275"/>
                <a:ext cx="27300" cy="13425"/>
              </a:xfrm>
              <a:custGeom>
                <a:rect b="b" l="l" r="r" t="t"/>
                <a:pathLst>
                  <a:path extrusionOk="0" h="537" w="1092">
                    <a:moveTo>
                      <a:pt x="153" y="1"/>
                    </a:moveTo>
                    <a:lnTo>
                      <a:pt x="77" y="269"/>
                    </a:lnTo>
                    <a:lnTo>
                      <a:pt x="0" y="537"/>
                    </a:lnTo>
                    <a:lnTo>
                      <a:pt x="823" y="537"/>
                    </a:lnTo>
                    <a:lnTo>
                      <a:pt x="919" y="517"/>
                    </a:lnTo>
                    <a:lnTo>
                      <a:pt x="976" y="479"/>
                    </a:lnTo>
                    <a:lnTo>
                      <a:pt x="1034" y="422"/>
                    </a:lnTo>
                    <a:lnTo>
                      <a:pt x="1091" y="345"/>
                    </a:lnTo>
                    <a:lnTo>
                      <a:pt x="1091" y="288"/>
                    </a:lnTo>
                    <a:lnTo>
                      <a:pt x="1091" y="230"/>
                    </a:lnTo>
                    <a:lnTo>
                      <a:pt x="1072" y="173"/>
                    </a:lnTo>
                    <a:lnTo>
                      <a:pt x="1053" y="115"/>
                    </a:lnTo>
                    <a:lnTo>
                      <a:pt x="1015" y="58"/>
                    </a:lnTo>
                    <a:lnTo>
                      <a:pt x="957" y="20"/>
                    </a:lnTo>
                    <a:lnTo>
                      <a:pt x="900"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7" name="Google Shape;697;p13"/>
              <p:cNvSpPr/>
              <p:nvPr/>
            </p:nvSpPr>
            <p:spPr>
              <a:xfrm>
                <a:off x="4631075" y="2828850"/>
                <a:ext cx="207225" cy="62700"/>
              </a:xfrm>
              <a:custGeom>
                <a:rect b="b" l="l" r="r" t="t"/>
                <a:pathLst>
                  <a:path extrusionOk="0" h="2508" w="8289">
                    <a:moveTo>
                      <a:pt x="1" y="1"/>
                    </a:moveTo>
                    <a:lnTo>
                      <a:pt x="479" y="2508"/>
                    </a:lnTo>
                    <a:lnTo>
                      <a:pt x="8289" y="2508"/>
                    </a:lnTo>
                    <a:lnTo>
                      <a:pt x="5666" y="1130"/>
                    </a:lnTo>
                    <a:lnTo>
                      <a:pt x="5130" y="862"/>
                    </a:lnTo>
                    <a:lnTo>
                      <a:pt x="4575" y="651"/>
                    </a:lnTo>
                    <a:lnTo>
                      <a:pt x="4020" y="441"/>
                    </a:lnTo>
                    <a:lnTo>
                      <a:pt x="3446" y="288"/>
                    </a:lnTo>
                    <a:lnTo>
                      <a:pt x="2872" y="173"/>
                    </a:lnTo>
                    <a:lnTo>
                      <a:pt x="2279" y="77"/>
                    </a:lnTo>
                    <a:lnTo>
                      <a:pt x="1685" y="20"/>
                    </a:lnTo>
                    <a:lnTo>
                      <a:pt x="1092"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8" name="Google Shape;698;p13"/>
              <p:cNvSpPr/>
              <p:nvPr/>
            </p:nvSpPr>
            <p:spPr>
              <a:xfrm>
                <a:off x="4412875" y="2966175"/>
                <a:ext cx="110100" cy="110100"/>
              </a:xfrm>
              <a:custGeom>
                <a:rect b="b" l="l" r="r" t="t"/>
                <a:pathLst>
                  <a:path extrusionOk="0" h="4404" w="4404">
                    <a:moveTo>
                      <a:pt x="2202" y="1"/>
                    </a:moveTo>
                    <a:lnTo>
                      <a:pt x="1972" y="20"/>
                    </a:lnTo>
                    <a:lnTo>
                      <a:pt x="1762" y="39"/>
                    </a:lnTo>
                    <a:lnTo>
                      <a:pt x="1551" y="97"/>
                    </a:lnTo>
                    <a:lnTo>
                      <a:pt x="1341" y="173"/>
                    </a:lnTo>
                    <a:lnTo>
                      <a:pt x="1149" y="269"/>
                    </a:lnTo>
                    <a:lnTo>
                      <a:pt x="977" y="384"/>
                    </a:lnTo>
                    <a:lnTo>
                      <a:pt x="805" y="498"/>
                    </a:lnTo>
                    <a:lnTo>
                      <a:pt x="652" y="652"/>
                    </a:lnTo>
                    <a:lnTo>
                      <a:pt x="498" y="805"/>
                    </a:lnTo>
                    <a:lnTo>
                      <a:pt x="384" y="977"/>
                    </a:lnTo>
                    <a:lnTo>
                      <a:pt x="269" y="1149"/>
                    </a:lnTo>
                    <a:lnTo>
                      <a:pt x="173" y="1341"/>
                    </a:lnTo>
                    <a:lnTo>
                      <a:pt x="96" y="1551"/>
                    </a:lnTo>
                    <a:lnTo>
                      <a:pt x="39" y="1762"/>
                    </a:lnTo>
                    <a:lnTo>
                      <a:pt x="20" y="1972"/>
                    </a:lnTo>
                    <a:lnTo>
                      <a:pt x="1" y="2202"/>
                    </a:lnTo>
                    <a:lnTo>
                      <a:pt x="20" y="2432"/>
                    </a:lnTo>
                    <a:lnTo>
                      <a:pt x="39" y="2642"/>
                    </a:lnTo>
                    <a:lnTo>
                      <a:pt x="96" y="2853"/>
                    </a:lnTo>
                    <a:lnTo>
                      <a:pt x="173" y="3063"/>
                    </a:lnTo>
                    <a:lnTo>
                      <a:pt x="269" y="3255"/>
                    </a:lnTo>
                    <a:lnTo>
                      <a:pt x="384" y="3446"/>
                    </a:lnTo>
                    <a:lnTo>
                      <a:pt x="498" y="3599"/>
                    </a:lnTo>
                    <a:lnTo>
                      <a:pt x="652" y="3771"/>
                    </a:lnTo>
                    <a:lnTo>
                      <a:pt x="805" y="3905"/>
                    </a:lnTo>
                    <a:lnTo>
                      <a:pt x="977" y="4039"/>
                    </a:lnTo>
                    <a:lnTo>
                      <a:pt x="1149" y="4135"/>
                    </a:lnTo>
                    <a:lnTo>
                      <a:pt x="1341" y="4231"/>
                    </a:lnTo>
                    <a:lnTo>
                      <a:pt x="1551" y="4307"/>
                    </a:lnTo>
                    <a:lnTo>
                      <a:pt x="1762" y="4365"/>
                    </a:lnTo>
                    <a:lnTo>
                      <a:pt x="1972" y="4403"/>
                    </a:lnTo>
                    <a:lnTo>
                      <a:pt x="2432" y="4403"/>
                    </a:lnTo>
                    <a:lnTo>
                      <a:pt x="2642" y="4365"/>
                    </a:lnTo>
                    <a:lnTo>
                      <a:pt x="2853" y="4307"/>
                    </a:lnTo>
                    <a:lnTo>
                      <a:pt x="3063" y="4231"/>
                    </a:lnTo>
                    <a:lnTo>
                      <a:pt x="3255" y="4135"/>
                    </a:lnTo>
                    <a:lnTo>
                      <a:pt x="3446" y="4039"/>
                    </a:lnTo>
                    <a:lnTo>
                      <a:pt x="3599" y="3905"/>
                    </a:lnTo>
                    <a:lnTo>
                      <a:pt x="3771" y="3771"/>
                    </a:lnTo>
                    <a:lnTo>
                      <a:pt x="3905" y="3599"/>
                    </a:lnTo>
                    <a:lnTo>
                      <a:pt x="4039" y="3446"/>
                    </a:lnTo>
                    <a:lnTo>
                      <a:pt x="4135" y="3255"/>
                    </a:lnTo>
                    <a:lnTo>
                      <a:pt x="4231" y="3063"/>
                    </a:lnTo>
                    <a:lnTo>
                      <a:pt x="4307" y="2853"/>
                    </a:lnTo>
                    <a:lnTo>
                      <a:pt x="4365" y="2642"/>
                    </a:lnTo>
                    <a:lnTo>
                      <a:pt x="4403" y="2432"/>
                    </a:lnTo>
                    <a:lnTo>
                      <a:pt x="4403" y="2202"/>
                    </a:lnTo>
                    <a:lnTo>
                      <a:pt x="4403" y="1972"/>
                    </a:lnTo>
                    <a:lnTo>
                      <a:pt x="4365" y="1762"/>
                    </a:lnTo>
                    <a:lnTo>
                      <a:pt x="4307" y="1551"/>
                    </a:lnTo>
                    <a:lnTo>
                      <a:pt x="4231" y="1341"/>
                    </a:lnTo>
                    <a:lnTo>
                      <a:pt x="4135" y="1149"/>
                    </a:lnTo>
                    <a:lnTo>
                      <a:pt x="4039" y="977"/>
                    </a:lnTo>
                    <a:lnTo>
                      <a:pt x="3905" y="805"/>
                    </a:lnTo>
                    <a:lnTo>
                      <a:pt x="3771" y="652"/>
                    </a:lnTo>
                    <a:lnTo>
                      <a:pt x="3599" y="498"/>
                    </a:lnTo>
                    <a:lnTo>
                      <a:pt x="3446" y="384"/>
                    </a:lnTo>
                    <a:lnTo>
                      <a:pt x="3255" y="269"/>
                    </a:lnTo>
                    <a:lnTo>
                      <a:pt x="3063" y="173"/>
                    </a:lnTo>
                    <a:lnTo>
                      <a:pt x="2853" y="97"/>
                    </a:lnTo>
                    <a:lnTo>
                      <a:pt x="2642" y="39"/>
                    </a:lnTo>
                    <a:lnTo>
                      <a:pt x="2432" y="20"/>
                    </a:lnTo>
                    <a:lnTo>
                      <a:pt x="2202"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99" name="Google Shape;699;p13"/>
              <p:cNvSpPr/>
              <p:nvPr/>
            </p:nvSpPr>
            <p:spPr>
              <a:xfrm>
                <a:off x="4443500" y="2996800"/>
                <a:ext cx="48850" cy="48850"/>
              </a:xfrm>
              <a:custGeom>
                <a:rect b="b" l="l" r="r" t="t"/>
                <a:pathLst>
                  <a:path extrusionOk="0" h="1954" w="1954">
                    <a:moveTo>
                      <a:pt x="977" y="1"/>
                    </a:moveTo>
                    <a:lnTo>
                      <a:pt x="786" y="20"/>
                    </a:lnTo>
                    <a:lnTo>
                      <a:pt x="594" y="77"/>
                    </a:lnTo>
                    <a:lnTo>
                      <a:pt x="441" y="173"/>
                    </a:lnTo>
                    <a:lnTo>
                      <a:pt x="288" y="288"/>
                    </a:lnTo>
                    <a:lnTo>
                      <a:pt x="173" y="441"/>
                    </a:lnTo>
                    <a:lnTo>
                      <a:pt x="77" y="594"/>
                    </a:lnTo>
                    <a:lnTo>
                      <a:pt x="20" y="786"/>
                    </a:lnTo>
                    <a:lnTo>
                      <a:pt x="1" y="977"/>
                    </a:lnTo>
                    <a:lnTo>
                      <a:pt x="20" y="1168"/>
                    </a:lnTo>
                    <a:lnTo>
                      <a:pt x="77" y="1360"/>
                    </a:lnTo>
                    <a:lnTo>
                      <a:pt x="173" y="1532"/>
                    </a:lnTo>
                    <a:lnTo>
                      <a:pt x="288" y="1666"/>
                    </a:lnTo>
                    <a:lnTo>
                      <a:pt x="441" y="1781"/>
                    </a:lnTo>
                    <a:lnTo>
                      <a:pt x="594" y="1877"/>
                    </a:lnTo>
                    <a:lnTo>
                      <a:pt x="786" y="1934"/>
                    </a:lnTo>
                    <a:lnTo>
                      <a:pt x="977" y="1953"/>
                    </a:lnTo>
                    <a:lnTo>
                      <a:pt x="1168" y="1934"/>
                    </a:lnTo>
                    <a:lnTo>
                      <a:pt x="1360" y="1877"/>
                    </a:lnTo>
                    <a:lnTo>
                      <a:pt x="1532" y="1781"/>
                    </a:lnTo>
                    <a:lnTo>
                      <a:pt x="1666" y="1666"/>
                    </a:lnTo>
                    <a:lnTo>
                      <a:pt x="1781" y="1532"/>
                    </a:lnTo>
                    <a:lnTo>
                      <a:pt x="1877" y="1360"/>
                    </a:lnTo>
                    <a:lnTo>
                      <a:pt x="1934" y="1168"/>
                    </a:lnTo>
                    <a:lnTo>
                      <a:pt x="1953" y="977"/>
                    </a:lnTo>
                    <a:lnTo>
                      <a:pt x="1934" y="786"/>
                    </a:lnTo>
                    <a:lnTo>
                      <a:pt x="1877" y="594"/>
                    </a:lnTo>
                    <a:lnTo>
                      <a:pt x="1781" y="441"/>
                    </a:lnTo>
                    <a:lnTo>
                      <a:pt x="1666" y="288"/>
                    </a:lnTo>
                    <a:lnTo>
                      <a:pt x="1532" y="173"/>
                    </a:lnTo>
                    <a:lnTo>
                      <a:pt x="1360" y="77"/>
                    </a:lnTo>
                    <a:lnTo>
                      <a:pt x="1168" y="20"/>
                    </a:lnTo>
                    <a:lnTo>
                      <a:pt x="977"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0" name="Google Shape;700;p13"/>
              <p:cNvSpPr/>
              <p:nvPr/>
            </p:nvSpPr>
            <p:spPr>
              <a:xfrm>
                <a:off x="4455950" y="3009250"/>
                <a:ext cx="24425" cy="24425"/>
              </a:xfrm>
              <a:custGeom>
                <a:rect b="b" l="l" r="r" t="t"/>
                <a:pathLst>
                  <a:path extrusionOk="0" h="977" w="977">
                    <a:moveTo>
                      <a:pt x="383" y="0"/>
                    </a:moveTo>
                    <a:lnTo>
                      <a:pt x="288" y="39"/>
                    </a:lnTo>
                    <a:lnTo>
                      <a:pt x="211" y="77"/>
                    </a:lnTo>
                    <a:lnTo>
                      <a:pt x="134" y="134"/>
                    </a:lnTo>
                    <a:lnTo>
                      <a:pt x="77" y="211"/>
                    </a:lnTo>
                    <a:lnTo>
                      <a:pt x="39" y="288"/>
                    </a:lnTo>
                    <a:lnTo>
                      <a:pt x="0" y="383"/>
                    </a:lnTo>
                    <a:lnTo>
                      <a:pt x="0" y="479"/>
                    </a:lnTo>
                    <a:lnTo>
                      <a:pt x="0" y="575"/>
                    </a:lnTo>
                    <a:lnTo>
                      <a:pt x="39" y="670"/>
                    </a:lnTo>
                    <a:lnTo>
                      <a:pt x="77" y="747"/>
                    </a:lnTo>
                    <a:lnTo>
                      <a:pt x="134" y="824"/>
                    </a:lnTo>
                    <a:lnTo>
                      <a:pt x="211" y="881"/>
                    </a:lnTo>
                    <a:lnTo>
                      <a:pt x="288" y="938"/>
                    </a:lnTo>
                    <a:lnTo>
                      <a:pt x="383" y="957"/>
                    </a:lnTo>
                    <a:lnTo>
                      <a:pt x="479" y="977"/>
                    </a:lnTo>
                    <a:lnTo>
                      <a:pt x="575" y="957"/>
                    </a:lnTo>
                    <a:lnTo>
                      <a:pt x="670" y="938"/>
                    </a:lnTo>
                    <a:lnTo>
                      <a:pt x="747" y="881"/>
                    </a:lnTo>
                    <a:lnTo>
                      <a:pt x="823" y="824"/>
                    </a:lnTo>
                    <a:lnTo>
                      <a:pt x="881" y="747"/>
                    </a:lnTo>
                    <a:lnTo>
                      <a:pt x="938" y="670"/>
                    </a:lnTo>
                    <a:lnTo>
                      <a:pt x="957" y="575"/>
                    </a:lnTo>
                    <a:lnTo>
                      <a:pt x="977" y="479"/>
                    </a:lnTo>
                    <a:lnTo>
                      <a:pt x="957" y="383"/>
                    </a:lnTo>
                    <a:lnTo>
                      <a:pt x="938" y="288"/>
                    </a:lnTo>
                    <a:lnTo>
                      <a:pt x="881" y="211"/>
                    </a:lnTo>
                    <a:lnTo>
                      <a:pt x="823" y="134"/>
                    </a:lnTo>
                    <a:lnTo>
                      <a:pt x="747" y="77"/>
                    </a:lnTo>
                    <a:lnTo>
                      <a:pt x="670" y="39"/>
                    </a:lnTo>
                    <a:lnTo>
                      <a:pt x="575" y="0"/>
                    </a:lnTo>
                    <a:close/>
                  </a:path>
                </a:pathLst>
              </a:custGeom>
              <a:solidFill>
                <a:srgbClr val="34303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1" name="Google Shape;701;p13"/>
              <p:cNvSpPr/>
              <p:nvPr/>
            </p:nvSpPr>
            <p:spPr>
              <a:xfrm>
                <a:off x="4780375" y="2966175"/>
                <a:ext cx="110075" cy="110100"/>
              </a:xfrm>
              <a:custGeom>
                <a:rect b="b" l="l" r="r" t="t"/>
                <a:pathLst>
                  <a:path extrusionOk="0" h="4404" w="4403">
                    <a:moveTo>
                      <a:pt x="2202" y="1"/>
                    </a:moveTo>
                    <a:lnTo>
                      <a:pt x="1991" y="20"/>
                    </a:lnTo>
                    <a:lnTo>
                      <a:pt x="1762" y="39"/>
                    </a:lnTo>
                    <a:lnTo>
                      <a:pt x="1551" y="97"/>
                    </a:lnTo>
                    <a:lnTo>
                      <a:pt x="1340" y="173"/>
                    </a:lnTo>
                    <a:lnTo>
                      <a:pt x="1149" y="269"/>
                    </a:lnTo>
                    <a:lnTo>
                      <a:pt x="977" y="384"/>
                    </a:lnTo>
                    <a:lnTo>
                      <a:pt x="805" y="498"/>
                    </a:lnTo>
                    <a:lnTo>
                      <a:pt x="651" y="652"/>
                    </a:lnTo>
                    <a:lnTo>
                      <a:pt x="498" y="805"/>
                    </a:lnTo>
                    <a:lnTo>
                      <a:pt x="383" y="977"/>
                    </a:lnTo>
                    <a:lnTo>
                      <a:pt x="269" y="1149"/>
                    </a:lnTo>
                    <a:lnTo>
                      <a:pt x="173" y="1341"/>
                    </a:lnTo>
                    <a:lnTo>
                      <a:pt x="96" y="1551"/>
                    </a:lnTo>
                    <a:lnTo>
                      <a:pt x="58" y="1762"/>
                    </a:lnTo>
                    <a:lnTo>
                      <a:pt x="20" y="1972"/>
                    </a:lnTo>
                    <a:lnTo>
                      <a:pt x="1" y="2202"/>
                    </a:lnTo>
                    <a:lnTo>
                      <a:pt x="20" y="2432"/>
                    </a:lnTo>
                    <a:lnTo>
                      <a:pt x="58" y="2642"/>
                    </a:lnTo>
                    <a:lnTo>
                      <a:pt x="96" y="2853"/>
                    </a:lnTo>
                    <a:lnTo>
                      <a:pt x="173" y="3063"/>
                    </a:lnTo>
                    <a:lnTo>
                      <a:pt x="269" y="3255"/>
                    </a:lnTo>
                    <a:lnTo>
                      <a:pt x="383" y="3446"/>
                    </a:lnTo>
                    <a:lnTo>
                      <a:pt x="498" y="3599"/>
                    </a:lnTo>
                    <a:lnTo>
                      <a:pt x="651" y="3771"/>
                    </a:lnTo>
                    <a:lnTo>
                      <a:pt x="805" y="3905"/>
                    </a:lnTo>
                    <a:lnTo>
                      <a:pt x="977" y="4039"/>
                    </a:lnTo>
                    <a:lnTo>
                      <a:pt x="1149" y="4135"/>
                    </a:lnTo>
                    <a:lnTo>
                      <a:pt x="1340" y="4231"/>
                    </a:lnTo>
                    <a:lnTo>
                      <a:pt x="1551" y="4307"/>
                    </a:lnTo>
                    <a:lnTo>
                      <a:pt x="1762" y="4365"/>
                    </a:lnTo>
                    <a:lnTo>
                      <a:pt x="1991" y="4403"/>
                    </a:lnTo>
                    <a:lnTo>
                      <a:pt x="2431" y="4403"/>
                    </a:lnTo>
                    <a:lnTo>
                      <a:pt x="2642" y="4365"/>
                    </a:lnTo>
                    <a:lnTo>
                      <a:pt x="2872" y="4307"/>
                    </a:lnTo>
                    <a:lnTo>
                      <a:pt x="3063" y="4231"/>
                    </a:lnTo>
                    <a:lnTo>
                      <a:pt x="3254" y="4135"/>
                    </a:lnTo>
                    <a:lnTo>
                      <a:pt x="3446" y="4039"/>
                    </a:lnTo>
                    <a:lnTo>
                      <a:pt x="3618" y="3905"/>
                    </a:lnTo>
                    <a:lnTo>
                      <a:pt x="3771" y="3771"/>
                    </a:lnTo>
                    <a:lnTo>
                      <a:pt x="3905" y="3599"/>
                    </a:lnTo>
                    <a:lnTo>
                      <a:pt x="4039" y="3446"/>
                    </a:lnTo>
                    <a:lnTo>
                      <a:pt x="4154" y="3255"/>
                    </a:lnTo>
                    <a:lnTo>
                      <a:pt x="4231" y="3063"/>
                    </a:lnTo>
                    <a:lnTo>
                      <a:pt x="4307" y="2853"/>
                    </a:lnTo>
                    <a:lnTo>
                      <a:pt x="4365" y="2642"/>
                    </a:lnTo>
                    <a:lnTo>
                      <a:pt x="4403" y="2432"/>
                    </a:lnTo>
                    <a:lnTo>
                      <a:pt x="4403" y="2202"/>
                    </a:lnTo>
                    <a:lnTo>
                      <a:pt x="4403" y="1972"/>
                    </a:lnTo>
                    <a:lnTo>
                      <a:pt x="4365" y="1762"/>
                    </a:lnTo>
                    <a:lnTo>
                      <a:pt x="4307" y="1551"/>
                    </a:lnTo>
                    <a:lnTo>
                      <a:pt x="4231" y="1341"/>
                    </a:lnTo>
                    <a:lnTo>
                      <a:pt x="4154" y="1149"/>
                    </a:lnTo>
                    <a:lnTo>
                      <a:pt x="4039" y="977"/>
                    </a:lnTo>
                    <a:lnTo>
                      <a:pt x="3905" y="805"/>
                    </a:lnTo>
                    <a:lnTo>
                      <a:pt x="3771" y="652"/>
                    </a:lnTo>
                    <a:lnTo>
                      <a:pt x="3618" y="498"/>
                    </a:lnTo>
                    <a:lnTo>
                      <a:pt x="3446" y="384"/>
                    </a:lnTo>
                    <a:lnTo>
                      <a:pt x="3254" y="269"/>
                    </a:lnTo>
                    <a:lnTo>
                      <a:pt x="3063" y="173"/>
                    </a:lnTo>
                    <a:lnTo>
                      <a:pt x="2872" y="97"/>
                    </a:lnTo>
                    <a:lnTo>
                      <a:pt x="2642" y="39"/>
                    </a:lnTo>
                    <a:lnTo>
                      <a:pt x="2431" y="20"/>
                    </a:lnTo>
                    <a:lnTo>
                      <a:pt x="2202"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2" name="Google Shape;702;p13"/>
              <p:cNvSpPr/>
              <p:nvPr/>
            </p:nvSpPr>
            <p:spPr>
              <a:xfrm>
                <a:off x="4811475" y="2996800"/>
                <a:ext cx="48350" cy="48850"/>
              </a:xfrm>
              <a:custGeom>
                <a:rect b="b" l="l" r="r" t="t"/>
                <a:pathLst>
                  <a:path extrusionOk="0" h="1954" w="1934">
                    <a:moveTo>
                      <a:pt x="958" y="1"/>
                    </a:moveTo>
                    <a:lnTo>
                      <a:pt x="766" y="20"/>
                    </a:lnTo>
                    <a:lnTo>
                      <a:pt x="594" y="77"/>
                    </a:lnTo>
                    <a:lnTo>
                      <a:pt x="422" y="173"/>
                    </a:lnTo>
                    <a:lnTo>
                      <a:pt x="269" y="288"/>
                    </a:lnTo>
                    <a:lnTo>
                      <a:pt x="154" y="441"/>
                    </a:lnTo>
                    <a:lnTo>
                      <a:pt x="77" y="594"/>
                    </a:lnTo>
                    <a:lnTo>
                      <a:pt x="20" y="786"/>
                    </a:lnTo>
                    <a:lnTo>
                      <a:pt x="1" y="977"/>
                    </a:lnTo>
                    <a:lnTo>
                      <a:pt x="20" y="1168"/>
                    </a:lnTo>
                    <a:lnTo>
                      <a:pt x="77" y="1360"/>
                    </a:lnTo>
                    <a:lnTo>
                      <a:pt x="154" y="1532"/>
                    </a:lnTo>
                    <a:lnTo>
                      <a:pt x="269" y="1666"/>
                    </a:lnTo>
                    <a:lnTo>
                      <a:pt x="422" y="1781"/>
                    </a:lnTo>
                    <a:lnTo>
                      <a:pt x="594" y="1877"/>
                    </a:lnTo>
                    <a:lnTo>
                      <a:pt x="766" y="1934"/>
                    </a:lnTo>
                    <a:lnTo>
                      <a:pt x="958" y="1953"/>
                    </a:lnTo>
                    <a:lnTo>
                      <a:pt x="1168" y="1934"/>
                    </a:lnTo>
                    <a:lnTo>
                      <a:pt x="1341" y="1877"/>
                    </a:lnTo>
                    <a:lnTo>
                      <a:pt x="1513" y="1781"/>
                    </a:lnTo>
                    <a:lnTo>
                      <a:pt x="1647" y="1666"/>
                    </a:lnTo>
                    <a:lnTo>
                      <a:pt x="1762" y="1532"/>
                    </a:lnTo>
                    <a:lnTo>
                      <a:pt x="1857" y="1360"/>
                    </a:lnTo>
                    <a:lnTo>
                      <a:pt x="1915" y="1168"/>
                    </a:lnTo>
                    <a:lnTo>
                      <a:pt x="1934" y="977"/>
                    </a:lnTo>
                    <a:lnTo>
                      <a:pt x="1915" y="786"/>
                    </a:lnTo>
                    <a:lnTo>
                      <a:pt x="1857" y="594"/>
                    </a:lnTo>
                    <a:lnTo>
                      <a:pt x="1762" y="441"/>
                    </a:lnTo>
                    <a:lnTo>
                      <a:pt x="1647" y="288"/>
                    </a:lnTo>
                    <a:lnTo>
                      <a:pt x="1513" y="173"/>
                    </a:lnTo>
                    <a:lnTo>
                      <a:pt x="1341" y="77"/>
                    </a:lnTo>
                    <a:lnTo>
                      <a:pt x="1168" y="20"/>
                    </a:lnTo>
                    <a:lnTo>
                      <a:pt x="95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3" name="Google Shape;703;p13"/>
              <p:cNvSpPr/>
              <p:nvPr/>
            </p:nvSpPr>
            <p:spPr>
              <a:xfrm>
                <a:off x="4823450" y="3009250"/>
                <a:ext cx="24425" cy="24425"/>
              </a:xfrm>
              <a:custGeom>
                <a:rect b="b" l="l" r="r" t="t"/>
                <a:pathLst>
                  <a:path extrusionOk="0" h="977" w="977">
                    <a:moveTo>
                      <a:pt x="383" y="0"/>
                    </a:moveTo>
                    <a:lnTo>
                      <a:pt x="287" y="39"/>
                    </a:lnTo>
                    <a:lnTo>
                      <a:pt x="211" y="77"/>
                    </a:lnTo>
                    <a:lnTo>
                      <a:pt x="134" y="134"/>
                    </a:lnTo>
                    <a:lnTo>
                      <a:pt x="77" y="211"/>
                    </a:lnTo>
                    <a:lnTo>
                      <a:pt x="39" y="288"/>
                    </a:lnTo>
                    <a:lnTo>
                      <a:pt x="0" y="383"/>
                    </a:lnTo>
                    <a:lnTo>
                      <a:pt x="0" y="479"/>
                    </a:lnTo>
                    <a:lnTo>
                      <a:pt x="0" y="575"/>
                    </a:lnTo>
                    <a:lnTo>
                      <a:pt x="39" y="670"/>
                    </a:lnTo>
                    <a:lnTo>
                      <a:pt x="77" y="747"/>
                    </a:lnTo>
                    <a:lnTo>
                      <a:pt x="134" y="824"/>
                    </a:lnTo>
                    <a:lnTo>
                      <a:pt x="211" y="881"/>
                    </a:lnTo>
                    <a:lnTo>
                      <a:pt x="287" y="938"/>
                    </a:lnTo>
                    <a:lnTo>
                      <a:pt x="383" y="957"/>
                    </a:lnTo>
                    <a:lnTo>
                      <a:pt x="479" y="977"/>
                    </a:lnTo>
                    <a:lnTo>
                      <a:pt x="574" y="957"/>
                    </a:lnTo>
                    <a:lnTo>
                      <a:pt x="670" y="938"/>
                    </a:lnTo>
                    <a:lnTo>
                      <a:pt x="747" y="881"/>
                    </a:lnTo>
                    <a:lnTo>
                      <a:pt x="823" y="824"/>
                    </a:lnTo>
                    <a:lnTo>
                      <a:pt x="881" y="747"/>
                    </a:lnTo>
                    <a:lnTo>
                      <a:pt x="938" y="670"/>
                    </a:lnTo>
                    <a:lnTo>
                      <a:pt x="957" y="575"/>
                    </a:lnTo>
                    <a:lnTo>
                      <a:pt x="976" y="479"/>
                    </a:lnTo>
                    <a:lnTo>
                      <a:pt x="957" y="383"/>
                    </a:lnTo>
                    <a:lnTo>
                      <a:pt x="938" y="288"/>
                    </a:lnTo>
                    <a:lnTo>
                      <a:pt x="881" y="211"/>
                    </a:lnTo>
                    <a:lnTo>
                      <a:pt x="823" y="134"/>
                    </a:lnTo>
                    <a:lnTo>
                      <a:pt x="747" y="77"/>
                    </a:lnTo>
                    <a:lnTo>
                      <a:pt x="670" y="39"/>
                    </a:lnTo>
                    <a:lnTo>
                      <a:pt x="574" y="0"/>
                    </a:lnTo>
                    <a:close/>
                  </a:path>
                </a:pathLst>
              </a:custGeom>
              <a:solidFill>
                <a:srgbClr val="34303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4" name="Google Shape;704;p13"/>
              <p:cNvSpPr/>
              <p:nvPr/>
            </p:nvSpPr>
            <p:spPr>
              <a:xfrm>
                <a:off x="4449250" y="2906850"/>
                <a:ext cx="30175" cy="9125"/>
              </a:xfrm>
              <a:custGeom>
                <a:rect b="b" l="l" r="r" t="t"/>
                <a:pathLst>
                  <a:path extrusionOk="0" h="365" w="1207">
                    <a:moveTo>
                      <a:pt x="0" y="0"/>
                    </a:moveTo>
                    <a:lnTo>
                      <a:pt x="0" y="364"/>
                    </a:lnTo>
                    <a:lnTo>
                      <a:pt x="1206" y="364"/>
                    </a:lnTo>
                    <a:lnTo>
                      <a:pt x="1206"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5" name="Google Shape;705;p13"/>
              <p:cNvSpPr/>
              <p:nvPr/>
            </p:nvSpPr>
            <p:spPr>
              <a:xfrm>
                <a:off x="4643525" y="2906850"/>
                <a:ext cx="30175" cy="9125"/>
              </a:xfrm>
              <a:custGeom>
                <a:rect b="b" l="l" r="r" t="t"/>
                <a:pathLst>
                  <a:path extrusionOk="0" h="365" w="1207">
                    <a:moveTo>
                      <a:pt x="0" y="0"/>
                    </a:moveTo>
                    <a:lnTo>
                      <a:pt x="0" y="364"/>
                    </a:lnTo>
                    <a:lnTo>
                      <a:pt x="1206" y="364"/>
                    </a:lnTo>
                    <a:lnTo>
                      <a:pt x="1206"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6" name="Google Shape;706;p13"/>
              <p:cNvSpPr/>
              <p:nvPr/>
            </p:nvSpPr>
            <p:spPr>
              <a:xfrm>
                <a:off x="3941075" y="3152800"/>
                <a:ext cx="173250" cy="25400"/>
              </a:xfrm>
              <a:custGeom>
                <a:rect b="b" l="l" r="r" t="t"/>
                <a:pathLst>
                  <a:path extrusionOk="0" h="1016" w="6930">
                    <a:moveTo>
                      <a:pt x="0" y="1"/>
                    </a:moveTo>
                    <a:lnTo>
                      <a:pt x="0" y="1015"/>
                    </a:lnTo>
                    <a:lnTo>
                      <a:pt x="6929" y="1015"/>
                    </a:lnTo>
                    <a:lnTo>
                      <a:pt x="6929"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7" name="Google Shape;707;p13"/>
              <p:cNvSpPr/>
              <p:nvPr/>
            </p:nvSpPr>
            <p:spPr>
              <a:xfrm>
                <a:off x="4229125" y="3152800"/>
                <a:ext cx="172775" cy="25400"/>
              </a:xfrm>
              <a:custGeom>
                <a:rect b="b" l="l" r="r" t="t"/>
                <a:pathLst>
                  <a:path extrusionOk="0" h="1016" w="6911">
                    <a:moveTo>
                      <a:pt x="1" y="1"/>
                    </a:moveTo>
                    <a:lnTo>
                      <a:pt x="1" y="1015"/>
                    </a:lnTo>
                    <a:lnTo>
                      <a:pt x="6911" y="1015"/>
                    </a:lnTo>
                    <a:lnTo>
                      <a:pt x="6911"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8" name="Google Shape;708;p13"/>
              <p:cNvSpPr/>
              <p:nvPr/>
            </p:nvSpPr>
            <p:spPr>
              <a:xfrm>
                <a:off x="4517200" y="3152800"/>
                <a:ext cx="172775" cy="25400"/>
              </a:xfrm>
              <a:custGeom>
                <a:rect b="b" l="l" r="r" t="t"/>
                <a:pathLst>
                  <a:path extrusionOk="0" h="1016" w="6911">
                    <a:moveTo>
                      <a:pt x="0" y="1"/>
                    </a:moveTo>
                    <a:lnTo>
                      <a:pt x="0" y="1015"/>
                    </a:lnTo>
                    <a:lnTo>
                      <a:pt x="6910" y="1015"/>
                    </a:lnTo>
                    <a:lnTo>
                      <a:pt x="6910"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09" name="Google Shape;709;p13"/>
              <p:cNvSpPr/>
              <p:nvPr/>
            </p:nvSpPr>
            <p:spPr>
              <a:xfrm>
                <a:off x="5092850" y="3152800"/>
                <a:ext cx="173250" cy="25400"/>
              </a:xfrm>
              <a:custGeom>
                <a:rect b="b" l="l" r="r" t="t"/>
                <a:pathLst>
                  <a:path extrusionOk="0" h="1016" w="6930">
                    <a:moveTo>
                      <a:pt x="0" y="1"/>
                    </a:moveTo>
                    <a:lnTo>
                      <a:pt x="0" y="1015"/>
                    </a:lnTo>
                    <a:lnTo>
                      <a:pt x="6929" y="1015"/>
                    </a:lnTo>
                    <a:lnTo>
                      <a:pt x="6929"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10" name="Google Shape;710;p13"/>
              <p:cNvSpPr/>
              <p:nvPr/>
            </p:nvSpPr>
            <p:spPr>
              <a:xfrm>
                <a:off x="4805250" y="3152800"/>
                <a:ext cx="172775" cy="25400"/>
              </a:xfrm>
              <a:custGeom>
                <a:rect b="b" l="l" r="r" t="t"/>
                <a:pathLst>
                  <a:path extrusionOk="0" h="1016" w="6911">
                    <a:moveTo>
                      <a:pt x="1" y="1"/>
                    </a:moveTo>
                    <a:lnTo>
                      <a:pt x="1" y="1015"/>
                    </a:lnTo>
                    <a:lnTo>
                      <a:pt x="6911" y="1015"/>
                    </a:lnTo>
                    <a:lnTo>
                      <a:pt x="6911"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grpSp>
          <p:nvGrpSpPr>
            <p:cNvPr id="711" name="Google Shape;711;p13"/>
            <p:cNvGrpSpPr/>
            <p:nvPr/>
          </p:nvGrpSpPr>
          <p:grpSpPr>
            <a:xfrm>
              <a:off x="3109913" y="1213263"/>
              <a:ext cx="3047650" cy="3047675"/>
              <a:chOff x="6282800" y="1417425"/>
              <a:chExt cx="3047650" cy="3047675"/>
            </a:xfrm>
          </p:grpSpPr>
          <p:sp>
            <p:nvSpPr>
              <p:cNvPr id="712" name="Google Shape;712;p13"/>
              <p:cNvSpPr/>
              <p:nvPr/>
            </p:nvSpPr>
            <p:spPr>
              <a:xfrm>
                <a:off x="6282800" y="2648175"/>
                <a:ext cx="527325" cy="1296300"/>
              </a:xfrm>
              <a:custGeom>
                <a:rect b="b" l="l" r="r" t="t"/>
                <a:pathLst>
                  <a:path extrusionOk="0" h="51852" w="21093">
                    <a:moveTo>
                      <a:pt x="1149" y="0"/>
                    </a:moveTo>
                    <a:lnTo>
                      <a:pt x="976" y="842"/>
                    </a:lnTo>
                    <a:lnTo>
                      <a:pt x="842" y="1685"/>
                    </a:lnTo>
                    <a:lnTo>
                      <a:pt x="708" y="2527"/>
                    </a:lnTo>
                    <a:lnTo>
                      <a:pt x="574" y="3388"/>
                    </a:lnTo>
                    <a:lnTo>
                      <a:pt x="460" y="4230"/>
                    </a:lnTo>
                    <a:lnTo>
                      <a:pt x="364" y="5092"/>
                    </a:lnTo>
                    <a:lnTo>
                      <a:pt x="287" y="5934"/>
                    </a:lnTo>
                    <a:lnTo>
                      <a:pt x="211" y="6795"/>
                    </a:lnTo>
                    <a:lnTo>
                      <a:pt x="134" y="7637"/>
                    </a:lnTo>
                    <a:lnTo>
                      <a:pt x="96" y="8499"/>
                    </a:lnTo>
                    <a:lnTo>
                      <a:pt x="58" y="9360"/>
                    </a:lnTo>
                    <a:lnTo>
                      <a:pt x="19" y="10202"/>
                    </a:lnTo>
                    <a:lnTo>
                      <a:pt x="0" y="11063"/>
                    </a:lnTo>
                    <a:lnTo>
                      <a:pt x="0" y="11925"/>
                    </a:lnTo>
                    <a:lnTo>
                      <a:pt x="19" y="12767"/>
                    </a:lnTo>
                    <a:lnTo>
                      <a:pt x="39" y="13628"/>
                    </a:lnTo>
                    <a:lnTo>
                      <a:pt x="58" y="14490"/>
                    </a:lnTo>
                    <a:lnTo>
                      <a:pt x="115" y="15351"/>
                    </a:lnTo>
                    <a:lnTo>
                      <a:pt x="173" y="16193"/>
                    </a:lnTo>
                    <a:lnTo>
                      <a:pt x="230" y="17054"/>
                    </a:lnTo>
                    <a:lnTo>
                      <a:pt x="326" y="17897"/>
                    </a:lnTo>
                    <a:lnTo>
                      <a:pt x="402" y="18758"/>
                    </a:lnTo>
                    <a:lnTo>
                      <a:pt x="517" y="19600"/>
                    </a:lnTo>
                    <a:lnTo>
                      <a:pt x="632" y="20461"/>
                    </a:lnTo>
                    <a:lnTo>
                      <a:pt x="766" y="21304"/>
                    </a:lnTo>
                    <a:lnTo>
                      <a:pt x="900" y="22146"/>
                    </a:lnTo>
                    <a:lnTo>
                      <a:pt x="1053" y="22988"/>
                    </a:lnTo>
                    <a:lnTo>
                      <a:pt x="1206" y="23830"/>
                    </a:lnTo>
                    <a:lnTo>
                      <a:pt x="1398" y="24672"/>
                    </a:lnTo>
                    <a:lnTo>
                      <a:pt x="1570" y="25514"/>
                    </a:lnTo>
                    <a:lnTo>
                      <a:pt x="1780" y="26357"/>
                    </a:lnTo>
                    <a:lnTo>
                      <a:pt x="1991" y="27180"/>
                    </a:lnTo>
                    <a:lnTo>
                      <a:pt x="2221" y="28022"/>
                    </a:lnTo>
                    <a:lnTo>
                      <a:pt x="2450" y="28845"/>
                    </a:lnTo>
                    <a:lnTo>
                      <a:pt x="2699" y="29668"/>
                    </a:lnTo>
                    <a:lnTo>
                      <a:pt x="2948" y="30491"/>
                    </a:lnTo>
                    <a:lnTo>
                      <a:pt x="3216" y="31314"/>
                    </a:lnTo>
                    <a:lnTo>
                      <a:pt x="3503" y="32137"/>
                    </a:lnTo>
                    <a:lnTo>
                      <a:pt x="3809" y="32960"/>
                    </a:lnTo>
                    <a:lnTo>
                      <a:pt x="4115" y="33764"/>
                    </a:lnTo>
                    <a:lnTo>
                      <a:pt x="4422" y="34568"/>
                    </a:lnTo>
                    <a:lnTo>
                      <a:pt x="4766" y="35372"/>
                    </a:lnTo>
                    <a:lnTo>
                      <a:pt x="5111" y="36176"/>
                    </a:lnTo>
                    <a:lnTo>
                      <a:pt x="5455" y="36980"/>
                    </a:lnTo>
                    <a:lnTo>
                      <a:pt x="5819" y="37764"/>
                    </a:lnTo>
                    <a:lnTo>
                      <a:pt x="6202" y="38549"/>
                    </a:lnTo>
                    <a:lnTo>
                      <a:pt x="6604" y="39334"/>
                    </a:lnTo>
                    <a:lnTo>
                      <a:pt x="7006" y="40119"/>
                    </a:lnTo>
                    <a:lnTo>
                      <a:pt x="7408" y="40884"/>
                    </a:lnTo>
                    <a:lnTo>
                      <a:pt x="7848" y="41650"/>
                    </a:lnTo>
                    <a:lnTo>
                      <a:pt x="8288" y="42416"/>
                    </a:lnTo>
                    <a:lnTo>
                      <a:pt x="8728" y="43181"/>
                    </a:lnTo>
                    <a:lnTo>
                      <a:pt x="9188" y="43928"/>
                    </a:lnTo>
                    <a:lnTo>
                      <a:pt x="9666" y="44674"/>
                    </a:lnTo>
                    <a:lnTo>
                      <a:pt x="10145" y="45421"/>
                    </a:lnTo>
                    <a:lnTo>
                      <a:pt x="10661" y="46167"/>
                    </a:lnTo>
                    <a:lnTo>
                      <a:pt x="11159" y="46894"/>
                    </a:lnTo>
                    <a:lnTo>
                      <a:pt x="11676" y="47622"/>
                    </a:lnTo>
                    <a:lnTo>
                      <a:pt x="12212" y="48349"/>
                    </a:lnTo>
                    <a:lnTo>
                      <a:pt x="12767" y="49057"/>
                    </a:lnTo>
                    <a:lnTo>
                      <a:pt x="13322" y="49765"/>
                    </a:lnTo>
                    <a:lnTo>
                      <a:pt x="13896" y="50474"/>
                    </a:lnTo>
                    <a:lnTo>
                      <a:pt x="14470" y="51163"/>
                    </a:lnTo>
                    <a:lnTo>
                      <a:pt x="15064" y="51852"/>
                    </a:lnTo>
                    <a:lnTo>
                      <a:pt x="21093" y="46626"/>
                    </a:lnTo>
                    <a:lnTo>
                      <a:pt x="20576" y="46014"/>
                    </a:lnTo>
                    <a:lnTo>
                      <a:pt x="20079" y="45421"/>
                    </a:lnTo>
                    <a:lnTo>
                      <a:pt x="19581" y="44808"/>
                    </a:lnTo>
                    <a:lnTo>
                      <a:pt x="19102" y="44196"/>
                    </a:lnTo>
                    <a:lnTo>
                      <a:pt x="18624" y="43564"/>
                    </a:lnTo>
                    <a:lnTo>
                      <a:pt x="18165" y="42951"/>
                    </a:lnTo>
                    <a:lnTo>
                      <a:pt x="17265" y="41688"/>
                    </a:lnTo>
                    <a:lnTo>
                      <a:pt x="16404" y="40387"/>
                    </a:lnTo>
                    <a:lnTo>
                      <a:pt x="15581" y="39085"/>
                    </a:lnTo>
                    <a:lnTo>
                      <a:pt x="14815" y="37764"/>
                    </a:lnTo>
                    <a:lnTo>
                      <a:pt x="14088" y="36425"/>
                    </a:lnTo>
                    <a:lnTo>
                      <a:pt x="13399" y="35066"/>
                    </a:lnTo>
                    <a:lnTo>
                      <a:pt x="12748" y="33687"/>
                    </a:lnTo>
                    <a:lnTo>
                      <a:pt x="12135" y="32309"/>
                    </a:lnTo>
                    <a:lnTo>
                      <a:pt x="11580" y="30912"/>
                    </a:lnTo>
                    <a:lnTo>
                      <a:pt x="11044" y="29496"/>
                    </a:lnTo>
                    <a:lnTo>
                      <a:pt x="10566" y="28060"/>
                    </a:lnTo>
                    <a:lnTo>
                      <a:pt x="10126" y="26625"/>
                    </a:lnTo>
                    <a:lnTo>
                      <a:pt x="9724" y="25189"/>
                    </a:lnTo>
                    <a:lnTo>
                      <a:pt x="9360" y="23734"/>
                    </a:lnTo>
                    <a:lnTo>
                      <a:pt x="9054" y="22280"/>
                    </a:lnTo>
                    <a:lnTo>
                      <a:pt x="8786" y="20806"/>
                    </a:lnTo>
                    <a:lnTo>
                      <a:pt x="8537" y="19332"/>
                    </a:lnTo>
                    <a:lnTo>
                      <a:pt x="8345" y="17858"/>
                    </a:lnTo>
                    <a:lnTo>
                      <a:pt x="8211" y="16384"/>
                    </a:lnTo>
                    <a:lnTo>
                      <a:pt x="8097" y="14891"/>
                    </a:lnTo>
                    <a:lnTo>
                      <a:pt x="8020" y="13399"/>
                    </a:lnTo>
                    <a:lnTo>
                      <a:pt x="8001" y="11925"/>
                    </a:lnTo>
                    <a:lnTo>
                      <a:pt x="8020" y="10432"/>
                    </a:lnTo>
                    <a:lnTo>
                      <a:pt x="8078" y="8939"/>
                    </a:lnTo>
                    <a:lnTo>
                      <a:pt x="8173" y="7465"/>
                    </a:lnTo>
                    <a:lnTo>
                      <a:pt x="8326" y="5972"/>
                    </a:lnTo>
                    <a:lnTo>
                      <a:pt x="8499" y="4498"/>
                    </a:lnTo>
                    <a:lnTo>
                      <a:pt x="8728" y="3024"/>
                    </a:lnTo>
                    <a:lnTo>
                      <a:pt x="8996" y="1551"/>
                    </a:lnTo>
                    <a:lnTo>
                      <a:pt x="1149"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13" name="Google Shape;713;p13"/>
              <p:cNvSpPr/>
              <p:nvPr/>
            </p:nvSpPr>
            <p:spPr>
              <a:xfrm>
                <a:off x="6365575" y="1499750"/>
                <a:ext cx="1011125" cy="1011600"/>
              </a:xfrm>
              <a:custGeom>
                <a:rect b="b" l="l" r="r" t="t"/>
                <a:pathLst>
                  <a:path extrusionOk="0" h="40464" w="40445">
                    <a:moveTo>
                      <a:pt x="37822" y="0"/>
                    </a:moveTo>
                    <a:lnTo>
                      <a:pt x="37037" y="287"/>
                    </a:lnTo>
                    <a:lnTo>
                      <a:pt x="36233" y="574"/>
                    </a:lnTo>
                    <a:lnTo>
                      <a:pt x="35449" y="880"/>
                    </a:lnTo>
                    <a:lnTo>
                      <a:pt x="34664" y="1187"/>
                    </a:lnTo>
                    <a:lnTo>
                      <a:pt x="33879" y="1512"/>
                    </a:lnTo>
                    <a:lnTo>
                      <a:pt x="33094" y="1857"/>
                    </a:lnTo>
                    <a:lnTo>
                      <a:pt x="32329" y="2201"/>
                    </a:lnTo>
                    <a:lnTo>
                      <a:pt x="31563" y="2546"/>
                    </a:lnTo>
                    <a:lnTo>
                      <a:pt x="30778" y="2929"/>
                    </a:lnTo>
                    <a:lnTo>
                      <a:pt x="30032" y="3311"/>
                    </a:lnTo>
                    <a:lnTo>
                      <a:pt x="29266" y="3694"/>
                    </a:lnTo>
                    <a:lnTo>
                      <a:pt x="28520" y="4096"/>
                    </a:lnTo>
                    <a:lnTo>
                      <a:pt x="27754" y="4517"/>
                    </a:lnTo>
                    <a:lnTo>
                      <a:pt x="27008" y="4938"/>
                    </a:lnTo>
                    <a:lnTo>
                      <a:pt x="26280" y="5379"/>
                    </a:lnTo>
                    <a:lnTo>
                      <a:pt x="25534" y="5838"/>
                    </a:lnTo>
                    <a:lnTo>
                      <a:pt x="24807" y="6297"/>
                    </a:lnTo>
                    <a:lnTo>
                      <a:pt x="24079" y="6757"/>
                    </a:lnTo>
                    <a:lnTo>
                      <a:pt x="23371" y="7254"/>
                    </a:lnTo>
                    <a:lnTo>
                      <a:pt x="22644" y="7733"/>
                    </a:lnTo>
                    <a:lnTo>
                      <a:pt x="21935" y="8250"/>
                    </a:lnTo>
                    <a:lnTo>
                      <a:pt x="21246" y="8766"/>
                    </a:lnTo>
                    <a:lnTo>
                      <a:pt x="20538" y="9283"/>
                    </a:lnTo>
                    <a:lnTo>
                      <a:pt x="19849" y="9838"/>
                    </a:lnTo>
                    <a:lnTo>
                      <a:pt x="19160" y="10374"/>
                    </a:lnTo>
                    <a:lnTo>
                      <a:pt x="18490" y="10948"/>
                    </a:lnTo>
                    <a:lnTo>
                      <a:pt x="17820" y="11523"/>
                    </a:lnTo>
                    <a:lnTo>
                      <a:pt x="17150" y="12097"/>
                    </a:lnTo>
                    <a:lnTo>
                      <a:pt x="16480" y="12690"/>
                    </a:lnTo>
                    <a:lnTo>
                      <a:pt x="15830" y="13303"/>
                    </a:lnTo>
                    <a:lnTo>
                      <a:pt x="15179" y="13934"/>
                    </a:lnTo>
                    <a:lnTo>
                      <a:pt x="14547" y="14566"/>
                    </a:lnTo>
                    <a:lnTo>
                      <a:pt x="13916" y="15198"/>
                    </a:lnTo>
                    <a:lnTo>
                      <a:pt x="13303" y="15848"/>
                    </a:lnTo>
                    <a:lnTo>
                      <a:pt x="12691" y="16499"/>
                    </a:lnTo>
                    <a:lnTo>
                      <a:pt x="12097" y="17150"/>
                    </a:lnTo>
                    <a:lnTo>
                      <a:pt x="11504" y="17820"/>
                    </a:lnTo>
                    <a:lnTo>
                      <a:pt x="10930" y="18490"/>
                    </a:lnTo>
                    <a:lnTo>
                      <a:pt x="10375" y="19179"/>
                    </a:lnTo>
                    <a:lnTo>
                      <a:pt x="9820" y="19868"/>
                    </a:lnTo>
                    <a:lnTo>
                      <a:pt x="9284" y="20557"/>
                    </a:lnTo>
                    <a:lnTo>
                      <a:pt x="8748" y="21246"/>
                    </a:lnTo>
                    <a:lnTo>
                      <a:pt x="8231" y="21954"/>
                    </a:lnTo>
                    <a:lnTo>
                      <a:pt x="7733" y="22662"/>
                    </a:lnTo>
                    <a:lnTo>
                      <a:pt x="7236" y="23371"/>
                    </a:lnTo>
                    <a:lnTo>
                      <a:pt x="6757" y="24098"/>
                    </a:lnTo>
                    <a:lnTo>
                      <a:pt x="6279" y="24825"/>
                    </a:lnTo>
                    <a:lnTo>
                      <a:pt x="5819" y="25553"/>
                    </a:lnTo>
                    <a:lnTo>
                      <a:pt x="5379" y="26280"/>
                    </a:lnTo>
                    <a:lnTo>
                      <a:pt x="4939" y="27026"/>
                    </a:lnTo>
                    <a:lnTo>
                      <a:pt x="4499" y="27773"/>
                    </a:lnTo>
                    <a:lnTo>
                      <a:pt x="4097" y="28519"/>
                    </a:lnTo>
                    <a:lnTo>
                      <a:pt x="3695" y="29285"/>
                    </a:lnTo>
                    <a:lnTo>
                      <a:pt x="3293" y="30031"/>
                    </a:lnTo>
                    <a:lnTo>
                      <a:pt x="2910" y="30797"/>
                    </a:lnTo>
                    <a:lnTo>
                      <a:pt x="2546" y="31563"/>
                    </a:lnTo>
                    <a:lnTo>
                      <a:pt x="2183" y="32328"/>
                    </a:lnTo>
                    <a:lnTo>
                      <a:pt x="1838" y="33113"/>
                    </a:lnTo>
                    <a:lnTo>
                      <a:pt x="1513" y="33898"/>
                    </a:lnTo>
                    <a:lnTo>
                      <a:pt x="1187" y="34683"/>
                    </a:lnTo>
                    <a:lnTo>
                      <a:pt x="862" y="35467"/>
                    </a:lnTo>
                    <a:lnTo>
                      <a:pt x="556" y="36252"/>
                    </a:lnTo>
                    <a:lnTo>
                      <a:pt x="269" y="37037"/>
                    </a:lnTo>
                    <a:lnTo>
                      <a:pt x="1" y="37841"/>
                    </a:lnTo>
                    <a:lnTo>
                      <a:pt x="7561" y="40463"/>
                    </a:lnTo>
                    <a:lnTo>
                      <a:pt x="8059" y="39085"/>
                    </a:lnTo>
                    <a:lnTo>
                      <a:pt x="8595" y="37707"/>
                    </a:lnTo>
                    <a:lnTo>
                      <a:pt x="9150" y="36348"/>
                    </a:lnTo>
                    <a:lnTo>
                      <a:pt x="9762" y="35008"/>
                    </a:lnTo>
                    <a:lnTo>
                      <a:pt x="10413" y="33668"/>
                    </a:lnTo>
                    <a:lnTo>
                      <a:pt x="11121" y="32347"/>
                    </a:lnTo>
                    <a:lnTo>
                      <a:pt x="11848" y="31065"/>
                    </a:lnTo>
                    <a:lnTo>
                      <a:pt x="12614" y="29763"/>
                    </a:lnTo>
                    <a:lnTo>
                      <a:pt x="13418" y="28500"/>
                    </a:lnTo>
                    <a:lnTo>
                      <a:pt x="14279" y="27256"/>
                    </a:lnTo>
                    <a:lnTo>
                      <a:pt x="15160" y="26031"/>
                    </a:lnTo>
                    <a:lnTo>
                      <a:pt x="16078" y="24825"/>
                    </a:lnTo>
                    <a:lnTo>
                      <a:pt x="17055" y="23639"/>
                    </a:lnTo>
                    <a:lnTo>
                      <a:pt x="18069" y="22471"/>
                    </a:lnTo>
                    <a:lnTo>
                      <a:pt x="19103" y="21323"/>
                    </a:lnTo>
                    <a:lnTo>
                      <a:pt x="20194" y="20212"/>
                    </a:lnTo>
                    <a:lnTo>
                      <a:pt x="21323" y="19121"/>
                    </a:lnTo>
                    <a:lnTo>
                      <a:pt x="22452" y="18069"/>
                    </a:lnTo>
                    <a:lnTo>
                      <a:pt x="23620" y="17073"/>
                    </a:lnTo>
                    <a:lnTo>
                      <a:pt x="24807" y="16097"/>
                    </a:lnTo>
                    <a:lnTo>
                      <a:pt x="26012" y="15178"/>
                    </a:lnTo>
                    <a:lnTo>
                      <a:pt x="27237" y="14279"/>
                    </a:lnTo>
                    <a:lnTo>
                      <a:pt x="28501" y="13437"/>
                    </a:lnTo>
                    <a:lnTo>
                      <a:pt x="29764" y="12633"/>
                    </a:lnTo>
                    <a:lnTo>
                      <a:pt x="31046" y="11848"/>
                    </a:lnTo>
                    <a:lnTo>
                      <a:pt x="32348" y="11121"/>
                    </a:lnTo>
                    <a:lnTo>
                      <a:pt x="33649" y="10432"/>
                    </a:lnTo>
                    <a:lnTo>
                      <a:pt x="34989" y="9781"/>
                    </a:lnTo>
                    <a:lnTo>
                      <a:pt x="36329" y="9168"/>
                    </a:lnTo>
                    <a:lnTo>
                      <a:pt x="37688" y="8594"/>
                    </a:lnTo>
                    <a:lnTo>
                      <a:pt x="39066" y="8058"/>
                    </a:lnTo>
                    <a:lnTo>
                      <a:pt x="40444" y="7561"/>
                    </a:lnTo>
                    <a:lnTo>
                      <a:pt x="37822"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14" name="Google Shape;714;p13"/>
              <p:cNvSpPr/>
              <p:nvPr/>
            </p:nvSpPr>
            <p:spPr>
              <a:xfrm>
                <a:off x="7513525" y="1417425"/>
                <a:ext cx="1296300" cy="527350"/>
              </a:xfrm>
              <a:custGeom>
                <a:rect b="b" l="l" r="r" t="t"/>
                <a:pathLst>
                  <a:path extrusionOk="0" h="21094" w="51852">
                    <a:moveTo>
                      <a:pt x="11064" y="1"/>
                    </a:moveTo>
                    <a:lnTo>
                      <a:pt x="10221" y="20"/>
                    </a:lnTo>
                    <a:lnTo>
                      <a:pt x="9360" y="39"/>
                    </a:lnTo>
                    <a:lnTo>
                      <a:pt x="8499" y="77"/>
                    </a:lnTo>
                    <a:lnTo>
                      <a:pt x="7657" y="135"/>
                    </a:lnTo>
                    <a:lnTo>
                      <a:pt x="6795" y="192"/>
                    </a:lnTo>
                    <a:lnTo>
                      <a:pt x="5934" y="269"/>
                    </a:lnTo>
                    <a:lnTo>
                      <a:pt x="5092" y="365"/>
                    </a:lnTo>
                    <a:lnTo>
                      <a:pt x="4230" y="460"/>
                    </a:lnTo>
                    <a:lnTo>
                      <a:pt x="3388" y="575"/>
                    </a:lnTo>
                    <a:lnTo>
                      <a:pt x="2546" y="690"/>
                    </a:lnTo>
                    <a:lnTo>
                      <a:pt x="1685" y="824"/>
                    </a:lnTo>
                    <a:lnTo>
                      <a:pt x="843" y="977"/>
                    </a:lnTo>
                    <a:lnTo>
                      <a:pt x="0" y="1130"/>
                    </a:lnTo>
                    <a:lnTo>
                      <a:pt x="1570" y="8978"/>
                    </a:lnTo>
                    <a:lnTo>
                      <a:pt x="3025" y="8729"/>
                    </a:lnTo>
                    <a:lnTo>
                      <a:pt x="4498" y="8499"/>
                    </a:lnTo>
                    <a:lnTo>
                      <a:pt x="5991" y="8308"/>
                    </a:lnTo>
                    <a:lnTo>
                      <a:pt x="7465" y="8174"/>
                    </a:lnTo>
                    <a:lnTo>
                      <a:pt x="8958" y="8078"/>
                    </a:lnTo>
                    <a:lnTo>
                      <a:pt x="10432" y="8021"/>
                    </a:lnTo>
                    <a:lnTo>
                      <a:pt x="11925" y="8002"/>
                    </a:lnTo>
                    <a:lnTo>
                      <a:pt x="13418" y="8021"/>
                    </a:lnTo>
                    <a:lnTo>
                      <a:pt x="14892" y="8097"/>
                    </a:lnTo>
                    <a:lnTo>
                      <a:pt x="16385" y="8193"/>
                    </a:lnTo>
                    <a:lnTo>
                      <a:pt x="17858" y="8346"/>
                    </a:lnTo>
                    <a:lnTo>
                      <a:pt x="19351" y="8538"/>
                    </a:lnTo>
                    <a:lnTo>
                      <a:pt x="20825" y="8767"/>
                    </a:lnTo>
                    <a:lnTo>
                      <a:pt x="22280" y="9054"/>
                    </a:lnTo>
                    <a:lnTo>
                      <a:pt x="23734" y="9361"/>
                    </a:lnTo>
                    <a:lnTo>
                      <a:pt x="25189" y="9724"/>
                    </a:lnTo>
                    <a:lnTo>
                      <a:pt x="26644" y="10126"/>
                    </a:lnTo>
                    <a:lnTo>
                      <a:pt x="28079" y="10566"/>
                    </a:lnTo>
                    <a:lnTo>
                      <a:pt x="29496" y="11045"/>
                    </a:lnTo>
                    <a:lnTo>
                      <a:pt x="30912" y="11562"/>
                    </a:lnTo>
                    <a:lnTo>
                      <a:pt x="32309" y="12136"/>
                    </a:lnTo>
                    <a:lnTo>
                      <a:pt x="33707" y="12748"/>
                    </a:lnTo>
                    <a:lnTo>
                      <a:pt x="35066" y="13399"/>
                    </a:lnTo>
                    <a:lnTo>
                      <a:pt x="36425" y="14088"/>
                    </a:lnTo>
                    <a:lnTo>
                      <a:pt x="37764" y="14816"/>
                    </a:lnTo>
                    <a:lnTo>
                      <a:pt x="39085" y="15581"/>
                    </a:lnTo>
                    <a:lnTo>
                      <a:pt x="40406" y="16404"/>
                    </a:lnTo>
                    <a:lnTo>
                      <a:pt x="41688" y="17246"/>
                    </a:lnTo>
                    <a:lnTo>
                      <a:pt x="42951" y="18146"/>
                    </a:lnTo>
                    <a:lnTo>
                      <a:pt x="43583" y="18625"/>
                    </a:lnTo>
                    <a:lnTo>
                      <a:pt x="44196" y="19084"/>
                    </a:lnTo>
                    <a:lnTo>
                      <a:pt x="44808" y="19582"/>
                    </a:lnTo>
                    <a:lnTo>
                      <a:pt x="45421" y="20079"/>
                    </a:lnTo>
                    <a:lnTo>
                      <a:pt x="46033" y="20577"/>
                    </a:lnTo>
                    <a:lnTo>
                      <a:pt x="46626" y="21094"/>
                    </a:lnTo>
                    <a:lnTo>
                      <a:pt x="51852" y="15064"/>
                    </a:lnTo>
                    <a:lnTo>
                      <a:pt x="51163" y="14471"/>
                    </a:lnTo>
                    <a:lnTo>
                      <a:pt x="50474" y="13897"/>
                    </a:lnTo>
                    <a:lnTo>
                      <a:pt x="49765" y="13323"/>
                    </a:lnTo>
                    <a:lnTo>
                      <a:pt x="49057" y="12768"/>
                    </a:lnTo>
                    <a:lnTo>
                      <a:pt x="48349" y="12212"/>
                    </a:lnTo>
                    <a:lnTo>
                      <a:pt x="47622" y="11677"/>
                    </a:lnTo>
                    <a:lnTo>
                      <a:pt x="46894" y="11160"/>
                    </a:lnTo>
                    <a:lnTo>
                      <a:pt x="46167" y="10643"/>
                    </a:lnTo>
                    <a:lnTo>
                      <a:pt x="45440" y="10145"/>
                    </a:lnTo>
                    <a:lnTo>
                      <a:pt x="44693" y="9667"/>
                    </a:lnTo>
                    <a:lnTo>
                      <a:pt x="43947" y="9188"/>
                    </a:lnTo>
                    <a:lnTo>
                      <a:pt x="43181" y="8729"/>
                    </a:lnTo>
                    <a:lnTo>
                      <a:pt x="42435" y="8270"/>
                    </a:lnTo>
                    <a:lnTo>
                      <a:pt x="41669" y="7829"/>
                    </a:lnTo>
                    <a:lnTo>
                      <a:pt x="40884" y="7408"/>
                    </a:lnTo>
                    <a:lnTo>
                      <a:pt x="40119" y="6987"/>
                    </a:lnTo>
                    <a:lnTo>
                      <a:pt x="39334" y="6585"/>
                    </a:lnTo>
                    <a:lnTo>
                      <a:pt x="38549" y="6202"/>
                    </a:lnTo>
                    <a:lnTo>
                      <a:pt x="37764" y="5820"/>
                    </a:lnTo>
                    <a:lnTo>
                      <a:pt x="36980" y="5456"/>
                    </a:lnTo>
                    <a:lnTo>
                      <a:pt x="36176" y="5092"/>
                    </a:lnTo>
                    <a:lnTo>
                      <a:pt x="35372" y="4748"/>
                    </a:lnTo>
                    <a:lnTo>
                      <a:pt x="34568" y="4422"/>
                    </a:lnTo>
                    <a:lnTo>
                      <a:pt x="33764" y="4116"/>
                    </a:lnTo>
                    <a:lnTo>
                      <a:pt x="32960" y="3791"/>
                    </a:lnTo>
                    <a:lnTo>
                      <a:pt x="32137" y="3504"/>
                    </a:lnTo>
                    <a:lnTo>
                      <a:pt x="31333" y="3216"/>
                    </a:lnTo>
                    <a:lnTo>
                      <a:pt x="30510" y="2949"/>
                    </a:lnTo>
                    <a:lnTo>
                      <a:pt x="29687" y="2681"/>
                    </a:lnTo>
                    <a:lnTo>
                      <a:pt x="28864" y="2451"/>
                    </a:lnTo>
                    <a:lnTo>
                      <a:pt x="28022" y="2202"/>
                    </a:lnTo>
                    <a:lnTo>
                      <a:pt x="27199" y="1991"/>
                    </a:lnTo>
                    <a:lnTo>
                      <a:pt x="26357" y="1781"/>
                    </a:lnTo>
                    <a:lnTo>
                      <a:pt x="25515" y="1570"/>
                    </a:lnTo>
                    <a:lnTo>
                      <a:pt x="24692" y="1379"/>
                    </a:lnTo>
                    <a:lnTo>
                      <a:pt x="23849" y="1207"/>
                    </a:lnTo>
                    <a:lnTo>
                      <a:pt x="23007" y="1054"/>
                    </a:lnTo>
                    <a:lnTo>
                      <a:pt x="22146" y="900"/>
                    </a:lnTo>
                    <a:lnTo>
                      <a:pt x="21304" y="747"/>
                    </a:lnTo>
                    <a:lnTo>
                      <a:pt x="20461" y="633"/>
                    </a:lnTo>
                    <a:lnTo>
                      <a:pt x="19619" y="499"/>
                    </a:lnTo>
                    <a:lnTo>
                      <a:pt x="18758" y="403"/>
                    </a:lnTo>
                    <a:lnTo>
                      <a:pt x="17916" y="307"/>
                    </a:lnTo>
                    <a:lnTo>
                      <a:pt x="17054" y="231"/>
                    </a:lnTo>
                    <a:lnTo>
                      <a:pt x="16193" y="154"/>
                    </a:lnTo>
                    <a:lnTo>
                      <a:pt x="15351" y="116"/>
                    </a:lnTo>
                    <a:lnTo>
                      <a:pt x="14490" y="58"/>
                    </a:lnTo>
                    <a:lnTo>
                      <a:pt x="13628" y="39"/>
                    </a:lnTo>
                    <a:lnTo>
                      <a:pt x="12786" y="1"/>
                    </a:lnTo>
                    <a:close/>
                  </a:path>
                </a:pathLst>
              </a:custGeom>
              <a:solidFill>
                <a:srgbClr val="00B0F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70C0"/>
                  </a:solidFill>
                  <a:latin typeface="Arial"/>
                  <a:ea typeface="Arial"/>
                  <a:cs typeface="Arial"/>
                  <a:sym typeface="Arial"/>
                </a:endParaRPr>
              </a:p>
            </p:txBody>
          </p:sp>
          <p:sp>
            <p:nvSpPr>
              <p:cNvPr id="715" name="Google Shape;715;p13"/>
              <p:cNvSpPr/>
              <p:nvPr/>
            </p:nvSpPr>
            <p:spPr>
              <a:xfrm>
                <a:off x="8806925" y="1941875"/>
                <a:ext cx="523525" cy="1291525"/>
              </a:xfrm>
              <a:custGeom>
                <a:rect b="b" l="l" r="r" t="t"/>
                <a:pathLst>
                  <a:path extrusionOk="0" h="51661" w="20941">
                    <a:moveTo>
                      <a:pt x="6011" y="1"/>
                    </a:moveTo>
                    <a:lnTo>
                      <a:pt x="1" y="5264"/>
                    </a:lnTo>
                    <a:lnTo>
                      <a:pt x="518" y="5858"/>
                    </a:lnTo>
                    <a:lnTo>
                      <a:pt x="1015" y="6451"/>
                    </a:lnTo>
                    <a:lnTo>
                      <a:pt x="1513" y="7064"/>
                    </a:lnTo>
                    <a:lnTo>
                      <a:pt x="1992" y="7676"/>
                    </a:lnTo>
                    <a:lnTo>
                      <a:pt x="2910" y="8920"/>
                    </a:lnTo>
                    <a:lnTo>
                      <a:pt x="3810" y="10184"/>
                    </a:lnTo>
                    <a:lnTo>
                      <a:pt x="4652" y="11466"/>
                    </a:lnTo>
                    <a:lnTo>
                      <a:pt x="5456" y="12768"/>
                    </a:lnTo>
                    <a:lnTo>
                      <a:pt x="6222" y="14088"/>
                    </a:lnTo>
                    <a:lnTo>
                      <a:pt x="6949" y="15428"/>
                    </a:lnTo>
                    <a:lnTo>
                      <a:pt x="7638" y="16787"/>
                    </a:lnTo>
                    <a:lnTo>
                      <a:pt x="8270" y="18146"/>
                    </a:lnTo>
                    <a:lnTo>
                      <a:pt x="8863" y="19524"/>
                    </a:lnTo>
                    <a:lnTo>
                      <a:pt x="9437" y="20921"/>
                    </a:lnTo>
                    <a:lnTo>
                      <a:pt x="9954" y="22338"/>
                    </a:lnTo>
                    <a:lnTo>
                      <a:pt x="10432" y="23754"/>
                    </a:lnTo>
                    <a:lnTo>
                      <a:pt x="10854" y="25190"/>
                    </a:lnTo>
                    <a:lnTo>
                      <a:pt x="11255" y="26625"/>
                    </a:lnTo>
                    <a:lnTo>
                      <a:pt x="11600" y="28061"/>
                    </a:lnTo>
                    <a:lnTo>
                      <a:pt x="11925" y="29515"/>
                    </a:lnTo>
                    <a:lnTo>
                      <a:pt x="12193" y="30989"/>
                    </a:lnTo>
                    <a:lnTo>
                      <a:pt x="12423" y="32444"/>
                    </a:lnTo>
                    <a:lnTo>
                      <a:pt x="12614" y="33918"/>
                    </a:lnTo>
                    <a:lnTo>
                      <a:pt x="12748" y="35392"/>
                    </a:lnTo>
                    <a:lnTo>
                      <a:pt x="12863" y="36865"/>
                    </a:lnTo>
                    <a:lnTo>
                      <a:pt x="12921" y="38358"/>
                    </a:lnTo>
                    <a:lnTo>
                      <a:pt x="12959" y="39832"/>
                    </a:lnTo>
                    <a:lnTo>
                      <a:pt x="12940" y="41306"/>
                    </a:lnTo>
                    <a:lnTo>
                      <a:pt x="12882" y="42799"/>
                    </a:lnTo>
                    <a:lnTo>
                      <a:pt x="12768" y="44273"/>
                    </a:lnTo>
                    <a:lnTo>
                      <a:pt x="12634" y="45747"/>
                    </a:lnTo>
                    <a:lnTo>
                      <a:pt x="12461" y="47220"/>
                    </a:lnTo>
                    <a:lnTo>
                      <a:pt x="12232" y="48694"/>
                    </a:lnTo>
                    <a:lnTo>
                      <a:pt x="11964" y="50149"/>
                    </a:lnTo>
                    <a:lnTo>
                      <a:pt x="19830" y="51661"/>
                    </a:lnTo>
                    <a:lnTo>
                      <a:pt x="19983" y="50819"/>
                    </a:lnTo>
                    <a:lnTo>
                      <a:pt x="20117" y="49977"/>
                    </a:lnTo>
                    <a:lnTo>
                      <a:pt x="20251" y="49134"/>
                    </a:lnTo>
                    <a:lnTo>
                      <a:pt x="20385" y="48292"/>
                    </a:lnTo>
                    <a:lnTo>
                      <a:pt x="20500" y="47450"/>
                    </a:lnTo>
                    <a:lnTo>
                      <a:pt x="20596" y="46589"/>
                    </a:lnTo>
                    <a:lnTo>
                      <a:pt x="20673" y="45747"/>
                    </a:lnTo>
                    <a:lnTo>
                      <a:pt x="20749" y="44904"/>
                    </a:lnTo>
                    <a:lnTo>
                      <a:pt x="20807" y="44043"/>
                    </a:lnTo>
                    <a:lnTo>
                      <a:pt x="20864" y="43201"/>
                    </a:lnTo>
                    <a:lnTo>
                      <a:pt x="20902" y="42340"/>
                    </a:lnTo>
                    <a:lnTo>
                      <a:pt x="20921" y="41497"/>
                    </a:lnTo>
                    <a:lnTo>
                      <a:pt x="20941" y="40636"/>
                    </a:lnTo>
                    <a:lnTo>
                      <a:pt x="20941" y="39794"/>
                    </a:lnTo>
                    <a:lnTo>
                      <a:pt x="20941" y="38933"/>
                    </a:lnTo>
                    <a:lnTo>
                      <a:pt x="20921" y="38090"/>
                    </a:lnTo>
                    <a:lnTo>
                      <a:pt x="20883" y="37229"/>
                    </a:lnTo>
                    <a:lnTo>
                      <a:pt x="20845" y="36387"/>
                    </a:lnTo>
                    <a:lnTo>
                      <a:pt x="20787" y="35526"/>
                    </a:lnTo>
                    <a:lnTo>
                      <a:pt x="20711" y="34683"/>
                    </a:lnTo>
                    <a:lnTo>
                      <a:pt x="20634" y="33822"/>
                    </a:lnTo>
                    <a:lnTo>
                      <a:pt x="20558" y="32980"/>
                    </a:lnTo>
                    <a:lnTo>
                      <a:pt x="20443" y="32138"/>
                    </a:lnTo>
                    <a:lnTo>
                      <a:pt x="20328" y="31296"/>
                    </a:lnTo>
                    <a:lnTo>
                      <a:pt x="20213" y="30434"/>
                    </a:lnTo>
                    <a:lnTo>
                      <a:pt x="20060" y="29592"/>
                    </a:lnTo>
                    <a:lnTo>
                      <a:pt x="19907" y="28750"/>
                    </a:lnTo>
                    <a:lnTo>
                      <a:pt x="19754" y="27927"/>
                    </a:lnTo>
                    <a:lnTo>
                      <a:pt x="19582" y="27085"/>
                    </a:lnTo>
                    <a:lnTo>
                      <a:pt x="19390" y="26242"/>
                    </a:lnTo>
                    <a:lnTo>
                      <a:pt x="19199" y="25419"/>
                    </a:lnTo>
                    <a:lnTo>
                      <a:pt x="18988" y="24577"/>
                    </a:lnTo>
                    <a:lnTo>
                      <a:pt x="18759" y="23754"/>
                    </a:lnTo>
                    <a:lnTo>
                      <a:pt x="18529" y="22931"/>
                    </a:lnTo>
                    <a:lnTo>
                      <a:pt x="18280" y="22108"/>
                    </a:lnTo>
                    <a:lnTo>
                      <a:pt x="18031" y="21285"/>
                    </a:lnTo>
                    <a:lnTo>
                      <a:pt x="17763" y="20462"/>
                    </a:lnTo>
                    <a:lnTo>
                      <a:pt x="17476" y="19639"/>
                    </a:lnTo>
                    <a:lnTo>
                      <a:pt x="17189" y="18835"/>
                    </a:lnTo>
                    <a:lnTo>
                      <a:pt x="16883" y="18031"/>
                    </a:lnTo>
                    <a:lnTo>
                      <a:pt x="16557" y="17227"/>
                    </a:lnTo>
                    <a:lnTo>
                      <a:pt x="16232" y="16423"/>
                    </a:lnTo>
                    <a:lnTo>
                      <a:pt x="15887" y="15619"/>
                    </a:lnTo>
                    <a:lnTo>
                      <a:pt x="15543" y="14835"/>
                    </a:lnTo>
                    <a:lnTo>
                      <a:pt x="15179" y="14050"/>
                    </a:lnTo>
                    <a:lnTo>
                      <a:pt x="14796" y="13265"/>
                    </a:lnTo>
                    <a:lnTo>
                      <a:pt x="14414" y="12480"/>
                    </a:lnTo>
                    <a:lnTo>
                      <a:pt x="14012" y="11696"/>
                    </a:lnTo>
                    <a:lnTo>
                      <a:pt x="13610" y="10930"/>
                    </a:lnTo>
                    <a:lnTo>
                      <a:pt x="13189" y="10164"/>
                    </a:lnTo>
                    <a:lnTo>
                      <a:pt x="12748" y="9399"/>
                    </a:lnTo>
                    <a:lnTo>
                      <a:pt x="12308" y="8652"/>
                    </a:lnTo>
                    <a:lnTo>
                      <a:pt x="11849" y="7887"/>
                    </a:lnTo>
                    <a:lnTo>
                      <a:pt x="11370" y="7140"/>
                    </a:lnTo>
                    <a:lnTo>
                      <a:pt x="10892" y="6413"/>
                    </a:lnTo>
                    <a:lnTo>
                      <a:pt x="10394" y="5666"/>
                    </a:lnTo>
                    <a:lnTo>
                      <a:pt x="9897" y="4939"/>
                    </a:lnTo>
                    <a:lnTo>
                      <a:pt x="9380" y="4212"/>
                    </a:lnTo>
                    <a:lnTo>
                      <a:pt x="8844" y="3504"/>
                    </a:lnTo>
                    <a:lnTo>
                      <a:pt x="8308" y="2776"/>
                    </a:lnTo>
                    <a:lnTo>
                      <a:pt x="7753" y="2087"/>
                    </a:lnTo>
                    <a:lnTo>
                      <a:pt x="7179" y="1379"/>
                    </a:lnTo>
                    <a:lnTo>
                      <a:pt x="6604" y="690"/>
                    </a:lnTo>
                    <a:lnTo>
                      <a:pt x="6011"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16" name="Google Shape;716;p13"/>
              <p:cNvSpPr/>
              <p:nvPr/>
            </p:nvSpPr>
            <p:spPr>
              <a:xfrm>
                <a:off x="8235600" y="3370250"/>
                <a:ext cx="1013500" cy="1013500"/>
              </a:xfrm>
              <a:custGeom>
                <a:rect b="b" l="l" r="r" t="t"/>
                <a:pathLst>
                  <a:path extrusionOk="0" h="40540" w="40540">
                    <a:moveTo>
                      <a:pt x="32960" y="0"/>
                    </a:moveTo>
                    <a:lnTo>
                      <a:pt x="32462" y="1378"/>
                    </a:lnTo>
                    <a:lnTo>
                      <a:pt x="31926" y="2756"/>
                    </a:lnTo>
                    <a:lnTo>
                      <a:pt x="31371" y="4115"/>
                    </a:lnTo>
                    <a:lnTo>
                      <a:pt x="30759" y="5455"/>
                    </a:lnTo>
                    <a:lnTo>
                      <a:pt x="30089" y="6795"/>
                    </a:lnTo>
                    <a:lnTo>
                      <a:pt x="29400" y="8116"/>
                    </a:lnTo>
                    <a:lnTo>
                      <a:pt x="28673" y="9417"/>
                    </a:lnTo>
                    <a:lnTo>
                      <a:pt x="27907" y="10719"/>
                    </a:lnTo>
                    <a:lnTo>
                      <a:pt x="27084" y="11982"/>
                    </a:lnTo>
                    <a:lnTo>
                      <a:pt x="26242" y="13226"/>
                    </a:lnTo>
                    <a:lnTo>
                      <a:pt x="25361" y="14470"/>
                    </a:lnTo>
                    <a:lnTo>
                      <a:pt x="24423" y="15676"/>
                    </a:lnTo>
                    <a:lnTo>
                      <a:pt x="23447" y="16863"/>
                    </a:lnTo>
                    <a:lnTo>
                      <a:pt x="22452" y="18031"/>
                    </a:lnTo>
                    <a:lnTo>
                      <a:pt x="21399" y="19179"/>
                    </a:lnTo>
                    <a:lnTo>
                      <a:pt x="20308" y="20289"/>
                    </a:lnTo>
                    <a:lnTo>
                      <a:pt x="19179" y="21380"/>
                    </a:lnTo>
                    <a:lnTo>
                      <a:pt x="18031" y="22433"/>
                    </a:lnTo>
                    <a:lnTo>
                      <a:pt x="16863" y="23447"/>
                    </a:lnTo>
                    <a:lnTo>
                      <a:pt x="15676" y="24423"/>
                    </a:lnTo>
                    <a:lnTo>
                      <a:pt x="14470" y="25342"/>
                    </a:lnTo>
                    <a:lnTo>
                      <a:pt x="13245" y="26242"/>
                    </a:lnTo>
                    <a:lnTo>
                      <a:pt x="11982" y="27084"/>
                    </a:lnTo>
                    <a:lnTo>
                      <a:pt x="10719" y="27907"/>
                    </a:lnTo>
                    <a:lnTo>
                      <a:pt x="9436" y="28673"/>
                    </a:lnTo>
                    <a:lnTo>
                      <a:pt x="8116" y="29400"/>
                    </a:lnTo>
                    <a:lnTo>
                      <a:pt x="6795" y="30089"/>
                    </a:lnTo>
                    <a:lnTo>
                      <a:pt x="5474" y="30740"/>
                    </a:lnTo>
                    <a:lnTo>
                      <a:pt x="4115" y="31352"/>
                    </a:lnTo>
                    <a:lnTo>
                      <a:pt x="2756" y="31927"/>
                    </a:lnTo>
                    <a:lnTo>
                      <a:pt x="1378" y="32462"/>
                    </a:lnTo>
                    <a:lnTo>
                      <a:pt x="0" y="32960"/>
                    </a:lnTo>
                    <a:lnTo>
                      <a:pt x="2584" y="40540"/>
                    </a:lnTo>
                    <a:lnTo>
                      <a:pt x="3369" y="40253"/>
                    </a:lnTo>
                    <a:lnTo>
                      <a:pt x="4173" y="39966"/>
                    </a:lnTo>
                    <a:lnTo>
                      <a:pt x="4958" y="39659"/>
                    </a:lnTo>
                    <a:lnTo>
                      <a:pt x="5762" y="39353"/>
                    </a:lnTo>
                    <a:lnTo>
                      <a:pt x="6546" y="39028"/>
                    </a:lnTo>
                    <a:lnTo>
                      <a:pt x="7312" y="38683"/>
                    </a:lnTo>
                    <a:lnTo>
                      <a:pt x="8097" y="38339"/>
                    </a:lnTo>
                    <a:lnTo>
                      <a:pt x="8881" y="37975"/>
                    </a:lnTo>
                    <a:lnTo>
                      <a:pt x="9647" y="37611"/>
                    </a:lnTo>
                    <a:lnTo>
                      <a:pt x="10413" y="37228"/>
                    </a:lnTo>
                    <a:lnTo>
                      <a:pt x="11178" y="36846"/>
                    </a:lnTo>
                    <a:lnTo>
                      <a:pt x="11925" y="36425"/>
                    </a:lnTo>
                    <a:lnTo>
                      <a:pt x="12690" y="36023"/>
                    </a:lnTo>
                    <a:lnTo>
                      <a:pt x="13437" y="35582"/>
                    </a:lnTo>
                    <a:lnTo>
                      <a:pt x="14164" y="35142"/>
                    </a:lnTo>
                    <a:lnTo>
                      <a:pt x="14911" y="34702"/>
                    </a:lnTo>
                    <a:lnTo>
                      <a:pt x="15638" y="34243"/>
                    </a:lnTo>
                    <a:lnTo>
                      <a:pt x="16365" y="33764"/>
                    </a:lnTo>
                    <a:lnTo>
                      <a:pt x="17093" y="33285"/>
                    </a:lnTo>
                    <a:lnTo>
                      <a:pt x="17820" y="32788"/>
                    </a:lnTo>
                    <a:lnTo>
                      <a:pt x="18528" y="32271"/>
                    </a:lnTo>
                    <a:lnTo>
                      <a:pt x="19236" y="31754"/>
                    </a:lnTo>
                    <a:lnTo>
                      <a:pt x="19925" y="31237"/>
                    </a:lnTo>
                    <a:lnTo>
                      <a:pt x="20634" y="30682"/>
                    </a:lnTo>
                    <a:lnTo>
                      <a:pt x="21323" y="30127"/>
                    </a:lnTo>
                    <a:lnTo>
                      <a:pt x="21993" y="29572"/>
                    </a:lnTo>
                    <a:lnTo>
                      <a:pt x="22682" y="28998"/>
                    </a:lnTo>
                    <a:lnTo>
                      <a:pt x="23352" y="28405"/>
                    </a:lnTo>
                    <a:lnTo>
                      <a:pt x="24002" y="27811"/>
                    </a:lnTo>
                    <a:lnTo>
                      <a:pt x="24653" y="27199"/>
                    </a:lnTo>
                    <a:lnTo>
                      <a:pt x="25304" y="26586"/>
                    </a:lnTo>
                    <a:lnTo>
                      <a:pt x="25955" y="25936"/>
                    </a:lnTo>
                    <a:lnTo>
                      <a:pt x="26586" y="25304"/>
                    </a:lnTo>
                    <a:lnTo>
                      <a:pt x="27199" y="24653"/>
                    </a:lnTo>
                    <a:lnTo>
                      <a:pt x="27811" y="24002"/>
                    </a:lnTo>
                    <a:lnTo>
                      <a:pt x="28424" y="23332"/>
                    </a:lnTo>
                    <a:lnTo>
                      <a:pt x="28998" y="22663"/>
                    </a:lnTo>
                    <a:lnTo>
                      <a:pt x="29572" y="21993"/>
                    </a:lnTo>
                    <a:lnTo>
                      <a:pt x="30146" y="21304"/>
                    </a:lnTo>
                    <a:lnTo>
                      <a:pt x="30701" y="20614"/>
                    </a:lnTo>
                    <a:lnTo>
                      <a:pt x="31237" y="19925"/>
                    </a:lnTo>
                    <a:lnTo>
                      <a:pt x="31773" y="19217"/>
                    </a:lnTo>
                    <a:lnTo>
                      <a:pt x="32290" y="18528"/>
                    </a:lnTo>
                    <a:lnTo>
                      <a:pt x="32788" y="17801"/>
                    </a:lnTo>
                    <a:lnTo>
                      <a:pt x="33285" y="17093"/>
                    </a:lnTo>
                    <a:lnTo>
                      <a:pt x="33764" y="16365"/>
                    </a:lnTo>
                    <a:lnTo>
                      <a:pt x="34242" y="15638"/>
                    </a:lnTo>
                    <a:lnTo>
                      <a:pt x="34702" y="14911"/>
                    </a:lnTo>
                    <a:lnTo>
                      <a:pt x="35161" y="14164"/>
                    </a:lnTo>
                    <a:lnTo>
                      <a:pt x="35601" y="13418"/>
                    </a:lnTo>
                    <a:lnTo>
                      <a:pt x="36023" y="12671"/>
                    </a:lnTo>
                    <a:lnTo>
                      <a:pt x="36444" y="11925"/>
                    </a:lnTo>
                    <a:lnTo>
                      <a:pt x="36846" y="11159"/>
                    </a:lnTo>
                    <a:lnTo>
                      <a:pt x="37228" y="10393"/>
                    </a:lnTo>
                    <a:lnTo>
                      <a:pt x="37611" y="9628"/>
                    </a:lnTo>
                    <a:lnTo>
                      <a:pt x="37994" y="8862"/>
                    </a:lnTo>
                    <a:lnTo>
                      <a:pt x="38339" y="8097"/>
                    </a:lnTo>
                    <a:lnTo>
                      <a:pt x="38702" y="7312"/>
                    </a:lnTo>
                    <a:lnTo>
                      <a:pt x="39028" y="6527"/>
                    </a:lnTo>
                    <a:lnTo>
                      <a:pt x="39353" y="5742"/>
                    </a:lnTo>
                    <a:lnTo>
                      <a:pt x="39659" y="4958"/>
                    </a:lnTo>
                    <a:lnTo>
                      <a:pt x="39965" y="4154"/>
                    </a:lnTo>
                    <a:lnTo>
                      <a:pt x="40253" y="3369"/>
                    </a:lnTo>
                    <a:lnTo>
                      <a:pt x="40540" y="2565"/>
                    </a:lnTo>
                    <a:lnTo>
                      <a:pt x="32960"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17" name="Google Shape;717;p13"/>
              <p:cNvSpPr/>
              <p:nvPr/>
            </p:nvSpPr>
            <p:spPr>
              <a:xfrm>
                <a:off x="6807250" y="3941575"/>
                <a:ext cx="1291525" cy="523525"/>
              </a:xfrm>
              <a:custGeom>
                <a:rect b="b" l="l" r="r" t="t"/>
                <a:pathLst>
                  <a:path extrusionOk="0" h="20941" w="51661">
                    <a:moveTo>
                      <a:pt x="5264" y="1"/>
                    </a:moveTo>
                    <a:lnTo>
                      <a:pt x="0" y="6011"/>
                    </a:lnTo>
                    <a:lnTo>
                      <a:pt x="689" y="6604"/>
                    </a:lnTo>
                    <a:lnTo>
                      <a:pt x="1378" y="7179"/>
                    </a:lnTo>
                    <a:lnTo>
                      <a:pt x="2086" y="7734"/>
                    </a:lnTo>
                    <a:lnTo>
                      <a:pt x="2795" y="8289"/>
                    </a:lnTo>
                    <a:lnTo>
                      <a:pt x="3503" y="8844"/>
                    </a:lnTo>
                    <a:lnTo>
                      <a:pt x="4211" y="9361"/>
                    </a:lnTo>
                    <a:lnTo>
                      <a:pt x="4938" y="9877"/>
                    </a:lnTo>
                    <a:lnTo>
                      <a:pt x="5666" y="10394"/>
                    </a:lnTo>
                    <a:lnTo>
                      <a:pt x="6412" y="10892"/>
                    </a:lnTo>
                    <a:lnTo>
                      <a:pt x="7159" y="11370"/>
                    </a:lnTo>
                    <a:lnTo>
                      <a:pt x="7905" y="11830"/>
                    </a:lnTo>
                    <a:lnTo>
                      <a:pt x="8652" y="12289"/>
                    </a:lnTo>
                    <a:lnTo>
                      <a:pt x="9398" y="12748"/>
                    </a:lnTo>
                    <a:lnTo>
                      <a:pt x="10164" y="13170"/>
                    </a:lnTo>
                    <a:lnTo>
                      <a:pt x="10929" y="13610"/>
                    </a:lnTo>
                    <a:lnTo>
                      <a:pt x="11714" y="14012"/>
                    </a:lnTo>
                    <a:lnTo>
                      <a:pt x="12480" y="14414"/>
                    </a:lnTo>
                    <a:lnTo>
                      <a:pt x="13264" y="14797"/>
                    </a:lnTo>
                    <a:lnTo>
                      <a:pt x="14049" y="15179"/>
                    </a:lnTo>
                    <a:lnTo>
                      <a:pt x="14834" y="15543"/>
                    </a:lnTo>
                    <a:lnTo>
                      <a:pt x="15638" y="15888"/>
                    </a:lnTo>
                    <a:lnTo>
                      <a:pt x="16423" y="16232"/>
                    </a:lnTo>
                    <a:lnTo>
                      <a:pt x="17227" y="16557"/>
                    </a:lnTo>
                    <a:lnTo>
                      <a:pt x="18030" y="16883"/>
                    </a:lnTo>
                    <a:lnTo>
                      <a:pt x="18834" y="17170"/>
                    </a:lnTo>
                    <a:lnTo>
                      <a:pt x="19657" y="17476"/>
                    </a:lnTo>
                    <a:lnTo>
                      <a:pt x="20461" y="17744"/>
                    </a:lnTo>
                    <a:lnTo>
                      <a:pt x="21284" y="18012"/>
                    </a:lnTo>
                    <a:lnTo>
                      <a:pt x="22107" y="18280"/>
                    </a:lnTo>
                    <a:lnTo>
                      <a:pt x="22930" y="18529"/>
                    </a:lnTo>
                    <a:lnTo>
                      <a:pt x="23753" y="18759"/>
                    </a:lnTo>
                    <a:lnTo>
                      <a:pt x="24576" y="18988"/>
                    </a:lnTo>
                    <a:lnTo>
                      <a:pt x="25419" y="19180"/>
                    </a:lnTo>
                    <a:lnTo>
                      <a:pt x="26242" y="19390"/>
                    </a:lnTo>
                    <a:lnTo>
                      <a:pt x="27084" y="19582"/>
                    </a:lnTo>
                    <a:lnTo>
                      <a:pt x="27926" y="19754"/>
                    </a:lnTo>
                    <a:lnTo>
                      <a:pt x="28768" y="19907"/>
                    </a:lnTo>
                    <a:lnTo>
                      <a:pt x="29610" y="20060"/>
                    </a:lnTo>
                    <a:lnTo>
                      <a:pt x="30453" y="20194"/>
                    </a:lnTo>
                    <a:lnTo>
                      <a:pt x="31295" y="20328"/>
                    </a:lnTo>
                    <a:lnTo>
                      <a:pt x="32137" y="20443"/>
                    </a:lnTo>
                    <a:lnTo>
                      <a:pt x="32979" y="20539"/>
                    </a:lnTo>
                    <a:lnTo>
                      <a:pt x="33840" y="20634"/>
                    </a:lnTo>
                    <a:lnTo>
                      <a:pt x="34683" y="20711"/>
                    </a:lnTo>
                    <a:lnTo>
                      <a:pt x="35525" y="20787"/>
                    </a:lnTo>
                    <a:lnTo>
                      <a:pt x="36386" y="20845"/>
                    </a:lnTo>
                    <a:lnTo>
                      <a:pt x="37228" y="20883"/>
                    </a:lnTo>
                    <a:lnTo>
                      <a:pt x="38090" y="20921"/>
                    </a:lnTo>
                    <a:lnTo>
                      <a:pt x="38932" y="20941"/>
                    </a:lnTo>
                    <a:lnTo>
                      <a:pt x="40654" y="20941"/>
                    </a:lnTo>
                    <a:lnTo>
                      <a:pt x="41497" y="20921"/>
                    </a:lnTo>
                    <a:lnTo>
                      <a:pt x="42358" y="20902"/>
                    </a:lnTo>
                    <a:lnTo>
                      <a:pt x="43200" y="20864"/>
                    </a:lnTo>
                    <a:lnTo>
                      <a:pt x="44061" y="20807"/>
                    </a:lnTo>
                    <a:lnTo>
                      <a:pt x="44904" y="20749"/>
                    </a:lnTo>
                    <a:lnTo>
                      <a:pt x="45746" y="20673"/>
                    </a:lnTo>
                    <a:lnTo>
                      <a:pt x="46607" y="20577"/>
                    </a:lnTo>
                    <a:lnTo>
                      <a:pt x="47449" y="20481"/>
                    </a:lnTo>
                    <a:lnTo>
                      <a:pt x="48291" y="20386"/>
                    </a:lnTo>
                    <a:lnTo>
                      <a:pt x="49134" y="20252"/>
                    </a:lnTo>
                    <a:lnTo>
                      <a:pt x="49995" y="20118"/>
                    </a:lnTo>
                    <a:lnTo>
                      <a:pt x="50837" y="19984"/>
                    </a:lnTo>
                    <a:lnTo>
                      <a:pt x="51660" y="19811"/>
                    </a:lnTo>
                    <a:lnTo>
                      <a:pt x="50148" y="11964"/>
                    </a:lnTo>
                    <a:lnTo>
                      <a:pt x="48693" y="12232"/>
                    </a:lnTo>
                    <a:lnTo>
                      <a:pt x="47220" y="12442"/>
                    </a:lnTo>
                    <a:lnTo>
                      <a:pt x="45746" y="12634"/>
                    </a:lnTo>
                    <a:lnTo>
                      <a:pt x="44272" y="12768"/>
                    </a:lnTo>
                    <a:lnTo>
                      <a:pt x="42798" y="12863"/>
                    </a:lnTo>
                    <a:lnTo>
                      <a:pt x="41324" y="12940"/>
                    </a:lnTo>
                    <a:lnTo>
                      <a:pt x="39831" y="12940"/>
                    </a:lnTo>
                    <a:lnTo>
                      <a:pt x="38358" y="12921"/>
                    </a:lnTo>
                    <a:lnTo>
                      <a:pt x="36884" y="12863"/>
                    </a:lnTo>
                    <a:lnTo>
                      <a:pt x="35391" y="12748"/>
                    </a:lnTo>
                    <a:lnTo>
                      <a:pt x="33917" y="12614"/>
                    </a:lnTo>
                    <a:lnTo>
                      <a:pt x="32462" y="12423"/>
                    </a:lnTo>
                    <a:lnTo>
                      <a:pt x="30988" y="12193"/>
                    </a:lnTo>
                    <a:lnTo>
                      <a:pt x="29534" y="11925"/>
                    </a:lnTo>
                    <a:lnTo>
                      <a:pt x="28079" y="11600"/>
                    </a:lnTo>
                    <a:lnTo>
                      <a:pt x="26624" y="11256"/>
                    </a:lnTo>
                    <a:lnTo>
                      <a:pt x="25189" y="10854"/>
                    </a:lnTo>
                    <a:lnTo>
                      <a:pt x="23753" y="10413"/>
                    </a:lnTo>
                    <a:lnTo>
                      <a:pt x="22337" y="9954"/>
                    </a:lnTo>
                    <a:lnTo>
                      <a:pt x="20940" y="9418"/>
                    </a:lnTo>
                    <a:lnTo>
                      <a:pt x="19543" y="8863"/>
                    </a:lnTo>
                    <a:lnTo>
                      <a:pt x="18164" y="8270"/>
                    </a:lnTo>
                    <a:lnTo>
                      <a:pt x="16786" y="7619"/>
                    </a:lnTo>
                    <a:lnTo>
                      <a:pt x="15427" y="6949"/>
                    </a:lnTo>
                    <a:lnTo>
                      <a:pt x="14107" y="6222"/>
                    </a:lnTo>
                    <a:lnTo>
                      <a:pt x="12786" y="5456"/>
                    </a:lnTo>
                    <a:lnTo>
                      <a:pt x="11484" y="4652"/>
                    </a:lnTo>
                    <a:lnTo>
                      <a:pt x="10202" y="3810"/>
                    </a:lnTo>
                    <a:lnTo>
                      <a:pt x="8939" y="2910"/>
                    </a:lnTo>
                    <a:lnTo>
                      <a:pt x="7695" y="1992"/>
                    </a:lnTo>
                    <a:lnTo>
                      <a:pt x="7082" y="1494"/>
                    </a:lnTo>
                    <a:lnTo>
                      <a:pt x="6470" y="1015"/>
                    </a:lnTo>
                    <a:lnTo>
                      <a:pt x="5857" y="518"/>
                    </a:lnTo>
                    <a:lnTo>
                      <a:pt x="5264" y="1"/>
                    </a:lnTo>
                    <a:close/>
                  </a:path>
                </a:pathLst>
              </a:custGeom>
              <a:solidFill>
                <a:srgbClr val="7030A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18" name="Google Shape;718;p13"/>
              <p:cNvSpPr/>
              <p:nvPr/>
            </p:nvSpPr>
            <p:spPr>
              <a:xfrm>
                <a:off x="8139900" y="1963425"/>
                <a:ext cx="796250" cy="978100"/>
              </a:xfrm>
              <a:custGeom>
                <a:rect b="b" l="l" r="r" t="t"/>
                <a:pathLst>
                  <a:path extrusionOk="0" h="39124" w="31850">
                    <a:moveTo>
                      <a:pt x="9264" y="0"/>
                    </a:moveTo>
                    <a:lnTo>
                      <a:pt x="0" y="16021"/>
                    </a:lnTo>
                    <a:lnTo>
                      <a:pt x="747" y="16480"/>
                    </a:lnTo>
                    <a:lnTo>
                      <a:pt x="1474" y="16939"/>
                    </a:lnTo>
                    <a:lnTo>
                      <a:pt x="2182" y="17437"/>
                    </a:lnTo>
                    <a:lnTo>
                      <a:pt x="2871" y="17935"/>
                    </a:lnTo>
                    <a:lnTo>
                      <a:pt x="3541" y="18471"/>
                    </a:lnTo>
                    <a:lnTo>
                      <a:pt x="4192" y="19026"/>
                    </a:lnTo>
                    <a:lnTo>
                      <a:pt x="4824" y="19600"/>
                    </a:lnTo>
                    <a:lnTo>
                      <a:pt x="5455" y="20193"/>
                    </a:lnTo>
                    <a:lnTo>
                      <a:pt x="6049" y="20806"/>
                    </a:lnTo>
                    <a:lnTo>
                      <a:pt x="6623" y="21437"/>
                    </a:lnTo>
                    <a:lnTo>
                      <a:pt x="7178" y="22088"/>
                    </a:lnTo>
                    <a:lnTo>
                      <a:pt x="7733" y="22758"/>
                    </a:lnTo>
                    <a:lnTo>
                      <a:pt x="8250" y="23447"/>
                    </a:lnTo>
                    <a:lnTo>
                      <a:pt x="8728" y="24155"/>
                    </a:lnTo>
                    <a:lnTo>
                      <a:pt x="9207" y="24864"/>
                    </a:lnTo>
                    <a:lnTo>
                      <a:pt x="9666" y="25610"/>
                    </a:lnTo>
                    <a:lnTo>
                      <a:pt x="10087" y="26357"/>
                    </a:lnTo>
                    <a:lnTo>
                      <a:pt x="10489" y="27122"/>
                    </a:lnTo>
                    <a:lnTo>
                      <a:pt x="10872" y="27888"/>
                    </a:lnTo>
                    <a:lnTo>
                      <a:pt x="11216" y="28692"/>
                    </a:lnTo>
                    <a:lnTo>
                      <a:pt x="11542" y="29496"/>
                    </a:lnTo>
                    <a:lnTo>
                      <a:pt x="11848" y="30319"/>
                    </a:lnTo>
                    <a:lnTo>
                      <a:pt x="12116" y="31142"/>
                    </a:lnTo>
                    <a:lnTo>
                      <a:pt x="12365" y="32003"/>
                    </a:lnTo>
                    <a:lnTo>
                      <a:pt x="12595" y="32845"/>
                    </a:lnTo>
                    <a:lnTo>
                      <a:pt x="12786" y="33707"/>
                    </a:lnTo>
                    <a:lnTo>
                      <a:pt x="12958" y="34587"/>
                    </a:lnTo>
                    <a:lnTo>
                      <a:pt x="13092" y="35487"/>
                    </a:lnTo>
                    <a:lnTo>
                      <a:pt x="13207" y="36367"/>
                    </a:lnTo>
                    <a:lnTo>
                      <a:pt x="13284" y="37286"/>
                    </a:lnTo>
                    <a:lnTo>
                      <a:pt x="13322" y="38185"/>
                    </a:lnTo>
                    <a:lnTo>
                      <a:pt x="13341" y="39123"/>
                    </a:lnTo>
                    <a:lnTo>
                      <a:pt x="31850" y="39123"/>
                    </a:lnTo>
                    <a:lnTo>
                      <a:pt x="31831" y="38339"/>
                    </a:lnTo>
                    <a:lnTo>
                      <a:pt x="31812" y="37554"/>
                    </a:lnTo>
                    <a:lnTo>
                      <a:pt x="31792" y="36788"/>
                    </a:lnTo>
                    <a:lnTo>
                      <a:pt x="31735" y="36003"/>
                    </a:lnTo>
                    <a:lnTo>
                      <a:pt x="31678" y="35238"/>
                    </a:lnTo>
                    <a:lnTo>
                      <a:pt x="31601" y="34472"/>
                    </a:lnTo>
                    <a:lnTo>
                      <a:pt x="31524" y="33707"/>
                    </a:lnTo>
                    <a:lnTo>
                      <a:pt x="31429" y="32960"/>
                    </a:lnTo>
                    <a:lnTo>
                      <a:pt x="31314" y="32194"/>
                    </a:lnTo>
                    <a:lnTo>
                      <a:pt x="31199" y="31448"/>
                    </a:lnTo>
                    <a:lnTo>
                      <a:pt x="31065" y="30701"/>
                    </a:lnTo>
                    <a:lnTo>
                      <a:pt x="30912" y="29974"/>
                    </a:lnTo>
                    <a:lnTo>
                      <a:pt x="30759" y="29228"/>
                    </a:lnTo>
                    <a:lnTo>
                      <a:pt x="30587" y="28500"/>
                    </a:lnTo>
                    <a:lnTo>
                      <a:pt x="30414" y="27773"/>
                    </a:lnTo>
                    <a:lnTo>
                      <a:pt x="30204" y="27046"/>
                    </a:lnTo>
                    <a:lnTo>
                      <a:pt x="30012" y="26337"/>
                    </a:lnTo>
                    <a:lnTo>
                      <a:pt x="29783" y="25629"/>
                    </a:lnTo>
                    <a:lnTo>
                      <a:pt x="29572" y="24921"/>
                    </a:lnTo>
                    <a:lnTo>
                      <a:pt x="29323" y="24213"/>
                    </a:lnTo>
                    <a:lnTo>
                      <a:pt x="29074" y="23505"/>
                    </a:lnTo>
                    <a:lnTo>
                      <a:pt x="28806" y="22816"/>
                    </a:lnTo>
                    <a:lnTo>
                      <a:pt x="28539" y="22127"/>
                    </a:lnTo>
                    <a:lnTo>
                      <a:pt x="28251" y="21457"/>
                    </a:lnTo>
                    <a:lnTo>
                      <a:pt x="27964" y="20787"/>
                    </a:lnTo>
                    <a:lnTo>
                      <a:pt x="27658" y="20117"/>
                    </a:lnTo>
                    <a:lnTo>
                      <a:pt x="27333" y="19447"/>
                    </a:lnTo>
                    <a:lnTo>
                      <a:pt x="27007" y="18796"/>
                    </a:lnTo>
                    <a:lnTo>
                      <a:pt x="26682" y="18145"/>
                    </a:lnTo>
                    <a:lnTo>
                      <a:pt x="26337" y="17495"/>
                    </a:lnTo>
                    <a:lnTo>
                      <a:pt x="25974" y="16844"/>
                    </a:lnTo>
                    <a:lnTo>
                      <a:pt x="25610" y="16212"/>
                    </a:lnTo>
                    <a:lnTo>
                      <a:pt x="25227" y="15600"/>
                    </a:lnTo>
                    <a:lnTo>
                      <a:pt x="24844" y="14968"/>
                    </a:lnTo>
                    <a:lnTo>
                      <a:pt x="24462" y="14356"/>
                    </a:lnTo>
                    <a:lnTo>
                      <a:pt x="24041" y="13762"/>
                    </a:lnTo>
                    <a:lnTo>
                      <a:pt x="23639" y="13150"/>
                    </a:lnTo>
                    <a:lnTo>
                      <a:pt x="23217" y="12556"/>
                    </a:lnTo>
                    <a:lnTo>
                      <a:pt x="22777" y="11982"/>
                    </a:lnTo>
                    <a:lnTo>
                      <a:pt x="22337" y="11408"/>
                    </a:lnTo>
                    <a:lnTo>
                      <a:pt x="21878" y="10834"/>
                    </a:lnTo>
                    <a:lnTo>
                      <a:pt x="21418" y="10279"/>
                    </a:lnTo>
                    <a:lnTo>
                      <a:pt x="20959" y="9724"/>
                    </a:lnTo>
                    <a:lnTo>
                      <a:pt x="20480" y="9168"/>
                    </a:lnTo>
                    <a:lnTo>
                      <a:pt x="19983" y="8633"/>
                    </a:lnTo>
                    <a:lnTo>
                      <a:pt x="19504" y="8097"/>
                    </a:lnTo>
                    <a:lnTo>
                      <a:pt x="18987" y="7580"/>
                    </a:lnTo>
                    <a:lnTo>
                      <a:pt x="18490" y="7063"/>
                    </a:lnTo>
                    <a:lnTo>
                      <a:pt x="17954" y="6546"/>
                    </a:lnTo>
                    <a:lnTo>
                      <a:pt x="17437" y="6049"/>
                    </a:lnTo>
                    <a:lnTo>
                      <a:pt x="16901" y="5570"/>
                    </a:lnTo>
                    <a:lnTo>
                      <a:pt x="16346" y="5072"/>
                    </a:lnTo>
                    <a:lnTo>
                      <a:pt x="15810" y="4613"/>
                    </a:lnTo>
                    <a:lnTo>
                      <a:pt x="15236" y="4135"/>
                    </a:lnTo>
                    <a:lnTo>
                      <a:pt x="14681" y="3694"/>
                    </a:lnTo>
                    <a:lnTo>
                      <a:pt x="14107" y="3235"/>
                    </a:lnTo>
                    <a:lnTo>
                      <a:pt x="13513" y="2795"/>
                    </a:lnTo>
                    <a:lnTo>
                      <a:pt x="12939" y="2374"/>
                    </a:lnTo>
                    <a:lnTo>
                      <a:pt x="12346" y="1952"/>
                    </a:lnTo>
                    <a:lnTo>
                      <a:pt x="11733" y="1551"/>
                    </a:lnTo>
                    <a:lnTo>
                      <a:pt x="11121" y="1149"/>
                    </a:lnTo>
                    <a:lnTo>
                      <a:pt x="10508" y="747"/>
                    </a:lnTo>
                    <a:lnTo>
                      <a:pt x="9877" y="383"/>
                    </a:lnTo>
                    <a:lnTo>
                      <a:pt x="9264" y="0"/>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19" name="Google Shape;719;p13"/>
              <p:cNvSpPr/>
              <p:nvPr/>
            </p:nvSpPr>
            <p:spPr>
              <a:xfrm>
                <a:off x="7241250" y="1811725"/>
                <a:ext cx="1130275" cy="552225"/>
              </a:xfrm>
              <a:custGeom>
                <a:rect b="b" l="l" r="r" t="t"/>
                <a:pathLst>
                  <a:path extrusionOk="0" h="22089" w="45211">
                    <a:moveTo>
                      <a:pt x="22395" y="1"/>
                    </a:moveTo>
                    <a:lnTo>
                      <a:pt x="21667" y="20"/>
                    </a:lnTo>
                    <a:lnTo>
                      <a:pt x="20940" y="58"/>
                    </a:lnTo>
                    <a:lnTo>
                      <a:pt x="20213" y="96"/>
                    </a:lnTo>
                    <a:lnTo>
                      <a:pt x="19466" y="154"/>
                    </a:lnTo>
                    <a:lnTo>
                      <a:pt x="18012" y="307"/>
                    </a:lnTo>
                    <a:lnTo>
                      <a:pt x="16576" y="498"/>
                    </a:lnTo>
                    <a:lnTo>
                      <a:pt x="15121" y="728"/>
                    </a:lnTo>
                    <a:lnTo>
                      <a:pt x="13686" y="1015"/>
                    </a:lnTo>
                    <a:lnTo>
                      <a:pt x="12250" y="1340"/>
                    </a:lnTo>
                    <a:lnTo>
                      <a:pt x="10834" y="1704"/>
                    </a:lnTo>
                    <a:lnTo>
                      <a:pt x="9437" y="2106"/>
                    </a:lnTo>
                    <a:lnTo>
                      <a:pt x="8039" y="2565"/>
                    </a:lnTo>
                    <a:lnTo>
                      <a:pt x="6661" y="3044"/>
                    </a:lnTo>
                    <a:lnTo>
                      <a:pt x="5283" y="3580"/>
                    </a:lnTo>
                    <a:lnTo>
                      <a:pt x="3943" y="4135"/>
                    </a:lnTo>
                    <a:lnTo>
                      <a:pt x="2604" y="4747"/>
                    </a:lnTo>
                    <a:lnTo>
                      <a:pt x="1283" y="5379"/>
                    </a:lnTo>
                    <a:lnTo>
                      <a:pt x="1" y="6068"/>
                    </a:lnTo>
                    <a:lnTo>
                      <a:pt x="9284" y="22089"/>
                    </a:lnTo>
                    <a:lnTo>
                      <a:pt x="10049" y="21706"/>
                    </a:lnTo>
                    <a:lnTo>
                      <a:pt x="10834" y="21323"/>
                    </a:lnTo>
                    <a:lnTo>
                      <a:pt x="11619" y="20959"/>
                    </a:lnTo>
                    <a:lnTo>
                      <a:pt x="12423" y="20634"/>
                    </a:lnTo>
                    <a:lnTo>
                      <a:pt x="13227" y="20309"/>
                    </a:lnTo>
                    <a:lnTo>
                      <a:pt x="14030" y="20022"/>
                    </a:lnTo>
                    <a:lnTo>
                      <a:pt x="14853" y="19773"/>
                    </a:lnTo>
                    <a:lnTo>
                      <a:pt x="15696" y="19524"/>
                    </a:lnTo>
                    <a:lnTo>
                      <a:pt x="16519" y="19313"/>
                    </a:lnTo>
                    <a:lnTo>
                      <a:pt x="17361" y="19122"/>
                    </a:lnTo>
                    <a:lnTo>
                      <a:pt x="18222" y="18950"/>
                    </a:lnTo>
                    <a:lnTo>
                      <a:pt x="19064" y="18816"/>
                    </a:lnTo>
                    <a:lnTo>
                      <a:pt x="19926" y="18701"/>
                    </a:lnTo>
                    <a:lnTo>
                      <a:pt x="20787" y="18605"/>
                    </a:lnTo>
                    <a:lnTo>
                      <a:pt x="21648" y="18548"/>
                    </a:lnTo>
                    <a:lnTo>
                      <a:pt x="22510" y="18509"/>
                    </a:lnTo>
                    <a:lnTo>
                      <a:pt x="23371" y="18509"/>
                    </a:lnTo>
                    <a:lnTo>
                      <a:pt x="24232" y="18548"/>
                    </a:lnTo>
                    <a:lnTo>
                      <a:pt x="25094" y="18586"/>
                    </a:lnTo>
                    <a:lnTo>
                      <a:pt x="25955" y="18682"/>
                    </a:lnTo>
                    <a:lnTo>
                      <a:pt x="26816" y="18777"/>
                    </a:lnTo>
                    <a:lnTo>
                      <a:pt x="27678" y="18931"/>
                    </a:lnTo>
                    <a:lnTo>
                      <a:pt x="28520" y="19103"/>
                    </a:lnTo>
                    <a:lnTo>
                      <a:pt x="29381" y="19313"/>
                    </a:lnTo>
                    <a:lnTo>
                      <a:pt x="30223" y="19543"/>
                    </a:lnTo>
                    <a:lnTo>
                      <a:pt x="31065" y="19811"/>
                    </a:lnTo>
                    <a:lnTo>
                      <a:pt x="31888" y="20098"/>
                    </a:lnTo>
                    <a:lnTo>
                      <a:pt x="32731" y="20443"/>
                    </a:lnTo>
                    <a:lnTo>
                      <a:pt x="33534" y="20806"/>
                    </a:lnTo>
                    <a:lnTo>
                      <a:pt x="34358" y="21189"/>
                    </a:lnTo>
                    <a:lnTo>
                      <a:pt x="35161" y="21629"/>
                    </a:lnTo>
                    <a:lnTo>
                      <a:pt x="35946" y="22089"/>
                    </a:lnTo>
                    <a:lnTo>
                      <a:pt x="45210" y="6068"/>
                    </a:lnTo>
                    <a:lnTo>
                      <a:pt x="44540" y="5666"/>
                    </a:lnTo>
                    <a:lnTo>
                      <a:pt x="43851" y="5283"/>
                    </a:lnTo>
                    <a:lnTo>
                      <a:pt x="43181" y="4901"/>
                    </a:lnTo>
                    <a:lnTo>
                      <a:pt x="42492" y="4556"/>
                    </a:lnTo>
                    <a:lnTo>
                      <a:pt x="41803" y="4212"/>
                    </a:lnTo>
                    <a:lnTo>
                      <a:pt x="41114" y="3867"/>
                    </a:lnTo>
                    <a:lnTo>
                      <a:pt x="40425" y="3561"/>
                    </a:lnTo>
                    <a:lnTo>
                      <a:pt x="39736" y="3255"/>
                    </a:lnTo>
                    <a:lnTo>
                      <a:pt x="39028" y="2967"/>
                    </a:lnTo>
                    <a:lnTo>
                      <a:pt x="38320" y="2699"/>
                    </a:lnTo>
                    <a:lnTo>
                      <a:pt x="37631" y="2431"/>
                    </a:lnTo>
                    <a:lnTo>
                      <a:pt x="36922" y="2183"/>
                    </a:lnTo>
                    <a:lnTo>
                      <a:pt x="36195" y="1953"/>
                    </a:lnTo>
                    <a:lnTo>
                      <a:pt x="35487" y="1742"/>
                    </a:lnTo>
                    <a:lnTo>
                      <a:pt x="34779" y="1532"/>
                    </a:lnTo>
                    <a:lnTo>
                      <a:pt x="34051" y="1340"/>
                    </a:lnTo>
                    <a:lnTo>
                      <a:pt x="33343" y="1168"/>
                    </a:lnTo>
                    <a:lnTo>
                      <a:pt x="32616" y="996"/>
                    </a:lnTo>
                    <a:lnTo>
                      <a:pt x="31888" y="843"/>
                    </a:lnTo>
                    <a:lnTo>
                      <a:pt x="31161" y="709"/>
                    </a:lnTo>
                    <a:lnTo>
                      <a:pt x="30434" y="575"/>
                    </a:lnTo>
                    <a:lnTo>
                      <a:pt x="29706" y="460"/>
                    </a:lnTo>
                    <a:lnTo>
                      <a:pt x="28979" y="364"/>
                    </a:lnTo>
                    <a:lnTo>
                      <a:pt x="28252" y="269"/>
                    </a:lnTo>
                    <a:lnTo>
                      <a:pt x="27524" y="192"/>
                    </a:lnTo>
                    <a:lnTo>
                      <a:pt x="26797" y="135"/>
                    </a:lnTo>
                    <a:lnTo>
                      <a:pt x="26051" y="77"/>
                    </a:lnTo>
                    <a:lnTo>
                      <a:pt x="25323" y="39"/>
                    </a:lnTo>
                    <a:lnTo>
                      <a:pt x="24596" y="20"/>
                    </a:lnTo>
                    <a:lnTo>
                      <a:pt x="23869"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20" name="Google Shape;720;p13"/>
              <p:cNvSpPr/>
              <p:nvPr/>
            </p:nvSpPr>
            <p:spPr>
              <a:xfrm>
                <a:off x="6677575" y="1963425"/>
                <a:ext cx="795775" cy="978100"/>
              </a:xfrm>
              <a:custGeom>
                <a:rect b="b" l="l" r="r" t="t"/>
                <a:pathLst>
                  <a:path extrusionOk="0" h="39124" w="31831">
                    <a:moveTo>
                      <a:pt x="22586" y="0"/>
                    </a:moveTo>
                    <a:lnTo>
                      <a:pt x="21954" y="383"/>
                    </a:lnTo>
                    <a:lnTo>
                      <a:pt x="21342" y="747"/>
                    </a:lnTo>
                    <a:lnTo>
                      <a:pt x="20710" y="1149"/>
                    </a:lnTo>
                    <a:lnTo>
                      <a:pt x="20117" y="1551"/>
                    </a:lnTo>
                    <a:lnTo>
                      <a:pt x="19504" y="1952"/>
                    </a:lnTo>
                    <a:lnTo>
                      <a:pt x="18911" y="2374"/>
                    </a:lnTo>
                    <a:lnTo>
                      <a:pt x="18317" y="2795"/>
                    </a:lnTo>
                    <a:lnTo>
                      <a:pt x="17743" y="3235"/>
                    </a:lnTo>
                    <a:lnTo>
                      <a:pt x="17169" y="3694"/>
                    </a:lnTo>
                    <a:lnTo>
                      <a:pt x="16595" y="4135"/>
                    </a:lnTo>
                    <a:lnTo>
                      <a:pt x="16040" y="4613"/>
                    </a:lnTo>
                    <a:lnTo>
                      <a:pt x="15485" y="5072"/>
                    </a:lnTo>
                    <a:lnTo>
                      <a:pt x="14949" y="5570"/>
                    </a:lnTo>
                    <a:lnTo>
                      <a:pt x="14413" y="6049"/>
                    </a:lnTo>
                    <a:lnTo>
                      <a:pt x="13877" y="6546"/>
                    </a:lnTo>
                    <a:lnTo>
                      <a:pt x="13360" y="7063"/>
                    </a:lnTo>
                    <a:lnTo>
                      <a:pt x="12843" y="7580"/>
                    </a:lnTo>
                    <a:lnTo>
                      <a:pt x="12346" y="8097"/>
                    </a:lnTo>
                    <a:lnTo>
                      <a:pt x="11848" y="8633"/>
                    </a:lnTo>
                    <a:lnTo>
                      <a:pt x="11369" y="9168"/>
                    </a:lnTo>
                    <a:lnTo>
                      <a:pt x="10891" y="9724"/>
                    </a:lnTo>
                    <a:lnTo>
                      <a:pt x="10412" y="10279"/>
                    </a:lnTo>
                    <a:lnTo>
                      <a:pt x="9953" y="10834"/>
                    </a:lnTo>
                    <a:lnTo>
                      <a:pt x="9513" y="11408"/>
                    </a:lnTo>
                    <a:lnTo>
                      <a:pt x="9073" y="11982"/>
                    </a:lnTo>
                    <a:lnTo>
                      <a:pt x="8632" y="12556"/>
                    </a:lnTo>
                    <a:lnTo>
                      <a:pt x="8211" y="13150"/>
                    </a:lnTo>
                    <a:lnTo>
                      <a:pt x="7790" y="13762"/>
                    </a:lnTo>
                    <a:lnTo>
                      <a:pt x="7388" y="14356"/>
                    </a:lnTo>
                    <a:lnTo>
                      <a:pt x="6986" y="14968"/>
                    </a:lnTo>
                    <a:lnTo>
                      <a:pt x="6604" y="15600"/>
                    </a:lnTo>
                    <a:lnTo>
                      <a:pt x="6240" y="16212"/>
                    </a:lnTo>
                    <a:lnTo>
                      <a:pt x="5857" y="16844"/>
                    </a:lnTo>
                    <a:lnTo>
                      <a:pt x="5513" y="17495"/>
                    </a:lnTo>
                    <a:lnTo>
                      <a:pt x="5168" y="18145"/>
                    </a:lnTo>
                    <a:lnTo>
                      <a:pt x="4823" y="18796"/>
                    </a:lnTo>
                    <a:lnTo>
                      <a:pt x="4498" y="19447"/>
                    </a:lnTo>
                    <a:lnTo>
                      <a:pt x="4192" y="20117"/>
                    </a:lnTo>
                    <a:lnTo>
                      <a:pt x="3886" y="20787"/>
                    </a:lnTo>
                    <a:lnTo>
                      <a:pt x="3579" y="21457"/>
                    </a:lnTo>
                    <a:lnTo>
                      <a:pt x="3311" y="22127"/>
                    </a:lnTo>
                    <a:lnTo>
                      <a:pt x="3024" y="22816"/>
                    </a:lnTo>
                    <a:lnTo>
                      <a:pt x="2775" y="23505"/>
                    </a:lnTo>
                    <a:lnTo>
                      <a:pt x="2527" y="24213"/>
                    </a:lnTo>
                    <a:lnTo>
                      <a:pt x="2278" y="24921"/>
                    </a:lnTo>
                    <a:lnTo>
                      <a:pt x="2048" y="25629"/>
                    </a:lnTo>
                    <a:lnTo>
                      <a:pt x="1838" y="26337"/>
                    </a:lnTo>
                    <a:lnTo>
                      <a:pt x="1627" y="27046"/>
                    </a:lnTo>
                    <a:lnTo>
                      <a:pt x="1436" y="27773"/>
                    </a:lnTo>
                    <a:lnTo>
                      <a:pt x="1263" y="28500"/>
                    </a:lnTo>
                    <a:lnTo>
                      <a:pt x="1091" y="29228"/>
                    </a:lnTo>
                    <a:lnTo>
                      <a:pt x="938" y="29974"/>
                    </a:lnTo>
                    <a:lnTo>
                      <a:pt x="785" y="30701"/>
                    </a:lnTo>
                    <a:lnTo>
                      <a:pt x="651" y="31448"/>
                    </a:lnTo>
                    <a:lnTo>
                      <a:pt x="536" y="32194"/>
                    </a:lnTo>
                    <a:lnTo>
                      <a:pt x="421" y="32960"/>
                    </a:lnTo>
                    <a:lnTo>
                      <a:pt x="325" y="33707"/>
                    </a:lnTo>
                    <a:lnTo>
                      <a:pt x="230" y="34472"/>
                    </a:lnTo>
                    <a:lnTo>
                      <a:pt x="172" y="35238"/>
                    </a:lnTo>
                    <a:lnTo>
                      <a:pt x="115" y="36003"/>
                    </a:lnTo>
                    <a:lnTo>
                      <a:pt x="58" y="36788"/>
                    </a:lnTo>
                    <a:lnTo>
                      <a:pt x="19" y="37554"/>
                    </a:lnTo>
                    <a:lnTo>
                      <a:pt x="0" y="38339"/>
                    </a:lnTo>
                    <a:lnTo>
                      <a:pt x="0" y="39123"/>
                    </a:lnTo>
                    <a:lnTo>
                      <a:pt x="18509" y="39123"/>
                    </a:lnTo>
                    <a:lnTo>
                      <a:pt x="18528" y="38185"/>
                    </a:lnTo>
                    <a:lnTo>
                      <a:pt x="18566" y="37286"/>
                    </a:lnTo>
                    <a:lnTo>
                      <a:pt x="18643" y="36367"/>
                    </a:lnTo>
                    <a:lnTo>
                      <a:pt x="18758" y="35487"/>
                    </a:lnTo>
                    <a:lnTo>
                      <a:pt x="18892" y="34587"/>
                    </a:lnTo>
                    <a:lnTo>
                      <a:pt x="19064" y="33707"/>
                    </a:lnTo>
                    <a:lnTo>
                      <a:pt x="19255" y="32845"/>
                    </a:lnTo>
                    <a:lnTo>
                      <a:pt x="19466" y="32003"/>
                    </a:lnTo>
                    <a:lnTo>
                      <a:pt x="19715" y="31142"/>
                    </a:lnTo>
                    <a:lnTo>
                      <a:pt x="20002" y="30319"/>
                    </a:lnTo>
                    <a:lnTo>
                      <a:pt x="20289" y="29496"/>
                    </a:lnTo>
                    <a:lnTo>
                      <a:pt x="20633" y="28692"/>
                    </a:lnTo>
                    <a:lnTo>
                      <a:pt x="20978" y="27888"/>
                    </a:lnTo>
                    <a:lnTo>
                      <a:pt x="21361" y="27122"/>
                    </a:lnTo>
                    <a:lnTo>
                      <a:pt x="21763" y="26357"/>
                    </a:lnTo>
                    <a:lnTo>
                      <a:pt x="22184" y="25610"/>
                    </a:lnTo>
                    <a:lnTo>
                      <a:pt x="22643" y="24864"/>
                    </a:lnTo>
                    <a:lnTo>
                      <a:pt x="23103" y="24155"/>
                    </a:lnTo>
                    <a:lnTo>
                      <a:pt x="23600" y="23447"/>
                    </a:lnTo>
                    <a:lnTo>
                      <a:pt x="24117" y="22758"/>
                    </a:lnTo>
                    <a:lnTo>
                      <a:pt x="24653" y="22088"/>
                    </a:lnTo>
                    <a:lnTo>
                      <a:pt x="25208" y="21437"/>
                    </a:lnTo>
                    <a:lnTo>
                      <a:pt x="25801" y="20806"/>
                    </a:lnTo>
                    <a:lnTo>
                      <a:pt x="26395" y="20193"/>
                    </a:lnTo>
                    <a:lnTo>
                      <a:pt x="27007" y="19600"/>
                    </a:lnTo>
                    <a:lnTo>
                      <a:pt x="27658" y="19026"/>
                    </a:lnTo>
                    <a:lnTo>
                      <a:pt x="28309" y="18471"/>
                    </a:lnTo>
                    <a:lnTo>
                      <a:pt x="28979" y="17935"/>
                    </a:lnTo>
                    <a:lnTo>
                      <a:pt x="29668" y="17437"/>
                    </a:lnTo>
                    <a:lnTo>
                      <a:pt x="30376" y="16939"/>
                    </a:lnTo>
                    <a:lnTo>
                      <a:pt x="31103" y="16480"/>
                    </a:lnTo>
                    <a:lnTo>
                      <a:pt x="31831" y="16021"/>
                    </a:lnTo>
                    <a:lnTo>
                      <a:pt x="22586"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21" name="Google Shape;721;p13"/>
              <p:cNvSpPr/>
              <p:nvPr/>
            </p:nvSpPr>
            <p:spPr>
              <a:xfrm>
                <a:off x="8139900" y="2941500"/>
                <a:ext cx="796250" cy="977625"/>
              </a:xfrm>
              <a:custGeom>
                <a:rect b="b" l="l" r="r" t="t"/>
                <a:pathLst>
                  <a:path extrusionOk="0" h="39105" w="31850">
                    <a:moveTo>
                      <a:pt x="13341" y="0"/>
                    </a:moveTo>
                    <a:lnTo>
                      <a:pt x="13322" y="919"/>
                    </a:lnTo>
                    <a:lnTo>
                      <a:pt x="13284" y="1819"/>
                    </a:lnTo>
                    <a:lnTo>
                      <a:pt x="13207" y="2737"/>
                    </a:lnTo>
                    <a:lnTo>
                      <a:pt x="13092" y="3637"/>
                    </a:lnTo>
                    <a:lnTo>
                      <a:pt x="12958" y="4517"/>
                    </a:lnTo>
                    <a:lnTo>
                      <a:pt x="12786" y="5398"/>
                    </a:lnTo>
                    <a:lnTo>
                      <a:pt x="12595" y="6259"/>
                    </a:lnTo>
                    <a:lnTo>
                      <a:pt x="12365" y="7121"/>
                    </a:lnTo>
                    <a:lnTo>
                      <a:pt x="12116" y="7963"/>
                    </a:lnTo>
                    <a:lnTo>
                      <a:pt x="11848" y="8786"/>
                    </a:lnTo>
                    <a:lnTo>
                      <a:pt x="11542" y="9609"/>
                    </a:lnTo>
                    <a:lnTo>
                      <a:pt x="11216" y="10413"/>
                    </a:lnTo>
                    <a:lnTo>
                      <a:pt x="10872" y="11217"/>
                    </a:lnTo>
                    <a:lnTo>
                      <a:pt x="10489" y="11982"/>
                    </a:lnTo>
                    <a:lnTo>
                      <a:pt x="10087" y="12748"/>
                    </a:lnTo>
                    <a:lnTo>
                      <a:pt x="9666" y="13513"/>
                    </a:lnTo>
                    <a:lnTo>
                      <a:pt x="9207" y="14241"/>
                    </a:lnTo>
                    <a:lnTo>
                      <a:pt x="8728" y="14968"/>
                    </a:lnTo>
                    <a:lnTo>
                      <a:pt x="8250" y="15657"/>
                    </a:lnTo>
                    <a:lnTo>
                      <a:pt x="7733" y="16346"/>
                    </a:lnTo>
                    <a:lnTo>
                      <a:pt x="7178" y="17016"/>
                    </a:lnTo>
                    <a:lnTo>
                      <a:pt x="6623" y="17667"/>
                    </a:lnTo>
                    <a:lnTo>
                      <a:pt x="6049" y="18299"/>
                    </a:lnTo>
                    <a:lnTo>
                      <a:pt x="5455" y="18911"/>
                    </a:lnTo>
                    <a:lnTo>
                      <a:pt x="4824" y="19504"/>
                    </a:lnTo>
                    <a:lnTo>
                      <a:pt x="4192" y="20079"/>
                    </a:lnTo>
                    <a:lnTo>
                      <a:pt x="3541" y="20634"/>
                    </a:lnTo>
                    <a:lnTo>
                      <a:pt x="2871" y="21170"/>
                    </a:lnTo>
                    <a:lnTo>
                      <a:pt x="2182" y="21686"/>
                    </a:lnTo>
                    <a:lnTo>
                      <a:pt x="1474" y="22165"/>
                    </a:lnTo>
                    <a:lnTo>
                      <a:pt x="747" y="22643"/>
                    </a:lnTo>
                    <a:lnTo>
                      <a:pt x="0" y="23084"/>
                    </a:lnTo>
                    <a:lnTo>
                      <a:pt x="9264" y="39104"/>
                    </a:lnTo>
                    <a:lnTo>
                      <a:pt x="9877" y="38741"/>
                    </a:lnTo>
                    <a:lnTo>
                      <a:pt x="10508" y="38358"/>
                    </a:lnTo>
                    <a:lnTo>
                      <a:pt x="11121" y="37956"/>
                    </a:lnTo>
                    <a:lnTo>
                      <a:pt x="11733" y="37554"/>
                    </a:lnTo>
                    <a:lnTo>
                      <a:pt x="12346" y="37152"/>
                    </a:lnTo>
                    <a:lnTo>
                      <a:pt x="12939" y="36731"/>
                    </a:lnTo>
                    <a:lnTo>
                      <a:pt x="13513" y="36310"/>
                    </a:lnTo>
                    <a:lnTo>
                      <a:pt x="14107" y="35870"/>
                    </a:lnTo>
                    <a:lnTo>
                      <a:pt x="14681" y="35429"/>
                    </a:lnTo>
                    <a:lnTo>
                      <a:pt x="15236" y="34970"/>
                    </a:lnTo>
                    <a:lnTo>
                      <a:pt x="15810" y="34491"/>
                    </a:lnTo>
                    <a:lnTo>
                      <a:pt x="16346" y="34032"/>
                    </a:lnTo>
                    <a:lnTo>
                      <a:pt x="16901" y="33554"/>
                    </a:lnTo>
                    <a:lnTo>
                      <a:pt x="17437" y="33056"/>
                    </a:lnTo>
                    <a:lnTo>
                      <a:pt x="17954" y="32558"/>
                    </a:lnTo>
                    <a:lnTo>
                      <a:pt x="18490" y="32041"/>
                    </a:lnTo>
                    <a:lnTo>
                      <a:pt x="18987" y="31525"/>
                    </a:lnTo>
                    <a:lnTo>
                      <a:pt x="19504" y="31008"/>
                    </a:lnTo>
                    <a:lnTo>
                      <a:pt x="19983" y="30472"/>
                    </a:lnTo>
                    <a:lnTo>
                      <a:pt x="20480" y="29936"/>
                    </a:lnTo>
                    <a:lnTo>
                      <a:pt x="20959" y="29400"/>
                    </a:lnTo>
                    <a:lnTo>
                      <a:pt x="21418" y="28845"/>
                    </a:lnTo>
                    <a:lnTo>
                      <a:pt x="21878" y="28271"/>
                    </a:lnTo>
                    <a:lnTo>
                      <a:pt x="22337" y="27697"/>
                    </a:lnTo>
                    <a:lnTo>
                      <a:pt x="22777" y="27122"/>
                    </a:lnTo>
                    <a:lnTo>
                      <a:pt x="23217" y="26548"/>
                    </a:lnTo>
                    <a:lnTo>
                      <a:pt x="23639" y="25955"/>
                    </a:lnTo>
                    <a:lnTo>
                      <a:pt x="24041" y="25361"/>
                    </a:lnTo>
                    <a:lnTo>
                      <a:pt x="24462" y="24749"/>
                    </a:lnTo>
                    <a:lnTo>
                      <a:pt x="24844" y="24136"/>
                    </a:lnTo>
                    <a:lnTo>
                      <a:pt x="25227" y="23505"/>
                    </a:lnTo>
                    <a:lnTo>
                      <a:pt x="25610" y="22892"/>
                    </a:lnTo>
                    <a:lnTo>
                      <a:pt x="25974" y="22261"/>
                    </a:lnTo>
                    <a:lnTo>
                      <a:pt x="26337" y="21610"/>
                    </a:lnTo>
                    <a:lnTo>
                      <a:pt x="26682" y="20978"/>
                    </a:lnTo>
                    <a:lnTo>
                      <a:pt x="27007" y="20327"/>
                    </a:lnTo>
                    <a:lnTo>
                      <a:pt x="27333" y="19658"/>
                    </a:lnTo>
                    <a:lnTo>
                      <a:pt x="27658" y="19007"/>
                    </a:lnTo>
                    <a:lnTo>
                      <a:pt x="27964" y="18337"/>
                    </a:lnTo>
                    <a:lnTo>
                      <a:pt x="28251" y="17648"/>
                    </a:lnTo>
                    <a:lnTo>
                      <a:pt x="28539" y="16978"/>
                    </a:lnTo>
                    <a:lnTo>
                      <a:pt x="28806" y="16289"/>
                    </a:lnTo>
                    <a:lnTo>
                      <a:pt x="29074" y="15600"/>
                    </a:lnTo>
                    <a:lnTo>
                      <a:pt x="29323" y="14892"/>
                    </a:lnTo>
                    <a:lnTo>
                      <a:pt x="29572" y="14203"/>
                    </a:lnTo>
                    <a:lnTo>
                      <a:pt x="29783" y="13494"/>
                    </a:lnTo>
                    <a:lnTo>
                      <a:pt x="30012" y="12767"/>
                    </a:lnTo>
                    <a:lnTo>
                      <a:pt x="30204" y="12059"/>
                    </a:lnTo>
                    <a:lnTo>
                      <a:pt x="30414" y="11331"/>
                    </a:lnTo>
                    <a:lnTo>
                      <a:pt x="30587" y="10604"/>
                    </a:lnTo>
                    <a:lnTo>
                      <a:pt x="30759" y="9877"/>
                    </a:lnTo>
                    <a:lnTo>
                      <a:pt x="30912" y="9149"/>
                    </a:lnTo>
                    <a:lnTo>
                      <a:pt x="31065" y="8403"/>
                    </a:lnTo>
                    <a:lnTo>
                      <a:pt x="31199" y="7656"/>
                    </a:lnTo>
                    <a:lnTo>
                      <a:pt x="31314" y="6910"/>
                    </a:lnTo>
                    <a:lnTo>
                      <a:pt x="31429" y="6144"/>
                    </a:lnTo>
                    <a:lnTo>
                      <a:pt x="31524" y="5398"/>
                    </a:lnTo>
                    <a:lnTo>
                      <a:pt x="31601" y="4632"/>
                    </a:lnTo>
                    <a:lnTo>
                      <a:pt x="31678" y="3867"/>
                    </a:lnTo>
                    <a:lnTo>
                      <a:pt x="31735" y="3101"/>
                    </a:lnTo>
                    <a:lnTo>
                      <a:pt x="31792" y="2335"/>
                    </a:lnTo>
                    <a:lnTo>
                      <a:pt x="31812" y="1551"/>
                    </a:lnTo>
                    <a:lnTo>
                      <a:pt x="31831" y="766"/>
                    </a:lnTo>
                    <a:lnTo>
                      <a:pt x="31850"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22" name="Google Shape;722;p13"/>
              <p:cNvSpPr/>
              <p:nvPr/>
            </p:nvSpPr>
            <p:spPr>
              <a:xfrm>
                <a:off x="6677575" y="2941500"/>
                <a:ext cx="795775" cy="977625"/>
              </a:xfrm>
              <a:custGeom>
                <a:rect b="b" l="l" r="r" t="t"/>
                <a:pathLst>
                  <a:path extrusionOk="0" h="39105" w="31831">
                    <a:moveTo>
                      <a:pt x="0" y="0"/>
                    </a:moveTo>
                    <a:lnTo>
                      <a:pt x="0" y="766"/>
                    </a:lnTo>
                    <a:lnTo>
                      <a:pt x="19" y="1551"/>
                    </a:lnTo>
                    <a:lnTo>
                      <a:pt x="58" y="2335"/>
                    </a:lnTo>
                    <a:lnTo>
                      <a:pt x="115" y="3101"/>
                    </a:lnTo>
                    <a:lnTo>
                      <a:pt x="172" y="3867"/>
                    </a:lnTo>
                    <a:lnTo>
                      <a:pt x="230" y="4632"/>
                    </a:lnTo>
                    <a:lnTo>
                      <a:pt x="325" y="5398"/>
                    </a:lnTo>
                    <a:lnTo>
                      <a:pt x="421" y="6144"/>
                    </a:lnTo>
                    <a:lnTo>
                      <a:pt x="536" y="6910"/>
                    </a:lnTo>
                    <a:lnTo>
                      <a:pt x="651" y="7656"/>
                    </a:lnTo>
                    <a:lnTo>
                      <a:pt x="785" y="8403"/>
                    </a:lnTo>
                    <a:lnTo>
                      <a:pt x="938" y="9149"/>
                    </a:lnTo>
                    <a:lnTo>
                      <a:pt x="1091" y="9877"/>
                    </a:lnTo>
                    <a:lnTo>
                      <a:pt x="1263" y="10604"/>
                    </a:lnTo>
                    <a:lnTo>
                      <a:pt x="1436" y="11331"/>
                    </a:lnTo>
                    <a:lnTo>
                      <a:pt x="1627" y="12059"/>
                    </a:lnTo>
                    <a:lnTo>
                      <a:pt x="1838" y="12767"/>
                    </a:lnTo>
                    <a:lnTo>
                      <a:pt x="2048" y="13494"/>
                    </a:lnTo>
                    <a:lnTo>
                      <a:pt x="2278" y="14203"/>
                    </a:lnTo>
                    <a:lnTo>
                      <a:pt x="2527" y="14892"/>
                    </a:lnTo>
                    <a:lnTo>
                      <a:pt x="2775" y="15600"/>
                    </a:lnTo>
                    <a:lnTo>
                      <a:pt x="3024" y="16289"/>
                    </a:lnTo>
                    <a:lnTo>
                      <a:pt x="3311" y="16978"/>
                    </a:lnTo>
                    <a:lnTo>
                      <a:pt x="3579" y="17648"/>
                    </a:lnTo>
                    <a:lnTo>
                      <a:pt x="3886" y="18337"/>
                    </a:lnTo>
                    <a:lnTo>
                      <a:pt x="4192" y="19007"/>
                    </a:lnTo>
                    <a:lnTo>
                      <a:pt x="4498" y="19658"/>
                    </a:lnTo>
                    <a:lnTo>
                      <a:pt x="4823" y="20327"/>
                    </a:lnTo>
                    <a:lnTo>
                      <a:pt x="5168" y="20978"/>
                    </a:lnTo>
                    <a:lnTo>
                      <a:pt x="5513" y="21610"/>
                    </a:lnTo>
                    <a:lnTo>
                      <a:pt x="5857" y="22261"/>
                    </a:lnTo>
                    <a:lnTo>
                      <a:pt x="6240" y="22892"/>
                    </a:lnTo>
                    <a:lnTo>
                      <a:pt x="6604" y="23505"/>
                    </a:lnTo>
                    <a:lnTo>
                      <a:pt x="6986" y="24136"/>
                    </a:lnTo>
                    <a:lnTo>
                      <a:pt x="7388" y="24749"/>
                    </a:lnTo>
                    <a:lnTo>
                      <a:pt x="7790" y="25361"/>
                    </a:lnTo>
                    <a:lnTo>
                      <a:pt x="8211" y="25955"/>
                    </a:lnTo>
                    <a:lnTo>
                      <a:pt x="8632" y="26548"/>
                    </a:lnTo>
                    <a:lnTo>
                      <a:pt x="9073" y="27122"/>
                    </a:lnTo>
                    <a:lnTo>
                      <a:pt x="9513" y="27697"/>
                    </a:lnTo>
                    <a:lnTo>
                      <a:pt x="9953" y="28271"/>
                    </a:lnTo>
                    <a:lnTo>
                      <a:pt x="10412" y="28845"/>
                    </a:lnTo>
                    <a:lnTo>
                      <a:pt x="10891" y="29400"/>
                    </a:lnTo>
                    <a:lnTo>
                      <a:pt x="11369" y="29936"/>
                    </a:lnTo>
                    <a:lnTo>
                      <a:pt x="11848" y="30472"/>
                    </a:lnTo>
                    <a:lnTo>
                      <a:pt x="12346" y="31008"/>
                    </a:lnTo>
                    <a:lnTo>
                      <a:pt x="12843" y="31525"/>
                    </a:lnTo>
                    <a:lnTo>
                      <a:pt x="13360" y="32041"/>
                    </a:lnTo>
                    <a:lnTo>
                      <a:pt x="13877" y="32558"/>
                    </a:lnTo>
                    <a:lnTo>
                      <a:pt x="14413" y="33056"/>
                    </a:lnTo>
                    <a:lnTo>
                      <a:pt x="14949" y="33554"/>
                    </a:lnTo>
                    <a:lnTo>
                      <a:pt x="15485" y="34032"/>
                    </a:lnTo>
                    <a:lnTo>
                      <a:pt x="16040" y="34491"/>
                    </a:lnTo>
                    <a:lnTo>
                      <a:pt x="16595" y="34970"/>
                    </a:lnTo>
                    <a:lnTo>
                      <a:pt x="17169" y="35429"/>
                    </a:lnTo>
                    <a:lnTo>
                      <a:pt x="17743" y="35870"/>
                    </a:lnTo>
                    <a:lnTo>
                      <a:pt x="18317" y="36310"/>
                    </a:lnTo>
                    <a:lnTo>
                      <a:pt x="18911" y="36731"/>
                    </a:lnTo>
                    <a:lnTo>
                      <a:pt x="19504" y="37152"/>
                    </a:lnTo>
                    <a:lnTo>
                      <a:pt x="20117" y="37554"/>
                    </a:lnTo>
                    <a:lnTo>
                      <a:pt x="20710" y="37956"/>
                    </a:lnTo>
                    <a:lnTo>
                      <a:pt x="21342" y="38358"/>
                    </a:lnTo>
                    <a:lnTo>
                      <a:pt x="21954" y="38741"/>
                    </a:lnTo>
                    <a:lnTo>
                      <a:pt x="22586" y="39104"/>
                    </a:lnTo>
                    <a:lnTo>
                      <a:pt x="31831" y="23084"/>
                    </a:lnTo>
                    <a:lnTo>
                      <a:pt x="31103" y="22643"/>
                    </a:lnTo>
                    <a:lnTo>
                      <a:pt x="30376" y="22165"/>
                    </a:lnTo>
                    <a:lnTo>
                      <a:pt x="29668" y="21686"/>
                    </a:lnTo>
                    <a:lnTo>
                      <a:pt x="28979" y="21170"/>
                    </a:lnTo>
                    <a:lnTo>
                      <a:pt x="28309" y="20634"/>
                    </a:lnTo>
                    <a:lnTo>
                      <a:pt x="27658" y="20079"/>
                    </a:lnTo>
                    <a:lnTo>
                      <a:pt x="27007" y="19504"/>
                    </a:lnTo>
                    <a:lnTo>
                      <a:pt x="26395" y="18911"/>
                    </a:lnTo>
                    <a:lnTo>
                      <a:pt x="25801" y="18299"/>
                    </a:lnTo>
                    <a:lnTo>
                      <a:pt x="25208" y="17667"/>
                    </a:lnTo>
                    <a:lnTo>
                      <a:pt x="24653" y="17016"/>
                    </a:lnTo>
                    <a:lnTo>
                      <a:pt x="24117" y="16346"/>
                    </a:lnTo>
                    <a:lnTo>
                      <a:pt x="23600" y="15657"/>
                    </a:lnTo>
                    <a:lnTo>
                      <a:pt x="23103" y="14968"/>
                    </a:lnTo>
                    <a:lnTo>
                      <a:pt x="22643" y="14241"/>
                    </a:lnTo>
                    <a:lnTo>
                      <a:pt x="22184" y="13513"/>
                    </a:lnTo>
                    <a:lnTo>
                      <a:pt x="21763" y="12748"/>
                    </a:lnTo>
                    <a:lnTo>
                      <a:pt x="21361" y="11982"/>
                    </a:lnTo>
                    <a:lnTo>
                      <a:pt x="20978" y="11217"/>
                    </a:lnTo>
                    <a:lnTo>
                      <a:pt x="20633" y="10413"/>
                    </a:lnTo>
                    <a:lnTo>
                      <a:pt x="20289" y="9609"/>
                    </a:lnTo>
                    <a:lnTo>
                      <a:pt x="20002" y="8786"/>
                    </a:lnTo>
                    <a:lnTo>
                      <a:pt x="19715" y="7963"/>
                    </a:lnTo>
                    <a:lnTo>
                      <a:pt x="19466" y="7121"/>
                    </a:lnTo>
                    <a:lnTo>
                      <a:pt x="19255" y="6259"/>
                    </a:lnTo>
                    <a:lnTo>
                      <a:pt x="19064" y="5398"/>
                    </a:lnTo>
                    <a:lnTo>
                      <a:pt x="18892" y="4517"/>
                    </a:lnTo>
                    <a:lnTo>
                      <a:pt x="18758" y="3637"/>
                    </a:lnTo>
                    <a:lnTo>
                      <a:pt x="18643" y="2737"/>
                    </a:lnTo>
                    <a:lnTo>
                      <a:pt x="18566" y="1819"/>
                    </a:lnTo>
                    <a:lnTo>
                      <a:pt x="18528" y="919"/>
                    </a:lnTo>
                    <a:lnTo>
                      <a:pt x="18509"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23" name="Google Shape;723;p13"/>
              <p:cNvSpPr/>
              <p:nvPr/>
            </p:nvSpPr>
            <p:spPr>
              <a:xfrm>
                <a:off x="7242200" y="3518575"/>
                <a:ext cx="1129325" cy="551750"/>
              </a:xfrm>
              <a:custGeom>
                <a:rect b="b" l="l" r="r" t="t"/>
                <a:pathLst>
                  <a:path extrusionOk="0" h="22070" w="45173">
                    <a:moveTo>
                      <a:pt x="9246" y="1"/>
                    </a:moveTo>
                    <a:lnTo>
                      <a:pt x="1" y="16021"/>
                    </a:lnTo>
                    <a:lnTo>
                      <a:pt x="1264" y="16730"/>
                    </a:lnTo>
                    <a:lnTo>
                      <a:pt x="1896" y="17055"/>
                    </a:lnTo>
                    <a:lnTo>
                      <a:pt x="2546" y="17380"/>
                    </a:lnTo>
                    <a:lnTo>
                      <a:pt x="3197" y="17706"/>
                    </a:lnTo>
                    <a:lnTo>
                      <a:pt x="3848" y="18012"/>
                    </a:lnTo>
                    <a:lnTo>
                      <a:pt x="4518" y="18299"/>
                    </a:lnTo>
                    <a:lnTo>
                      <a:pt x="5169" y="18586"/>
                    </a:lnTo>
                    <a:lnTo>
                      <a:pt x="5858" y="18873"/>
                    </a:lnTo>
                    <a:lnTo>
                      <a:pt x="6528" y="19122"/>
                    </a:lnTo>
                    <a:lnTo>
                      <a:pt x="7217" y="19390"/>
                    </a:lnTo>
                    <a:lnTo>
                      <a:pt x="7906" y="19620"/>
                    </a:lnTo>
                    <a:lnTo>
                      <a:pt x="8595" y="19869"/>
                    </a:lnTo>
                    <a:lnTo>
                      <a:pt x="9284" y="20079"/>
                    </a:lnTo>
                    <a:lnTo>
                      <a:pt x="9992" y="20290"/>
                    </a:lnTo>
                    <a:lnTo>
                      <a:pt x="10700" y="20500"/>
                    </a:lnTo>
                    <a:lnTo>
                      <a:pt x="11408" y="20672"/>
                    </a:lnTo>
                    <a:lnTo>
                      <a:pt x="12136" y="20864"/>
                    </a:lnTo>
                    <a:lnTo>
                      <a:pt x="12844" y="21017"/>
                    </a:lnTo>
                    <a:lnTo>
                      <a:pt x="13571" y="21170"/>
                    </a:lnTo>
                    <a:lnTo>
                      <a:pt x="14299" y="21323"/>
                    </a:lnTo>
                    <a:lnTo>
                      <a:pt x="15045" y="21438"/>
                    </a:lnTo>
                    <a:lnTo>
                      <a:pt x="15772" y="21572"/>
                    </a:lnTo>
                    <a:lnTo>
                      <a:pt x="16519" y="21668"/>
                    </a:lnTo>
                    <a:lnTo>
                      <a:pt x="17265" y="21763"/>
                    </a:lnTo>
                    <a:lnTo>
                      <a:pt x="18012" y="21840"/>
                    </a:lnTo>
                    <a:lnTo>
                      <a:pt x="18758" y="21917"/>
                    </a:lnTo>
                    <a:lnTo>
                      <a:pt x="19524" y="21974"/>
                    </a:lnTo>
                    <a:lnTo>
                      <a:pt x="20290" y="22012"/>
                    </a:lnTo>
                    <a:lnTo>
                      <a:pt x="21055" y="22051"/>
                    </a:lnTo>
                    <a:lnTo>
                      <a:pt x="21821" y="22070"/>
                    </a:lnTo>
                    <a:lnTo>
                      <a:pt x="23352" y="22070"/>
                    </a:lnTo>
                    <a:lnTo>
                      <a:pt x="24118" y="22051"/>
                    </a:lnTo>
                    <a:lnTo>
                      <a:pt x="24883" y="22012"/>
                    </a:lnTo>
                    <a:lnTo>
                      <a:pt x="25649" y="21974"/>
                    </a:lnTo>
                    <a:lnTo>
                      <a:pt x="26395" y="21917"/>
                    </a:lnTo>
                    <a:lnTo>
                      <a:pt x="27161" y="21840"/>
                    </a:lnTo>
                    <a:lnTo>
                      <a:pt x="27907" y="21763"/>
                    </a:lnTo>
                    <a:lnTo>
                      <a:pt x="28654" y="21668"/>
                    </a:lnTo>
                    <a:lnTo>
                      <a:pt x="29400" y="21572"/>
                    </a:lnTo>
                    <a:lnTo>
                      <a:pt x="30128" y="21438"/>
                    </a:lnTo>
                    <a:lnTo>
                      <a:pt x="30855" y="21323"/>
                    </a:lnTo>
                    <a:lnTo>
                      <a:pt x="31602" y="21170"/>
                    </a:lnTo>
                    <a:lnTo>
                      <a:pt x="32310" y="21017"/>
                    </a:lnTo>
                    <a:lnTo>
                      <a:pt x="33037" y="20864"/>
                    </a:lnTo>
                    <a:lnTo>
                      <a:pt x="33764" y="20672"/>
                    </a:lnTo>
                    <a:lnTo>
                      <a:pt x="34473" y="20500"/>
                    </a:lnTo>
                    <a:lnTo>
                      <a:pt x="35181" y="20290"/>
                    </a:lnTo>
                    <a:lnTo>
                      <a:pt x="35870" y="20079"/>
                    </a:lnTo>
                    <a:lnTo>
                      <a:pt x="36578" y="19869"/>
                    </a:lnTo>
                    <a:lnTo>
                      <a:pt x="37267" y="19620"/>
                    </a:lnTo>
                    <a:lnTo>
                      <a:pt x="37956" y="19390"/>
                    </a:lnTo>
                    <a:lnTo>
                      <a:pt x="38645" y="19122"/>
                    </a:lnTo>
                    <a:lnTo>
                      <a:pt x="39315" y="18873"/>
                    </a:lnTo>
                    <a:lnTo>
                      <a:pt x="39985" y="18586"/>
                    </a:lnTo>
                    <a:lnTo>
                      <a:pt x="40655" y="18299"/>
                    </a:lnTo>
                    <a:lnTo>
                      <a:pt x="41325" y="18012"/>
                    </a:lnTo>
                    <a:lnTo>
                      <a:pt x="41976" y="17706"/>
                    </a:lnTo>
                    <a:lnTo>
                      <a:pt x="42626" y="17380"/>
                    </a:lnTo>
                    <a:lnTo>
                      <a:pt x="43277" y="17055"/>
                    </a:lnTo>
                    <a:lnTo>
                      <a:pt x="43909" y="16730"/>
                    </a:lnTo>
                    <a:lnTo>
                      <a:pt x="45172" y="16021"/>
                    </a:lnTo>
                    <a:lnTo>
                      <a:pt x="35908" y="1"/>
                    </a:lnTo>
                    <a:lnTo>
                      <a:pt x="35162" y="403"/>
                    </a:lnTo>
                    <a:lnTo>
                      <a:pt x="34415" y="805"/>
                    </a:lnTo>
                    <a:lnTo>
                      <a:pt x="33650" y="1168"/>
                    </a:lnTo>
                    <a:lnTo>
                      <a:pt x="32865" y="1513"/>
                    </a:lnTo>
                    <a:lnTo>
                      <a:pt x="32061" y="1838"/>
                    </a:lnTo>
                    <a:lnTo>
                      <a:pt x="31257" y="2125"/>
                    </a:lnTo>
                    <a:lnTo>
                      <a:pt x="30434" y="2393"/>
                    </a:lnTo>
                    <a:lnTo>
                      <a:pt x="29592" y="2642"/>
                    </a:lnTo>
                    <a:lnTo>
                      <a:pt x="28750" y="2853"/>
                    </a:lnTo>
                    <a:lnTo>
                      <a:pt x="27907" y="3044"/>
                    </a:lnTo>
                    <a:lnTo>
                      <a:pt x="27046" y="3197"/>
                    </a:lnTo>
                    <a:lnTo>
                      <a:pt x="26166" y="3331"/>
                    </a:lnTo>
                    <a:lnTo>
                      <a:pt x="25285" y="3427"/>
                    </a:lnTo>
                    <a:lnTo>
                      <a:pt x="24386" y="3503"/>
                    </a:lnTo>
                    <a:lnTo>
                      <a:pt x="23486" y="3561"/>
                    </a:lnTo>
                    <a:lnTo>
                      <a:pt x="22586" y="3580"/>
                    </a:lnTo>
                    <a:lnTo>
                      <a:pt x="21668" y="3561"/>
                    </a:lnTo>
                    <a:lnTo>
                      <a:pt x="20768" y="3503"/>
                    </a:lnTo>
                    <a:lnTo>
                      <a:pt x="19888" y="3427"/>
                    </a:lnTo>
                    <a:lnTo>
                      <a:pt x="19007" y="3331"/>
                    </a:lnTo>
                    <a:lnTo>
                      <a:pt x="18127" y="3197"/>
                    </a:lnTo>
                    <a:lnTo>
                      <a:pt x="17265" y="3044"/>
                    </a:lnTo>
                    <a:lnTo>
                      <a:pt x="16404" y="2853"/>
                    </a:lnTo>
                    <a:lnTo>
                      <a:pt x="15562" y="2642"/>
                    </a:lnTo>
                    <a:lnTo>
                      <a:pt x="14739" y="2393"/>
                    </a:lnTo>
                    <a:lnTo>
                      <a:pt x="13916" y="2125"/>
                    </a:lnTo>
                    <a:lnTo>
                      <a:pt x="13112" y="1838"/>
                    </a:lnTo>
                    <a:lnTo>
                      <a:pt x="12308" y="1513"/>
                    </a:lnTo>
                    <a:lnTo>
                      <a:pt x="11523" y="1168"/>
                    </a:lnTo>
                    <a:lnTo>
                      <a:pt x="10758" y="805"/>
                    </a:lnTo>
                    <a:lnTo>
                      <a:pt x="9992" y="403"/>
                    </a:lnTo>
                    <a:lnTo>
                      <a:pt x="9246" y="1"/>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724" name="Google Shape;724;p13"/>
              <p:cNvSpPr/>
              <p:nvPr/>
            </p:nvSpPr>
            <p:spPr>
              <a:xfrm>
                <a:off x="7242200" y="3518575"/>
                <a:ext cx="1129325" cy="551750"/>
              </a:xfrm>
              <a:custGeom>
                <a:rect b="b" l="l" r="r" t="t"/>
                <a:pathLst>
                  <a:path extrusionOk="0" fill="none" h="22070" w="45173">
                    <a:moveTo>
                      <a:pt x="1" y="16021"/>
                    </a:moveTo>
                    <a:lnTo>
                      <a:pt x="1" y="16021"/>
                    </a:lnTo>
                    <a:lnTo>
                      <a:pt x="1264" y="16730"/>
                    </a:lnTo>
                    <a:lnTo>
                      <a:pt x="1896" y="17055"/>
                    </a:lnTo>
                    <a:lnTo>
                      <a:pt x="2546" y="17380"/>
                    </a:lnTo>
                    <a:lnTo>
                      <a:pt x="3197" y="17706"/>
                    </a:lnTo>
                    <a:lnTo>
                      <a:pt x="3848" y="18012"/>
                    </a:lnTo>
                    <a:lnTo>
                      <a:pt x="4518" y="18299"/>
                    </a:lnTo>
                    <a:lnTo>
                      <a:pt x="5169" y="18586"/>
                    </a:lnTo>
                    <a:lnTo>
                      <a:pt x="5858" y="18873"/>
                    </a:lnTo>
                    <a:lnTo>
                      <a:pt x="6528" y="19122"/>
                    </a:lnTo>
                    <a:lnTo>
                      <a:pt x="7217" y="19390"/>
                    </a:lnTo>
                    <a:lnTo>
                      <a:pt x="7906" y="19620"/>
                    </a:lnTo>
                    <a:lnTo>
                      <a:pt x="8595" y="19869"/>
                    </a:lnTo>
                    <a:lnTo>
                      <a:pt x="9284" y="20079"/>
                    </a:lnTo>
                    <a:lnTo>
                      <a:pt x="9992" y="20290"/>
                    </a:lnTo>
                    <a:lnTo>
                      <a:pt x="10700" y="20500"/>
                    </a:lnTo>
                    <a:lnTo>
                      <a:pt x="11408" y="20672"/>
                    </a:lnTo>
                    <a:lnTo>
                      <a:pt x="12136" y="20864"/>
                    </a:lnTo>
                    <a:lnTo>
                      <a:pt x="12844" y="21017"/>
                    </a:lnTo>
                    <a:lnTo>
                      <a:pt x="13571" y="21170"/>
                    </a:lnTo>
                    <a:lnTo>
                      <a:pt x="14299" y="21323"/>
                    </a:lnTo>
                    <a:lnTo>
                      <a:pt x="15045" y="21438"/>
                    </a:lnTo>
                    <a:lnTo>
                      <a:pt x="15772" y="21572"/>
                    </a:lnTo>
                    <a:lnTo>
                      <a:pt x="16519" y="21668"/>
                    </a:lnTo>
                    <a:lnTo>
                      <a:pt x="17265" y="21763"/>
                    </a:lnTo>
                    <a:lnTo>
                      <a:pt x="18012" y="21840"/>
                    </a:lnTo>
                    <a:lnTo>
                      <a:pt x="18758" y="21917"/>
                    </a:lnTo>
                    <a:lnTo>
                      <a:pt x="19524" y="21974"/>
                    </a:lnTo>
                    <a:lnTo>
                      <a:pt x="20290" y="22012"/>
                    </a:lnTo>
                    <a:lnTo>
                      <a:pt x="21055" y="22051"/>
                    </a:lnTo>
                    <a:lnTo>
                      <a:pt x="21821" y="22070"/>
                    </a:lnTo>
                    <a:lnTo>
                      <a:pt x="22586" y="22070"/>
                    </a:lnTo>
                    <a:lnTo>
                      <a:pt x="22586" y="22070"/>
                    </a:lnTo>
                    <a:lnTo>
                      <a:pt x="23352" y="22070"/>
                    </a:lnTo>
                    <a:lnTo>
                      <a:pt x="24118" y="22051"/>
                    </a:lnTo>
                    <a:lnTo>
                      <a:pt x="24883" y="22012"/>
                    </a:lnTo>
                    <a:lnTo>
                      <a:pt x="25649" y="21974"/>
                    </a:lnTo>
                    <a:lnTo>
                      <a:pt x="26395" y="21917"/>
                    </a:lnTo>
                    <a:lnTo>
                      <a:pt x="27161" y="21840"/>
                    </a:lnTo>
                    <a:lnTo>
                      <a:pt x="27907" y="21763"/>
                    </a:lnTo>
                    <a:lnTo>
                      <a:pt x="28654" y="21668"/>
                    </a:lnTo>
                    <a:lnTo>
                      <a:pt x="29400" y="21572"/>
                    </a:lnTo>
                    <a:lnTo>
                      <a:pt x="30128" y="21438"/>
                    </a:lnTo>
                    <a:lnTo>
                      <a:pt x="30855" y="21323"/>
                    </a:lnTo>
                    <a:lnTo>
                      <a:pt x="31602" y="21170"/>
                    </a:lnTo>
                    <a:lnTo>
                      <a:pt x="32310" y="21017"/>
                    </a:lnTo>
                    <a:lnTo>
                      <a:pt x="33037" y="20864"/>
                    </a:lnTo>
                    <a:lnTo>
                      <a:pt x="33764" y="20672"/>
                    </a:lnTo>
                    <a:lnTo>
                      <a:pt x="34473" y="20500"/>
                    </a:lnTo>
                    <a:lnTo>
                      <a:pt x="35181" y="20290"/>
                    </a:lnTo>
                    <a:lnTo>
                      <a:pt x="35870" y="20079"/>
                    </a:lnTo>
                    <a:lnTo>
                      <a:pt x="36578" y="19869"/>
                    </a:lnTo>
                    <a:lnTo>
                      <a:pt x="37267" y="19620"/>
                    </a:lnTo>
                    <a:lnTo>
                      <a:pt x="37956" y="19390"/>
                    </a:lnTo>
                    <a:lnTo>
                      <a:pt x="38645" y="19122"/>
                    </a:lnTo>
                    <a:lnTo>
                      <a:pt x="39315" y="18873"/>
                    </a:lnTo>
                    <a:lnTo>
                      <a:pt x="39985" y="18586"/>
                    </a:lnTo>
                    <a:lnTo>
                      <a:pt x="40655" y="18299"/>
                    </a:lnTo>
                    <a:lnTo>
                      <a:pt x="41325" y="18012"/>
                    </a:lnTo>
                    <a:lnTo>
                      <a:pt x="41976" y="17706"/>
                    </a:lnTo>
                    <a:lnTo>
                      <a:pt x="42626" y="17380"/>
                    </a:lnTo>
                    <a:lnTo>
                      <a:pt x="43277" y="17055"/>
                    </a:lnTo>
                    <a:lnTo>
                      <a:pt x="43909" y="16730"/>
                    </a:lnTo>
                    <a:lnTo>
                      <a:pt x="45172" y="16021"/>
                    </a:lnTo>
                    <a:lnTo>
                      <a:pt x="35908" y="1"/>
                    </a:lnTo>
                    <a:lnTo>
                      <a:pt x="35908" y="1"/>
                    </a:lnTo>
                    <a:lnTo>
                      <a:pt x="35162" y="403"/>
                    </a:lnTo>
                    <a:lnTo>
                      <a:pt x="34415" y="805"/>
                    </a:lnTo>
                    <a:lnTo>
                      <a:pt x="33650" y="1168"/>
                    </a:lnTo>
                    <a:lnTo>
                      <a:pt x="32865" y="1513"/>
                    </a:lnTo>
                    <a:lnTo>
                      <a:pt x="32061" y="1838"/>
                    </a:lnTo>
                    <a:lnTo>
                      <a:pt x="31257" y="2125"/>
                    </a:lnTo>
                    <a:lnTo>
                      <a:pt x="30434" y="2393"/>
                    </a:lnTo>
                    <a:lnTo>
                      <a:pt x="29592" y="2642"/>
                    </a:lnTo>
                    <a:lnTo>
                      <a:pt x="28750" y="2853"/>
                    </a:lnTo>
                    <a:lnTo>
                      <a:pt x="27907" y="3044"/>
                    </a:lnTo>
                    <a:lnTo>
                      <a:pt x="27046" y="3197"/>
                    </a:lnTo>
                    <a:lnTo>
                      <a:pt x="26166" y="3331"/>
                    </a:lnTo>
                    <a:lnTo>
                      <a:pt x="25285" y="3427"/>
                    </a:lnTo>
                    <a:lnTo>
                      <a:pt x="24386" y="3503"/>
                    </a:lnTo>
                    <a:lnTo>
                      <a:pt x="23486" y="3561"/>
                    </a:lnTo>
                    <a:lnTo>
                      <a:pt x="22586" y="3580"/>
                    </a:lnTo>
                    <a:lnTo>
                      <a:pt x="22586" y="3580"/>
                    </a:lnTo>
                    <a:lnTo>
                      <a:pt x="21668" y="3561"/>
                    </a:lnTo>
                    <a:lnTo>
                      <a:pt x="20768" y="3503"/>
                    </a:lnTo>
                    <a:lnTo>
                      <a:pt x="19888" y="3427"/>
                    </a:lnTo>
                    <a:lnTo>
                      <a:pt x="19007" y="3331"/>
                    </a:lnTo>
                    <a:lnTo>
                      <a:pt x="18127" y="3197"/>
                    </a:lnTo>
                    <a:lnTo>
                      <a:pt x="17265" y="3044"/>
                    </a:lnTo>
                    <a:lnTo>
                      <a:pt x="16404" y="2853"/>
                    </a:lnTo>
                    <a:lnTo>
                      <a:pt x="15562" y="2642"/>
                    </a:lnTo>
                    <a:lnTo>
                      <a:pt x="14739" y="2393"/>
                    </a:lnTo>
                    <a:lnTo>
                      <a:pt x="13916" y="2125"/>
                    </a:lnTo>
                    <a:lnTo>
                      <a:pt x="13112" y="1838"/>
                    </a:lnTo>
                    <a:lnTo>
                      <a:pt x="12308" y="1513"/>
                    </a:lnTo>
                    <a:lnTo>
                      <a:pt x="11523" y="1168"/>
                    </a:lnTo>
                    <a:lnTo>
                      <a:pt x="10758" y="805"/>
                    </a:lnTo>
                    <a:lnTo>
                      <a:pt x="9992" y="403"/>
                    </a:lnTo>
                    <a:lnTo>
                      <a:pt x="9246" y="1"/>
                    </a:lnTo>
                  </a:path>
                </a:pathLst>
              </a:cu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grpSp>
      </p:grpSp>
      <p:grpSp>
        <p:nvGrpSpPr>
          <p:cNvPr id="725" name="Google Shape;725;p13"/>
          <p:cNvGrpSpPr/>
          <p:nvPr/>
        </p:nvGrpSpPr>
        <p:grpSpPr>
          <a:xfrm>
            <a:off x="111463" y="772588"/>
            <a:ext cx="3127393" cy="1113064"/>
            <a:chOff x="350639" y="851163"/>
            <a:chExt cx="3127393" cy="1113064"/>
          </a:xfrm>
        </p:grpSpPr>
        <p:sp>
          <p:nvSpPr>
            <p:cNvPr id="726" name="Google Shape;726;p13"/>
            <p:cNvSpPr txBox="1"/>
            <p:nvPr/>
          </p:nvSpPr>
          <p:spPr>
            <a:xfrm>
              <a:off x="350639" y="1372927"/>
              <a:ext cx="3127393" cy="591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According to Decision 11/2017/QD- TTg</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 Grid- connected solar power 2,083 VND/kWh (9.35 cents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 Solar power according to net energy compensation mechanism</a:t>
              </a:r>
              <a:endParaRPr b="0" i="0" sz="1200" u="none" cap="none" strike="noStrike">
                <a:solidFill>
                  <a:schemeClr val="dk1"/>
                </a:solidFill>
                <a:latin typeface="Arial"/>
                <a:ea typeface="Arial"/>
                <a:cs typeface="Arial"/>
                <a:sym typeface="Arial"/>
              </a:endParaRPr>
            </a:p>
          </p:txBody>
        </p:sp>
        <p:sp>
          <p:nvSpPr>
            <p:cNvPr id="727" name="Google Shape;727;p13"/>
            <p:cNvSpPr txBox="1"/>
            <p:nvPr/>
          </p:nvSpPr>
          <p:spPr>
            <a:xfrm>
              <a:off x="367161" y="851163"/>
              <a:ext cx="2571923" cy="3354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Arial"/>
                  <a:ea typeface="Arial"/>
                  <a:cs typeface="Arial"/>
                  <a:sym typeface="Arial"/>
                </a:rPr>
                <a:t>SOLAR POWER (Decision 11)</a:t>
              </a:r>
              <a:endParaRPr b="1" i="0" sz="1200" u="none" cap="none" strike="noStrike">
                <a:solidFill>
                  <a:schemeClr val="dk1"/>
                </a:solidFill>
                <a:latin typeface="Arial"/>
                <a:ea typeface="Arial"/>
                <a:cs typeface="Arial"/>
                <a:sym typeface="Arial"/>
              </a:endParaRPr>
            </a:p>
          </p:txBody>
        </p:sp>
      </p:grpSp>
      <p:grpSp>
        <p:nvGrpSpPr>
          <p:cNvPr id="728" name="Google Shape;728;p13"/>
          <p:cNvGrpSpPr/>
          <p:nvPr/>
        </p:nvGrpSpPr>
        <p:grpSpPr>
          <a:xfrm>
            <a:off x="111463" y="2056034"/>
            <a:ext cx="3300541" cy="1230155"/>
            <a:chOff x="-20836" y="1977493"/>
            <a:chExt cx="3300541" cy="1230155"/>
          </a:xfrm>
        </p:grpSpPr>
        <p:sp>
          <p:nvSpPr>
            <p:cNvPr id="729" name="Google Shape;729;p13"/>
            <p:cNvSpPr txBox="1"/>
            <p:nvPr/>
          </p:nvSpPr>
          <p:spPr>
            <a:xfrm>
              <a:off x="-20836" y="2616348"/>
              <a:ext cx="3300541" cy="591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According to Decision 13/2020/QD- TTg</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 Floating solar power 1,783 VND /kWh (7.69 cents)</a:t>
              </a:r>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 Ground solar power1,644 VND /kWh (7.09 cents)</a:t>
              </a:r>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 Rooftop solar panels 1,943 VND /kWh (8.38 cents </a:t>
              </a:r>
              <a:endParaRPr b="0" i="0" sz="1200" u="none" cap="none" strike="noStrike">
                <a:solidFill>
                  <a:schemeClr val="dk1"/>
                </a:solidFill>
                <a:latin typeface="Arial"/>
                <a:ea typeface="Arial"/>
                <a:cs typeface="Arial"/>
                <a:sym typeface="Arial"/>
              </a:endParaRPr>
            </a:p>
          </p:txBody>
        </p:sp>
        <p:sp>
          <p:nvSpPr>
            <p:cNvPr id="730" name="Google Shape;730;p13"/>
            <p:cNvSpPr txBox="1"/>
            <p:nvPr/>
          </p:nvSpPr>
          <p:spPr>
            <a:xfrm>
              <a:off x="-20836" y="1977493"/>
              <a:ext cx="2571923" cy="3354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chemeClr val="accent6"/>
                  </a:solidFill>
                  <a:latin typeface="Arial"/>
                  <a:ea typeface="Arial"/>
                  <a:cs typeface="Arial"/>
                  <a:sym typeface="Arial"/>
                </a:rPr>
                <a:t>SOLAR POWER (Decision 13)</a:t>
              </a:r>
              <a:endParaRPr b="1" i="0" sz="1200" u="none" cap="none" strike="noStrike">
                <a:solidFill>
                  <a:schemeClr val="accent6"/>
                </a:solidFill>
                <a:latin typeface="Arial"/>
                <a:ea typeface="Arial"/>
                <a:cs typeface="Arial"/>
                <a:sym typeface="Arial"/>
              </a:endParaRPr>
            </a:p>
          </p:txBody>
        </p:sp>
      </p:grpSp>
      <p:grpSp>
        <p:nvGrpSpPr>
          <p:cNvPr id="731" name="Google Shape;731;p13"/>
          <p:cNvGrpSpPr/>
          <p:nvPr/>
        </p:nvGrpSpPr>
        <p:grpSpPr>
          <a:xfrm>
            <a:off x="6084615" y="827788"/>
            <a:ext cx="3443745" cy="1236654"/>
            <a:chOff x="5739327" y="977813"/>
            <a:chExt cx="3426566" cy="1236654"/>
          </a:xfrm>
        </p:grpSpPr>
        <p:sp>
          <p:nvSpPr>
            <p:cNvPr id="732" name="Google Shape;732;p13"/>
            <p:cNvSpPr txBox="1"/>
            <p:nvPr/>
          </p:nvSpPr>
          <p:spPr>
            <a:xfrm>
              <a:off x="5739327" y="1623167"/>
              <a:ext cx="3426566" cy="591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200" u="none" cap="none" strike="noStrike">
                  <a:solidFill>
                    <a:schemeClr val="dk1"/>
                  </a:solidFill>
                  <a:latin typeface="Arial"/>
                  <a:ea typeface="Arial"/>
                  <a:cs typeface="Arial"/>
                  <a:sym typeface="Arial"/>
                </a:rPr>
                <a:t>According to Decision 39 / 2018 / QD-TTg</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chemeClr val="dk1"/>
                  </a:solidFill>
                  <a:latin typeface="Arial"/>
                  <a:ea typeface="Arial"/>
                  <a:cs typeface="Arial"/>
                  <a:sym typeface="Arial"/>
                </a:rPr>
                <a:t>On-shore: 1,928 VND /kWh (8.5 cents)</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chemeClr val="dk1"/>
                  </a:solidFill>
                  <a:latin typeface="Arial"/>
                  <a:ea typeface="Arial"/>
                  <a:cs typeface="Arial"/>
                  <a:sym typeface="Arial"/>
                </a:rPr>
                <a:t>Off-shore: 2,223 VND /kWh (9.8 cents)</a:t>
              </a:r>
              <a:endParaRPr/>
            </a:p>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p:txBody>
        </p:sp>
        <p:sp>
          <p:nvSpPr>
            <p:cNvPr id="733" name="Google Shape;733;p13"/>
            <p:cNvSpPr txBox="1"/>
            <p:nvPr/>
          </p:nvSpPr>
          <p:spPr>
            <a:xfrm>
              <a:off x="6046819" y="977813"/>
              <a:ext cx="2373930" cy="335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rgbClr val="0070C0"/>
                  </a:solidFill>
                  <a:latin typeface="Arial"/>
                  <a:ea typeface="Arial"/>
                  <a:cs typeface="Arial"/>
                  <a:sym typeface="Arial"/>
                </a:rPr>
                <a:t>WIND POWER (Decision 39)</a:t>
              </a:r>
              <a:endParaRPr b="1" i="0" sz="1200" u="none" cap="none" strike="noStrike">
                <a:solidFill>
                  <a:srgbClr val="0070C0"/>
                </a:solidFill>
                <a:latin typeface="Arial"/>
                <a:ea typeface="Arial"/>
                <a:cs typeface="Arial"/>
                <a:sym typeface="Arial"/>
              </a:endParaRPr>
            </a:p>
          </p:txBody>
        </p:sp>
      </p:grpSp>
      <p:grpSp>
        <p:nvGrpSpPr>
          <p:cNvPr id="734" name="Google Shape;734;p13"/>
          <p:cNvGrpSpPr/>
          <p:nvPr/>
        </p:nvGrpSpPr>
        <p:grpSpPr>
          <a:xfrm>
            <a:off x="6188565" y="2106163"/>
            <a:ext cx="3075211" cy="1065525"/>
            <a:chOff x="6126588" y="2356222"/>
            <a:chExt cx="3075211" cy="1065525"/>
          </a:xfrm>
        </p:grpSpPr>
        <p:sp>
          <p:nvSpPr>
            <p:cNvPr id="735" name="Google Shape;735;p13"/>
            <p:cNvSpPr txBox="1"/>
            <p:nvPr/>
          </p:nvSpPr>
          <p:spPr>
            <a:xfrm>
              <a:off x="6126588" y="2830447"/>
              <a:ext cx="3075211" cy="591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200" u="none" cap="none" strike="noStrike">
                  <a:solidFill>
                    <a:schemeClr val="dk1"/>
                  </a:solidFill>
                  <a:latin typeface="Arial"/>
                  <a:ea typeface="Arial"/>
                  <a:cs typeface="Arial"/>
                  <a:sym typeface="Arial"/>
                </a:rPr>
                <a:t>According to Decision 24 /2014 / QD-TTg</a:t>
              </a:r>
              <a:endParaRPr/>
            </a:p>
            <a:p>
              <a:pPr indent="0" lvl="0" marL="0" marR="0" rtl="0" algn="l">
                <a:lnSpc>
                  <a:spcPct val="100000"/>
                </a:lnSpc>
                <a:spcBef>
                  <a:spcPts val="0"/>
                </a:spcBef>
                <a:spcAft>
                  <a:spcPts val="0"/>
                </a:spcAft>
                <a:buNone/>
              </a:pPr>
              <a:r>
                <a:rPr b="0" i="0" lang="en-US" sz="1200" u="none" cap="none" strike="noStrike">
                  <a:solidFill>
                    <a:schemeClr val="dk1"/>
                  </a:solidFill>
                  <a:latin typeface="Arial"/>
                  <a:ea typeface="Arial"/>
                  <a:cs typeface="Arial"/>
                  <a:sym typeface="Arial"/>
                </a:rPr>
                <a:t>The electricity selling price for the cogeneration (heat-electricity) project is 5.8 cents/kWh.</a:t>
              </a:r>
              <a:endParaRPr b="0" i="0" sz="1200" u="none" cap="none" strike="noStrike">
                <a:solidFill>
                  <a:schemeClr val="dk1"/>
                </a:solidFill>
                <a:latin typeface="Arial"/>
                <a:ea typeface="Arial"/>
                <a:cs typeface="Arial"/>
                <a:sym typeface="Arial"/>
              </a:endParaRPr>
            </a:p>
          </p:txBody>
        </p:sp>
        <p:sp>
          <p:nvSpPr>
            <p:cNvPr id="736" name="Google Shape;736;p13"/>
            <p:cNvSpPr txBox="1"/>
            <p:nvPr/>
          </p:nvSpPr>
          <p:spPr>
            <a:xfrm>
              <a:off x="6249106" y="2356222"/>
              <a:ext cx="2952693" cy="335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US" sz="1100" u="none" cap="none" strike="noStrike">
                  <a:solidFill>
                    <a:schemeClr val="accent1"/>
                  </a:solidFill>
                  <a:latin typeface="Arial"/>
                  <a:ea typeface="Arial"/>
                  <a:cs typeface="Arial"/>
                  <a:sym typeface="Arial"/>
                </a:rPr>
                <a:t>BIOMASS ELECTRICITY (Decision 24)</a:t>
              </a:r>
              <a:endParaRPr b="1" i="0" sz="1100" u="none" cap="none" strike="noStrike">
                <a:solidFill>
                  <a:schemeClr val="accent1"/>
                </a:solidFill>
                <a:latin typeface="Arial"/>
                <a:ea typeface="Arial"/>
                <a:cs typeface="Arial"/>
                <a:sym typeface="Arial"/>
              </a:endParaRPr>
            </a:p>
          </p:txBody>
        </p:sp>
      </p:grpSp>
      <p:grpSp>
        <p:nvGrpSpPr>
          <p:cNvPr id="737" name="Google Shape;737;p13"/>
          <p:cNvGrpSpPr/>
          <p:nvPr/>
        </p:nvGrpSpPr>
        <p:grpSpPr>
          <a:xfrm>
            <a:off x="111464" y="3594068"/>
            <a:ext cx="3232823" cy="848139"/>
            <a:chOff x="122040" y="3527399"/>
            <a:chExt cx="3232823" cy="848139"/>
          </a:xfrm>
        </p:grpSpPr>
        <p:sp>
          <p:nvSpPr>
            <p:cNvPr id="738" name="Google Shape;738;p13"/>
            <p:cNvSpPr txBox="1"/>
            <p:nvPr/>
          </p:nvSpPr>
          <p:spPr>
            <a:xfrm>
              <a:off x="122040" y="3784238"/>
              <a:ext cx="3232823" cy="591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200" u="none" cap="none" strike="noStrike">
                  <a:solidFill>
                    <a:schemeClr val="dk1"/>
                  </a:solidFill>
                  <a:latin typeface="Arial"/>
                  <a:ea typeface="Arial"/>
                  <a:cs typeface="Arial"/>
                  <a:sym typeface="Arial"/>
                </a:rPr>
                <a:t>According to Decision 37/2011/QD- TTg</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rPr b="0" i="0" lang="en-US" sz="1200" u="none" cap="none" strike="noStrike">
                  <a:solidFill>
                    <a:schemeClr val="dk1"/>
                  </a:solidFill>
                  <a:latin typeface="Arial"/>
                  <a:ea typeface="Arial"/>
                  <a:cs typeface="Arial"/>
                  <a:sym typeface="Arial"/>
                </a:rPr>
                <a:t>+ Price buy : 1,614 VND /kWh (7.8 cents)</a:t>
              </a:r>
              <a:endParaRPr/>
            </a:p>
            <a:p>
              <a:pPr indent="0" lvl="0" marL="0" marR="0" rtl="0" algn="l">
                <a:lnSpc>
                  <a:spcPct val="100000"/>
                </a:lnSpc>
                <a:spcBef>
                  <a:spcPts val="0"/>
                </a:spcBef>
                <a:spcAft>
                  <a:spcPts val="0"/>
                </a:spcAft>
                <a:buNone/>
              </a:pPr>
              <a:r>
                <a:rPr b="0" i="0" lang="en-US" sz="1200" u="none" cap="none" strike="noStrike">
                  <a:solidFill>
                    <a:schemeClr val="dk1"/>
                  </a:solidFill>
                  <a:latin typeface="Arial"/>
                  <a:ea typeface="Arial"/>
                  <a:cs typeface="Arial"/>
                  <a:sym typeface="Arial"/>
                </a:rPr>
                <a:t>+ State support price: 207 VND/kWh</a:t>
              </a:r>
              <a:endParaRPr b="0" i="0" sz="1200" u="none" cap="none" strike="noStrike">
                <a:solidFill>
                  <a:schemeClr val="dk1"/>
                </a:solidFill>
                <a:latin typeface="Arial"/>
                <a:ea typeface="Arial"/>
                <a:cs typeface="Arial"/>
                <a:sym typeface="Arial"/>
              </a:endParaRPr>
            </a:p>
          </p:txBody>
        </p:sp>
        <p:sp>
          <p:nvSpPr>
            <p:cNvPr id="739" name="Google Shape;739;p13"/>
            <p:cNvSpPr txBox="1"/>
            <p:nvPr/>
          </p:nvSpPr>
          <p:spPr>
            <a:xfrm>
              <a:off x="464884" y="3527399"/>
              <a:ext cx="2219458" cy="3354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rgbClr val="7030A0"/>
                  </a:solidFill>
                  <a:latin typeface="Arial"/>
                  <a:ea typeface="Arial"/>
                  <a:cs typeface="Arial"/>
                  <a:sym typeface="Arial"/>
                </a:rPr>
                <a:t>WIND POWER (Decision 37)</a:t>
              </a:r>
              <a:endParaRPr b="1" i="0" sz="1200" u="none" cap="none" strike="noStrike">
                <a:solidFill>
                  <a:srgbClr val="7030A0"/>
                </a:solidFill>
                <a:latin typeface="Arial"/>
                <a:ea typeface="Arial"/>
                <a:cs typeface="Arial"/>
                <a:sym typeface="Arial"/>
              </a:endParaRPr>
            </a:p>
          </p:txBody>
        </p:sp>
      </p:grpSp>
      <p:grpSp>
        <p:nvGrpSpPr>
          <p:cNvPr id="740" name="Google Shape;740;p13"/>
          <p:cNvGrpSpPr/>
          <p:nvPr/>
        </p:nvGrpSpPr>
        <p:grpSpPr>
          <a:xfrm>
            <a:off x="5418035" y="3371407"/>
            <a:ext cx="3730812" cy="1246318"/>
            <a:chOff x="5498933" y="3666676"/>
            <a:chExt cx="3730812" cy="1246318"/>
          </a:xfrm>
        </p:grpSpPr>
        <p:sp>
          <p:nvSpPr>
            <p:cNvPr id="741" name="Google Shape;741;p13"/>
            <p:cNvSpPr txBox="1"/>
            <p:nvPr/>
          </p:nvSpPr>
          <p:spPr>
            <a:xfrm>
              <a:off x="5498933" y="4321694"/>
              <a:ext cx="3730812" cy="591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200" u="none" cap="none" strike="noStrike">
                  <a:solidFill>
                    <a:schemeClr val="dk1"/>
                  </a:solidFill>
                  <a:latin typeface="Arial"/>
                  <a:ea typeface="Arial"/>
                  <a:cs typeface="Arial"/>
                  <a:sym typeface="Arial"/>
                </a:rPr>
                <a:t>According to Decision 08 / 2020 /QD-TTg</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chemeClr val="dk1"/>
                  </a:solidFill>
                  <a:latin typeface="Arial"/>
                  <a:ea typeface="Arial"/>
                  <a:cs typeface="Arial"/>
                  <a:sym typeface="Arial"/>
                </a:rPr>
                <a:t>Cogeneration (heat-electricity) project: 1,634 VND/kWh (7.03 cents/kWh)</a:t>
              </a:r>
              <a:endParaRPr/>
            </a:p>
            <a:p>
              <a:pPr indent="-171450" lvl="0" marL="171450" marR="0" rtl="0" algn="l">
                <a:lnSpc>
                  <a:spcPct val="100000"/>
                </a:lnSpc>
                <a:spcBef>
                  <a:spcPts val="0"/>
                </a:spcBef>
                <a:spcAft>
                  <a:spcPts val="0"/>
                </a:spcAft>
                <a:buClr>
                  <a:srgbClr val="000000"/>
                </a:buClr>
                <a:buSzPts val="1200"/>
                <a:buFont typeface="Arial"/>
                <a:buChar char="•"/>
              </a:pPr>
              <a:r>
                <a:rPr b="0" i="0" lang="en-US" sz="1200" u="none" cap="none" strike="noStrike">
                  <a:solidFill>
                    <a:schemeClr val="dk1"/>
                  </a:solidFill>
                  <a:latin typeface="Arial"/>
                  <a:ea typeface="Arial"/>
                  <a:cs typeface="Arial"/>
                  <a:sym typeface="Arial"/>
                </a:rPr>
                <a:t>Other project: 1,968 VND/kWh (8.47 cents/kWh)</a:t>
              </a:r>
              <a:endParaRPr/>
            </a:p>
            <a:p>
              <a:pPr indent="0" lvl="0" marL="0" marR="0" rtl="0" algn="l">
                <a:lnSpc>
                  <a:spcPct val="100000"/>
                </a:lnSpc>
                <a:spcBef>
                  <a:spcPts val="0"/>
                </a:spcBef>
                <a:spcAft>
                  <a:spcPts val="0"/>
                </a:spcAft>
                <a:buNone/>
              </a:pPr>
              <a:r>
                <a:t/>
              </a:r>
              <a:endParaRPr b="0" i="0" sz="1200" u="none" cap="none" strike="noStrike">
                <a:solidFill>
                  <a:schemeClr val="dk1"/>
                </a:solidFill>
                <a:latin typeface="Arial"/>
                <a:ea typeface="Arial"/>
                <a:cs typeface="Arial"/>
                <a:sym typeface="Arial"/>
              </a:endParaRPr>
            </a:p>
          </p:txBody>
        </p:sp>
        <p:sp>
          <p:nvSpPr>
            <p:cNvPr id="742" name="Google Shape;742;p13"/>
            <p:cNvSpPr txBox="1"/>
            <p:nvPr/>
          </p:nvSpPr>
          <p:spPr>
            <a:xfrm>
              <a:off x="6567381" y="3666676"/>
              <a:ext cx="2373930" cy="335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Arial"/>
                  <a:ea typeface="Arial"/>
                  <a:cs typeface="Arial"/>
                  <a:sym typeface="Arial"/>
                </a:rPr>
                <a:t>BIOMASS ELECTRICITY (Decision 08)</a:t>
              </a:r>
              <a:endParaRPr b="1" i="0" sz="1200" u="none" cap="none" strike="noStrike">
                <a:solidFill>
                  <a:schemeClr val="dk1"/>
                </a:solidFill>
                <a:latin typeface="Arial"/>
                <a:ea typeface="Arial"/>
                <a:cs typeface="Arial"/>
                <a:sym typeface="Arial"/>
              </a:endParaRPr>
            </a:p>
          </p:txBody>
        </p:sp>
      </p:grpSp>
      <p:cxnSp>
        <p:nvCxnSpPr>
          <p:cNvPr id="743" name="Google Shape;743;p13"/>
          <p:cNvCxnSpPr>
            <a:stCxn id="727" idx="3"/>
          </p:cNvCxnSpPr>
          <p:nvPr/>
        </p:nvCxnSpPr>
        <p:spPr>
          <a:xfrm>
            <a:off x="2699908" y="940288"/>
            <a:ext cx="970800" cy="461100"/>
          </a:xfrm>
          <a:prstGeom prst="bentConnector3">
            <a:avLst>
              <a:gd fmla="val 50000" name="adj1"/>
            </a:avLst>
          </a:prstGeom>
          <a:noFill/>
          <a:ln cap="flat" cmpd="sng" w="9525">
            <a:solidFill>
              <a:schemeClr val="dk2"/>
            </a:solidFill>
            <a:prstDash val="solid"/>
            <a:round/>
            <a:headEnd len="med" w="med" type="oval"/>
            <a:tailEnd len="sm" w="sm" type="none"/>
          </a:ln>
        </p:spPr>
      </p:cxnSp>
      <p:cxnSp>
        <p:nvCxnSpPr>
          <p:cNvPr id="744" name="Google Shape;744;p13"/>
          <p:cNvCxnSpPr/>
          <p:nvPr/>
        </p:nvCxnSpPr>
        <p:spPr>
          <a:xfrm>
            <a:off x="2683387" y="2398491"/>
            <a:ext cx="660900" cy="600"/>
          </a:xfrm>
          <a:prstGeom prst="bentConnector3">
            <a:avLst>
              <a:gd fmla="val 50000" name="adj1"/>
            </a:avLst>
          </a:prstGeom>
          <a:noFill/>
          <a:ln cap="flat" cmpd="sng" w="9525">
            <a:solidFill>
              <a:schemeClr val="accent6"/>
            </a:solidFill>
            <a:prstDash val="solid"/>
            <a:round/>
            <a:headEnd len="med" w="med" type="oval"/>
            <a:tailEnd len="sm" w="sm" type="none"/>
          </a:ln>
        </p:spPr>
      </p:cxnSp>
      <p:cxnSp>
        <p:nvCxnSpPr>
          <p:cNvPr id="745" name="Google Shape;745;p13"/>
          <p:cNvCxnSpPr>
            <a:stCxn id="739" idx="3"/>
          </p:cNvCxnSpPr>
          <p:nvPr/>
        </p:nvCxnSpPr>
        <p:spPr>
          <a:xfrm>
            <a:off x="2673766" y="3761768"/>
            <a:ext cx="1583100" cy="334200"/>
          </a:xfrm>
          <a:prstGeom prst="bentConnector3">
            <a:avLst>
              <a:gd fmla="val 50002" name="adj1"/>
            </a:avLst>
          </a:prstGeom>
          <a:noFill/>
          <a:ln cap="flat" cmpd="sng" w="9525">
            <a:solidFill>
              <a:srgbClr val="7030A0"/>
            </a:solidFill>
            <a:prstDash val="solid"/>
            <a:round/>
            <a:headEnd len="med" w="med" type="oval"/>
            <a:tailEnd len="sm" w="sm" type="none"/>
          </a:ln>
        </p:spPr>
      </p:cxnSp>
      <p:cxnSp>
        <p:nvCxnSpPr>
          <p:cNvPr id="746" name="Google Shape;746;p13"/>
          <p:cNvCxnSpPr>
            <a:stCxn id="733" idx="1"/>
          </p:cNvCxnSpPr>
          <p:nvPr/>
        </p:nvCxnSpPr>
        <p:spPr>
          <a:xfrm flipH="1">
            <a:off x="4821349" y="995488"/>
            <a:ext cx="1572300" cy="119400"/>
          </a:xfrm>
          <a:prstGeom prst="bentConnector3">
            <a:avLst>
              <a:gd fmla="val 50000" name="adj1"/>
            </a:avLst>
          </a:prstGeom>
          <a:noFill/>
          <a:ln cap="flat" cmpd="sng" w="9525">
            <a:solidFill>
              <a:srgbClr val="0070C0"/>
            </a:solidFill>
            <a:prstDash val="solid"/>
            <a:round/>
            <a:headEnd len="med" w="med" type="oval"/>
            <a:tailEnd len="sm" w="sm" type="none"/>
          </a:ln>
        </p:spPr>
      </p:cxnSp>
      <p:cxnSp>
        <p:nvCxnSpPr>
          <p:cNvPr id="747" name="Google Shape;747;p13"/>
          <p:cNvCxnSpPr>
            <a:stCxn id="742" idx="1"/>
          </p:cNvCxnSpPr>
          <p:nvPr/>
        </p:nvCxnSpPr>
        <p:spPr>
          <a:xfrm flipH="1">
            <a:off x="5555583" y="3539107"/>
            <a:ext cx="930900" cy="2100"/>
          </a:xfrm>
          <a:prstGeom prst="bentConnector3">
            <a:avLst>
              <a:gd fmla="val 50000" name="adj1"/>
            </a:avLst>
          </a:prstGeom>
          <a:noFill/>
          <a:ln cap="flat" cmpd="sng" w="9525">
            <a:solidFill>
              <a:schemeClr val="accent3"/>
            </a:solidFill>
            <a:prstDash val="solid"/>
            <a:round/>
            <a:headEnd len="med" w="med" type="oval"/>
            <a:tailEnd len="sm" w="sm" type="none"/>
          </a:ln>
        </p:spPr>
      </p:cxnSp>
      <p:cxnSp>
        <p:nvCxnSpPr>
          <p:cNvPr id="748" name="Google Shape;748;p13"/>
          <p:cNvCxnSpPr>
            <a:stCxn id="736" idx="1"/>
          </p:cNvCxnSpPr>
          <p:nvPr/>
        </p:nvCxnSpPr>
        <p:spPr>
          <a:xfrm rot="10800000">
            <a:off x="5741683" y="2273863"/>
            <a:ext cx="569400" cy="0"/>
          </a:xfrm>
          <a:prstGeom prst="straightConnector1">
            <a:avLst/>
          </a:prstGeom>
          <a:noFill/>
          <a:ln cap="flat" cmpd="sng" w="9525">
            <a:solidFill>
              <a:schemeClr val="accent4"/>
            </a:solidFill>
            <a:prstDash val="solid"/>
            <a:round/>
            <a:headEnd len="med" w="med" type="oval"/>
            <a:tailEnd len="sm" w="sm"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grpSp>
        <p:nvGrpSpPr>
          <p:cNvPr id="753" name="Google Shape;753;p14"/>
          <p:cNvGrpSpPr/>
          <p:nvPr/>
        </p:nvGrpSpPr>
        <p:grpSpPr>
          <a:xfrm>
            <a:off x="5372145" y="974641"/>
            <a:ext cx="3757568" cy="3194219"/>
            <a:chOff x="1079350" y="238125"/>
            <a:chExt cx="5461275" cy="4525625"/>
          </a:xfrm>
        </p:grpSpPr>
        <p:sp>
          <p:nvSpPr>
            <p:cNvPr id="754" name="Google Shape;754;p14"/>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55" name="Google Shape;755;p14"/>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56" name="Google Shape;756;p14"/>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57" name="Google Shape;757;p14"/>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58" name="Google Shape;758;p14"/>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59" name="Google Shape;759;p14"/>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0" name="Google Shape;760;p14"/>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1" name="Google Shape;761;p14"/>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2" name="Google Shape;762;p14"/>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3" name="Google Shape;763;p14"/>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4" name="Google Shape;764;p14"/>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5" name="Google Shape;765;p14"/>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6" name="Google Shape;766;p14"/>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7" name="Google Shape;767;p14"/>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8" name="Google Shape;768;p14"/>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9" name="Google Shape;769;p14"/>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0" name="Google Shape;770;p14"/>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1" name="Google Shape;771;p14"/>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2" name="Google Shape;772;p14"/>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3" name="Google Shape;773;p14"/>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4" name="Google Shape;774;p14"/>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5" name="Google Shape;775;p14"/>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6" name="Google Shape;776;p14"/>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7" name="Google Shape;777;p14"/>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8" name="Google Shape;778;p14"/>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79" name="Google Shape;779;p14"/>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0" name="Google Shape;780;p14"/>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1" name="Google Shape;781;p14"/>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2" name="Google Shape;782;p14"/>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3" name="Google Shape;783;p14"/>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4" name="Google Shape;784;p14"/>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5" name="Google Shape;785;p14"/>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6" name="Google Shape;786;p14"/>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7" name="Google Shape;787;p14"/>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8" name="Google Shape;788;p14"/>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9" name="Google Shape;789;p14"/>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0" name="Google Shape;790;p14"/>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1" name="Google Shape;791;p14"/>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2" name="Google Shape;792;p14"/>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3" name="Google Shape;793;p14"/>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4" name="Google Shape;794;p14"/>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5" name="Google Shape;795;p14"/>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6" name="Google Shape;796;p14"/>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7" name="Google Shape;797;p14"/>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8" name="Google Shape;798;p14"/>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9" name="Google Shape;799;p14"/>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0" name="Google Shape;800;p14"/>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1" name="Google Shape;801;p14"/>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2" name="Google Shape;802;p14"/>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3" name="Google Shape;803;p14"/>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4" name="Google Shape;804;p14"/>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5" name="Google Shape;805;p14"/>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6" name="Google Shape;806;p14"/>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7" name="Google Shape;807;p14"/>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8" name="Google Shape;808;p14"/>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09" name="Google Shape;809;p14"/>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0" name="Google Shape;810;p14"/>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1" name="Google Shape;811;p14"/>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2" name="Google Shape;812;p14"/>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3" name="Google Shape;813;p14"/>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4" name="Google Shape;814;p14"/>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5" name="Google Shape;815;p14"/>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6" name="Google Shape;816;p14"/>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7" name="Google Shape;817;p14"/>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8" name="Google Shape;818;p14"/>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9" name="Google Shape;819;p14"/>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0" name="Google Shape;820;p14"/>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1" name="Google Shape;821;p14"/>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2" name="Google Shape;822;p14"/>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3" name="Google Shape;823;p14"/>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4" name="Google Shape;824;p14"/>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5" name="Google Shape;825;p14"/>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6" name="Google Shape;826;p14"/>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7" name="Google Shape;827;p14"/>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8" name="Google Shape;828;p14"/>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9" name="Google Shape;829;p14"/>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0" name="Google Shape;830;p14"/>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1" name="Google Shape;831;p14"/>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2" name="Google Shape;832;p14"/>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3" name="Google Shape;833;p14"/>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4" name="Google Shape;834;p14"/>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5" name="Google Shape;835;p14"/>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6" name="Google Shape;836;p14"/>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7" name="Google Shape;837;p14"/>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8" name="Google Shape;838;p14"/>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9" name="Google Shape;839;p14"/>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0" name="Google Shape;840;p14"/>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1" name="Google Shape;841;p14"/>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2" name="Google Shape;842;p14"/>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3" name="Google Shape;843;p14"/>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4" name="Google Shape;844;p14"/>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5" name="Google Shape;845;p14"/>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6" name="Google Shape;846;p14"/>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7" name="Google Shape;847;p14"/>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8" name="Google Shape;848;p14"/>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49" name="Google Shape;849;p14"/>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0" name="Google Shape;850;p14"/>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1" name="Google Shape;851;p14"/>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2" name="Google Shape;852;p14"/>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3" name="Google Shape;853;p14"/>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4" name="Google Shape;854;p14"/>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5" name="Google Shape;855;p14"/>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6" name="Google Shape;856;p14"/>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7" name="Google Shape;857;p14"/>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8" name="Google Shape;858;p14"/>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9" name="Google Shape;859;p14"/>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0" name="Google Shape;860;p14"/>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1" name="Google Shape;861;p14"/>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2" name="Google Shape;862;p14"/>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3" name="Google Shape;863;p14"/>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4" name="Google Shape;864;p14"/>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5" name="Google Shape;865;p14"/>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6" name="Google Shape;866;p14"/>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7" name="Google Shape;867;p14"/>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8" name="Google Shape;868;p14"/>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69" name="Google Shape;869;p14"/>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0" name="Google Shape;870;p14"/>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1" name="Google Shape;871;p14"/>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2" name="Google Shape;872;p14"/>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3" name="Google Shape;873;p14"/>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4" name="Google Shape;874;p14"/>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5" name="Google Shape;875;p14"/>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6" name="Google Shape;876;p14"/>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7" name="Google Shape;877;p14"/>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8" name="Google Shape;878;p14"/>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79" name="Google Shape;879;p14"/>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0" name="Google Shape;880;p14"/>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1" name="Google Shape;881;p14"/>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2" name="Google Shape;882;p14"/>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3" name="Google Shape;883;p14"/>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4" name="Google Shape;884;p14"/>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5" name="Google Shape;885;p14"/>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6" name="Google Shape;886;p14"/>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7" name="Google Shape;887;p14"/>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8" name="Google Shape;888;p14"/>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89" name="Google Shape;889;p14"/>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0" name="Google Shape;890;p14"/>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1" name="Google Shape;891;p14"/>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2" name="Google Shape;892;p14"/>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3" name="Google Shape;893;p14"/>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4" name="Google Shape;894;p14"/>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5" name="Google Shape;895;p14"/>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6" name="Google Shape;896;p14"/>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7" name="Google Shape;897;p14"/>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8" name="Google Shape;898;p14"/>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99" name="Google Shape;899;p14"/>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0" name="Google Shape;900;p14"/>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1" name="Google Shape;901;p14"/>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2" name="Google Shape;902;p14"/>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3" name="Google Shape;903;p14"/>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4" name="Google Shape;904;p14"/>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5" name="Google Shape;905;p14"/>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6" name="Google Shape;906;p14"/>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7" name="Google Shape;907;p14"/>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8" name="Google Shape;908;p14"/>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09" name="Google Shape;909;p14"/>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0" name="Google Shape;910;p14"/>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1" name="Google Shape;911;p14"/>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2" name="Google Shape;912;p14"/>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3" name="Google Shape;913;p14"/>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4" name="Google Shape;914;p14"/>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5" name="Google Shape;915;p14"/>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6" name="Google Shape;916;p14"/>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7" name="Google Shape;917;p14"/>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8" name="Google Shape;918;p14"/>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19" name="Google Shape;919;p14"/>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0" name="Google Shape;920;p14"/>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1" name="Google Shape;921;p14"/>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2" name="Google Shape;922;p14"/>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3" name="Google Shape;923;p14"/>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4" name="Google Shape;924;p14"/>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5" name="Google Shape;925;p14"/>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6" name="Google Shape;926;p14"/>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7" name="Google Shape;927;p14"/>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8" name="Google Shape;928;p14"/>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29" name="Google Shape;929;p14"/>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0" name="Google Shape;930;p14"/>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1" name="Google Shape;931;p14"/>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2" name="Google Shape;932;p14"/>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3" name="Google Shape;933;p14"/>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4" name="Google Shape;934;p14"/>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5" name="Google Shape;935;p14"/>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6" name="Google Shape;936;p14"/>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7" name="Google Shape;937;p14"/>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8" name="Google Shape;938;p14"/>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39" name="Google Shape;939;p14"/>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0" name="Google Shape;940;p14"/>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1" name="Google Shape;941;p14"/>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2" name="Google Shape;942;p14"/>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3" name="Google Shape;943;p14"/>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4" name="Google Shape;944;p14"/>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5" name="Google Shape;945;p14"/>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6" name="Google Shape;946;p14"/>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7" name="Google Shape;947;p14"/>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8" name="Google Shape;948;p14"/>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49" name="Google Shape;949;p14"/>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0" name="Google Shape;950;p14"/>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1" name="Google Shape;951;p14"/>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2" name="Google Shape;952;p14"/>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3" name="Google Shape;953;p14"/>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4" name="Google Shape;954;p14"/>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5" name="Google Shape;955;p14"/>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6" name="Google Shape;956;p14"/>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7" name="Google Shape;957;p14"/>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8" name="Google Shape;958;p14"/>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59" name="Google Shape;959;p14"/>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0" name="Google Shape;960;p14"/>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1" name="Google Shape;961;p14"/>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2" name="Google Shape;962;p14"/>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3" name="Google Shape;963;p14"/>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4" name="Google Shape;964;p14"/>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5" name="Google Shape;965;p14"/>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6" name="Google Shape;966;p14"/>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7" name="Google Shape;967;p14"/>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8" name="Google Shape;968;p14"/>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69" name="Google Shape;969;p14"/>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0" name="Google Shape;970;p14"/>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1" name="Google Shape;971;p14"/>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2" name="Google Shape;972;p14"/>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3" name="Google Shape;973;p14"/>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4" name="Google Shape;974;p14"/>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5" name="Google Shape;975;p14"/>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6" name="Google Shape;976;p14"/>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7" name="Google Shape;977;p14"/>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8" name="Google Shape;978;p14"/>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79" name="Google Shape;979;p14"/>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0" name="Google Shape;980;p14"/>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1" name="Google Shape;981;p14"/>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2" name="Google Shape;982;p14"/>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3" name="Google Shape;983;p14"/>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4" name="Google Shape;984;p14"/>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5" name="Google Shape;985;p14"/>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6" name="Google Shape;986;p14"/>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7" name="Google Shape;987;p14"/>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8" name="Google Shape;988;p14"/>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89" name="Google Shape;989;p14"/>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0" name="Google Shape;990;p14"/>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1" name="Google Shape;991;p14"/>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2" name="Google Shape;992;p14"/>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3" name="Google Shape;993;p14"/>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4" name="Google Shape;994;p14"/>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5" name="Google Shape;995;p14"/>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6" name="Google Shape;996;p14"/>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7" name="Google Shape;997;p14"/>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8" name="Google Shape;998;p14"/>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999" name="Google Shape;999;p14"/>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0" name="Google Shape;1000;p14"/>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1" name="Google Shape;1001;p14"/>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2" name="Google Shape;1002;p14"/>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3" name="Google Shape;1003;p14"/>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4" name="Google Shape;1004;p14"/>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5" name="Google Shape;1005;p14"/>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6" name="Google Shape;1006;p14"/>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7" name="Google Shape;1007;p14"/>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8" name="Google Shape;1008;p14"/>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09" name="Google Shape;1009;p14"/>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0" name="Google Shape;1010;p14"/>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1" name="Google Shape;1011;p14"/>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2" name="Google Shape;1012;p14"/>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3" name="Google Shape;1013;p14"/>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4" name="Google Shape;1014;p14"/>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5" name="Google Shape;1015;p14"/>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6" name="Google Shape;1016;p14"/>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7" name="Google Shape;1017;p14"/>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8" name="Google Shape;1018;p14"/>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19" name="Google Shape;1019;p14"/>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0" name="Google Shape;1020;p14"/>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1" name="Google Shape;1021;p14"/>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2" name="Google Shape;1022;p14"/>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3" name="Google Shape;1023;p14"/>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4" name="Google Shape;1024;p14"/>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5" name="Google Shape;1025;p14"/>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6" name="Google Shape;1026;p14"/>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7" name="Google Shape;1027;p14"/>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8" name="Google Shape;1028;p14"/>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29" name="Google Shape;1029;p14"/>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0" name="Google Shape;1030;p14"/>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1" name="Google Shape;1031;p14"/>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2" name="Google Shape;1032;p14"/>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3" name="Google Shape;1033;p14"/>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4" name="Google Shape;1034;p14"/>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5" name="Google Shape;1035;p14"/>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6" name="Google Shape;1036;p14"/>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7" name="Google Shape;1037;p14"/>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8" name="Google Shape;1038;p14"/>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39" name="Google Shape;1039;p14"/>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0" name="Google Shape;1040;p14"/>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1" name="Google Shape;1041;p14"/>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2" name="Google Shape;1042;p14"/>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3" name="Google Shape;1043;p14"/>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4" name="Google Shape;1044;p14"/>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5" name="Google Shape;1045;p14"/>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6" name="Google Shape;1046;p14"/>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7" name="Google Shape;1047;p14"/>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8" name="Google Shape;1048;p14"/>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49" name="Google Shape;1049;p14"/>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0" name="Google Shape;1050;p14"/>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1" name="Google Shape;1051;p14"/>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2" name="Google Shape;1052;p14"/>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3" name="Google Shape;1053;p14"/>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4" name="Google Shape;1054;p14"/>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5" name="Google Shape;1055;p14"/>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6" name="Google Shape;1056;p14"/>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7" name="Google Shape;1057;p14"/>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8" name="Google Shape;1058;p14"/>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59" name="Google Shape;1059;p14"/>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0" name="Google Shape;1060;p14"/>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1" name="Google Shape;1061;p14"/>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2" name="Google Shape;1062;p14"/>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3" name="Google Shape;1063;p14"/>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4" name="Google Shape;1064;p14"/>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5" name="Google Shape;1065;p14"/>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6" name="Google Shape;1066;p14"/>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7" name="Google Shape;1067;p14"/>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068" name="Google Shape;1068;p14"/>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grpSp>
      <p:sp>
        <p:nvSpPr>
          <p:cNvPr id="1069" name="Google Shape;1069;p14"/>
          <p:cNvSpPr txBox="1"/>
          <p:nvPr/>
        </p:nvSpPr>
        <p:spPr>
          <a:xfrm>
            <a:off x="448009" y="695426"/>
            <a:ext cx="5495591" cy="1149999"/>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5200"/>
              <a:buFont typeface="Fira Sans Extra Condensed"/>
              <a:buNone/>
            </a:pPr>
            <a:r>
              <a:rPr b="1" i="0" lang="en-US" sz="2800" u="none" cap="none" strike="noStrike">
                <a:solidFill>
                  <a:srgbClr val="327176"/>
                </a:solidFill>
                <a:latin typeface="Arial"/>
                <a:ea typeface="Arial"/>
                <a:cs typeface="Arial"/>
                <a:sym typeface="Arial"/>
              </a:rPr>
              <a:t>TRAINING PROGRAM </a:t>
            </a:r>
            <a:endParaRPr/>
          </a:p>
          <a:p>
            <a:pPr indent="0" lvl="0" marL="0" marR="0" rtl="0" algn="l">
              <a:lnSpc>
                <a:spcPct val="100000"/>
              </a:lnSpc>
              <a:spcBef>
                <a:spcPts val="0"/>
              </a:spcBef>
              <a:spcAft>
                <a:spcPts val="0"/>
              </a:spcAft>
              <a:buClr>
                <a:srgbClr val="000000"/>
              </a:buClr>
              <a:buSzPts val="5200"/>
              <a:buFont typeface="Fira Sans Extra Condensed"/>
              <a:buNone/>
            </a:pPr>
            <a:r>
              <a:rPr b="1" i="0" lang="en-US" sz="2800" u="none" cap="none" strike="noStrike">
                <a:solidFill>
                  <a:srgbClr val="327176"/>
                </a:solidFill>
                <a:latin typeface="Arial"/>
                <a:ea typeface="Arial"/>
                <a:cs typeface="Arial"/>
                <a:sym typeface="Arial"/>
              </a:rPr>
              <a:t>For management officiers</a:t>
            </a:r>
            <a:endParaRPr b="1" i="0" sz="2700" u="none" cap="none" strike="noStrike">
              <a:solidFill>
                <a:srgbClr val="327176"/>
              </a:solidFill>
              <a:latin typeface="Arial"/>
              <a:ea typeface="Arial"/>
              <a:cs typeface="Arial"/>
              <a:sym typeface="Arial"/>
            </a:endParaRPr>
          </a:p>
        </p:txBody>
      </p:sp>
      <p:pic>
        <p:nvPicPr>
          <p:cNvPr id="1070" name="Google Shape;1070;p14"/>
          <p:cNvPicPr preferRelativeResize="0"/>
          <p:nvPr/>
        </p:nvPicPr>
        <p:blipFill rotWithShape="1">
          <a:blip r:embed="rId3">
            <a:alphaModFix/>
          </a:blip>
          <a:srcRect b="0" l="0" r="0" t="0"/>
          <a:stretch/>
        </p:blipFill>
        <p:spPr>
          <a:xfrm>
            <a:off x="8391121" y="4497210"/>
            <a:ext cx="750158" cy="646290"/>
          </a:xfrm>
          <a:prstGeom prst="rect">
            <a:avLst/>
          </a:prstGeom>
          <a:noFill/>
          <a:ln>
            <a:noFill/>
          </a:ln>
        </p:spPr>
      </p:pic>
      <p:sp>
        <p:nvSpPr>
          <p:cNvPr id="1071" name="Google Shape;1071;p14"/>
          <p:cNvSpPr txBox="1"/>
          <p:nvPr/>
        </p:nvSpPr>
        <p:spPr>
          <a:xfrm>
            <a:off x="540327" y="2263973"/>
            <a:ext cx="45720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800" u="none" cap="none" strike="noStrike">
                <a:solidFill>
                  <a:srgbClr val="327176"/>
                </a:solidFill>
                <a:latin typeface="Arial"/>
                <a:ea typeface="Arial"/>
                <a:cs typeface="Arial"/>
                <a:sym typeface="Arial"/>
              </a:rPr>
              <a:t>Module 16: Solar energy for IEs</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5" name="Shape 1075"/>
        <p:cNvGrpSpPr/>
        <p:nvPr/>
      </p:nvGrpSpPr>
      <p:grpSpPr>
        <a:xfrm>
          <a:off x="0" y="0"/>
          <a:ext cx="0" cy="0"/>
          <a:chOff x="0" y="0"/>
          <a:chExt cx="0" cy="0"/>
        </a:xfrm>
      </p:grpSpPr>
      <p:grpSp>
        <p:nvGrpSpPr>
          <p:cNvPr id="1076" name="Google Shape;1076;p15"/>
          <p:cNvGrpSpPr/>
          <p:nvPr/>
        </p:nvGrpSpPr>
        <p:grpSpPr>
          <a:xfrm>
            <a:off x="604733" y="2057732"/>
            <a:ext cx="8231753" cy="687523"/>
            <a:chOff x="731425" y="1213756"/>
            <a:chExt cx="7895747" cy="687523"/>
          </a:xfrm>
        </p:grpSpPr>
        <p:sp>
          <p:nvSpPr>
            <p:cNvPr id="1077" name="Google Shape;1077;p15"/>
            <p:cNvSpPr txBox="1"/>
            <p:nvPr/>
          </p:nvSpPr>
          <p:spPr>
            <a:xfrm>
              <a:off x="1545048" y="1213756"/>
              <a:ext cx="5366320" cy="265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Solar Power</a:t>
              </a:r>
              <a:endParaRPr b="1" i="0" sz="1800" u="none" cap="none" strike="noStrike">
                <a:solidFill>
                  <a:srgbClr val="000000"/>
                </a:solidFill>
                <a:latin typeface="Arial"/>
                <a:ea typeface="Arial"/>
                <a:cs typeface="Arial"/>
                <a:sym typeface="Arial"/>
              </a:endParaRPr>
            </a:p>
          </p:txBody>
        </p:sp>
        <p:sp>
          <p:nvSpPr>
            <p:cNvPr id="1078" name="Google Shape;1078;p15"/>
            <p:cNvSpPr txBox="1"/>
            <p:nvPr/>
          </p:nvSpPr>
          <p:spPr>
            <a:xfrm>
              <a:off x="1561640" y="1588343"/>
              <a:ext cx="7065532" cy="312936"/>
            </a:xfrm>
            <a:prstGeom prst="rect">
              <a:avLst/>
            </a:prstGeom>
            <a:noFill/>
            <a:ln>
              <a:noFill/>
            </a:ln>
          </p:spPr>
          <p:txBody>
            <a:bodyPr anchorCtr="0" anchor="ctr" bIns="91425" lIns="91425" spcFirstLastPara="1" rIns="91425" wrap="square" tIns="91425">
              <a:noAutofit/>
            </a:bodyPr>
            <a:lstStyle/>
            <a:p>
              <a:pPr indent="-342900" lvl="0" marL="342900" marR="0" rtl="0" algn="just">
                <a:lnSpc>
                  <a:spcPct val="100000"/>
                </a:lnSpc>
                <a:spcBef>
                  <a:spcPts val="0"/>
                </a:spcBef>
                <a:spcAft>
                  <a:spcPts val="0"/>
                </a:spcAft>
                <a:buClr>
                  <a:srgbClr val="000000"/>
                </a:buClr>
                <a:buSzPts val="1600"/>
                <a:buFont typeface="Arial"/>
                <a:buChar char="-"/>
              </a:pPr>
              <a:r>
                <a:rPr b="0" i="0" lang="en-US" sz="1600" u="none" cap="none" strike="noStrike">
                  <a:solidFill>
                    <a:srgbClr val="000000"/>
                  </a:solidFill>
                  <a:latin typeface="Arial"/>
                  <a:ea typeface="Arial"/>
                  <a:cs typeface="Arial"/>
                  <a:sym typeface="Arial"/>
                </a:rPr>
                <a:t>Photovoltaic Technology (Solar Photovoltaic, PV)</a:t>
              </a:r>
              <a:br>
                <a:rPr b="0" i="0" lang="en-US" sz="1600" u="none" cap="none" strike="noStrike">
                  <a:solidFill>
                    <a:srgbClr val="000000"/>
                  </a:solidFill>
                  <a:latin typeface="Arial"/>
                  <a:ea typeface="Arial"/>
                  <a:cs typeface="Arial"/>
                  <a:sym typeface="Arial"/>
                </a:rPr>
              </a:br>
              <a:r>
                <a:rPr b="0" i="0" lang="en-US" sz="1600" u="none" cap="none" strike="noStrike">
                  <a:solidFill>
                    <a:srgbClr val="000000"/>
                  </a:solidFill>
                  <a:latin typeface="Arial"/>
                  <a:ea typeface="Arial"/>
                  <a:cs typeface="Arial"/>
                  <a:sym typeface="Arial"/>
                </a:rPr>
                <a:t>Concentrating Solar Power (CSP)</a:t>
              </a:r>
              <a:endParaRPr b="0" i="0" sz="1600" u="none" cap="none" strike="noStrike">
                <a:solidFill>
                  <a:srgbClr val="000000"/>
                </a:solidFill>
                <a:latin typeface="Arial"/>
                <a:ea typeface="Arial"/>
                <a:cs typeface="Arial"/>
                <a:sym typeface="Arial"/>
              </a:endParaRPr>
            </a:p>
          </p:txBody>
        </p:sp>
        <p:grpSp>
          <p:nvGrpSpPr>
            <p:cNvPr id="1079" name="Google Shape;1079;p15"/>
            <p:cNvGrpSpPr/>
            <p:nvPr/>
          </p:nvGrpSpPr>
          <p:grpSpPr>
            <a:xfrm>
              <a:off x="731425" y="1261079"/>
              <a:ext cx="640200" cy="640200"/>
              <a:chOff x="731425" y="1261079"/>
              <a:chExt cx="640200" cy="640200"/>
            </a:xfrm>
          </p:grpSpPr>
          <p:sp>
            <p:nvSpPr>
              <p:cNvPr id="1080" name="Google Shape;1080;p15"/>
              <p:cNvSpPr/>
              <p:nvPr/>
            </p:nvSpPr>
            <p:spPr>
              <a:xfrm>
                <a:off x="731425" y="1261079"/>
                <a:ext cx="640200" cy="6402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081" name="Google Shape;1081;p15"/>
              <p:cNvGrpSpPr/>
              <p:nvPr/>
            </p:nvGrpSpPr>
            <p:grpSpPr>
              <a:xfrm>
                <a:off x="886329" y="1418337"/>
                <a:ext cx="330393" cy="325685"/>
                <a:chOff x="-3298675" y="613575"/>
                <a:chExt cx="330393" cy="325685"/>
              </a:xfrm>
            </p:grpSpPr>
            <p:sp>
              <p:nvSpPr>
                <p:cNvPr id="1082" name="Google Shape;1082;p15"/>
                <p:cNvSpPr/>
                <p:nvPr/>
              </p:nvSpPr>
              <p:spPr>
                <a:xfrm>
                  <a:off x="-3298675" y="613575"/>
                  <a:ext cx="186340" cy="116666"/>
                </a:xfrm>
                <a:custGeom>
                  <a:rect b="b" l="l" r="r" t="t"/>
                  <a:pathLst>
                    <a:path extrusionOk="0" h="3667" w="5857">
                      <a:moveTo>
                        <a:pt x="1625" y="0"/>
                      </a:moveTo>
                      <a:lnTo>
                        <a:pt x="1452" y="25"/>
                      </a:lnTo>
                      <a:lnTo>
                        <a:pt x="1280" y="74"/>
                      </a:lnTo>
                      <a:lnTo>
                        <a:pt x="1108" y="148"/>
                      </a:lnTo>
                      <a:lnTo>
                        <a:pt x="936" y="222"/>
                      </a:lnTo>
                      <a:lnTo>
                        <a:pt x="788" y="320"/>
                      </a:lnTo>
                      <a:lnTo>
                        <a:pt x="640" y="419"/>
                      </a:lnTo>
                      <a:lnTo>
                        <a:pt x="517" y="542"/>
                      </a:lnTo>
                      <a:lnTo>
                        <a:pt x="394" y="665"/>
                      </a:lnTo>
                      <a:lnTo>
                        <a:pt x="296" y="812"/>
                      </a:lnTo>
                      <a:lnTo>
                        <a:pt x="198" y="960"/>
                      </a:lnTo>
                      <a:lnTo>
                        <a:pt x="124" y="1132"/>
                      </a:lnTo>
                      <a:lnTo>
                        <a:pt x="75" y="1280"/>
                      </a:lnTo>
                      <a:lnTo>
                        <a:pt x="25" y="1477"/>
                      </a:lnTo>
                      <a:lnTo>
                        <a:pt x="1" y="1649"/>
                      </a:lnTo>
                      <a:lnTo>
                        <a:pt x="1" y="1846"/>
                      </a:lnTo>
                      <a:lnTo>
                        <a:pt x="1" y="2018"/>
                      </a:lnTo>
                      <a:lnTo>
                        <a:pt x="25" y="2215"/>
                      </a:lnTo>
                      <a:lnTo>
                        <a:pt x="75" y="2387"/>
                      </a:lnTo>
                      <a:lnTo>
                        <a:pt x="124" y="2559"/>
                      </a:lnTo>
                      <a:lnTo>
                        <a:pt x="198" y="2707"/>
                      </a:lnTo>
                      <a:lnTo>
                        <a:pt x="296" y="2855"/>
                      </a:lnTo>
                      <a:lnTo>
                        <a:pt x="394" y="3002"/>
                      </a:lnTo>
                      <a:lnTo>
                        <a:pt x="517" y="3125"/>
                      </a:lnTo>
                      <a:lnTo>
                        <a:pt x="640" y="3248"/>
                      </a:lnTo>
                      <a:lnTo>
                        <a:pt x="788" y="3347"/>
                      </a:lnTo>
                      <a:lnTo>
                        <a:pt x="936" y="3445"/>
                      </a:lnTo>
                      <a:lnTo>
                        <a:pt x="1108" y="3519"/>
                      </a:lnTo>
                      <a:lnTo>
                        <a:pt x="1280" y="3593"/>
                      </a:lnTo>
                      <a:lnTo>
                        <a:pt x="1452" y="3642"/>
                      </a:lnTo>
                      <a:lnTo>
                        <a:pt x="1625" y="3667"/>
                      </a:lnTo>
                      <a:lnTo>
                        <a:pt x="5758" y="3667"/>
                      </a:lnTo>
                      <a:lnTo>
                        <a:pt x="5808" y="3617"/>
                      </a:lnTo>
                      <a:lnTo>
                        <a:pt x="5832" y="3568"/>
                      </a:lnTo>
                      <a:lnTo>
                        <a:pt x="5857" y="3519"/>
                      </a:lnTo>
                      <a:lnTo>
                        <a:pt x="5832" y="3470"/>
                      </a:lnTo>
                      <a:lnTo>
                        <a:pt x="5808" y="3421"/>
                      </a:lnTo>
                      <a:lnTo>
                        <a:pt x="5758" y="3371"/>
                      </a:lnTo>
                      <a:lnTo>
                        <a:pt x="1822" y="3371"/>
                      </a:lnTo>
                      <a:lnTo>
                        <a:pt x="1649" y="3347"/>
                      </a:lnTo>
                      <a:lnTo>
                        <a:pt x="1502" y="3347"/>
                      </a:lnTo>
                      <a:lnTo>
                        <a:pt x="1354" y="3298"/>
                      </a:lnTo>
                      <a:lnTo>
                        <a:pt x="1231" y="3248"/>
                      </a:lnTo>
                      <a:lnTo>
                        <a:pt x="960" y="3101"/>
                      </a:lnTo>
                      <a:lnTo>
                        <a:pt x="739" y="2929"/>
                      </a:lnTo>
                      <a:lnTo>
                        <a:pt x="542" y="2682"/>
                      </a:lnTo>
                      <a:lnTo>
                        <a:pt x="419" y="2436"/>
                      </a:lnTo>
                      <a:lnTo>
                        <a:pt x="370" y="2289"/>
                      </a:lnTo>
                      <a:lnTo>
                        <a:pt x="321" y="2141"/>
                      </a:lnTo>
                      <a:lnTo>
                        <a:pt x="296" y="1993"/>
                      </a:lnTo>
                      <a:lnTo>
                        <a:pt x="296" y="1846"/>
                      </a:lnTo>
                      <a:lnTo>
                        <a:pt x="296" y="1674"/>
                      </a:lnTo>
                      <a:lnTo>
                        <a:pt x="321" y="1526"/>
                      </a:lnTo>
                      <a:lnTo>
                        <a:pt x="370" y="1378"/>
                      </a:lnTo>
                      <a:lnTo>
                        <a:pt x="419" y="1231"/>
                      </a:lnTo>
                      <a:lnTo>
                        <a:pt x="542" y="985"/>
                      </a:lnTo>
                      <a:lnTo>
                        <a:pt x="739" y="763"/>
                      </a:lnTo>
                      <a:lnTo>
                        <a:pt x="960" y="566"/>
                      </a:lnTo>
                      <a:lnTo>
                        <a:pt x="1231" y="419"/>
                      </a:lnTo>
                      <a:lnTo>
                        <a:pt x="1354" y="369"/>
                      </a:lnTo>
                      <a:lnTo>
                        <a:pt x="1502" y="345"/>
                      </a:lnTo>
                      <a:lnTo>
                        <a:pt x="1649" y="320"/>
                      </a:lnTo>
                      <a:lnTo>
                        <a:pt x="1822" y="296"/>
                      </a:lnTo>
                      <a:lnTo>
                        <a:pt x="1871" y="296"/>
                      </a:lnTo>
                      <a:lnTo>
                        <a:pt x="1920" y="271"/>
                      </a:lnTo>
                      <a:lnTo>
                        <a:pt x="1945" y="222"/>
                      </a:lnTo>
                      <a:lnTo>
                        <a:pt x="1969" y="148"/>
                      </a:lnTo>
                      <a:lnTo>
                        <a:pt x="1945" y="99"/>
                      </a:lnTo>
                      <a:lnTo>
                        <a:pt x="1920" y="50"/>
                      </a:lnTo>
                      <a:lnTo>
                        <a:pt x="1871"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3" name="Google Shape;1083;p15"/>
                <p:cNvSpPr/>
                <p:nvPr/>
              </p:nvSpPr>
              <p:spPr>
                <a:xfrm>
                  <a:off x="-3091215" y="720820"/>
                  <a:ext cx="122933" cy="9417"/>
                </a:xfrm>
                <a:custGeom>
                  <a:rect b="b" l="l" r="r" t="t"/>
                  <a:pathLst>
                    <a:path extrusionOk="0" h="296" w="3864">
                      <a:moveTo>
                        <a:pt x="74" y="0"/>
                      </a:moveTo>
                      <a:lnTo>
                        <a:pt x="25" y="50"/>
                      </a:lnTo>
                      <a:lnTo>
                        <a:pt x="0" y="99"/>
                      </a:lnTo>
                      <a:lnTo>
                        <a:pt x="0" y="148"/>
                      </a:lnTo>
                      <a:lnTo>
                        <a:pt x="0" y="197"/>
                      </a:lnTo>
                      <a:lnTo>
                        <a:pt x="25" y="246"/>
                      </a:lnTo>
                      <a:lnTo>
                        <a:pt x="74" y="296"/>
                      </a:lnTo>
                      <a:lnTo>
                        <a:pt x="3765" y="296"/>
                      </a:lnTo>
                      <a:lnTo>
                        <a:pt x="3814" y="246"/>
                      </a:lnTo>
                      <a:lnTo>
                        <a:pt x="3839" y="197"/>
                      </a:lnTo>
                      <a:lnTo>
                        <a:pt x="3863" y="148"/>
                      </a:lnTo>
                      <a:lnTo>
                        <a:pt x="3839" y="99"/>
                      </a:lnTo>
                      <a:lnTo>
                        <a:pt x="3814" y="50"/>
                      </a:lnTo>
                      <a:lnTo>
                        <a:pt x="3765"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4" name="Google Shape;1084;p15"/>
                <p:cNvSpPr/>
                <p:nvPr/>
              </p:nvSpPr>
              <p:spPr>
                <a:xfrm>
                  <a:off x="-3231356" y="747449"/>
                  <a:ext cx="217678" cy="32897"/>
                </a:xfrm>
                <a:custGeom>
                  <a:rect b="b" l="l" r="r" t="t"/>
                  <a:pathLst>
                    <a:path extrusionOk="0" h="1034" w="6842">
                      <a:moveTo>
                        <a:pt x="395" y="0"/>
                      </a:moveTo>
                      <a:lnTo>
                        <a:pt x="296" y="49"/>
                      </a:lnTo>
                      <a:lnTo>
                        <a:pt x="222" y="98"/>
                      </a:lnTo>
                      <a:lnTo>
                        <a:pt x="148" y="148"/>
                      </a:lnTo>
                      <a:lnTo>
                        <a:pt x="75" y="221"/>
                      </a:lnTo>
                      <a:lnTo>
                        <a:pt x="25" y="320"/>
                      </a:lnTo>
                      <a:lnTo>
                        <a:pt x="1" y="418"/>
                      </a:lnTo>
                      <a:lnTo>
                        <a:pt x="1" y="517"/>
                      </a:lnTo>
                      <a:lnTo>
                        <a:pt x="1" y="615"/>
                      </a:lnTo>
                      <a:lnTo>
                        <a:pt x="25" y="714"/>
                      </a:lnTo>
                      <a:lnTo>
                        <a:pt x="75" y="812"/>
                      </a:lnTo>
                      <a:lnTo>
                        <a:pt x="148" y="886"/>
                      </a:lnTo>
                      <a:lnTo>
                        <a:pt x="222" y="935"/>
                      </a:lnTo>
                      <a:lnTo>
                        <a:pt x="296" y="984"/>
                      </a:lnTo>
                      <a:lnTo>
                        <a:pt x="395" y="1033"/>
                      </a:lnTo>
                      <a:lnTo>
                        <a:pt x="567" y="1033"/>
                      </a:lnTo>
                      <a:lnTo>
                        <a:pt x="616" y="984"/>
                      </a:lnTo>
                      <a:lnTo>
                        <a:pt x="641" y="935"/>
                      </a:lnTo>
                      <a:lnTo>
                        <a:pt x="665" y="886"/>
                      </a:lnTo>
                      <a:lnTo>
                        <a:pt x="641" y="812"/>
                      </a:lnTo>
                      <a:lnTo>
                        <a:pt x="616" y="787"/>
                      </a:lnTo>
                      <a:lnTo>
                        <a:pt x="567" y="738"/>
                      </a:lnTo>
                      <a:lnTo>
                        <a:pt x="518" y="738"/>
                      </a:lnTo>
                      <a:lnTo>
                        <a:pt x="419" y="714"/>
                      </a:lnTo>
                      <a:lnTo>
                        <a:pt x="345" y="664"/>
                      </a:lnTo>
                      <a:lnTo>
                        <a:pt x="321" y="591"/>
                      </a:lnTo>
                      <a:lnTo>
                        <a:pt x="296" y="517"/>
                      </a:lnTo>
                      <a:lnTo>
                        <a:pt x="321" y="443"/>
                      </a:lnTo>
                      <a:lnTo>
                        <a:pt x="345" y="369"/>
                      </a:lnTo>
                      <a:lnTo>
                        <a:pt x="419" y="320"/>
                      </a:lnTo>
                      <a:lnTo>
                        <a:pt x="518" y="295"/>
                      </a:lnTo>
                      <a:lnTo>
                        <a:pt x="6743" y="295"/>
                      </a:lnTo>
                      <a:lnTo>
                        <a:pt x="6792" y="271"/>
                      </a:lnTo>
                      <a:lnTo>
                        <a:pt x="6841" y="221"/>
                      </a:lnTo>
                      <a:lnTo>
                        <a:pt x="6841" y="148"/>
                      </a:lnTo>
                      <a:lnTo>
                        <a:pt x="6841" y="98"/>
                      </a:lnTo>
                      <a:lnTo>
                        <a:pt x="6792" y="49"/>
                      </a:lnTo>
                      <a:lnTo>
                        <a:pt x="6743"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5" name="Google Shape;1085;p15"/>
                <p:cNvSpPr/>
                <p:nvPr/>
              </p:nvSpPr>
              <p:spPr>
                <a:xfrm>
                  <a:off x="-3262661" y="641762"/>
                  <a:ext cx="198080" cy="61880"/>
                </a:xfrm>
                <a:custGeom>
                  <a:rect b="b" l="l" r="r" t="t"/>
                  <a:pathLst>
                    <a:path extrusionOk="0" h="1945" w="6226">
                      <a:moveTo>
                        <a:pt x="960" y="0"/>
                      </a:moveTo>
                      <a:lnTo>
                        <a:pt x="763" y="25"/>
                      </a:lnTo>
                      <a:lnTo>
                        <a:pt x="591" y="74"/>
                      </a:lnTo>
                      <a:lnTo>
                        <a:pt x="419" y="172"/>
                      </a:lnTo>
                      <a:lnTo>
                        <a:pt x="296" y="271"/>
                      </a:lnTo>
                      <a:lnTo>
                        <a:pt x="173" y="419"/>
                      </a:lnTo>
                      <a:lnTo>
                        <a:pt x="74" y="591"/>
                      </a:lnTo>
                      <a:lnTo>
                        <a:pt x="25" y="763"/>
                      </a:lnTo>
                      <a:lnTo>
                        <a:pt x="1" y="960"/>
                      </a:lnTo>
                      <a:lnTo>
                        <a:pt x="25" y="1157"/>
                      </a:lnTo>
                      <a:lnTo>
                        <a:pt x="74" y="1354"/>
                      </a:lnTo>
                      <a:lnTo>
                        <a:pt x="173" y="1501"/>
                      </a:lnTo>
                      <a:lnTo>
                        <a:pt x="296" y="1649"/>
                      </a:lnTo>
                      <a:lnTo>
                        <a:pt x="419" y="1772"/>
                      </a:lnTo>
                      <a:lnTo>
                        <a:pt x="591" y="1870"/>
                      </a:lnTo>
                      <a:lnTo>
                        <a:pt x="763" y="1919"/>
                      </a:lnTo>
                      <a:lnTo>
                        <a:pt x="960" y="1944"/>
                      </a:lnTo>
                      <a:lnTo>
                        <a:pt x="6078" y="1944"/>
                      </a:lnTo>
                      <a:lnTo>
                        <a:pt x="6127" y="1919"/>
                      </a:lnTo>
                      <a:lnTo>
                        <a:pt x="6177" y="1895"/>
                      </a:lnTo>
                      <a:lnTo>
                        <a:pt x="6201" y="1846"/>
                      </a:lnTo>
                      <a:lnTo>
                        <a:pt x="6226" y="1772"/>
                      </a:lnTo>
                      <a:lnTo>
                        <a:pt x="6201" y="1723"/>
                      </a:lnTo>
                      <a:lnTo>
                        <a:pt x="6177" y="1673"/>
                      </a:lnTo>
                      <a:lnTo>
                        <a:pt x="6127" y="1649"/>
                      </a:lnTo>
                      <a:lnTo>
                        <a:pt x="6078" y="1624"/>
                      </a:lnTo>
                      <a:lnTo>
                        <a:pt x="837" y="1624"/>
                      </a:lnTo>
                      <a:lnTo>
                        <a:pt x="714" y="1575"/>
                      </a:lnTo>
                      <a:lnTo>
                        <a:pt x="591" y="1526"/>
                      </a:lnTo>
                      <a:lnTo>
                        <a:pt x="493" y="1427"/>
                      </a:lnTo>
                      <a:lnTo>
                        <a:pt x="419" y="1329"/>
                      </a:lnTo>
                      <a:lnTo>
                        <a:pt x="370" y="1231"/>
                      </a:lnTo>
                      <a:lnTo>
                        <a:pt x="320" y="1107"/>
                      </a:lnTo>
                      <a:lnTo>
                        <a:pt x="296" y="960"/>
                      </a:lnTo>
                      <a:lnTo>
                        <a:pt x="320" y="837"/>
                      </a:lnTo>
                      <a:lnTo>
                        <a:pt x="370" y="714"/>
                      </a:lnTo>
                      <a:lnTo>
                        <a:pt x="419" y="591"/>
                      </a:lnTo>
                      <a:lnTo>
                        <a:pt x="493" y="492"/>
                      </a:lnTo>
                      <a:lnTo>
                        <a:pt x="591" y="419"/>
                      </a:lnTo>
                      <a:lnTo>
                        <a:pt x="714" y="345"/>
                      </a:lnTo>
                      <a:lnTo>
                        <a:pt x="837" y="320"/>
                      </a:lnTo>
                      <a:lnTo>
                        <a:pt x="960" y="295"/>
                      </a:lnTo>
                      <a:lnTo>
                        <a:pt x="1132" y="320"/>
                      </a:lnTo>
                      <a:lnTo>
                        <a:pt x="1280" y="369"/>
                      </a:lnTo>
                      <a:lnTo>
                        <a:pt x="1403" y="468"/>
                      </a:lnTo>
                      <a:lnTo>
                        <a:pt x="1526" y="591"/>
                      </a:lnTo>
                      <a:lnTo>
                        <a:pt x="1551" y="640"/>
                      </a:lnTo>
                      <a:lnTo>
                        <a:pt x="1625" y="665"/>
                      </a:lnTo>
                      <a:lnTo>
                        <a:pt x="1674" y="665"/>
                      </a:lnTo>
                      <a:lnTo>
                        <a:pt x="1723" y="640"/>
                      </a:lnTo>
                      <a:lnTo>
                        <a:pt x="1772" y="591"/>
                      </a:lnTo>
                      <a:lnTo>
                        <a:pt x="1797" y="542"/>
                      </a:lnTo>
                      <a:lnTo>
                        <a:pt x="1797" y="468"/>
                      </a:lnTo>
                      <a:lnTo>
                        <a:pt x="1772" y="419"/>
                      </a:lnTo>
                      <a:lnTo>
                        <a:pt x="1625" y="246"/>
                      </a:lnTo>
                      <a:lnTo>
                        <a:pt x="1428" y="99"/>
                      </a:lnTo>
                      <a:lnTo>
                        <a:pt x="1206" y="25"/>
                      </a:lnTo>
                      <a:lnTo>
                        <a:pt x="960"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6" name="Google Shape;1086;p15"/>
                <p:cNvSpPr/>
                <p:nvPr/>
              </p:nvSpPr>
              <p:spPr>
                <a:xfrm>
                  <a:off x="-3048934" y="693429"/>
                  <a:ext cx="59526" cy="10213"/>
                </a:xfrm>
                <a:custGeom>
                  <a:rect b="b" l="l" r="r" t="t"/>
                  <a:pathLst>
                    <a:path extrusionOk="0" h="321" w="1871">
                      <a:moveTo>
                        <a:pt x="148" y="0"/>
                      </a:moveTo>
                      <a:lnTo>
                        <a:pt x="74" y="25"/>
                      </a:lnTo>
                      <a:lnTo>
                        <a:pt x="25" y="49"/>
                      </a:lnTo>
                      <a:lnTo>
                        <a:pt x="0" y="99"/>
                      </a:lnTo>
                      <a:lnTo>
                        <a:pt x="0" y="148"/>
                      </a:lnTo>
                      <a:lnTo>
                        <a:pt x="0" y="222"/>
                      </a:lnTo>
                      <a:lnTo>
                        <a:pt x="25" y="271"/>
                      </a:lnTo>
                      <a:lnTo>
                        <a:pt x="74" y="295"/>
                      </a:lnTo>
                      <a:lnTo>
                        <a:pt x="148" y="320"/>
                      </a:lnTo>
                      <a:lnTo>
                        <a:pt x="1722" y="320"/>
                      </a:lnTo>
                      <a:lnTo>
                        <a:pt x="1772" y="295"/>
                      </a:lnTo>
                      <a:lnTo>
                        <a:pt x="1821" y="271"/>
                      </a:lnTo>
                      <a:lnTo>
                        <a:pt x="1845" y="222"/>
                      </a:lnTo>
                      <a:lnTo>
                        <a:pt x="1870" y="148"/>
                      </a:lnTo>
                      <a:lnTo>
                        <a:pt x="1845" y="99"/>
                      </a:lnTo>
                      <a:lnTo>
                        <a:pt x="1821" y="49"/>
                      </a:lnTo>
                      <a:lnTo>
                        <a:pt x="1772" y="25"/>
                      </a:lnTo>
                      <a:lnTo>
                        <a:pt x="1722"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7" name="Google Shape;1087;p15"/>
                <p:cNvSpPr/>
                <p:nvPr/>
              </p:nvSpPr>
              <p:spPr>
                <a:xfrm>
                  <a:off x="-3152267" y="803028"/>
                  <a:ext cx="37605" cy="136232"/>
                </a:xfrm>
                <a:custGeom>
                  <a:rect b="b" l="l" r="r" t="t"/>
                  <a:pathLst>
                    <a:path extrusionOk="0" h="4282" w="1182">
                      <a:moveTo>
                        <a:pt x="591" y="0"/>
                      </a:moveTo>
                      <a:lnTo>
                        <a:pt x="517" y="25"/>
                      </a:lnTo>
                      <a:lnTo>
                        <a:pt x="418" y="49"/>
                      </a:lnTo>
                      <a:lnTo>
                        <a:pt x="369" y="123"/>
                      </a:lnTo>
                      <a:lnTo>
                        <a:pt x="344" y="221"/>
                      </a:lnTo>
                      <a:lnTo>
                        <a:pt x="0" y="4281"/>
                      </a:lnTo>
                      <a:lnTo>
                        <a:pt x="1181" y="4281"/>
                      </a:lnTo>
                      <a:lnTo>
                        <a:pt x="837" y="246"/>
                      </a:lnTo>
                      <a:lnTo>
                        <a:pt x="812" y="123"/>
                      </a:lnTo>
                      <a:lnTo>
                        <a:pt x="763" y="74"/>
                      </a:lnTo>
                      <a:lnTo>
                        <a:pt x="689" y="25"/>
                      </a:lnTo>
                      <a:lnTo>
                        <a:pt x="591"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8" name="Google Shape;1088;p15"/>
                <p:cNvSpPr/>
                <p:nvPr/>
              </p:nvSpPr>
              <p:spPr>
                <a:xfrm>
                  <a:off x="-3144440" y="803028"/>
                  <a:ext cx="29779" cy="136232"/>
                </a:xfrm>
                <a:custGeom>
                  <a:rect b="b" l="l" r="r" t="t"/>
                  <a:pathLst>
                    <a:path extrusionOk="0" h="4282" w="936">
                      <a:moveTo>
                        <a:pt x="345" y="0"/>
                      </a:moveTo>
                      <a:lnTo>
                        <a:pt x="271" y="25"/>
                      </a:lnTo>
                      <a:lnTo>
                        <a:pt x="172" y="49"/>
                      </a:lnTo>
                      <a:lnTo>
                        <a:pt x="123" y="123"/>
                      </a:lnTo>
                      <a:lnTo>
                        <a:pt x="98" y="221"/>
                      </a:lnTo>
                      <a:lnTo>
                        <a:pt x="0" y="1304"/>
                      </a:lnTo>
                      <a:lnTo>
                        <a:pt x="271" y="4281"/>
                      </a:lnTo>
                      <a:lnTo>
                        <a:pt x="935" y="4281"/>
                      </a:lnTo>
                      <a:lnTo>
                        <a:pt x="591" y="246"/>
                      </a:lnTo>
                      <a:lnTo>
                        <a:pt x="566" y="123"/>
                      </a:lnTo>
                      <a:lnTo>
                        <a:pt x="517" y="74"/>
                      </a:lnTo>
                      <a:lnTo>
                        <a:pt x="443" y="25"/>
                      </a:lnTo>
                      <a:lnTo>
                        <a:pt x="345"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9" name="Google Shape;1089;p15"/>
                <p:cNvSpPr/>
                <p:nvPr/>
              </p:nvSpPr>
              <p:spPr>
                <a:xfrm>
                  <a:off x="-3154621" y="618283"/>
                  <a:ext cx="42282" cy="185545"/>
                </a:xfrm>
                <a:custGeom>
                  <a:rect b="b" l="l" r="r" t="t"/>
                  <a:pathLst>
                    <a:path extrusionOk="0" h="5832" w="1329">
                      <a:moveTo>
                        <a:pt x="640" y="0"/>
                      </a:moveTo>
                      <a:lnTo>
                        <a:pt x="615" y="49"/>
                      </a:lnTo>
                      <a:lnTo>
                        <a:pt x="517" y="246"/>
                      </a:lnTo>
                      <a:lnTo>
                        <a:pt x="443" y="541"/>
                      </a:lnTo>
                      <a:lnTo>
                        <a:pt x="345" y="935"/>
                      </a:lnTo>
                      <a:lnTo>
                        <a:pt x="246" y="1403"/>
                      </a:lnTo>
                      <a:lnTo>
                        <a:pt x="172" y="1919"/>
                      </a:lnTo>
                      <a:lnTo>
                        <a:pt x="99" y="2485"/>
                      </a:lnTo>
                      <a:lnTo>
                        <a:pt x="25" y="3076"/>
                      </a:lnTo>
                      <a:lnTo>
                        <a:pt x="0" y="3617"/>
                      </a:lnTo>
                      <a:lnTo>
                        <a:pt x="0" y="4134"/>
                      </a:lnTo>
                      <a:lnTo>
                        <a:pt x="25" y="4601"/>
                      </a:lnTo>
                      <a:lnTo>
                        <a:pt x="99" y="5020"/>
                      </a:lnTo>
                      <a:lnTo>
                        <a:pt x="172" y="5364"/>
                      </a:lnTo>
                      <a:lnTo>
                        <a:pt x="246" y="5487"/>
                      </a:lnTo>
                      <a:lnTo>
                        <a:pt x="295" y="5610"/>
                      </a:lnTo>
                      <a:lnTo>
                        <a:pt x="369" y="5709"/>
                      </a:lnTo>
                      <a:lnTo>
                        <a:pt x="468" y="5758"/>
                      </a:lnTo>
                      <a:lnTo>
                        <a:pt x="566" y="5807"/>
                      </a:lnTo>
                      <a:lnTo>
                        <a:pt x="665" y="5832"/>
                      </a:lnTo>
                      <a:lnTo>
                        <a:pt x="763" y="5807"/>
                      </a:lnTo>
                      <a:lnTo>
                        <a:pt x="861" y="5782"/>
                      </a:lnTo>
                      <a:lnTo>
                        <a:pt x="935" y="5709"/>
                      </a:lnTo>
                      <a:lnTo>
                        <a:pt x="1034" y="5610"/>
                      </a:lnTo>
                      <a:lnTo>
                        <a:pt x="1107" y="5487"/>
                      </a:lnTo>
                      <a:lnTo>
                        <a:pt x="1157" y="5364"/>
                      </a:lnTo>
                      <a:lnTo>
                        <a:pt x="1255" y="5020"/>
                      </a:lnTo>
                      <a:lnTo>
                        <a:pt x="1304" y="4601"/>
                      </a:lnTo>
                      <a:lnTo>
                        <a:pt x="1329" y="4134"/>
                      </a:lnTo>
                      <a:lnTo>
                        <a:pt x="1329" y="3642"/>
                      </a:lnTo>
                      <a:lnTo>
                        <a:pt x="1304" y="3076"/>
                      </a:lnTo>
                      <a:lnTo>
                        <a:pt x="1157" y="1919"/>
                      </a:lnTo>
                      <a:lnTo>
                        <a:pt x="1009" y="935"/>
                      </a:lnTo>
                      <a:lnTo>
                        <a:pt x="911" y="541"/>
                      </a:lnTo>
                      <a:lnTo>
                        <a:pt x="837" y="246"/>
                      </a:lnTo>
                      <a:lnTo>
                        <a:pt x="763" y="49"/>
                      </a:lnTo>
                      <a:lnTo>
                        <a:pt x="714" y="0"/>
                      </a:lnTo>
                      <a:close/>
                    </a:path>
                  </a:pathLst>
                </a:custGeom>
                <a:solidFill>
                  <a:srgbClr val="F0F0F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0" name="Google Shape;1090;p15"/>
                <p:cNvSpPr/>
                <p:nvPr/>
              </p:nvSpPr>
              <p:spPr>
                <a:xfrm>
                  <a:off x="-3144440" y="618283"/>
                  <a:ext cx="32101" cy="185545"/>
                </a:xfrm>
                <a:custGeom>
                  <a:rect b="b" l="l" r="r" t="t"/>
                  <a:pathLst>
                    <a:path extrusionOk="0" h="5832" w="1009">
                      <a:moveTo>
                        <a:pt x="320" y="0"/>
                      </a:moveTo>
                      <a:lnTo>
                        <a:pt x="295" y="49"/>
                      </a:lnTo>
                      <a:lnTo>
                        <a:pt x="197" y="246"/>
                      </a:lnTo>
                      <a:lnTo>
                        <a:pt x="123" y="566"/>
                      </a:lnTo>
                      <a:lnTo>
                        <a:pt x="25" y="960"/>
                      </a:lnTo>
                      <a:lnTo>
                        <a:pt x="172" y="1944"/>
                      </a:lnTo>
                      <a:lnTo>
                        <a:pt x="295" y="3076"/>
                      </a:lnTo>
                      <a:lnTo>
                        <a:pt x="345" y="3494"/>
                      </a:lnTo>
                      <a:lnTo>
                        <a:pt x="345" y="3912"/>
                      </a:lnTo>
                      <a:lnTo>
                        <a:pt x="345" y="4306"/>
                      </a:lnTo>
                      <a:lnTo>
                        <a:pt x="320" y="4651"/>
                      </a:lnTo>
                      <a:lnTo>
                        <a:pt x="271" y="4970"/>
                      </a:lnTo>
                      <a:lnTo>
                        <a:pt x="197" y="5241"/>
                      </a:lnTo>
                      <a:lnTo>
                        <a:pt x="123" y="5463"/>
                      </a:lnTo>
                      <a:lnTo>
                        <a:pt x="0" y="5635"/>
                      </a:lnTo>
                      <a:lnTo>
                        <a:pt x="74" y="5733"/>
                      </a:lnTo>
                      <a:lnTo>
                        <a:pt x="148" y="5782"/>
                      </a:lnTo>
                      <a:lnTo>
                        <a:pt x="246" y="5807"/>
                      </a:lnTo>
                      <a:lnTo>
                        <a:pt x="345" y="5832"/>
                      </a:lnTo>
                      <a:lnTo>
                        <a:pt x="443" y="5807"/>
                      </a:lnTo>
                      <a:lnTo>
                        <a:pt x="541" y="5782"/>
                      </a:lnTo>
                      <a:lnTo>
                        <a:pt x="615" y="5709"/>
                      </a:lnTo>
                      <a:lnTo>
                        <a:pt x="714" y="5610"/>
                      </a:lnTo>
                      <a:lnTo>
                        <a:pt x="787" y="5487"/>
                      </a:lnTo>
                      <a:lnTo>
                        <a:pt x="837" y="5364"/>
                      </a:lnTo>
                      <a:lnTo>
                        <a:pt x="935" y="5020"/>
                      </a:lnTo>
                      <a:lnTo>
                        <a:pt x="984" y="4601"/>
                      </a:lnTo>
                      <a:lnTo>
                        <a:pt x="1009" y="4134"/>
                      </a:lnTo>
                      <a:lnTo>
                        <a:pt x="1009" y="3642"/>
                      </a:lnTo>
                      <a:lnTo>
                        <a:pt x="984" y="3076"/>
                      </a:lnTo>
                      <a:lnTo>
                        <a:pt x="837" y="1919"/>
                      </a:lnTo>
                      <a:lnTo>
                        <a:pt x="689" y="935"/>
                      </a:lnTo>
                      <a:lnTo>
                        <a:pt x="591" y="541"/>
                      </a:lnTo>
                      <a:lnTo>
                        <a:pt x="517" y="246"/>
                      </a:lnTo>
                      <a:lnTo>
                        <a:pt x="443" y="49"/>
                      </a:lnTo>
                      <a:lnTo>
                        <a:pt x="394" y="0"/>
                      </a:lnTo>
                      <a:close/>
                    </a:path>
                  </a:pathLst>
                </a:custGeom>
                <a:solidFill>
                  <a:srgbClr val="E8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1" name="Google Shape;1091;p15"/>
                <p:cNvSpPr/>
                <p:nvPr/>
              </p:nvSpPr>
              <p:spPr>
                <a:xfrm>
                  <a:off x="-3134292" y="797524"/>
                  <a:ext cx="161302" cy="101013"/>
                </a:xfrm>
                <a:custGeom>
                  <a:rect b="b" l="l" r="r" t="t"/>
                  <a:pathLst>
                    <a:path extrusionOk="0" h="3175" w="5070">
                      <a:moveTo>
                        <a:pt x="419" y="1"/>
                      </a:moveTo>
                      <a:lnTo>
                        <a:pt x="296" y="25"/>
                      </a:lnTo>
                      <a:lnTo>
                        <a:pt x="198" y="75"/>
                      </a:lnTo>
                      <a:lnTo>
                        <a:pt x="124" y="124"/>
                      </a:lnTo>
                      <a:lnTo>
                        <a:pt x="50" y="198"/>
                      </a:lnTo>
                      <a:lnTo>
                        <a:pt x="26" y="296"/>
                      </a:lnTo>
                      <a:lnTo>
                        <a:pt x="1" y="419"/>
                      </a:lnTo>
                      <a:lnTo>
                        <a:pt x="26" y="518"/>
                      </a:lnTo>
                      <a:lnTo>
                        <a:pt x="50" y="641"/>
                      </a:lnTo>
                      <a:lnTo>
                        <a:pt x="124" y="764"/>
                      </a:lnTo>
                      <a:lnTo>
                        <a:pt x="222" y="887"/>
                      </a:lnTo>
                      <a:lnTo>
                        <a:pt x="444" y="1133"/>
                      </a:lnTo>
                      <a:lnTo>
                        <a:pt x="764" y="1379"/>
                      </a:lnTo>
                      <a:lnTo>
                        <a:pt x="1157" y="1649"/>
                      </a:lnTo>
                      <a:lnTo>
                        <a:pt x="1600" y="1895"/>
                      </a:lnTo>
                      <a:lnTo>
                        <a:pt x="2092" y="2141"/>
                      </a:lnTo>
                      <a:lnTo>
                        <a:pt x="3151" y="2584"/>
                      </a:lnTo>
                      <a:lnTo>
                        <a:pt x="4086" y="2953"/>
                      </a:lnTo>
                      <a:lnTo>
                        <a:pt x="4455" y="3052"/>
                      </a:lnTo>
                      <a:lnTo>
                        <a:pt x="4750" y="3150"/>
                      </a:lnTo>
                      <a:lnTo>
                        <a:pt x="4971" y="3175"/>
                      </a:lnTo>
                      <a:lnTo>
                        <a:pt x="5021" y="3150"/>
                      </a:lnTo>
                      <a:lnTo>
                        <a:pt x="5070" y="3126"/>
                      </a:lnTo>
                      <a:lnTo>
                        <a:pt x="5070" y="3101"/>
                      </a:lnTo>
                      <a:lnTo>
                        <a:pt x="5045" y="3027"/>
                      </a:lnTo>
                      <a:lnTo>
                        <a:pt x="4922" y="2855"/>
                      </a:lnTo>
                      <a:lnTo>
                        <a:pt x="4701" y="2634"/>
                      </a:lnTo>
                      <a:lnTo>
                        <a:pt x="4405" y="2363"/>
                      </a:lnTo>
                      <a:lnTo>
                        <a:pt x="4061" y="2068"/>
                      </a:lnTo>
                      <a:lnTo>
                        <a:pt x="3643" y="1723"/>
                      </a:lnTo>
                      <a:lnTo>
                        <a:pt x="3200" y="1379"/>
                      </a:lnTo>
                      <a:lnTo>
                        <a:pt x="2732" y="1034"/>
                      </a:lnTo>
                      <a:lnTo>
                        <a:pt x="2289" y="739"/>
                      </a:lnTo>
                      <a:lnTo>
                        <a:pt x="1846" y="468"/>
                      </a:lnTo>
                      <a:lnTo>
                        <a:pt x="1428" y="271"/>
                      </a:lnTo>
                      <a:lnTo>
                        <a:pt x="1034" y="99"/>
                      </a:lnTo>
                      <a:lnTo>
                        <a:pt x="715" y="25"/>
                      </a:lnTo>
                      <a:lnTo>
                        <a:pt x="567" y="1"/>
                      </a:lnTo>
                      <a:close/>
                    </a:path>
                  </a:pathLst>
                </a:custGeom>
                <a:solidFill>
                  <a:srgbClr val="F0F0F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2" name="Google Shape;1092;p15"/>
                <p:cNvSpPr/>
                <p:nvPr/>
              </p:nvSpPr>
              <p:spPr>
                <a:xfrm>
                  <a:off x="-3129583" y="797524"/>
                  <a:ext cx="156593" cy="101013"/>
                </a:xfrm>
                <a:custGeom>
                  <a:rect b="b" l="l" r="r" t="t"/>
                  <a:pathLst>
                    <a:path extrusionOk="0" h="3175" w="4922">
                      <a:moveTo>
                        <a:pt x="271" y="1"/>
                      </a:moveTo>
                      <a:lnTo>
                        <a:pt x="173" y="25"/>
                      </a:lnTo>
                      <a:lnTo>
                        <a:pt x="74" y="50"/>
                      </a:lnTo>
                      <a:lnTo>
                        <a:pt x="1" y="99"/>
                      </a:lnTo>
                      <a:lnTo>
                        <a:pt x="370" y="247"/>
                      </a:lnTo>
                      <a:lnTo>
                        <a:pt x="788" y="468"/>
                      </a:lnTo>
                      <a:lnTo>
                        <a:pt x="1231" y="714"/>
                      </a:lnTo>
                      <a:lnTo>
                        <a:pt x="1698" y="1034"/>
                      </a:lnTo>
                      <a:lnTo>
                        <a:pt x="2437" y="1600"/>
                      </a:lnTo>
                      <a:lnTo>
                        <a:pt x="3101" y="2117"/>
                      </a:lnTo>
                      <a:lnTo>
                        <a:pt x="3618" y="2584"/>
                      </a:lnTo>
                      <a:lnTo>
                        <a:pt x="3815" y="2781"/>
                      </a:lnTo>
                      <a:lnTo>
                        <a:pt x="3938" y="2953"/>
                      </a:lnTo>
                      <a:lnTo>
                        <a:pt x="4307" y="3077"/>
                      </a:lnTo>
                      <a:lnTo>
                        <a:pt x="4602" y="3150"/>
                      </a:lnTo>
                      <a:lnTo>
                        <a:pt x="4823" y="3175"/>
                      </a:lnTo>
                      <a:lnTo>
                        <a:pt x="4873" y="3150"/>
                      </a:lnTo>
                      <a:lnTo>
                        <a:pt x="4922" y="3126"/>
                      </a:lnTo>
                      <a:lnTo>
                        <a:pt x="4922" y="3101"/>
                      </a:lnTo>
                      <a:lnTo>
                        <a:pt x="4897" y="3027"/>
                      </a:lnTo>
                      <a:lnTo>
                        <a:pt x="4774" y="2855"/>
                      </a:lnTo>
                      <a:lnTo>
                        <a:pt x="4553" y="2634"/>
                      </a:lnTo>
                      <a:lnTo>
                        <a:pt x="4257" y="2363"/>
                      </a:lnTo>
                      <a:lnTo>
                        <a:pt x="3913" y="2068"/>
                      </a:lnTo>
                      <a:lnTo>
                        <a:pt x="3495" y="1723"/>
                      </a:lnTo>
                      <a:lnTo>
                        <a:pt x="3052" y="1379"/>
                      </a:lnTo>
                      <a:lnTo>
                        <a:pt x="2584" y="1034"/>
                      </a:lnTo>
                      <a:lnTo>
                        <a:pt x="2166" y="739"/>
                      </a:lnTo>
                      <a:lnTo>
                        <a:pt x="1748" y="493"/>
                      </a:lnTo>
                      <a:lnTo>
                        <a:pt x="1379" y="296"/>
                      </a:lnTo>
                      <a:lnTo>
                        <a:pt x="1009" y="148"/>
                      </a:lnTo>
                      <a:lnTo>
                        <a:pt x="690" y="50"/>
                      </a:lnTo>
                      <a:lnTo>
                        <a:pt x="394" y="1"/>
                      </a:lnTo>
                      <a:close/>
                    </a:path>
                  </a:pathLst>
                </a:custGeom>
                <a:solidFill>
                  <a:srgbClr val="E8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3" name="Google Shape;1093;p15"/>
                <p:cNvSpPr/>
                <p:nvPr/>
              </p:nvSpPr>
              <p:spPr>
                <a:xfrm>
                  <a:off x="-3293967" y="798320"/>
                  <a:ext cx="162066" cy="99454"/>
                </a:xfrm>
                <a:custGeom>
                  <a:rect b="b" l="l" r="r" t="t"/>
                  <a:pathLst>
                    <a:path extrusionOk="0" h="3126" w="5094">
                      <a:moveTo>
                        <a:pt x="4405" y="0"/>
                      </a:moveTo>
                      <a:lnTo>
                        <a:pt x="4060" y="99"/>
                      </a:lnTo>
                      <a:lnTo>
                        <a:pt x="3667" y="246"/>
                      </a:lnTo>
                      <a:lnTo>
                        <a:pt x="3273" y="443"/>
                      </a:lnTo>
                      <a:lnTo>
                        <a:pt x="2830" y="714"/>
                      </a:lnTo>
                      <a:lnTo>
                        <a:pt x="2363" y="1009"/>
                      </a:lnTo>
                      <a:lnTo>
                        <a:pt x="1895" y="1354"/>
                      </a:lnTo>
                      <a:lnTo>
                        <a:pt x="1427" y="1698"/>
                      </a:lnTo>
                      <a:lnTo>
                        <a:pt x="1034" y="2018"/>
                      </a:lnTo>
                      <a:lnTo>
                        <a:pt x="665" y="2338"/>
                      </a:lnTo>
                      <a:lnTo>
                        <a:pt x="369" y="2609"/>
                      </a:lnTo>
                      <a:lnTo>
                        <a:pt x="173" y="2830"/>
                      </a:lnTo>
                      <a:lnTo>
                        <a:pt x="25" y="3002"/>
                      </a:lnTo>
                      <a:lnTo>
                        <a:pt x="0" y="3052"/>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F0F0F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4" name="Google Shape;1094;p15"/>
                <p:cNvSpPr/>
                <p:nvPr/>
              </p:nvSpPr>
              <p:spPr>
                <a:xfrm>
                  <a:off x="-3293967" y="798320"/>
                  <a:ext cx="162066" cy="99454"/>
                </a:xfrm>
                <a:custGeom>
                  <a:rect b="b" l="l" r="r" t="t"/>
                  <a:pathLst>
                    <a:path extrusionOk="0" h="3126" w="5094">
                      <a:moveTo>
                        <a:pt x="4405" y="0"/>
                      </a:moveTo>
                      <a:lnTo>
                        <a:pt x="4060" y="99"/>
                      </a:lnTo>
                      <a:lnTo>
                        <a:pt x="4159" y="197"/>
                      </a:lnTo>
                      <a:lnTo>
                        <a:pt x="4183" y="296"/>
                      </a:lnTo>
                      <a:lnTo>
                        <a:pt x="4208" y="394"/>
                      </a:lnTo>
                      <a:lnTo>
                        <a:pt x="4183" y="517"/>
                      </a:lnTo>
                      <a:lnTo>
                        <a:pt x="4134" y="616"/>
                      </a:lnTo>
                      <a:lnTo>
                        <a:pt x="4085" y="739"/>
                      </a:lnTo>
                      <a:lnTo>
                        <a:pt x="3986" y="862"/>
                      </a:lnTo>
                      <a:lnTo>
                        <a:pt x="3740" y="1108"/>
                      </a:lnTo>
                      <a:lnTo>
                        <a:pt x="3421" y="1378"/>
                      </a:lnTo>
                      <a:lnTo>
                        <a:pt x="3027" y="1624"/>
                      </a:lnTo>
                      <a:lnTo>
                        <a:pt x="2584" y="1870"/>
                      </a:lnTo>
                      <a:lnTo>
                        <a:pt x="2092" y="2116"/>
                      </a:lnTo>
                      <a:lnTo>
                        <a:pt x="1034" y="2559"/>
                      </a:lnTo>
                      <a:lnTo>
                        <a:pt x="99" y="2928"/>
                      </a:lnTo>
                      <a:lnTo>
                        <a:pt x="25" y="3027"/>
                      </a:lnTo>
                      <a:lnTo>
                        <a:pt x="0" y="3076"/>
                      </a:lnTo>
                      <a:lnTo>
                        <a:pt x="25" y="3101"/>
                      </a:lnTo>
                      <a:lnTo>
                        <a:pt x="50" y="3125"/>
                      </a:lnTo>
                      <a:lnTo>
                        <a:pt x="99" y="3125"/>
                      </a:lnTo>
                      <a:lnTo>
                        <a:pt x="320" y="3101"/>
                      </a:lnTo>
                      <a:lnTo>
                        <a:pt x="615" y="3027"/>
                      </a:lnTo>
                      <a:lnTo>
                        <a:pt x="1009" y="2904"/>
                      </a:lnTo>
                      <a:lnTo>
                        <a:pt x="1920" y="2559"/>
                      </a:lnTo>
                      <a:lnTo>
                        <a:pt x="2978" y="2116"/>
                      </a:lnTo>
                      <a:lnTo>
                        <a:pt x="3470" y="1870"/>
                      </a:lnTo>
                      <a:lnTo>
                        <a:pt x="3937" y="1624"/>
                      </a:lnTo>
                      <a:lnTo>
                        <a:pt x="4306" y="1378"/>
                      </a:lnTo>
                      <a:lnTo>
                        <a:pt x="4651" y="1108"/>
                      </a:lnTo>
                      <a:lnTo>
                        <a:pt x="4872" y="862"/>
                      </a:lnTo>
                      <a:lnTo>
                        <a:pt x="4971" y="739"/>
                      </a:lnTo>
                      <a:lnTo>
                        <a:pt x="5045" y="616"/>
                      </a:lnTo>
                      <a:lnTo>
                        <a:pt x="5069" y="517"/>
                      </a:lnTo>
                      <a:lnTo>
                        <a:pt x="5094" y="394"/>
                      </a:lnTo>
                      <a:lnTo>
                        <a:pt x="5069" y="296"/>
                      </a:lnTo>
                      <a:lnTo>
                        <a:pt x="5045" y="197"/>
                      </a:lnTo>
                      <a:lnTo>
                        <a:pt x="4971" y="123"/>
                      </a:lnTo>
                      <a:lnTo>
                        <a:pt x="4897" y="50"/>
                      </a:lnTo>
                      <a:lnTo>
                        <a:pt x="4798" y="25"/>
                      </a:lnTo>
                      <a:lnTo>
                        <a:pt x="4675" y="0"/>
                      </a:lnTo>
                      <a:close/>
                    </a:path>
                  </a:pathLst>
                </a:custGeom>
                <a:solidFill>
                  <a:srgbClr val="E8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5" name="Google Shape;1095;p15"/>
                <p:cNvSpPr/>
                <p:nvPr/>
              </p:nvSpPr>
              <p:spPr>
                <a:xfrm>
                  <a:off x="-3153062" y="782667"/>
                  <a:ext cx="39960" cy="39960"/>
                </a:xfrm>
                <a:custGeom>
                  <a:rect b="b" l="l" r="r" t="t"/>
                  <a:pathLst>
                    <a:path extrusionOk="0" h="1256" w="1256">
                      <a:moveTo>
                        <a:pt x="566" y="0"/>
                      </a:moveTo>
                      <a:lnTo>
                        <a:pt x="468" y="25"/>
                      </a:lnTo>
                      <a:lnTo>
                        <a:pt x="345" y="49"/>
                      </a:lnTo>
                      <a:lnTo>
                        <a:pt x="246" y="123"/>
                      </a:lnTo>
                      <a:lnTo>
                        <a:pt x="148" y="197"/>
                      </a:lnTo>
                      <a:lnTo>
                        <a:pt x="74" y="320"/>
                      </a:lnTo>
                      <a:lnTo>
                        <a:pt x="25" y="419"/>
                      </a:lnTo>
                      <a:lnTo>
                        <a:pt x="0" y="542"/>
                      </a:lnTo>
                      <a:lnTo>
                        <a:pt x="0" y="665"/>
                      </a:lnTo>
                      <a:lnTo>
                        <a:pt x="0" y="788"/>
                      </a:lnTo>
                      <a:lnTo>
                        <a:pt x="50" y="911"/>
                      </a:lnTo>
                      <a:lnTo>
                        <a:pt x="123" y="1009"/>
                      </a:lnTo>
                      <a:lnTo>
                        <a:pt x="197" y="1108"/>
                      </a:lnTo>
                      <a:lnTo>
                        <a:pt x="296" y="1181"/>
                      </a:lnTo>
                      <a:lnTo>
                        <a:pt x="419" y="1231"/>
                      </a:lnTo>
                      <a:lnTo>
                        <a:pt x="542" y="1255"/>
                      </a:lnTo>
                      <a:lnTo>
                        <a:pt x="788" y="1255"/>
                      </a:lnTo>
                      <a:lnTo>
                        <a:pt x="886" y="1206"/>
                      </a:lnTo>
                      <a:lnTo>
                        <a:pt x="985" y="1132"/>
                      </a:lnTo>
                      <a:lnTo>
                        <a:pt x="1083" y="1058"/>
                      </a:lnTo>
                      <a:lnTo>
                        <a:pt x="1157" y="960"/>
                      </a:lnTo>
                      <a:lnTo>
                        <a:pt x="1206" y="837"/>
                      </a:lnTo>
                      <a:lnTo>
                        <a:pt x="1255" y="714"/>
                      </a:lnTo>
                      <a:lnTo>
                        <a:pt x="1255" y="591"/>
                      </a:lnTo>
                      <a:lnTo>
                        <a:pt x="1231" y="468"/>
                      </a:lnTo>
                      <a:lnTo>
                        <a:pt x="1181" y="345"/>
                      </a:lnTo>
                      <a:lnTo>
                        <a:pt x="1132" y="246"/>
                      </a:lnTo>
                      <a:lnTo>
                        <a:pt x="1034" y="148"/>
                      </a:lnTo>
                      <a:lnTo>
                        <a:pt x="935" y="74"/>
                      </a:lnTo>
                      <a:lnTo>
                        <a:pt x="812" y="25"/>
                      </a:lnTo>
                      <a:lnTo>
                        <a:pt x="689"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6" name="Google Shape;1096;p15"/>
                <p:cNvSpPr/>
                <p:nvPr/>
              </p:nvSpPr>
              <p:spPr>
                <a:xfrm>
                  <a:off x="-3143677" y="782667"/>
                  <a:ext cx="30574" cy="39960"/>
                </a:xfrm>
                <a:custGeom>
                  <a:rect b="b" l="l" r="r" t="t"/>
                  <a:pathLst>
                    <a:path extrusionOk="0" h="1256" w="961">
                      <a:moveTo>
                        <a:pt x="321" y="0"/>
                      </a:moveTo>
                      <a:lnTo>
                        <a:pt x="148" y="25"/>
                      </a:lnTo>
                      <a:lnTo>
                        <a:pt x="1" y="99"/>
                      </a:lnTo>
                      <a:lnTo>
                        <a:pt x="99" y="173"/>
                      </a:lnTo>
                      <a:lnTo>
                        <a:pt x="173" y="271"/>
                      </a:lnTo>
                      <a:lnTo>
                        <a:pt x="222" y="369"/>
                      </a:lnTo>
                      <a:lnTo>
                        <a:pt x="271" y="468"/>
                      </a:lnTo>
                      <a:lnTo>
                        <a:pt x="271" y="591"/>
                      </a:lnTo>
                      <a:lnTo>
                        <a:pt x="271" y="714"/>
                      </a:lnTo>
                      <a:lnTo>
                        <a:pt x="247" y="837"/>
                      </a:lnTo>
                      <a:lnTo>
                        <a:pt x="198" y="960"/>
                      </a:lnTo>
                      <a:lnTo>
                        <a:pt x="99" y="1083"/>
                      </a:lnTo>
                      <a:lnTo>
                        <a:pt x="1" y="1157"/>
                      </a:lnTo>
                      <a:lnTo>
                        <a:pt x="1" y="1181"/>
                      </a:lnTo>
                      <a:lnTo>
                        <a:pt x="124" y="1231"/>
                      </a:lnTo>
                      <a:lnTo>
                        <a:pt x="247" y="1255"/>
                      </a:lnTo>
                      <a:lnTo>
                        <a:pt x="493" y="1255"/>
                      </a:lnTo>
                      <a:lnTo>
                        <a:pt x="591" y="1206"/>
                      </a:lnTo>
                      <a:lnTo>
                        <a:pt x="690" y="1132"/>
                      </a:lnTo>
                      <a:lnTo>
                        <a:pt x="788" y="1058"/>
                      </a:lnTo>
                      <a:lnTo>
                        <a:pt x="862" y="960"/>
                      </a:lnTo>
                      <a:lnTo>
                        <a:pt x="911" y="837"/>
                      </a:lnTo>
                      <a:lnTo>
                        <a:pt x="960" y="714"/>
                      </a:lnTo>
                      <a:lnTo>
                        <a:pt x="960" y="591"/>
                      </a:lnTo>
                      <a:lnTo>
                        <a:pt x="936" y="468"/>
                      </a:lnTo>
                      <a:lnTo>
                        <a:pt x="886" y="345"/>
                      </a:lnTo>
                      <a:lnTo>
                        <a:pt x="837" y="246"/>
                      </a:lnTo>
                      <a:lnTo>
                        <a:pt x="739" y="148"/>
                      </a:lnTo>
                      <a:lnTo>
                        <a:pt x="640" y="74"/>
                      </a:lnTo>
                      <a:lnTo>
                        <a:pt x="468" y="25"/>
                      </a:lnTo>
                      <a:lnTo>
                        <a:pt x="321"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nvGrpSpPr>
          <p:cNvPr id="1097" name="Google Shape;1097;p15"/>
          <p:cNvGrpSpPr/>
          <p:nvPr/>
        </p:nvGrpSpPr>
        <p:grpSpPr>
          <a:xfrm>
            <a:off x="623501" y="3344466"/>
            <a:ext cx="8186235" cy="914411"/>
            <a:chOff x="731425" y="3196583"/>
            <a:chExt cx="7949599" cy="914411"/>
          </a:xfrm>
        </p:grpSpPr>
        <p:sp>
          <p:nvSpPr>
            <p:cNvPr id="1098" name="Google Shape;1098;p15"/>
            <p:cNvSpPr txBox="1"/>
            <p:nvPr/>
          </p:nvSpPr>
          <p:spPr>
            <a:xfrm>
              <a:off x="1545048" y="3196583"/>
              <a:ext cx="4648680" cy="265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Solar Heat</a:t>
              </a:r>
              <a:endParaRPr b="1" i="0" sz="1800" u="none" cap="none" strike="noStrike">
                <a:solidFill>
                  <a:srgbClr val="000000"/>
                </a:solidFill>
                <a:latin typeface="Arial"/>
                <a:ea typeface="Arial"/>
                <a:cs typeface="Arial"/>
                <a:sym typeface="Arial"/>
              </a:endParaRPr>
            </a:p>
          </p:txBody>
        </p:sp>
        <p:sp>
          <p:nvSpPr>
            <p:cNvPr id="1099" name="Google Shape;1099;p15"/>
            <p:cNvSpPr txBox="1"/>
            <p:nvPr/>
          </p:nvSpPr>
          <p:spPr>
            <a:xfrm>
              <a:off x="1539300" y="3642694"/>
              <a:ext cx="7141724" cy="468300"/>
            </a:xfrm>
            <a:prstGeom prst="rect">
              <a:avLst/>
            </a:prstGeom>
            <a:noFill/>
            <a:ln>
              <a:noFill/>
            </a:ln>
          </p:spPr>
          <p:txBody>
            <a:bodyPr anchorCtr="0" anchor="ctr" bIns="91425" lIns="91425" spcFirstLastPara="1" rIns="91425" wrap="square" tIns="91425">
              <a:noAutofit/>
            </a:bodyPr>
            <a:lstStyle/>
            <a:p>
              <a:pPr indent="-342900" lvl="0" marL="342900" marR="0" rtl="0" algn="just">
                <a:lnSpc>
                  <a:spcPct val="100000"/>
                </a:lnSpc>
                <a:spcBef>
                  <a:spcPts val="0"/>
                </a:spcBef>
                <a:spcAft>
                  <a:spcPts val="0"/>
                </a:spcAft>
                <a:buClr>
                  <a:srgbClr val="000000"/>
                </a:buClr>
                <a:buSzPts val="1600"/>
                <a:buFont typeface="Arial"/>
                <a:buChar char="-"/>
              </a:pPr>
              <a:r>
                <a:rPr b="0" i="0" lang="en-US" sz="1600" u="none" cap="none" strike="noStrike">
                  <a:solidFill>
                    <a:srgbClr val="000000"/>
                  </a:solidFill>
                  <a:latin typeface="Arial"/>
                  <a:ea typeface="Arial"/>
                  <a:cs typeface="Arial"/>
                  <a:sym typeface="Arial"/>
                </a:rPr>
                <a:t>Solar themal – Solar heat</a:t>
              </a:r>
              <a:br>
                <a:rPr b="0" i="0" lang="en-US" sz="1600" u="none" cap="none" strike="noStrike">
                  <a:solidFill>
                    <a:srgbClr val="000000"/>
                  </a:solidFill>
                  <a:latin typeface="Arial"/>
                  <a:ea typeface="Arial"/>
                  <a:cs typeface="Arial"/>
                  <a:sym typeface="Arial"/>
                </a:rPr>
              </a:br>
              <a:r>
                <a:rPr b="0" i="0" lang="en-US" sz="1600" u="none" cap="none" strike="noStrike">
                  <a:solidFill>
                    <a:srgbClr val="000000"/>
                  </a:solidFill>
                  <a:latin typeface="Arial"/>
                  <a:ea typeface="Arial"/>
                  <a:cs typeface="Arial"/>
                  <a:sym typeface="Arial"/>
                </a:rPr>
                <a:t>Heat recovery serves the following purposes: drying, heat supply support, etc.</a:t>
              </a:r>
              <a:endParaRPr b="0" i="0" sz="1600" u="none" cap="none" strike="noStrike">
                <a:solidFill>
                  <a:srgbClr val="000000"/>
                </a:solidFill>
                <a:latin typeface="Arial"/>
                <a:ea typeface="Arial"/>
                <a:cs typeface="Arial"/>
                <a:sym typeface="Arial"/>
              </a:endParaRPr>
            </a:p>
          </p:txBody>
        </p:sp>
        <p:grpSp>
          <p:nvGrpSpPr>
            <p:cNvPr id="1100" name="Google Shape;1100;p15"/>
            <p:cNvGrpSpPr/>
            <p:nvPr/>
          </p:nvGrpSpPr>
          <p:grpSpPr>
            <a:xfrm>
              <a:off x="731425" y="3242279"/>
              <a:ext cx="640200" cy="640200"/>
              <a:chOff x="731425" y="3242279"/>
              <a:chExt cx="640200" cy="640200"/>
            </a:xfrm>
          </p:grpSpPr>
          <p:sp>
            <p:nvSpPr>
              <p:cNvPr id="1101" name="Google Shape;1101;p15"/>
              <p:cNvSpPr/>
              <p:nvPr/>
            </p:nvSpPr>
            <p:spPr>
              <a:xfrm>
                <a:off x="731425" y="3242279"/>
                <a:ext cx="640200" cy="640200"/>
              </a:xfrm>
              <a:prstGeom prst="ellipse">
                <a:avLst/>
              </a:prstGeom>
              <a:solidFill>
                <a:schemeClr val="lt2"/>
              </a:solidFill>
              <a:ln cap="flat" cmpd="sng" w="38100">
                <a:solidFill>
                  <a:srgbClr val="D5D1B7"/>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102" name="Google Shape;1102;p15"/>
              <p:cNvGrpSpPr/>
              <p:nvPr/>
            </p:nvGrpSpPr>
            <p:grpSpPr>
              <a:xfrm>
                <a:off x="885932" y="3397578"/>
                <a:ext cx="331187" cy="329602"/>
                <a:chOff x="-385810" y="1877805"/>
                <a:chExt cx="331187" cy="329602"/>
              </a:xfrm>
            </p:grpSpPr>
            <p:sp>
              <p:nvSpPr>
                <p:cNvPr id="1103" name="Google Shape;1103;p15"/>
                <p:cNvSpPr/>
                <p:nvPr/>
              </p:nvSpPr>
              <p:spPr>
                <a:xfrm>
                  <a:off x="-385810" y="1945920"/>
                  <a:ext cx="173837" cy="261487"/>
                </a:xfrm>
                <a:custGeom>
                  <a:rect b="b" l="l" r="r" t="t"/>
                  <a:pathLst>
                    <a:path extrusionOk="0" h="8219" w="5464">
                      <a:moveTo>
                        <a:pt x="2732" y="1"/>
                      </a:moveTo>
                      <a:lnTo>
                        <a:pt x="2609" y="99"/>
                      </a:lnTo>
                      <a:lnTo>
                        <a:pt x="2314" y="370"/>
                      </a:lnTo>
                      <a:lnTo>
                        <a:pt x="1871" y="813"/>
                      </a:lnTo>
                      <a:lnTo>
                        <a:pt x="1625" y="1083"/>
                      </a:lnTo>
                      <a:lnTo>
                        <a:pt x="1379" y="1428"/>
                      </a:lnTo>
                      <a:lnTo>
                        <a:pt x="1108" y="1772"/>
                      </a:lnTo>
                      <a:lnTo>
                        <a:pt x="862" y="2166"/>
                      </a:lnTo>
                      <a:lnTo>
                        <a:pt x="641" y="2609"/>
                      </a:lnTo>
                      <a:lnTo>
                        <a:pt x="444" y="3076"/>
                      </a:lnTo>
                      <a:lnTo>
                        <a:pt x="271" y="3593"/>
                      </a:lnTo>
                      <a:lnTo>
                        <a:pt x="124" y="4134"/>
                      </a:lnTo>
                      <a:lnTo>
                        <a:pt x="50" y="4725"/>
                      </a:lnTo>
                      <a:lnTo>
                        <a:pt x="25" y="5020"/>
                      </a:lnTo>
                      <a:lnTo>
                        <a:pt x="1" y="5315"/>
                      </a:lnTo>
                      <a:lnTo>
                        <a:pt x="25" y="5611"/>
                      </a:lnTo>
                      <a:lnTo>
                        <a:pt x="75" y="5906"/>
                      </a:lnTo>
                      <a:lnTo>
                        <a:pt x="124" y="6177"/>
                      </a:lnTo>
                      <a:lnTo>
                        <a:pt x="222" y="6447"/>
                      </a:lnTo>
                      <a:lnTo>
                        <a:pt x="345" y="6718"/>
                      </a:lnTo>
                      <a:lnTo>
                        <a:pt x="468" y="6939"/>
                      </a:lnTo>
                      <a:lnTo>
                        <a:pt x="641" y="7161"/>
                      </a:lnTo>
                      <a:lnTo>
                        <a:pt x="813" y="7382"/>
                      </a:lnTo>
                      <a:lnTo>
                        <a:pt x="1010" y="7555"/>
                      </a:lnTo>
                      <a:lnTo>
                        <a:pt x="1206" y="7727"/>
                      </a:lnTo>
                      <a:lnTo>
                        <a:pt x="1428" y="7874"/>
                      </a:lnTo>
                      <a:lnTo>
                        <a:pt x="1674" y="7997"/>
                      </a:lnTo>
                      <a:lnTo>
                        <a:pt x="1920" y="8096"/>
                      </a:lnTo>
                      <a:lnTo>
                        <a:pt x="2191" y="8170"/>
                      </a:lnTo>
                      <a:lnTo>
                        <a:pt x="2461" y="8219"/>
                      </a:lnTo>
                      <a:lnTo>
                        <a:pt x="3027" y="8219"/>
                      </a:lnTo>
                      <a:lnTo>
                        <a:pt x="3298" y="8170"/>
                      </a:lnTo>
                      <a:lnTo>
                        <a:pt x="3544" y="8096"/>
                      </a:lnTo>
                      <a:lnTo>
                        <a:pt x="3790" y="7997"/>
                      </a:lnTo>
                      <a:lnTo>
                        <a:pt x="4036" y="7874"/>
                      </a:lnTo>
                      <a:lnTo>
                        <a:pt x="4258" y="7727"/>
                      </a:lnTo>
                      <a:lnTo>
                        <a:pt x="4479" y="7555"/>
                      </a:lnTo>
                      <a:lnTo>
                        <a:pt x="4676" y="7382"/>
                      </a:lnTo>
                      <a:lnTo>
                        <a:pt x="4848" y="7161"/>
                      </a:lnTo>
                      <a:lnTo>
                        <a:pt x="4996" y="6939"/>
                      </a:lnTo>
                      <a:lnTo>
                        <a:pt x="5143" y="6718"/>
                      </a:lnTo>
                      <a:lnTo>
                        <a:pt x="5242" y="6447"/>
                      </a:lnTo>
                      <a:lnTo>
                        <a:pt x="5340" y="6177"/>
                      </a:lnTo>
                      <a:lnTo>
                        <a:pt x="5414" y="5906"/>
                      </a:lnTo>
                      <a:lnTo>
                        <a:pt x="5439" y="5611"/>
                      </a:lnTo>
                      <a:lnTo>
                        <a:pt x="5463" y="5315"/>
                      </a:lnTo>
                      <a:lnTo>
                        <a:pt x="5463" y="5020"/>
                      </a:lnTo>
                      <a:lnTo>
                        <a:pt x="5439" y="4700"/>
                      </a:lnTo>
                      <a:lnTo>
                        <a:pt x="5340" y="4134"/>
                      </a:lnTo>
                      <a:lnTo>
                        <a:pt x="5217" y="3568"/>
                      </a:lnTo>
                      <a:lnTo>
                        <a:pt x="5045" y="3076"/>
                      </a:lnTo>
                      <a:lnTo>
                        <a:pt x="4824" y="2584"/>
                      </a:lnTo>
                      <a:lnTo>
                        <a:pt x="4602" y="2166"/>
                      </a:lnTo>
                      <a:lnTo>
                        <a:pt x="4356" y="1748"/>
                      </a:lnTo>
                      <a:lnTo>
                        <a:pt x="4110" y="1403"/>
                      </a:lnTo>
                      <a:lnTo>
                        <a:pt x="3839" y="1083"/>
                      </a:lnTo>
                      <a:lnTo>
                        <a:pt x="3593" y="788"/>
                      </a:lnTo>
                      <a:lnTo>
                        <a:pt x="3175" y="370"/>
                      </a:lnTo>
                      <a:lnTo>
                        <a:pt x="2855" y="99"/>
                      </a:lnTo>
                      <a:lnTo>
                        <a:pt x="2732" y="1"/>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4" name="Google Shape;1104;p15"/>
                <p:cNvSpPr/>
                <p:nvPr/>
              </p:nvSpPr>
              <p:spPr>
                <a:xfrm>
                  <a:off x="-312987" y="1945920"/>
                  <a:ext cx="101013" cy="261487"/>
                </a:xfrm>
                <a:custGeom>
                  <a:rect b="b" l="l" r="r" t="t"/>
                  <a:pathLst>
                    <a:path extrusionOk="0" h="8219" w="3175">
                      <a:moveTo>
                        <a:pt x="443" y="1"/>
                      </a:moveTo>
                      <a:lnTo>
                        <a:pt x="320" y="99"/>
                      </a:lnTo>
                      <a:lnTo>
                        <a:pt x="0" y="394"/>
                      </a:lnTo>
                      <a:lnTo>
                        <a:pt x="320" y="714"/>
                      </a:lnTo>
                      <a:lnTo>
                        <a:pt x="665" y="1132"/>
                      </a:lnTo>
                      <a:lnTo>
                        <a:pt x="1058" y="1625"/>
                      </a:lnTo>
                      <a:lnTo>
                        <a:pt x="1230" y="1895"/>
                      </a:lnTo>
                      <a:lnTo>
                        <a:pt x="1427" y="2190"/>
                      </a:lnTo>
                      <a:lnTo>
                        <a:pt x="1575" y="2510"/>
                      </a:lnTo>
                      <a:lnTo>
                        <a:pt x="1747" y="2855"/>
                      </a:lnTo>
                      <a:lnTo>
                        <a:pt x="1895" y="3224"/>
                      </a:lnTo>
                      <a:lnTo>
                        <a:pt x="2018" y="3593"/>
                      </a:lnTo>
                      <a:lnTo>
                        <a:pt x="2116" y="4011"/>
                      </a:lnTo>
                      <a:lnTo>
                        <a:pt x="2190" y="4430"/>
                      </a:lnTo>
                      <a:lnTo>
                        <a:pt x="2239" y="4873"/>
                      </a:lnTo>
                      <a:lnTo>
                        <a:pt x="2264" y="5315"/>
                      </a:lnTo>
                      <a:lnTo>
                        <a:pt x="2239" y="5586"/>
                      </a:lnTo>
                      <a:lnTo>
                        <a:pt x="2215" y="5857"/>
                      </a:lnTo>
                      <a:lnTo>
                        <a:pt x="2165" y="6103"/>
                      </a:lnTo>
                      <a:lnTo>
                        <a:pt x="2092" y="6349"/>
                      </a:lnTo>
                      <a:lnTo>
                        <a:pt x="1993" y="6570"/>
                      </a:lnTo>
                      <a:lnTo>
                        <a:pt x="1870" y="6792"/>
                      </a:lnTo>
                      <a:lnTo>
                        <a:pt x="1747" y="7013"/>
                      </a:lnTo>
                      <a:lnTo>
                        <a:pt x="1600" y="7210"/>
                      </a:lnTo>
                      <a:lnTo>
                        <a:pt x="1452" y="7382"/>
                      </a:lnTo>
                      <a:lnTo>
                        <a:pt x="1280" y="7555"/>
                      </a:lnTo>
                      <a:lnTo>
                        <a:pt x="1083" y="7702"/>
                      </a:lnTo>
                      <a:lnTo>
                        <a:pt x="886" y="7850"/>
                      </a:lnTo>
                      <a:lnTo>
                        <a:pt x="665" y="7973"/>
                      </a:lnTo>
                      <a:lnTo>
                        <a:pt x="468" y="8047"/>
                      </a:lnTo>
                      <a:lnTo>
                        <a:pt x="222" y="8145"/>
                      </a:lnTo>
                      <a:lnTo>
                        <a:pt x="0" y="8194"/>
                      </a:lnTo>
                      <a:lnTo>
                        <a:pt x="222" y="8219"/>
                      </a:lnTo>
                      <a:lnTo>
                        <a:pt x="738" y="8219"/>
                      </a:lnTo>
                      <a:lnTo>
                        <a:pt x="1009" y="8170"/>
                      </a:lnTo>
                      <a:lnTo>
                        <a:pt x="1255" y="8096"/>
                      </a:lnTo>
                      <a:lnTo>
                        <a:pt x="1501" y="7997"/>
                      </a:lnTo>
                      <a:lnTo>
                        <a:pt x="1747" y="7874"/>
                      </a:lnTo>
                      <a:lnTo>
                        <a:pt x="1969" y="7727"/>
                      </a:lnTo>
                      <a:lnTo>
                        <a:pt x="2190" y="7555"/>
                      </a:lnTo>
                      <a:lnTo>
                        <a:pt x="2387" y="7382"/>
                      </a:lnTo>
                      <a:lnTo>
                        <a:pt x="2559" y="7161"/>
                      </a:lnTo>
                      <a:lnTo>
                        <a:pt x="2707" y="6939"/>
                      </a:lnTo>
                      <a:lnTo>
                        <a:pt x="2854" y="6718"/>
                      </a:lnTo>
                      <a:lnTo>
                        <a:pt x="2953" y="6447"/>
                      </a:lnTo>
                      <a:lnTo>
                        <a:pt x="3051" y="6177"/>
                      </a:lnTo>
                      <a:lnTo>
                        <a:pt x="3125" y="5906"/>
                      </a:lnTo>
                      <a:lnTo>
                        <a:pt x="3150" y="5611"/>
                      </a:lnTo>
                      <a:lnTo>
                        <a:pt x="3174" y="5315"/>
                      </a:lnTo>
                      <a:lnTo>
                        <a:pt x="3174" y="5020"/>
                      </a:lnTo>
                      <a:lnTo>
                        <a:pt x="3150" y="4700"/>
                      </a:lnTo>
                      <a:lnTo>
                        <a:pt x="3051" y="4134"/>
                      </a:lnTo>
                      <a:lnTo>
                        <a:pt x="2928" y="3568"/>
                      </a:lnTo>
                      <a:lnTo>
                        <a:pt x="2756" y="3076"/>
                      </a:lnTo>
                      <a:lnTo>
                        <a:pt x="2535" y="2584"/>
                      </a:lnTo>
                      <a:lnTo>
                        <a:pt x="2313" y="2166"/>
                      </a:lnTo>
                      <a:lnTo>
                        <a:pt x="2067" y="1748"/>
                      </a:lnTo>
                      <a:lnTo>
                        <a:pt x="1821" y="1403"/>
                      </a:lnTo>
                      <a:lnTo>
                        <a:pt x="1550" y="1083"/>
                      </a:lnTo>
                      <a:lnTo>
                        <a:pt x="1304" y="788"/>
                      </a:lnTo>
                      <a:lnTo>
                        <a:pt x="886" y="370"/>
                      </a:lnTo>
                      <a:lnTo>
                        <a:pt x="566" y="99"/>
                      </a:lnTo>
                      <a:lnTo>
                        <a:pt x="443" y="1"/>
                      </a:lnTo>
                      <a:close/>
                    </a:path>
                  </a:pathLst>
                </a:custGeom>
                <a:solidFill>
                  <a:srgbClr val="87C6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5" name="Google Shape;1105;p15"/>
                <p:cNvSpPr/>
                <p:nvPr/>
              </p:nvSpPr>
              <p:spPr>
                <a:xfrm>
                  <a:off x="-211246" y="1877805"/>
                  <a:ext cx="113548" cy="166011"/>
                </a:xfrm>
                <a:custGeom>
                  <a:rect b="b" l="l" r="r" t="t"/>
                  <a:pathLst>
                    <a:path extrusionOk="0" h="5218" w="3569">
                      <a:moveTo>
                        <a:pt x="1773" y="1"/>
                      </a:moveTo>
                      <a:lnTo>
                        <a:pt x="1699" y="50"/>
                      </a:lnTo>
                      <a:lnTo>
                        <a:pt x="1502" y="222"/>
                      </a:lnTo>
                      <a:lnTo>
                        <a:pt x="1231" y="493"/>
                      </a:lnTo>
                      <a:lnTo>
                        <a:pt x="887" y="887"/>
                      </a:lnTo>
                      <a:lnTo>
                        <a:pt x="739" y="1108"/>
                      </a:lnTo>
                      <a:lnTo>
                        <a:pt x="567" y="1379"/>
                      </a:lnTo>
                      <a:lnTo>
                        <a:pt x="419" y="1649"/>
                      </a:lnTo>
                      <a:lnTo>
                        <a:pt x="296" y="1945"/>
                      </a:lnTo>
                      <a:lnTo>
                        <a:pt x="173" y="2265"/>
                      </a:lnTo>
                      <a:lnTo>
                        <a:pt x="75" y="2609"/>
                      </a:lnTo>
                      <a:lnTo>
                        <a:pt x="26" y="2978"/>
                      </a:lnTo>
                      <a:lnTo>
                        <a:pt x="1" y="3372"/>
                      </a:lnTo>
                      <a:lnTo>
                        <a:pt x="26" y="3569"/>
                      </a:lnTo>
                      <a:lnTo>
                        <a:pt x="50" y="3741"/>
                      </a:lnTo>
                      <a:lnTo>
                        <a:pt x="75" y="3913"/>
                      </a:lnTo>
                      <a:lnTo>
                        <a:pt x="149" y="4085"/>
                      </a:lnTo>
                      <a:lnTo>
                        <a:pt x="222" y="4258"/>
                      </a:lnTo>
                      <a:lnTo>
                        <a:pt x="321" y="4405"/>
                      </a:lnTo>
                      <a:lnTo>
                        <a:pt x="419" y="4553"/>
                      </a:lnTo>
                      <a:lnTo>
                        <a:pt x="518" y="4676"/>
                      </a:lnTo>
                      <a:lnTo>
                        <a:pt x="641" y="4799"/>
                      </a:lnTo>
                      <a:lnTo>
                        <a:pt x="788" y="4897"/>
                      </a:lnTo>
                      <a:lnTo>
                        <a:pt x="936" y="4996"/>
                      </a:lnTo>
                      <a:lnTo>
                        <a:pt x="1084" y="5070"/>
                      </a:lnTo>
                      <a:lnTo>
                        <a:pt x="1256" y="5143"/>
                      </a:lnTo>
                      <a:lnTo>
                        <a:pt x="1428" y="5168"/>
                      </a:lnTo>
                      <a:lnTo>
                        <a:pt x="1600" y="5217"/>
                      </a:lnTo>
                      <a:lnTo>
                        <a:pt x="1969" y="5217"/>
                      </a:lnTo>
                      <a:lnTo>
                        <a:pt x="2142" y="5168"/>
                      </a:lnTo>
                      <a:lnTo>
                        <a:pt x="2314" y="5143"/>
                      </a:lnTo>
                      <a:lnTo>
                        <a:pt x="2462" y="5070"/>
                      </a:lnTo>
                      <a:lnTo>
                        <a:pt x="2634" y="4996"/>
                      </a:lnTo>
                      <a:lnTo>
                        <a:pt x="2781" y="4897"/>
                      </a:lnTo>
                      <a:lnTo>
                        <a:pt x="2904" y="4799"/>
                      </a:lnTo>
                      <a:lnTo>
                        <a:pt x="3027" y="4676"/>
                      </a:lnTo>
                      <a:lnTo>
                        <a:pt x="3151" y="4553"/>
                      </a:lnTo>
                      <a:lnTo>
                        <a:pt x="3249" y="4405"/>
                      </a:lnTo>
                      <a:lnTo>
                        <a:pt x="3347" y="4258"/>
                      </a:lnTo>
                      <a:lnTo>
                        <a:pt x="3421" y="4085"/>
                      </a:lnTo>
                      <a:lnTo>
                        <a:pt x="3470" y="3913"/>
                      </a:lnTo>
                      <a:lnTo>
                        <a:pt x="3520" y="3741"/>
                      </a:lnTo>
                      <a:lnTo>
                        <a:pt x="3544" y="3569"/>
                      </a:lnTo>
                      <a:lnTo>
                        <a:pt x="3569" y="3372"/>
                      </a:lnTo>
                      <a:lnTo>
                        <a:pt x="3544" y="2978"/>
                      </a:lnTo>
                      <a:lnTo>
                        <a:pt x="3470" y="2609"/>
                      </a:lnTo>
                      <a:lnTo>
                        <a:pt x="3397" y="2265"/>
                      </a:lnTo>
                      <a:lnTo>
                        <a:pt x="3274" y="1945"/>
                      </a:lnTo>
                      <a:lnTo>
                        <a:pt x="3151" y="1625"/>
                      </a:lnTo>
                      <a:lnTo>
                        <a:pt x="3003" y="1354"/>
                      </a:lnTo>
                      <a:lnTo>
                        <a:pt x="2831" y="1108"/>
                      </a:lnTo>
                      <a:lnTo>
                        <a:pt x="2658" y="862"/>
                      </a:lnTo>
                      <a:lnTo>
                        <a:pt x="2339" y="493"/>
                      </a:lnTo>
                      <a:lnTo>
                        <a:pt x="2068" y="222"/>
                      </a:lnTo>
                      <a:lnTo>
                        <a:pt x="1846" y="50"/>
                      </a:lnTo>
                      <a:lnTo>
                        <a:pt x="1773" y="1"/>
                      </a:lnTo>
                      <a:close/>
                    </a:path>
                  </a:pathLst>
                </a:custGeom>
                <a:solidFill>
                  <a:srgbClr val="87C6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6" name="Google Shape;1106;p15"/>
                <p:cNvSpPr/>
                <p:nvPr/>
              </p:nvSpPr>
              <p:spPr>
                <a:xfrm>
                  <a:off x="-168965" y="1877805"/>
                  <a:ext cx="71266" cy="166011"/>
                </a:xfrm>
                <a:custGeom>
                  <a:rect b="b" l="l" r="r" t="t"/>
                  <a:pathLst>
                    <a:path extrusionOk="0" h="5218" w="2240">
                      <a:moveTo>
                        <a:pt x="444" y="1"/>
                      </a:moveTo>
                      <a:lnTo>
                        <a:pt x="321" y="99"/>
                      </a:lnTo>
                      <a:lnTo>
                        <a:pt x="1" y="395"/>
                      </a:lnTo>
                      <a:lnTo>
                        <a:pt x="198" y="616"/>
                      </a:lnTo>
                      <a:lnTo>
                        <a:pt x="419" y="887"/>
                      </a:lnTo>
                      <a:lnTo>
                        <a:pt x="640" y="1182"/>
                      </a:lnTo>
                      <a:lnTo>
                        <a:pt x="862" y="1551"/>
                      </a:lnTo>
                      <a:lnTo>
                        <a:pt x="1034" y="1945"/>
                      </a:lnTo>
                      <a:lnTo>
                        <a:pt x="1182" y="2363"/>
                      </a:lnTo>
                      <a:lnTo>
                        <a:pt x="1231" y="2609"/>
                      </a:lnTo>
                      <a:lnTo>
                        <a:pt x="1280" y="2855"/>
                      </a:lnTo>
                      <a:lnTo>
                        <a:pt x="1305" y="3101"/>
                      </a:lnTo>
                      <a:lnTo>
                        <a:pt x="1305" y="3372"/>
                      </a:lnTo>
                      <a:lnTo>
                        <a:pt x="1280" y="3692"/>
                      </a:lnTo>
                      <a:lnTo>
                        <a:pt x="1206" y="3987"/>
                      </a:lnTo>
                      <a:lnTo>
                        <a:pt x="1083" y="4258"/>
                      </a:lnTo>
                      <a:lnTo>
                        <a:pt x="936" y="4504"/>
                      </a:lnTo>
                      <a:lnTo>
                        <a:pt x="739" y="4725"/>
                      </a:lnTo>
                      <a:lnTo>
                        <a:pt x="517" y="4897"/>
                      </a:lnTo>
                      <a:lnTo>
                        <a:pt x="271" y="5045"/>
                      </a:lnTo>
                      <a:lnTo>
                        <a:pt x="1" y="5143"/>
                      </a:lnTo>
                      <a:lnTo>
                        <a:pt x="222" y="5193"/>
                      </a:lnTo>
                      <a:lnTo>
                        <a:pt x="444" y="5217"/>
                      </a:lnTo>
                      <a:lnTo>
                        <a:pt x="640" y="5217"/>
                      </a:lnTo>
                      <a:lnTo>
                        <a:pt x="813" y="5168"/>
                      </a:lnTo>
                      <a:lnTo>
                        <a:pt x="985" y="5143"/>
                      </a:lnTo>
                      <a:lnTo>
                        <a:pt x="1133" y="5070"/>
                      </a:lnTo>
                      <a:lnTo>
                        <a:pt x="1305" y="4996"/>
                      </a:lnTo>
                      <a:lnTo>
                        <a:pt x="1452" y="4897"/>
                      </a:lnTo>
                      <a:lnTo>
                        <a:pt x="1575" y="4799"/>
                      </a:lnTo>
                      <a:lnTo>
                        <a:pt x="1698" y="4676"/>
                      </a:lnTo>
                      <a:lnTo>
                        <a:pt x="1822" y="4553"/>
                      </a:lnTo>
                      <a:lnTo>
                        <a:pt x="1920" y="4405"/>
                      </a:lnTo>
                      <a:lnTo>
                        <a:pt x="2018" y="4258"/>
                      </a:lnTo>
                      <a:lnTo>
                        <a:pt x="2092" y="4085"/>
                      </a:lnTo>
                      <a:lnTo>
                        <a:pt x="2141" y="3913"/>
                      </a:lnTo>
                      <a:lnTo>
                        <a:pt x="2191" y="3741"/>
                      </a:lnTo>
                      <a:lnTo>
                        <a:pt x="2215" y="3569"/>
                      </a:lnTo>
                      <a:lnTo>
                        <a:pt x="2240" y="3372"/>
                      </a:lnTo>
                      <a:lnTo>
                        <a:pt x="2215" y="2978"/>
                      </a:lnTo>
                      <a:lnTo>
                        <a:pt x="2141" y="2609"/>
                      </a:lnTo>
                      <a:lnTo>
                        <a:pt x="2068" y="2265"/>
                      </a:lnTo>
                      <a:lnTo>
                        <a:pt x="1945" y="1945"/>
                      </a:lnTo>
                      <a:lnTo>
                        <a:pt x="1822" y="1625"/>
                      </a:lnTo>
                      <a:lnTo>
                        <a:pt x="1674" y="1354"/>
                      </a:lnTo>
                      <a:lnTo>
                        <a:pt x="1502" y="1108"/>
                      </a:lnTo>
                      <a:lnTo>
                        <a:pt x="1329" y="862"/>
                      </a:lnTo>
                      <a:lnTo>
                        <a:pt x="1010" y="493"/>
                      </a:lnTo>
                      <a:lnTo>
                        <a:pt x="739" y="222"/>
                      </a:lnTo>
                      <a:lnTo>
                        <a:pt x="517" y="50"/>
                      </a:lnTo>
                      <a:lnTo>
                        <a:pt x="444" y="1"/>
                      </a:lnTo>
                      <a:close/>
                    </a:path>
                  </a:pathLst>
                </a:custGeom>
                <a:solidFill>
                  <a:srgbClr val="87C6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7" name="Google Shape;1107;p15"/>
                <p:cNvSpPr/>
                <p:nvPr/>
              </p:nvSpPr>
              <p:spPr>
                <a:xfrm>
                  <a:off x="-132156" y="2057874"/>
                  <a:ext cx="77533" cy="112752"/>
                </a:xfrm>
                <a:custGeom>
                  <a:rect b="b" l="l" r="r" t="t"/>
                  <a:pathLst>
                    <a:path extrusionOk="0" h="3544" w="2437">
                      <a:moveTo>
                        <a:pt x="1206" y="0"/>
                      </a:moveTo>
                      <a:lnTo>
                        <a:pt x="1034" y="148"/>
                      </a:lnTo>
                      <a:lnTo>
                        <a:pt x="837" y="345"/>
                      </a:lnTo>
                      <a:lnTo>
                        <a:pt x="615" y="591"/>
                      </a:lnTo>
                      <a:lnTo>
                        <a:pt x="394" y="935"/>
                      </a:lnTo>
                      <a:lnTo>
                        <a:pt x="295" y="1107"/>
                      </a:lnTo>
                      <a:lnTo>
                        <a:pt x="197" y="1329"/>
                      </a:lnTo>
                      <a:lnTo>
                        <a:pt x="123" y="1550"/>
                      </a:lnTo>
                      <a:lnTo>
                        <a:pt x="49" y="1772"/>
                      </a:lnTo>
                      <a:lnTo>
                        <a:pt x="25" y="2018"/>
                      </a:lnTo>
                      <a:lnTo>
                        <a:pt x="0" y="2289"/>
                      </a:lnTo>
                      <a:lnTo>
                        <a:pt x="25" y="2535"/>
                      </a:lnTo>
                      <a:lnTo>
                        <a:pt x="99" y="2781"/>
                      </a:lnTo>
                      <a:lnTo>
                        <a:pt x="222" y="3002"/>
                      </a:lnTo>
                      <a:lnTo>
                        <a:pt x="369" y="3174"/>
                      </a:lnTo>
                      <a:lnTo>
                        <a:pt x="541" y="3347"/>
                      </a:lnTo>
                      <a:lnTo>
                        <a:pt x="738" y="3445"/>
                      </a:lnTo>
                      <a:lnTo>
                        <a:pt x="984" y="3519"/>
                      </a:lnTo>
                      <a:lnTo>
                        <a:pt x="1206" y="3543"/>
                      </a:lnTo>
                      <a:lnTo>
                        <a:pt x="1452" y="3519"/>
                      </a:lnTo>
                      <a:lnTo>
                        <a:pt x="1698" y="3445"/>
                      </a:lnTo>
                      <a:lnTo>
                        <a:pt x="1895" y="3347"/>
                      </a:lnTo>
                      <a:lnTo>
                        <a:pt x="2067" y="3174"/>
                      </a:lnTo>
                      <a:lnTo>
                        <a:pt x="2215" y="3002"/>
                      </a:lnTo>
                      <a:lnTo>
                        <a:pt x="2338" y="2781"/>
                      </a:lnTo>
                      <a:lnTo>
                        <a:pt x="2412" y="2535"/>
                      </a:lnTo>
                      <a:lnTo>
                        <a:pt x="2436" y="2289"/>
                      </a:lnTo>
                      <a:lnTo>
                        <a:pt x="2412" y="2018"/>
                      </a:lnTo>
                      <a:lnTo>
                        <a:pt x="2387" y="1772"/>
                      </a:lnTo>
                      <a:lnTo>
                        <a:pt x="2313" y="1526"/>
                      </a:lnTo>
                      <a:lnTo>
                        <a:pt x="2239" y="1304"/>
                      </a:lnTo>
                      <a:lnTo>
                        <a:pt x="2141" y="1107"/>
                      </a:lnTo>
                      <a:lnTo>
                        <a:pt x="2042" y="911"/>
                      </a:lnTo>
                      <a:lnTo>
                        <a:pt x="1821" y="591"/>
                      </a:lnTo>
                      <a:lnTo>
                        <a:pt x="1600" y="320"/>
                      </a:lnTo>
                      <a:lnTo>
                        <a:pt x="1403" y="148"/>
                      </a:lnTo>
                      <a:lnTo>
                        <a:pt x="1206" y="0"/>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8" name="Google Shape;1108;p15"/>
                <p:cNvSpPr/>
                <p:nvPr/>
              </p:nvSpPr>
              <p:spPr>
                <a:xfrm>
                  <a:off x="-107914" y="2057874"/>
                  <a:ext cx="53290" cy="112752"/>
                </a:xfrm>
                <a:custGeom>
                  <a:rect b="b" l="l" r="r" t="t"/>
                  <a:pathLst>
                    <a:path extrusionOk="0" h="3544" w="1675">
                      <a:moveTo>
                        <a:pt x="444" y="0"/>
                      </a:moveTo>
                      <a:lnTo>
                        <a:pt x="321" y="99"/>
                      </a:lnTo>
                      <a:lnTo>
                        <a:pt x="173" y="246"/>
                      </a:lnTo>
                      <a:lnTo>
                        <a:pt x="1" y="418"/>
                      </a:lnTo>
                      <a:lnTo>
                        <a:pt x="124" y="566"/>
                      </a:lnTo>
                      <a:lnTo>
                        <a:pt x="272" y="763"/>
                      </a:lnTo>
                      <a:lnTo>
                        <a:pt x="395" y="960"/>
                      </a:lnTo>
                      <a:lnTo>
                        <a:pt x="493" y="1181"/>
                      </a:lnTo>
                      <a:lnTo>
                        <a:pt x="591" y="1427"/>
                      </a:lnTo>
                      <a:lnTo>
                        <a:pt x="690" y="1698"/>
                      </a:lnTo>
                      <a:lnTo>
                        <a:pt x="739" y="1993"/>
                      </a:lnTo>
                      <a:lnTo>
                        <a:pt x="739" y="2289"/>
                      </a:lnTo>
                      <a:lnTo>
                        <a:pt x="739" y="2485"/>
                      </a:lnTo>
                      <a:lnTo>
                        <a:pt x="690" y="2682"/>
                      </a:lnTo>
                      <a:lnTo>
                        <a:pt x="616" y="2854"/>
                      </a:lnTo>
                      <a:lnTo>
                        <a:pt x="542" y="3002"/>
                      </a:lnTo>
                      <a:lnTo>
                        <a:pt x="419" y="3150"/>
                      </a:lnTo>
                      <a:lnTo>
                        <a:pt x="296" y="3273"/>
                      </a:lnTo>
                      <a:lnTo>
                        <a:pt x="149" y="3371"/>
                      </a:lnTo>
                      <a:lnTo>
                        <a:pt x="1" y="3470"/>
                      </a:lnTo>
                      <a:lnTo>
                        <a:pt x="222" y="3519"/>
                      </a:lnTo>
                      <a:lnTo>
                        <a:pt x="444" y="3543"/>
                      </a:lnTo>
                      <a:lnTo>
                        <a:pt x="690" y="3519"/>
                      </a:lnTo>
                      <a:lnTo>
                        <a:pt x="936" y="3445"/>
                      </a:lnTo>
                      <a:lnTo>
                        <a:pt x="1133" y="3347"/>
                      </a:lnTo>
                      <a:lnTo>
                        <a:pt x="1305" y="3174"/>
                      </a:lnTo>
                      <a:lnTo>
                        <a:pt x="1453" y="3002"/>
                      </a:lnTo>
                      <a:lnTo>
                        <a:pt x="1576" y="2781"/>
                      </a:lnTo>
                      <a:lnTo>
                        <a:pt x="1650" y="2535"/>
                      </a:lnTo>
                      <a:lnTo>
                        <a:pt x="1674" y="2289"/>
                      </a:lnTo>
                      <a:lnTo>
                        <a:pt x="1650" y="2018"/>
                      </a:lnTo>
                      <a:lnTo>
                        <a:pt x="1625" y="1772"/>
                      </a:lnTo>
                      <a:lnTo>
                        <a:pt x="1551" y="1526"/>
                      </a:lnTo>
                      <a:lnTo>
                        <a:pt x="1477" y="1304"/>
                      </a:lnTo>
                      <a:lnTo>
                        <a:pt x="1379" y="1107"/>
                      </a:lnTo>
                      <a:lnTo>
                        <a:pt x="1280" y="911"/>
                      </a:lnTo>
                      <a:lnTo>
                        <a:pt x="1059" y="591"/>
                      </a:lnTo>
                      <a:lnTo>
                        <a:pt x="838" y="320"/>
                      </a:lnTo>
                      <a:lnTo>
                        <a:pt x="641" y="148"/>
                      </a:lnTo>
                      <a:lnTo>
                        <a:pt x="444" y="0"/>
                      </a:lnTo>
                      <a:close/>
                    </a:path>
                  </a:pathLst>
                </a:custGeom>
                <a:solidFill>
                  <a:srgbClr val="87C6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9" name="Google Shape;1109;p15"/>
                <p:cNvSpPr/>
                <p:nvPr/>
              </p:nvSpPr>
              <p:spPr>
                <a:xfrm>
                  <a:off x="-303602" y="2109540"/>
                  <a:ext cx="71266" cy="75942"/>
                </a:xfrm>
                <a:custGeom>
                  <a:rect b="b" l="l" r="r" t="t"/>
                  <a:pathLst>
                    <a:path extrusionOk="0" h="2387" w="2240">
                      <a:moveTo>
                        <a:pt x="2092" y="0"/>
                      </a:moveTo>
                      <a:lnTo>
                        <a:pt x="2018" y="25"/>
                      </a:lnTo>
                      <a:lnTo>
                        <a:pt x="1969" y="49"/>
                      </a:lnTo>
                      <a:lnTo>
                        <a:pt x="1944" y="99"/>
                      </a:lnTo>
                      <a:lnTo>
                        <a:pt x="1920" y="172"/>
                      </a:lnTo>
                      <a:lnTo>
                        <a:pt x="1920" y="345"/>
                      </a:lnTo>
                      <a:lnTo>
                        <a:pt x="1870" y="665"/>
                      </a:lnTo>
                      <a:lnTo>
                        <a:pt x="1747" y="984"/>
                      </a:lnTo>
                      <a:lnTo>
                        <a:pt x="1600" y="1255"/>
                      </a:lnTo>
                      <a:lnTo>
                        <a:pt x="1403" y="1501"/>
                      </a:lnTo>
                      <a:lnTo>
                        <a:pt x="1182" y="1723"/>
                      </a:lnTo>
                      <a:lnTo>
                        <a:pt x="911" y="1895"/>
                      </a:lnTo>
                      <a:lnTo>
                        <a:pt x="616" y="1993"/>
                      </a:lnTo>
                      <a:lnTo>
                        <a:pt x="468" y="2042"/>
                      </a:lnTo>
                      <a:lnTo>
                        <a:pt x="296" y="2067"/>
                      </a:lnTo>
                      <a:lnTo>
                        <a:pt x="99" y="2067"/>
                      </a:lnTo>
                      <a:lnTo>
                        <a:pt x="50" y="2116"/>
                      </a:lnTo>
                      <a:lnTo>
                        <a:pt x="0" y="2165"/>
                      </a:lnTo>
                      <a:lnTo>
                        <a:pt x="0" y="2215"/>
                      </a:lnTo>
                      <a:lnTo>
                        <a:pt x="0" y="2289"/>
                      </a:lnTo>
                      <a:lnTo>
                        <a:pt x="50" y="2338"/>
                      </a:lnTo>
                      <a:lnTo>
                        <a:pt x="99" y="2362"/>
                      </a:lnTo>
                      <a:lnTo>
                        <a:pt x="148" y="2387"/>
                      </a:lnTo>
                      <a:lnTo>
                        <a:pt x="370" y="2362"/>
                      </a:lnTo>
                      <a:lnTo>
                        <a:pt x="566" y="2338"/>
                      </a:lnTo>
                      <a:lnTo>
                        <a:pt x="763" y="2289"/>
                      </a:lnTo>
                      <a:lnTo>
                        <a:pt x="960" y="2215"/>
                      </a:lnTo>
                      <a:lnTo>
                        <a:pt x="1157" y="2116"/>
                      </a:lnTo>
                      <a:lnTo>
                        <a:pt x="1329" y="1993"/>
                      </a:lnTo>
                      <a:lnTo>
                        <a:pt x="1477" y="1870"/>
                      </a:lnTo>
                      <a:lnTo>
                        <a:pt x="1624" y="1723"/>
                      </a:lnTo>
                      <a:lnTo>
                        <a:pt x="1772" y="1575"/>
                      </a:lnTo>
                      <a:lnTo>
                        <a:pt x="1870" y="1403"/>
                      </a:lnTo>
                      <a:lnTo>
                        <a:pt x="1994" y="1230"/>
                      </a:lnTo>
                      <a:lnTo>
                        <a:pt x="2067" y="1034"/>
                      </a:lnTo>
                      <a:lnTo>
                        <a:pt x="2141" y="812"/>
                      </a:lnTo>
                      <a:lnTo>
                        <a:pt x="2190" y="615"/>
                      </a:lnTo>
                      <a:lnTo>
                        <a:pt x="2240" y="394"/>
                      </a:lnTo>
                      <a:lnTo>
                        <a:pt x="2240" y="172"/>
                      </a:lnTo>
                      <a:lnTo>
                        <a:pt x="2215" y="99"/>
                      </a:lnTo>
                      <a:lnTo>
                        <a:pt x="2190" y="49"/>
                      </a:lnTo>
                      <a:lnTo>
                        <a:pt x="2141" y="25"/>
                      </a:lnTo>
                      <a:lnTo>
                        <a:pt x="2092" y="0"/>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0" name="Google Shape;1110;p15"/>
                <p:cNvSpPr/>
                <p:nvPr/>
              </p:nvSpPr>
              <p:spPr>
                <a:xfrm>
                  <a:off x="-158784" y="1978020"/>
                  <a:ext cx="43078" cy="44636"/>
                </a:xfrm>
                <a:custGeom>
                  <a:rect b="b" l="l" r="r" t="t"/>
                  <a:pathLst>
                    <a:path extrusionOk="0" h="1403" w="1354">
                      <a:moveTo>
                        <a:pt x="1132" y="0"/>
                      </a:moveTo>
                      <a:lnTo>
                        <a:pt x="1083" y="50"/>
                      </a:lnTo>
                      <a:lnTo>
                        <a:pt x="1059" y="99"/>
                      </a:lnTo>
                      <a:lnTo>
                        <a:pt x="1059" y="148"/>
                      </a:lnTo>
                      <a:lnTo>
                        <a:pt x="1034" y="320"/>
                      </a:lnTo>
                      <a:lnTo>
                        <a:pt x="985" y="468"/>
                      </a:lnTo>
                      <a:lnTo>
                        <a:pt x="936" y="591"/>
                      </a:lnTo>
                      <a:lnTo>
                        <a:pt x="862" y="714"/>
                      </a:lnTo>
                      <a:lnTo>
                        <a:pt x="788" y="812"/>
                      </a:lnTo>
                      <a:lnTo>
                        <a:pt x="690" y="911"/>
                      </a:lnTo>
                      <a:lnTo>
                        <a:pt x="566" y="985"/>
                      </a:lnTo>
                      <a:lnTo>
                        <a:pt x="443" y="1034"/>
                      </a:lnTo>
                      <a:lnTo>
                        <a:pt x="320" y="1083"/>
                      </a:lnTo>
                      <a:lnTo>
                        <a:pt x="173" y="1108"/>
                      </a:lnTo>
                      <a:lnTo>
                        <a:pt x="99" y="1108"/>
                      </a:lnTo>
                      <a:lnTo>
                        <a:pt x="50" y="1157"/>
                      </a:lnTo>
                      <a:lnTo>
                        <a:pt x="25" y="1206"/>
                      </a:lnTo>
                      <a:lnTo>
                        <a:pt x="1" y="1255"/>
                      </a:lnTo>
                      <a:lnTo>
                        <a:pt x="25" y="1305"/>
                      </a:lnTo>
                      <a:lnTo>
                        <a:pt x="50" y="1354"/>
                      </a:lnTo>
                      <a:lnTo>
                        <a:pt x="99" y="1403"/>
                      </a:lnTo>
                      <a:lnTo>
                        <a:pt x="173" y="1403"/>
                      </a:lnTo>
                      <a:lnTo>
                        <a:pt x="394" y="1378"/>
                      </a:lnTo>
                      <a:lnTo>
                        <a:pt x="616" y="1305"/>
                      </a:lnTo>
                      <a:lnTo>
                        <a:pt x="837" y="1206"/>
                      </a:lnTo>
                      <a:lnTo>
                        <a:pt x="1009" y="1034"/>
                      </a:lnTo>
                      <a:lnTo>
                        <a:pt x="1157" y="862"/>
                      </a:lnTo>
                      <a:lnTo>
                        <a:pt x="1255" y="640"/>
                      </a:lnTo>
                      <a:lnTo>
                        <a:pt x="1329" y="394"/>
                      </a:lnTo>
                      <a:lnTo>
                        <a:pt x="1354" y="148"/>
                      </a:lnTo>
                      <a:lnTo>
                        <a:pt x="1354" y="99"/>
                      </a:lnTo>
                      <a:lnTo>
                        <a:pt x="1305" y="50"/>
                      </a:lnTo>
                      <a:lnTo>
                        <a:pt x="1255" y="0"/>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1" name="Google Shape;1111;p15"/>
                <p:cNvSpPr/>
                <p:nvPr/>
              </p:nvSpPr>
              <p:spPr>
                <a:xfrm>
                  <a:off x="-116503" y="2097800"/>
                  <a:ext cx="17244" cy="52463"/>
                </a:xfrm>
                <a:custGeom>
                  <a:rect b="b" l="l" r="r" t="t"/>
                  <a:pathLst>
                    <a:path extrusionOk="0" h="1649" w="542">
                      <a:moveTo>
                        <a:pt x="369" y="0"/>
                      </a:moveTo>
                      <a:lnTo>
                        <a:pt x="296" y="25"/>
                      </a:lnTo>
                      <a:lnTo>
                        <a:pt x="271" y="74"/>
                      </a:lnTo>
                      <a:lnTo>
                        <a:pt x="173" y="222"/>
                      </a:lnTo>
                      <a:lnTo>
                        <a:pt x="123" y="369"/>
                      </a:lnTo>
                      <a:lnTo>
                        <a:pt x="49" y="566"/>
                      </a:lnTo>
                      <a:lnTo>
                        <a:pt x="0" y="837"/>
                      </a:lnTo>
                      <a:lnTo>
                        <a:pt x="25" y="1107"/>
                      </a:lnTo>
                      <a:lnTo>
                        <a:pt x="74" y="1353"/>
                      </a:lnTo>
                      <a:lnTo>
                        <a:pt x="123" y="1476"/>
                      </a:lnTo>
                      <a:lnTo>
                        <a:pt x="197" y="1599"/>
                      </a:lnTo>
                      <a:lnTo>
                        <a:pt x="246" y="1649"/>
                      </a:lnTo>
                      <a:lnTo>
                        <a:pt x="320" y="1649"/>
                      </a:lnTo>
                      <a:lnTo>
                        <a:pt x="419" y="1624"/>
                      </a:lnTo>
                      <a:lnTo>
                        <a:pt x="468" y="1575"/>
                      </a:lnTo>
                      <a:lnTo>
                        <a:pt x="492" y="1526"/>
                      </a:lnTo>
                      <a:lnTo>
                        <a:pt x="492" y="1476"/>
                      </a:lnTo>
                      <a:lnTo>
                        <a:pt x="468" y="1403"/>
                      </a:lnTo>
                      <a:lnTo>
                        <a:pt x="394" y="1280"/>
                      </a:lnTo>
                      <a:lnTo>
                        <a:pt x="345" y="1157"/>
                      </a:lnTo>
                      <a:lnTo>
                        <a:pt x="320" y="1009"/>
                      </a:lnTo>
                      <a:lnTo>
                        <a:pt x="320" y="861"/>
                      </a:lnTo>
                      <a:lnTo>
                        <a:pt x="345" y="714"/>
                      </a:lnTo>
                      <a:lnTo>
                        <a:pt x="369" y="591"/>
                      </a:lnTo>
                      <a:lnTo>
                        <a:pt x="468" y="345"/>
                      </a:lnTo>
                      <a:lnTo>
                        <a:pt x="517" y="246"/>
                      </a:lnTo>
                      <a:lnTo>
                        <a:pt x="542" y="197"/>
                      </a:lnTo>
                      <a:lnTo>
                        <a:pt x="542" y="123"/>
                      </a:lnTo>
                      <a:lnTo>
                        <a:pt x="517" y="74"/>
                      </a:lnTo>
                      <a:lnTo>
                        <a:pt x="468" y="25"/>
                      </a:lnTo>
                      <a:lnTo>
                        <a:pt x="419" y="0"/>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nvGrpSpPr>
          <p:cNvPr id="1112" name="Google Shape;1112;p15"/>
          <p:cNvGrpSpPr/>
          <p:nvPr/>
        </p:nvGrpSpPr>
        <p:grpSpPr>
          <a:xfrm>
            <a:off x="596612" y="687061"/>
            <a:ext cx="3968166" cy="577619"/>
            <a:chOff x="4652859" y="2388789"/>
            <a:chExt cx="2995201" cy="577619"/>
          </a:xfrm>
        </p:grpSpPr>
        <p:sp>
          <p:nvSpPr>
            <p:cNvPr id="1113" name="Google Shape;1113;p15"/>
            <p:cNvSpPr txBox="1"/>
            <p:nvPr/>
          </p:nvSpPr>
          <p:spPr>
            <a:xfrm>
              <a:off x="5386462" y="2489660"/>
              <a:ext cx="2261598"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US" sz="1800" u="sng" cap="none" strike="noStrike">
                  <a:solidFill>
                    <a:schemeClr val="dk1"/>
                  </a:solidFill>
                  <a:latin typeface="Arial"/>
                  <a:ea typeface="Arial"/>
                  <a:cs typeface="Arial"/>
                  <a:sym typeface="Arial"/>
                </a:rPr>
                <a:t>Regarding technology:</a:t>
              </a:r>
              <a:endParaRPr b="1" i="0" sz="1800" u="sng" cap="none" strike="noStrike">
                <a:solidFill>
                  <a:srgbClr val="000000"/>
                </a:solidFill>
                <a:latin typeface="Arial"/>
                <a:ea typeface="Arial"/>
                <a:cs typeface="Arial"/>
                <a:sym typeface="Arial"/>
              </a:endParaRPr>
            </a:p>
          </p:txBody>
        </p:sp>
        <p:sp>
          <p:nvSpPr>
            <p:cNvPr id="1114" name="Google Shape;1114;p15"/>
            <p:cNvSpPr/>
            <p:nvPr/>
          </p:nvSpPr>
          <p:spPr>
            <a:xfrm>
              <a:off x="4652859" y="2388789"/>
              <a:ext cx="459482" cy="577619"/>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1</a:t>
              </a:r>
              <a:endParaRPr b="0" i="0" sz="1400" u="none" cap="none" strike="noStrike">
                <a:solidFill>
                  <a:schemeClr val="lt1"/>
                </a:solidFill>
                <a:latin typeface="Arial"/>
                <a:ea typeface="Arial"/>
                <a:cs typeface="Arial"/>
                <a:sym typeface="Arial"/>
              </a:endParaRPr>
            </a:p>
          </p:txBody>
        </p:sp>
      </p:grpSp>
      <p:sp>
        <p:nvSpPr>
          <p:cNvPr id="1115" name="Google Shape;1115;p15"/>
          <p:cNvSpPr txBox="1"/>
          <p:nvPr/>
        </p:nvSpPr>
        <p:spPr>
          <a:xfrm>
            <a:off x="1452980" y="1059235"/>
            <a:ext cx="7400804"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Solar energy uses technologies that convert sunlight into electricity or thermal energy for different purposes.</a:t>
            </a:r>
            <a:endParaRPr b="0" i="0" sz="1600" u="none" cap="none" strike="noStrike">
              <a:solidFill>
                <a:srgbClr val="000000"/>
              </a:solidFill>
              <a:latin typeface="Arial"/>
              <a:ea typeface="Arial"/>
              <a:cs typeface="Arial"/>
              <a:sym typeface="Arial"/>
            </a:endParaRPr>
          </a:p>
        </p:txBody>
      </p:sp>
      <p:sp>
        <p:nvSpPr>
          <p:cNvPr id="1116" name="Google Shape;1116;p15"/>
          <p:cNvSpPr txBox="1"/>
          <p:nvPr>
            <p:ph type="title"/>
          </p:nvPr>
        </p:nvSpPr>
        <p:spPr>
          <a:xfrm>
            <a:off x="522328" y="169406"/>
            <a:ext cx="8229600" cy="3714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US">
                <a:solidFill>
                  <a:srgbClr val="327176"/>
                </a:solidFill>
                <a:latin typeface="Arial"/>
                <a:ea typeface="Arial"/>
                <a:cs typeface="Arial"/>
                <a:sym typeface="Arial"/>
              </a:rPr>
              <a:t>SOLAR ENERGY</a:t>
            </a:r>
            <a:endParaRPr>
              <a:solidFill>
                <a:srgbClr val="327176"/>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0" name="Shape 1120"/>
        <p:cNvGrpSpPr/>
        <p:nvPr/>
      </p:nvGrpSpPr>
      <p:grpSpPr>
        <a:xfrm>
          <a:off x="0" y="0"/>
          <a:ext cx="0" cy="0"/>
          <a:chOff x="0" y="0"/>
          <a:chExt cx="0" cy="0"/>
        </a:xfrm>
      </p:grpSpPr>
      <p:sp>
        <p:nvSpPr>
          <p:cNvPr id="1121" name="Google Shape;1121;p16"/>
          <p:cNvSpPr txBox="1"/>
          <p:nvPr/>
        </p:nvSpPr>
        <p:spPr>
          <a:xfrm>
            <a:off x="1989729" y="149385"/>
            <a:ext cx="5444355"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27176"/>
                </a:solidFill>
                <a:latin typeface="Arial"/>
                <a:ea typeface="Arial"/>
                <a:cs typeface="Arial"/>
                <a:sym typeface="Arial"/>
              </a:rPr>
              <a:t>Types of Solar Power Technology</a:t>
            </a:r>
            <a:endParaRPr b="1" i="0" sz="2400" u="none" cap="none" strike="noStrike">
              <a:solidFill>
                <a:srgbClr val="327176"/>
              </a:solidFill>
              <a:latin typeface="Arial"/>
              <a:ea typeface="Arial"/>
              <a:cs typeface="Arial"/>
              <a:sym typeface="Arial"/>
            </a:endParaRPr>
          </a:p>
        </p:txBody>
      </p:sp>
      <p:pic>
        <p:nvPicPr>
          <p:cNvPr id="1122" name="Google Shape;1122;p16"/>
          <p:cNvPicPr preferRelativeResize="0"/>
          <p:nvPr/>
        </p:nvPicPr>
        <p:blipFill rotWithShape="1">
          <a:blip r:embed="rId3">
            <a:alphaModFix/>
          </a:blip>
          <a:srcRect b="0" l="0" r="0" t="0"/>
          <a:stretch/>
        </p:blipFill>
        <p:spPr>
          <a:xfrm>
            <a:off x="487496" y="665350"/>
            <a:ext cx="5524125" cy="1878802"/>
          </a:xfrm>
          <a:prstGeom prst="rect">
            <a:avLst/>
          </a:prstGeom>
          <a:noFill/>
          <a:ln>
            <a:noFill/>
          </a:ln>
        </p:spPr>
      </p:pic>
      <p:sp>
        <p:nvSpPr>
          <p:cNvPr descr="PV technology" id="1123" name="Google Shape;1123;p16"/>
          <p:cNvSpPr/>
          <p:nvPr/>
        </p:nvSpPr>
        <p:spPr>
          <a:xfrm>
            <a:off x="4397566" y="857725"/>
            <a:ext cx="2229982" cy="222998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124" name="Google Shape;1124;p16"/>
          <p:cNvPicPr preferRelativeResize="0"/>
          <p:nvPr/>
        </p:nvPicPr>
        <p:blipFill rotWithShape="1">
          <a:blip r:embed="rId4">
            <a:alphaModFix/>
          </a:blip>
          <a:srcRect b="0" l="0" r="0" t="0"/>
          <a:stretch/>
        </p:blipFill>
        <p:spPr>
          <a:xfrm>
            <a:off x="6011621" y="595623"/>
            <a:ext cx="2880846" cy="2090460"/>
          </a:xfrm>
          <a:prstGeom prst="rect">
            <a:avLst/>
          </a:prstGeom>
          <a:noFill/>
          <a:ln>
            <a:noFill/>
          </a:ln>
        </p:spPr>
      </p:pic>
      <p:pic>
        <p:nvPicPr>
          <p:cNvPr id="1125" name="Google Shape;1125;p16"/>
          <p:cNvPicPr preferRelativeResize="0"/>
          <p:nvPr/>
        </p:nvPicPr>
        <p:blipFill rotWithShape="1">
          <a:blip r:embed="rId5">
            <a:alphaModFix/>
          </a:blip>
          <a:srcRect b="0" l="0" r="0" t="0"/>
          <a:stretch/>
        </p:blipFill>
        <p:spPr>
          <a:xfrm>
            <a:off x="487496" y="2580682"/>
            <a:ext cx="8448822" cy="200321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9" name="Shape 1129"/>
        <p:cNvGrpSpPr/>
        <p:nvPr/>
      </p:nvGrpSpPr>
      <p:grpSpPr>
        <a:xfrm>
          <a:off x="0" y="0"/>
          <a:ext cx="0" cy="0"/>
          <a:chOff x="0" y="0"/>
          <a:chExt cx="0" cy="0"/>
        </a:xfrm>
      </p:grpSpPr>
      <p:sp>
        <p:nvSpPr>
          <p:cNvPr id="1130" name="Google Shape;1130;p17"/>
          <p:cNvSpPr txBox="1"/>
          <p:nvPr/>
        </p:nvSpPr>
        <p:spPr>
          <a:xfrm>
            <a:off x="197398" y="190748"/>
            <a:ext cx="8442106"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327176"/>
                </a:solidFill>
                <a:latin typeface="Arial"/>
                <a:ea typeface="Arial"/>
                <a:cs typeface="Arial"/>
                <a:sym typeface="Arial"/>
              </a:rPr>
              <a:t>Solar power (PV) principle</a:t>
            </a:r>
            <a:endParaRPr b="1" i="0" sz="2400" u="none" cap="none" strike="noStrike">
              <a:solidFill>
                <a:srgbClr val="327176"/>
              </a:solidFill>
              <a:latin typeface="Arial"/>
              <a:ea typeface="Arial"/>
              <a:cs typeface="Arial"/>
              <a:sym typeface="Arial"/>
            </a:endParaRPr>
          </a:p>
        </p:txBody>
      </p:sp>
      <p:sp>
        <p:nvSpPr>
          <p:cNvPr id="1131" name="Google Shape;1131;p17"/>
          <p:cNvSpPr txBox="1"/>
          <p:nvPr/>
        </p:nvSpPr>
        <p:spPr>
          <a:xfrm>
            <a:off x="281939" y="605549"/>
            <a:ext cx="8648700" cy="492443"/>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1" i="0" lang="en-US" sz="1300" u="none" cap="none" strike="noStrike">
                <a:solidFill>
                  <a:srgbClr val="333333"/>
                </a:solidFill>
                <a:latin typeface="Arial"/>
                <a:ea typeface="Arial"/>
                <a:cs typeface="Arial"/>
                <a:sym typeface="Arial"/>
              </a:rPr>
              <a:t>The photoelectric effect </a:t>
            </a:r>
            <a:r>
              <a:rPr b="0" i="0" lang="en-US" sz="1300" u="none" cap="none" strike="noStrike">
                <a:solidFill>
                  <a:srgbClr val="333333"/>
                </a:solidFill>
                <a:latin typeface="Arial"/>
                <a:ea typeface="Arial"/>
                <a:cs typeface="Arial"/>
                <a:sym typeface="Arial"/>
              </a:rPr>
              <a:t>occurs when photons in light have enough energy to free electrons from atoms or molecules in a material, creating an electric current .</a:t>
            </a:r>
            <a:endParaRPr/>
          </a:p>
        </p:txBody>
      </p:sp>
      <p:pic>
        <p:nvPicPr>
          <p:cNvPr id="1132" name="Google Shape;1132;p17"/>
          <p:cNvPicPr preferRelativeResize="0"/>
          <p:nvPr/>
        </p:nvPicPr>
        <p:blipFill rotWithShape="1">
          <a:blip r:embed="rId3">
            <a:alphaModFix/>
          </a:blip>
          <a:srcRect b="0" l="0" r="0" t="0"/>
          <a:stretch/>
        </p:blipFill>
        <p:spPr>
          <a:xfrm>
            <a:off x="5665472" y="3272294"/>
            <a:ext cx="3421312" cy="1663679"/>
          </a:xfrm>
          <a:prstGeom prst="rect">
            <a:avLst/>
          </a:prstGeom>
          <a:noFill/>
          <a:ln>
            <a:noFill/>
          </a:ln>
        </p:spPr>
      </p:pic>
      <p:sp>
        <p:nvSpPr>
          <p:cNvPr id="1133" name="Google Shape;1133;p17"/>
          <p:cNvSpPr txBox="1"/>
          <p:nvPr/>
        </p:nvSpPr>
        <p:spPr>
          <a:xfrm>
            <a:off x="281939" y="1213813"/>
            <a:ext cx="5189219" cy="69249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300" u="none" cap="none" strike="noStrike">
                <a:solidFill>
                  <a:srgbClr val="000000"/>
                </a:solidFill>
                <a:latin typeface="Arial"/>
                <a:ea typeface="Arial"/>
                <a:cs typeface="Arial"/>
                <a:sym typeface="Arial"/>
              </a:rPr>
              <a:t>Decision Decree 13/2020/QD- TTg : " </a:t>
            </a:r>
            <a:r>
              <a:rPr b="1" i="1" lang="en-US" sz="1300" u="none" cap="none" strike="noStrike">
                <a:solidFill>
                  <a:srgbClr val="000000"/>
                </a:solidFill>
                <a:latin typeface="Arial"/>
                <a:ea typeface="Arial"/>
                <a:cs typeface="Arial"/>
                <a:sym typeface="Arial"/>
              </a:rPr>
              <a:t>Solar power is electricity produced from photovoltaic panels according to the principle of converting light energy into electrical energy "</a:t>
            </a:r>
            <a:endParaRPr b="1" i="1" sz="1300" u="none" cap="none" strike="noStrike">
              <a:solidFill>
                <a:srgbClr val="000000"/>
              </a:solidFill>
              <a:latin typeface="Arial"/>
              <a:ea typeface="Arial"/>
              <a:cs typeface="Arial"/>
              <a:sym typeface="Arial"/>
            </a:endParaRPr>
          </a:p>
        </p:txBody>
      </p:sp>
      <p:pic>
        <p:nvPicPr>
          <p:cNvPr id="1134" name="Google Shape;1134;p17"/>
          <p:cNvPicPr preferRelativeResize="0"/>
          <p:nvPr/>
        </p:nvPicPr>
        <p:blipFill rotWithShape="1">
          <a:blip r:embed="rId4">
            <a:alphaModFix/>
          </a:blip>
          <a:srcRect b="0" l="0" r="0" t="0"/>
          <a:stretch/>
        </p:blipFill>
        <p:spPr>
          <a:xfrm>
            <a:off x="316234" y="1963098"/>
            <a:ext cx="5120627" cy="2302245"/>
          </a:xfrm>
          <a:prstGeom prst="rect">
            <a:avLst/>
          </a:prstGeom>
          <a:noFill/>
          <a:ln>
            <a:noFill/>
          </a:ln>
        </p:spPr>
      </p:pic>
      <p:pic>
        <p:nvPicPr>
          <p:cNvPr id="1135" name="Google Shape;1135;p17"/>
          <p:cNvPicPr preferRelativeResize="0"/>
          <p:nvPr/>
        </p:nvPicPr>
        <p:blipFill rotWithShape="1">
          <a:blip r:embed="rId5">
            <a:alphaModFix/>
          </a:blip>
          <a:srcRect b="0" l="0" r="0" t="0"/>
          <a:stretch/>
        </p:blipFill>
        <p:spPr>
          <a:xfrm>
            <a:off x="5665470" y="1097992"/>
            <a:ext cx="3314214" cy="217430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9" name="Shape 1139"/>
        <p:cNvGrpSpPr/>
        <p:nvPr/>
      </p:nvGrpSpPr>
      <p:grpSpPr>
        <a:xfrm>
          <a:off x="0" y="0"/>
          <a:ext cx="0" cy="0"/>
          <a:chOff x="0" y="0"/>
          <a:chExt cx="0" cy="0"/>
        </a:xfrm>
      </p:grpSpPr>
      <p:sp>
        <p:nvSpPr>
          <p:cNvPr id="1140" name="Google Shape;1140;p18"/>
          <p:cNvSpPr txBox="1"/>
          <p:nvPr/>
        </p:nvSpPr>
        <p:spPr>
          <a:xfrm>
            <a:off x="1" y="85032"/>
            <a:ext cx="9144001" cy="4683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327176"/>
                </a:solidFill>
                <a:latin typeface="Arial"/>
                <a:ea typeface="Arial"/>
                <a:cs typeface="Arial"/>
                <a:sym typeface="Arial"/>
              </a:rPr>
              <a:t>Characteristic</a:t>
            </a:r>
            <a:endParaRPr b="1" i="0" sz="2400" u="none" cap="none" strike="noStrike">
              <a:solidFill>
                <a:srgbClr val="327176"/>
              </a:solidFill>
              <a:latin typeface="Arial"/>
              <a:ea typeface="Arial"/>
              <a:cs typeface="Arial"/>
              <a:sym typeface="Arial"/>
            </a:endParaRPr>
          </a:p>
        </p:txBody>
      </p:sp>
      <p:sp>
        <p:nvSpPr>
          <p:cNvPr id="1141" name="Google Shape;1141;p18"/>
          <p:cNvSpPr txBox="1"/>
          <p:nvPr/>
        </p:nvSpPr>
        <p:spPr>
          <a:xfrm>
            <a:off x="743504" y="2929562"/>
            <a:ext cx="8258981" cy="132343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600" u="none" cap="none" strike="noStrike">
                <a:solidFill>
                  <a:srgbClr val="111111"/>
                </a:solidFill>
                <a:latin typeface="Arial"/>
                <a:ea typeface="Arial"/>
                <a:cs typeface="Arial"/>
                <a:sym typeface="Arial"/>
              </a:rPr>
              <a:t>Regional Differences in Solar Radiation:</a:t>
            </a:r>
            <a:endParaRPr/>
          </a:p>
          <a:p>
            <a:pPr indent="-285750" lvl="0" marL="285750" marR="0" rtl="0" algn="l">
              <a:lnSpc>
                <a:spcPct val="100000"/>
              </a:lnSpc>
              <a:spcBef>
                <a:spcPts val="0"/>
              </a:spcBef>
              <a:spcAft>
                <a:spcPts val="0"/>
              </a:spcAft>
              <a:buClr>
                <a:srgbClr val="000000"/>
              </a:buClr>
              <a:buSzPts val="1600"/>
              <a:buFont typeface="Noto Sans Symbols"/>
              <a:buChar char="❖"/>
            </a:pPr>
            <a:r>
              <a:rPr b="0" i="0" lang="en-US" sz="1600" u="none" cap="none" strike="noStrike">
                <a:solidFill>
                  <a:srgbClr val="111111"/>
                </a:solidFill>
                <a:latin typeface="Arial"/>
                <a:ea typeface="Arial"/>
                <a:cs typeface="Arial"/>
                <a:sym typeface="Arial"/>
              </a:rPr>
              <a:t>Southern Vietnam: Solar radiation levels remain stable throughout the year.</a:t>
            </a:r>
            <a:endParaRPr/>
          </a:p>
          <a:p>
            <a:pPr indent="-285750" lvl="0" marL="285750" marR="0" rtl="0" algn="l">
              <a:lnSpc>
                <a:spcPct val="100000"/>
              </a:lnSpc>
              <a:spcBef>
                <a:spcPts val="0"/>
              </a:spcBef>
              <a:spcAft>
                <a:spcPts val="0"/>
              </a:spcAft>
              <a:buClr>
                <a:srgbClr val="000000"/>
              </a:buClr>
              <a:buSzPts val="1600"/>
              <a:buFont typeface="Noto Sans Symbols"/>
              <a:buChar char="❖"/>
            </a:pPr>
            <a:r>
              <a:rPr b="0" i="0" lang="en-US" sz="1600" u="none" cap="none" strike="noStrike">
                <a:solidFill>
                  <a:srgbClr val="111111"/>
                </a:solidFill>
                <a:latin typeface="Arial"/>
                <a:ea typeface="Arial"/>
                <a:cs typeface="Arial"/>
                <a:sym typeface="Arial"/>
              </a:rPr>
              <a:t>Northern Vietnam:</a:t>
            </a:r>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rgbClr val="111111"/>
                </a:solidFill>
                <a:latin typeface="Arial"/>
                <a:ea typeface="Arial"/>
                <a:cs typeface="Arial"/>
                <a:sym typeface="Arial"/>
              </a:rPr>
              <a:t>High solar radiation during summer and autumn, comparable to the southern region.</a:t>
            </a:r>
            <a:endParaRPr/>
          </a:p>
          <a:p>
            <a:pPr indent="-285750" lvl="0" marL="285750" marR="0" rtl="0" algn="l">
              <a:lnSpc>
                <a:spcPct val="100000"/>
              </a:lnSpc>
              <a:spcBef>
                <a:spcPts val="0"/>
              </a:spcBef>
              <a:spcAft>
                <a:spcPts val="0"/>
              </a:spcAft>
              <a:buClr>
                <a:srgbClr val="000000"/>
              </a:buClr>
              <a:buSzPts val="1600"/>
              <a:buFont typeface="Arial"/>
              <a:buChar char="•"/>
            </a:pPr>
            <a:r>
              <a:rPr b="0" i="0" lang="en-US" sz="1600" u="none" cap="none" strike="noStrike">
                <a:solidFill>
                  <a:srgbClr val="111111"/>
                </a:solidFill>
                <a:latin typeface="Arial"/>
                <a:ea typeface="Arial"/>
                <a:cs typeface="Arial"/>
                <a:sym typeface="Arial"/>
              </a:rPr>
              <a:t>Lower solar radiation during winter and spring, with moderate levels.</a:t>
            </a:r>
            <a:endParaRPr/>
          </a:p>
        </p:txBody>
      </p:sp>
      <p:sp>
        <p:nvSpPr>
          <p:cNvPr id="1142" name="Google Shape;1142;p18"/>
          <p:cNvSpPr txBox="1"/>
          <p:nvPr/>
        </p:nvSpPr>
        <p:spPr>
          <a:xfrm>
            <a:off x="493132" y="789963"/>
            <a:ext cx="8258981" cy="1815882"/>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600"/>
              <a:buFont typeface="Noto Sans Symbols"/>
              <a:buChar char="❖"/>
            </a:pPr>
            <a:r>
              <a:rPr b="1" i="0" lang="en-US" sz="1600" u="none" cap="none" strike="noStrike">
                <a:solidFill>
                  <a:srgbClr val="000000"/>
                </a:solidFill>
                <a:latin typeface="Arial"/>
                <a:ea typeface="Arial"/>
                <a:cs typeface="Arial"/>
                <a:sym typeface="Arial"/>
              </a:rPr>
              <a:t>Renewable Potential: </a:t>
            </a:r>
            <a:r>
              <a:rPr b="0" i="0" lang="en-US" sz="1600" u="none" cap="none" strike="noStrike">
                <a:solidFill>
                  <a:srgbClr val="111111"/>
                </a:solidFill>
                <a:latin typeface="Arial"/>
                <a:ea typeface="Arial"/>
                <a:cs typeface="Arial"/>
                <a:sym typeface="Arial"/>
              </a:rPr>
              <a:t>Solar energy is an inexhaustible renewable resource, generated from sunlight (solar radiation)</a:t>
            </a:r>
            <a:endParaRPr/>
          </a:p>
          <a:p>
            <a:pPr indent="-285750" lvl="0" marL="285750" marR="0" rtl="0" algn="l">
              <a:lnSpc>
                <a:spcPct val="100000"/>
              </a:lnSpc>
              <a:spcBef>
                <a:spcPts val="0"/>
              </a:spcBef>
              <a:spcAft>
                <a:spcPts val="0"/>
              </a:spcAft>
              <a:buClr>
                <a:srgbClr val="000000"/>
              </a:buClr>
              <a:buSzPts val="1600"/>
              <a:buFont typeface="Noto Sans Symbols"/>
              <a:buChar char="❖"/>
            </a:pPr>
            <a:r>
              <a:rPr b="1" i="0" lang="en-US" sz="1600" u="none" cap="none" strike="noStrike">
                <a:solidFill>
                  <a:srgbClr val="000000"/>
                </a:solidFill>
                <a:latin typeface="Arial"/>
                <a:ea typeface="Arial"/>
                <a:cs typeface="Arial"/>
                <a:sym typeface="Arial"/>
              </a:rPr>
              <a:t>Variety in Scale, Capacity, and Application: </a:t>
            </a:r>
            <a:r>
              <a:rPr b="0" i="0" lang="en-US" sz="1600" u="none" cap="none" strike="noStrike">
                <a:solidFill>
                  <a:srgbClr val="111111"/>
                </a:solidFill>
                <a:latin typeface="Arial"/>
                <a:ea typeface="Arial"/>
                <a:cs typeface="Arial"/>
                <a:sym typeface="Arial"/>
              </a:rPr>
              <a:t>Solar power projects can be implemented on both large/industrial scales (solar power plants) and small scales (rooftop solar systems).</a:t>
            </a:r>
            <a:endParaRPr/>
          </a:p>
          <a:p>
            <a:pPr indent="-285750" lvl="0" marL="285750" marR="0" rtl="0" algn="l">
              <a:lnSpc>
                <a:spcPct val="100000"/>
              </a:lnSpc>
              <a:spcBef>
                <a:spcPts val="0"/>
              </a:spcBef>
              <a:spcAft>
                <a:spcPts val="0"/>
              </a:spcAft>
              <a:buClr>
                <a:srgbClr val="000000"/>
              </a:buClr>
              <a:buSzPts val="1600"/>
              <a:buFont typeface="Noto Sans Symbols"/>
              <a:buChar char="❖"/>
            </a:pPr>
            <a:r>
              <a:rPr b="1" i="0" lang="en-US" sz="1600" u="none" cap="none" strike="noStrike">
                <a:solidFill>
                  <a:srgbClr val="000000"/>
                </a:solidFill>
                <a:latin typeface="Arial"/>
                <a:ea typeface="Arial"/>
                <a:cs typeface="Arial"/>
                <a:sym typeface="Arial"/>
              </a:rPr>
              <a:t>Weather Dependence: </a:t>
            </a:r>
            <a:r>
              <a:rPr b="0" i="0" lang="en-US" sz="1600" u="none" cap="none" strike="noStrike">
                <a:solidFill>
                  <a:srgbClr val="111111"/>
                </a:solidFill>
                <a:latin typeface="Arial"/>
                <a:ea typeface="Arial"/>
                <a:cs typeface="Arial"/>
                <a:sym typeface="Arial"/>
              </a:rPr>
              <a:t>The performance of solar panels depends on weather conditions, which affects the daily electricity output of a solar power system.</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6" name="Shape 1146"/>
        <p:cNvGrpSpPr/>
        <p:nvPr/>
      </p:nvGrpSpPr>
      <p:grpSpPr>
        <a:xfrm>
          <a:off x="0" y="0"/>
          <a:ext cx="0" cy="0"/>
          <a:chOff x="0" y="0"/>
          <a:chExt cx="0" cy="0"/>
        </a:xfrm>
      </p:grpSpPr>
      <p:sp>
        <p:nvSpPr>
          <p:cNvPr id="1147" name="Google Shape;1147;p19"/>
          <p:cNvSpPr txBox="1"/>
          <p:nvPr/>
        </p:nvSpPr>
        <p:spPr>
          <a:xfrm>
            <a:off x="1463489" y="140362"/>
            <a:ext cx="640532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1800" u="none" cap="none" strike="noStrike">
                <a:solidFill>
                  <a:srgbClr val="327176"/>
                </a:solidFill>
                <a:latin typeface="Arial"/>
                <a:ea typeface="Arial"/>
                <a:cs typeface="Arial"/>
                <a:sym typeface="Arial"/>
              </a:rPr>
              <a:t>Solar radiation intensity and sunshine hours by region</a:t>
            </a:r>
            <a:endParaRPr b="1" i="0" sz="1800" u="none" cap="none" strike="noStrike">
              <a:solidFill>
                <a:srgbClr val="327176"/>
              </a:solidFill>
              <a:latin typeface="Arial"/>
              <a:ea typeface="Arial"/>
              <a:cs typeface="Arial"/>
              <a:sym typeface="Arial"/>
            </a:endParaRPr>
          </a:p>
        </p:txBody>
      </p:sp>
      <p:graphicFrame>
        <p:nvGraphicFramePr>
          <p:cNvPr id="1148" name="Google Shape;1148;p19"/>
          <p:cNvGraphicFramePr/>
          <p:nvPr/>
        </p:nvGraphicFramePr>
        <p:xfrm>
          <a:off x="739142" y="822720"/>
          <a:ext cx="3000000" cy="3000000"/>
        </p:xfrm>
        <a:graphic>
          <a:graphicData uri="http://schemas.openxmlformats.org/drawingml/2006/table">
            <a:tbl>
              <a:tblPr bandRow="1" firstCol="1" firstRow="1">
                <a:noFill/>
                <a:tableStyleId>{1BAD7936-F7F1-4308-96CC-FCC1EAAC106E}</a:tableStyleId>
              </a:tblPr>
              <a:tblGrid>
                <a:gridCol w="428950"/>
                <a:gridCol w="3268350"/>
                <a:gridCol w="2155750"/>
                <a:gridCol w="2000975"/>
              </a:tblGrid>
              <a:tr h="942925">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TT</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Territory</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rPr>
                        <a:t>NLM </a:t>
                      </a:r>
                      <a:r>
                        <a:rPr lang="en-US" sz="1800" u="none" cap="none" strike="noStrike">
                          <a:solidFill>
                            <a:srgbClr val="FFFF00"/>
                          </a:solidFill>
                          <a:latin typeface="Noto Sans"/>
                          <a:ea typeface="Noto Sans"/>
                          <a:cs typeface="Noto Sans"/>
                          <a:sym typeface="Noto Sans"/>
                        </a:rPr>
                        <a:t>density </a:t>
                      </a:r>
                      <a:r>
                        <a:rPr lang="en-US" sz="1800" u="none" cap="none" strike="noStrike">
                          <a:solidFill>
                            <a:srgbClr val="FFFF00"/>
                          </a:solidFill>
                        </a:rPr>
                        <a:t>T</a:t>
                      </a:r>
                      <a:endParaRPr/>
                    </a:p>
                    <a:p>
                      <a:pPr indent="0" lvl="0" marL="0" marR="0" rtl="0" algn="ctr">
                        <a:lnSpc>
                          <a:spcPct val="115000"/>
                        </a:lnSpc>
                        <a:spcBef>
                          <a:spcPts val="600"/>
                        </a:spcBef>
                        <a:spcAft>
                          <a:spcPts val="0"/>
                        </a:spcAft>
                        <a:buNone/>
                      </a:pPr>
                      <a:r>
                        <a:rPr lang="en-US" sz="1800" u="none" cap="none" strike="noStrike">
                          <a:solidFill>
                            <a:srgbClr val="FFFF00"/>
                          </a:solidFill>
                        </a:rPr>
                        <a:t>kWh/m </a:t>
                      </a:r>
                      <a:r>
                        <a:rPr baseline="30000" lang="en-US" sz="1800" u="none" cap="none" strike="noStrike">
                          <a:solidFill>
                            <a:srgbClr val="FFFF00"/>
                          </a:solidFill>
                        </a:rPr>
                        <a:t>2 </a:t>
                      </a:r>
                      <a:r>
                        <a:rPr lang="en-US" sz="1800" u="none" cap="none" strike="noStrike">
                          <a:solidFill>
                            <a:srgbClr val="FFFF00"/>
                          </a:solidFill>
                        </a:rPr>
                        <a:t>.day</a:t>
                      </a:r>
                      <a:endParaRPr sz="1800" u="none" cap="none" strike="noStrike">
                        <a:solidFill>
                          <a:srgbClr val="FFFF00"/>
                        </a:solidFill>
                        <a:latin typeface="Noto Sans"/>
                        <a:ea typeface="Noto Sans"/>
                        <a:cs typeface="Noto Sans"/>
                        <a:sym typeface="Noto Sans"/>
                      </a:endParaRPr>
                    </a:p>
                  </a:txBody>
                  <a:tcPr marT="0" marB="0" marR="0" marL="0"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Number of sunshine hours</a:t>
                      </a:r>
                      <a:endParaRPr sz="1800" u="none" cap="none" strike="noStrike">
                        <a:solidFill>
                          <a:srgbClr val="FFFF00"/>
                        </a:solidFill>
                        <a:latin typeface="Noto Sans"/>
                        <a:ea typeface="Noto Sans"/>
                        <a:cs typeface="Noto Sans"/>
                        <a:sym typeface="Noto Sans"/>
                      </a:endParaRPr>
                    </a:p>
                    <a:p>
                      <a:pPr indent="0" lvl="0" marL="0" marR="0" rtl="0" algn="ctr">
                        <a:lnSpc>
                          <a:spcPct val="115000"/>
                        </a:lnSpc>
                        <a:spcBef>
                          <a:spcPts val="600"/>
                        </a:spcBef>
                        <a:spcAft>
                          <a:spcPts val="0"/>
                        </a:spcAft>
                        <a:buNone/>
                      </a:pPr>
                      <a:r>
                        <a:rPr lang="en-US" sz="1800" u="none" cap="none" strike="noStrike">
                          <a:solidFill>
                            <a:srgbClr val="FFFF00"/>
                          </a:solidFill>
                          <a:latin typeface="Noto Sans"/>
                          <a:ea typeface="Noto Sans"/>
                          <a:cs typeface="Noto Sans"/>
                          <a:sym typeface="Noto Sans"/>
                        </a:rPr>
                        <a:t>hours/year</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r>
              <a:tr h="435325">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1</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l">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Northeast</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3.3 – 4.1</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1600 – 1750</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r>
              <a:tr h="473175">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2</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l">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Northwest</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4.1 – 4.9</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1750 – 1800</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r>
              <a:tr h="444800">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3</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l">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North Central Coast</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4.6 – 5.2</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1700 – 2000</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r>
              <a:tr h="578100">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4</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l">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Central Highlands and South Central Coast</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4.9 – 5.7</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2000 – 2600</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r>
              <a:tr h="383500">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5</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l">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Southern Vietnam</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4.3 – 4.9</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2200 – 2500</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r>
              <a:tr h="348225">
                <a:tc>
                  <a:txBody>
                    <a:bodyPr/>
                    <a:lstStyle/>
                    <a:p>
                      <a:pPr indent="0" lvl="0" marL="0" marR="0" rtl="0" algn="ctr">
                        <a:lnSpc>
                          <a:spcPct val="115000"/>
                        </a:lnSpc>
                        <a:spcBef>
                          <a:spcPts val="0"/>
                        </a:spcBef>
                        <a:spcAft>
                          <a:spcPts val="0"/>
                        </a:spcAft>
                        <a:buNone/>
                      </a:pPr>
                      <a:r>
                        <a:rPr lang="en-US" sz="1800" u="none" cap="none" strike="noStrike">
                          <a:solidFill>
                            <a:srgbClr val="FFFF00"/>
                          </a:solidFill>
                          <a:latin typeface="Noto Sans"/>
                          <a:ea typeface="Noto Sans"/>
                          <a:cs typeface="Noto Sans"/>
                          <a:sym typeface="Noto Sans"/>
                        </a:rPr>
                        <a:t> </a:t>
                      </a:r>
                      <a:endParaRPr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l">
                        <a:lnSpc>
                          <a:spcPct val="115000"/>
                        </a:lnSpc>
                        <a:spcBef>
                          <a:spcPts val="0"/>
                        </a:spcBef>
                        <a:spcAft>
                          <a:spcPts val="0"/>
                        </a:spcAft>
                        <a:buNone/>
                      </a:pPr>
                      <a:r>
                        <a:rPr b="1" lang="en-US" sz="1800" u="none" cap="none" strike="noStrike">
                          <a:solidFill>
                            <a:srgbClr val="FFFF00"/>
                          </a:solidFill>
                          <a:latin typeface="Noto Sans"/>
                          <a:ea typeface="Noto Sans"/>
                          <a:cs typeface="Noto Sans"/>
                          <a:sym typeface="Noto Sans"/>
                        </a:rPr>
                        <a:t>National average</a:t>
                      </a:r>
                      <a:endParaRPr b="1"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b="1" lang="en-US" sz="1800" u="none" cap="none" strike="noStrike">
                          <a:solidFill>
                            <a:srgbClr val="FFFF00"/>
                          </a:solidFill>
                          <a:latin typeface="Noto Sans"/>
                          <a:ea typeface="Noto Sans"/>
                          <a:cs typeface="Noto Sans"/>
                          <a:sym typeface="Noto Sans"/>
                        </a:rPr>
                        <a:t>4.6</a:t>
                      </a:r>
                      <a:endParaRPr b="1"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c>
                  <a:txBody>
                    <a:bodyPr/>
                    <a:lstStyle/>
                    <a:p>
                      <a:pPr indent="0" lvl="0" marL="0" marR="0" rtl="0" algn="ctr">
                        <a:lnSpc>
                          <a:spcPct val="115000"/>
                        </a:lnSpc>
                        <a:spcBef>
                          <a:spcPts val="0"/>
                        </a:spcBef>
                        <a:spcAft>
                          <a:spcPts val="0"/>
                        </a:spcAft>
                        <a:buNone/>
                      </a:pPr>
                      <a:r>
                        <a:rPr b="1" lang="en-US" sz="1800" u="none" cap="none" strike="noStrike">
                          <a:solidFill>
                            <a:srgbClr val="FFFF00"/>
                          </a:solidFill>
                          <a:latin typeface="Noto Sans"/>
                          <a:ea typeface="Noto Sans"/>
                          <a:cs typeface="Noto Sans"/>
                          <a:sym typeface="Noto Sans"/>
                        </a:rPr>
                        <a:t>1700 – 2500</a:t>
                      </a:r>
                      <a:endParaRPr b="1" sz="1800" u="none" cap="none" strike="noStrike">
                        <a:solidFill>
                          <a:srgbClr val="FFFF00"/>
                        </a:solidFill>
                        <a:latin typeface="Noto Sans"/>
                        <a:ea typeface="Noto Sans"/>
                        <a:cs typeface="Noto Sans"/>
                        <a:sym typeface="Noto Sans"/>
                      </a:endParaRPr>
                    </a:p>
                  </a:txBody>
                  <a:tcPr marT="9525" marB="0" marR="39375" marL="39375" anchor="ctr">
                    <a:solidFill>
                      <a:srgbClr val="A5A5A5"/>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2"/>
          <p:cNvSpPr txBox="1"/>
          <p:nvPr>
            <p:ph type="title"/>
          </p:nvPr>
        </p:nvSpPr>
        <p:spPr>
          <a:xfrm>
            <a:off x="355072" y="212872"/>
            <a:ext cx="8229600" cy="3714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US">
                <a:solidFill>
                  <a:srgbClr val="327176"/>
                </a:solidFill>
              </a:rPr>
              <a:t>Presentation content</a:t>
            </a:r>
            <a:endParaRPr>
              <a:solidFill>
                <a:srgbClr val="327176"/>
              </a:solidFill>
            </a:endParaRPr>
          </a:p>
        </p:txBody>
      </p:sp>
      <p:grpSp>
        <p:nvGrpSpPr>
          <p:cNvPr id="436" name="Google Shape;436;p2"/>
          <p:cNvGrpSpPr/>
          <p:nvPr/>
        </p:nvGrpSpPr>
        <p:grpSpPr>
          <a:xfrm>
            <a:off x="607501" y="908810"/>
            <a:ext cx="7977171" cy="600599"/>
            <a:chOff x="607501" y="1023110"/>
            <a:chExt cx="7020119" cy="600599"/>
          </a:xfrm>
        </p:grpSpPr>
        <p:sp>
          <p:nvSpPr>
            <p:cNvPr id="437" name="Google Shape;437;p2"/>
            <p:cNvSpPr txBox="1"/>
            <p:nvPr/>
          </p:nvSpPr>
          <p:spPr>
            <a:xfrm>
              <a:off x="1312124" y="1328875"/>
              <a:ext cx="6315496" cy="294834"/>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Concept and definition of renewable energy according to legal documents, types of renewable energy...</a:t>
              </a:r>
              <a:endParaRPr b="0" i="0" sz="1200" u="none" cap="none" strike="noStrike">
                <a:solidFill>
                  <a:schemeClr val="dk1"/>
                </a:solidFill>
                <a:latin typeface="Arial"/>
                <a:ea typeface="Arial"/>
                <a:cs typeface="Arial"/>
                <a:sym typeface="Arial"/>
              </a:endParaRPr>
            </a:p>
          </p:txBody>
        </p:sp>
        <p:sp>
          <p:nvSpPr>
            <p:cNvPr id="438" name="Google Shape;438;p2"/>
            <p:cNvSpPr txBox="1"/>
            <p:nvPr/>
          </p:nvSpPr>
          <p:spPr>
            <a:xfrm>
              <a:off x="1312123" y="1069834"/>
              <a:ext cx="4430209" cy="214699"/>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Concept and forms of Renewable Energy</a:t>
              </a:r>
              <a:endParaRPr b="1" i="0" sz="1800" u="none" cap="none" strike="noStrike">
                <a:solidFill>
                  <a:schemeClr val="dk1"/>
                </a:solidFill>
                <a:latin typeface="Arial"/>
                <a:ea typeface="Arial"/>
                <a:cs typeface="Arial"/>
                <a:sym typeface="Arial"/>
              </a:endParaRPr>
            </a:p>
          </p:txBody>
        </p:sp>
        <p:sp>
          <p:nvSpPr>
            <p:cNvPr id="439" name="Google Shape;439;p2"/>
            <p:cNvSpPr/>
            <p:nvPr/>
          </p:nvSpPr>
          <p:spPr>
            <a:xfrm>
              <a:off x="607501" y="1023110"/>
              <a:ext cx="535500" cy="535500"/>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b="1" i="0" lang="en-US" sz="1800" u="none" cap="none" strike="noStrike">
                  <a:solidFill>
                    <a:schemeClr val="lt1"/>
                  </a:solidFill>
                  <a:latin typeface="Arial"/>
                  <a:ea typeface="Arial"/>
                  <a:cs typeface="Arial"/>
                  <a:sym typeface="Arial"/>
                </a:rPr>
                <a:t>1</a:t>
              </a:r>
              <a:endParaRPr b="1" i="0" sz="1800" u="none" cap="none" strike="noStrike">
                <a:solidFill>
                  <a:srgbClr val="FFFFFF"/>
                </a:solidFill>
                <a:latin typeface="Arial"/>
                <a:ea typeface="Arial"/>
                <a:cs typeface="Arial"/>
                <a:sym typeface="Arial"/>
              </a:endParaRPr>
            </a:p>
          </p:txBody>
        </p:sp>
      </p:grpSp>
      <p:grpSp>
        <p:nvGrpSpPr>
          <p:cNvPr id="440" name="Google Shape;440;p2"/>
          <p:cNvGrpSpPr/>
          <p:nvPr/>
        </p:nvGrpSpPr>
        <p:grpSpPr>
          <a:xfrm>
            <a:off x="607501" y="1686798"/>
            <a:ext cx="8338374" cy="597350"/>
            <a:chOff x="607501" y="1801098"/>
            <a:chExt cx="8467918" cy="597350"/>
          </a:xfrm>
        </p:grpSpPr>
        <p:sp>
          <p:nvSpPr>
            <p:cNvPr id="441" name="Google Shape;441;p2"/>
            <p:cNvSpPr txBox="1"/>
            <p:nvPr/>
          </p:nvSpPr>
          <p:spPr>
            <a:xfrm>
              <a:off x="1312124" y="2198756"/>
              <a:ext cx="7763295" cy="199692"/>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Documents on policies, development goals, electricity purchase and sale prices</a:t>
              </a:r>
              <a:endParaRPr b="0" i="0" sz="1200" u="none" cap="none" strike="noStrike">
                <a:solidFill>
                  <a:schemeClr val="dk1"/>
                </a:solidFill>
                <a:latin typeface="Arial"/>
                <a:ea typeface="Arial"/>
                <a:cs typeface="Arial"/>
                <a:sym typeface="Arial"/>
              </a:endParaRPr>
            </a:p>
          </p:txBody>
        </p:sp>
        <p:sp>
          <p:nvSpPr>
            <p:cNvPr id="442" name="Google Shape;442;p2"/>
            <p:cNvSpPr txBox="1"/>
            <p:nvPr/>
          </p:nvSpPr>
          <p:spPr>
            <a:xfrm>
              <a:off x="1312124" y="1847823"/>
              <a:ext cx="7633755" cy="259052"/>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Legal basis, orientation and policies for RE development in Vietnam</a:t>
              </a:r>
              <a:endParaRPr b="1" i="0" sz="1800" u="none" cap="none" strike="noStrike">
                <a:solidFill>
                  <a:schemeClr val="dk1"/>
                </a:solidFill>
                <a:latin typeface="Arial"/>
                <a:ea typeface="Arial"/>
                <a:cs typeface="Arial"/>
                <a:sym typeface="Arial"/>
              </a:endParaRPr>
            </a:p>
          </p:txBody>
        </p:sp>
        <p:sp>
          <p:nvSpPr>
            <p:cNvPr id="443" name="Google Shape;443;p2"/>
            <p:cNvSpPr/>
            <p:nvPr/>
          </p:nvSpPr>
          <p:spPr>
            <a:xfrm>
              <a:off x="607501" y="1801098"/>
              <a:ext cx="535500" cy="535500"/>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2</a:t>
              </a:r>
              <a:endParaRPr b="1" i="0" sz="1800" u="none" cap="none" strike="noStrike">
                <a:solidFill>
                  <a:srgbClr val="000000"/>
                </a:solidFill>
                <a:latin typeface="Arial"/>
                <a:ea typeface="Arial"/>
                <a:cs typeface="Arial"/>
                <a:sym typeface="Arial"/>
              </a:endParaRPr>
            </a:p>
          </p:txBody>
        </p:sp>
      </p:grpSp>
      <p:grpSp>
        <p:nvGrpSpPr>
          <p:cNvPr id="444" name="Google Shape;444;p2"/>
          <p:cNvGrpSpPr/>
          <p:nvPr/>
        </p:nvGrpSpPr>
        <p:grpSpPr>
          <a:xfrm>
            <a:off x="607501" y="2464786"/>
            <a:ext cx="8338378" cy="758381"/>
            <a:chOff x="607501" y="2579997"/>
            <a:chExt cx="8338378" cy="758381"/>
          </a:xfrm>
        </p:grpSpPr>
        <p:sp>
          <p:nvSpPr>
            <p:cNvPr id="445" name="Google Shape;445;p2"/>
            <p:cNvSpPr txBox="1"/>
            <p:nvPr/>
          </p:nvSpPr>
          <p:spPr>
            <a:xfrm>
              <a:off x="1312125" y="2989734"/>
              <a:ext cx="6666015" cy="348644"/>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The role, potential, and trend of applying renewable energy in business production of enterprises for the goal of green development, reducing greenhouse gas emissions, and sustainable development.</a:t>
              </a:r>
              <a:endParaRPr b="0" i="0" sz="1200" u="none" cap="none" strike="noStrike">
                <a:solidFill>
                  <a:schemeClr val="dk1"/>
                </a:solidFill>
                <a:latin typeface="Arial"/>
                <a:ea typeface="Arial"/>
                <a:cs typeface="Arial"/>
                <a:sym typeface="Arial"/>
              </a:endParaRPr>
            </a:p>
          </p:txBody>
        </p:sp>
        <p:sp>
          <p:nvSpPr>
            <p:cNvPr id="446" name="Google Shape;446;p2"/>
            <p:cNvSpPr txBox="1"/>
            <p:nvPr/>
          </p:nvSpPr>
          <p:spPr>
            <a:xfrm>
              <a:off x="1312125" y="2629961"/>
              <a:ext cx="7633754" cy="252563"/>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The Role of RE in Green Transition, Sustainable Development, …</a:t>
              </a:r>
              <a:endParaRPr b="1" i="0" sz="1800" u="none" cap="none" strike="noStrike">
                <a:solidFill>
                  <a:schemeClr val="dk1"/>
                </a:solidFill>
                <a:latin typeface="Arial"/>
                <a:ea typeface="Arial"/>
                <a:cs typeface="Arial"/>
                <a:sym typeface="Arial"/>
              </a:endParaRPr>
            </a:p>
          </p:txBody>
        </p:sp>
        <p:sp>
          <p:nvSpPr>
            <p:cNvPr id="447" name="Google Shape;447;p2"/>
            <p:cNvSpPr/>
            <p:nvPr/>
          </p:nvSpPr>
          <p:spPr>
            <a:xfrm>
              <a:off x="607501" y="2579997"/>
              <a:ext cx="535500" cy="535500"/>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3</a:t>
              </a:r>
              <a:endParaRPr b="1" i="0" sz="1800" u="none" cap="none" strike="noStrike">
                <a:solidFill>
                  <a:srgbClr val="000000"/>
                </a:solidFill>
                <a:latin typeface="Arial"/>
                <a:ea typeface="Arial"/>
                <a:cs typeface="Arial"/>
                <a:sym typeface="Arial"/>
              </a:endParaRPr>
            </a:p>
          </p:txBody>
        </p:sp>
      </p:grpSp>
      <p:grpSp>
        <p:nvGrpSpPr>
          <p:cNvPr id="448" name="Google Shape;448;p2"/>
          <p:cNvGrpSpPr/>
          <p:nvPr/>
        </p:nvGrpSpPr>
        <p:grpSpPr>
          <a:xfrm>
            <a:off x="607501" y="3313528"/>
            <a:ext cx="8338376" cy="602692"/>
            <a:chOff x="607501" y="3357074"/>
            <a:chExt cx="8338376" cy="602692"/>
          </a:xfrm>
        </p:grpSpPr>
        <p:sp>
          <p:nvSpPr>
            <p:cNvPr id="449" name="Google Shape;449;p2"/>
            <p:cNvSpPr txBox="1"/>
            <p:nvPr/>
          </p:nvSpPr>
          <p:spPr>
            <a:xfrm>
              <a:off x="1312124" y="3707203"/>
              <a:ext cx="7633752" cy="252563"/>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Advantages and disadvantages of renewable energy forms, challenges, advantages and difficulties</a:t>
              </a:r>
              <a:endParaRPr b="0" i="0" sz="1200" u="none" cap="none" strike="noStrike">
                <a:solidFill>
                  <a:schemeClr val="dk1"/>
                </a:solidFill>
                <a:latin typeface="Arial"/>
                <a:ea typeface="Arial"/>
                <a:cs typeface="Arial"/>
                <a:sym typeface="Arial"/>
              </a:endParaRPr>
            </a:p>
          </p:txBody>
        </p:sp>
        <p:sp>
          <p:nvSpPr>
            <p:cNvPr id="450" name="Google Shape;450;p2"/>
            <p:cNvSpPr txBox="1"/>
            <p:nvPr/>
          </p:nvSpPr>
          <p:spPr>
            <a:xfrm>
              <a:off x="1312124" y="3407039"/>
              <a:ext cx="7633753" cy="272856"/>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Challenges of using RE in the Industrial Sector</a:t>
              </a:r>
              <a:endParaRPr b="1" i="0" sz="1800" u="none" cap="none" strike="noStrike">
                <a:solidFill>
                  <a:schemeClr val="dk1"/>
                </a:solidFill>
                <a:latin typeface="Arial"/>
                <a:ea typeface="Arial"/>
                <a:cs typeface="Arial"/>
                <a:sym typeface="Arial"/>
              </a:endParaRPr>
            </a:p>
          </p:txBody>
        </p:sp>
        <p:sp>
          <p:nvSpPr>
            <p:cNvPr id="451" name="Google Shape;451;p2"/>
            <p:cNvSpPr/>
            <p:nvPr/>
          </p:nvSpPr>
          <p:spPr>
            <a:xfrm>
              <a:off x="607501" y="3357074"/>
              <a:ext cx="535500" cy="535500"/>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4</a:t>
              </a:r>
              <a:endParaRPr b="1" i="0" sz="1800" u="none" cap="none" strike="noStrike">
                <a:solidFill>
                  <a:srgbClr val="000000"/>
                </a:solidFill>
                <a:latin typeface="Arial"/>
                <a:ea typeface="Arial"/>
                <a:cs typeface="Arial"/>
                <a:sym typeface="Arial"/>
              </a:endParaRPr>
            </a:p>
          </p:txBody>
        </p:sp>
      </p:grpSp>
      <p:grpSp>
        <p:nvGrpSpPr>
          <p:cNvPr id="452" name="Google Shape;452;p2"/>
          <p:cNvGrpSpPr/>
          <p:nvPr/>
        </p:nvGrpSpPr>
        <p:grpSpPr>
          <a:xfrm>
            <a:off x="607501" y="4020762"/>
            <a:ext cx="8338374" cy="535500"/>
            <a:chOff x="607501" y="4135062"/>
            <a:chExt cx="8338374" cy="535500"/>
          </a:xfrm>
        </p:grpSpPr>
        <p:sp>
          <p:nvSpPr>
            <p:cNvPr id="453" name="Google Shape;453;p2"/>
            <p:cNvSpPr txBox="1"/>
            <p:nvPr/>
          </p:nvSpPr>
          <p:spPr>
            <a:xfrm>
              <a:off x="1312124" y="4437600"/>
              <a:ext cx="7633751" cy="183000"/>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Focus on Paper and Pulp, Textile, Other </a:t>
              </a:r>
              <a:endParaRPr b="0" i="0" sz="1200" u="none" cap="none" strike="noStrike">
                <a:solidFill>
                  <a:schemeClr val="dk1"/>
                </a:solidFill>
                <a:latin typeface="Arial"/>
                <a:ea typeface="Arial"/>
                <a:cs typeface="Arial"/>
                <a:sym typeface="Arial"/>
              </a:endParaRPr>
            </a:p>
          </p:txBody>
        </p:sp>
        <p:sp>
          <p:nvSpPr>
            <p:cNvPr id="454" name="Google Shape;454;p2"/>
            <p:cNvSpPr txBox="1"/>
            <p:nvPr/>
          </p:nvSpPr>
          <p:spPr>
            <a:xfrm>
              <a:off x="1312124" y="4185028"/>
              <a:ext cx="4997235" cy="231784"/>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Some examples of Solar Energy applications</a:t>
              </a:r>
              <a:endParaRPr b="1" i="0" sz="1800" u="none" cap="none" strike="noStrike">
                <a:solidFill>
                  <a:schemeClr val="dk1"/>
                </a:solidFill>
                <a:latin typeface="Arial"/>
                <a:ea typeface="Arial"/>
                <a:cs typeface="Arial"/>
                <a:sym typeface="Arial"/>
              </a:endParaRPr>
            </a:p>
          </p:txBody>
        </p:sp>
        <p:sp>
          <p:nvSpPr>
            <p:cNvPr id="455" name="Google Shape;455;p2"/>
            <p:cNvSpPr/>
            <p:nvPr/>
          </p:nvSpPr>
          <p:spPr>
            <a:xfrm>
              <a:off x="607501" y="4135062"/>
              <a:ext cx="535500" cy="535500"/>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5</a:t>
              </a:r>
              <a:endParaRPr b="1" i="0" sz="1800" u="none" cap="none" strike="noStrike">
                <a:solidFill>
                  <a:srgbClr val="000000"/>
                </a:solidFill>
                <a:latin typeface="Arial"/>
                <a:ea typeface="Arial"/>
                <a:cs typeface="Arial"/>
                <a:sym typeface="Aria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pic>
        <p:nvPicPr>
          <p:cNvPr descr="https://media.urbanistnetwork.com/saigoneer/article-images/2019/Dec/27/solar/3b.png" id="1153" name="Google Shape;1153;p20"/>
          <p:cNvPicPr preferRelativeResize="0"/>
          <p:nvPr/>
        </p:nvPicPr>
        <p:blipFill rotWithShape="1">
          <a:blip r:embed="rId3">
            <a:alphaModFix/>
          </a:blip>
          <a:srcRect b="0" l="0" r="0" t="0"/>
          <a:stretch/>
        </p:blipFill>
        <p:spPr>
          <a:xfrm>
            <a:off x="2099243" y="583894"/>
            <a:ext cx="4874434" cy="455960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7" name="Shape 1157"/>
        <p:cNvGrpSpPr/>
        <p:nvPr/>
      </p:nvGrpSpPr>
      <p:grpSpPr>
        <a:xfrm>
          <a:off x="0" y="0"/>
          <a:ext cx="0" cy="0"/>
          <a:chOff x="0" y="0"/>
          <a:chExt cx="0" cy="0"/>
        </a:xfrm>
      </p:grpSpPr>
      <p:grpSp>
        <p:nvGrpSpPr>
          <p:cNvPr id="1158" name="Google Shape;1158;p21"/>
          <p:cNvGrpSpPr/>
          <p:nvPr/>
        </p:nvGrpSpPr>
        <p:grpSpPr>
          <a:xfrm>
            <a:off x="528410" y="838698"/>
            <a:ext cx="8196488" cy="607800"/>
            <a:chOff x="1153264" y="1441738"/>
            <a:chExt cx="8196488" cy="607800"/>
          </a:xfrm>
        </p:grpSpPr>
        <p:sp>
          <p:nvSpPr>
            <p:cNvPr id="1159" name="Google Shape;1159;p21"/>
            <p:cNvSpPr/>
            <p:nvPr/>
          </p:nvSpPr>
          <p:spPr>
            <a:xfrm>
              <a:off x="1153264" y="1441738"/>
              <a:ext cx="833400" cy="607800"/>
            </a:xfrm>
            <a:prstGeom prst="roundRect">
              <a:avLst>
                <a:gd fmla="val 30825"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dk2"/>
                  </a:solidFill>
                  <a:latin typeface="Arial"/>
                  <a:ea typeface="Arial"/>
                  <a:cs typeface="Arial"/>
                  <a:sym typeface="Arial"/>
                </a:rPr>
                <a:t>01</a:t>
              </a:r>
              <a:endParaRPr b="0" i="0" sz="1500" u="none" cap="none" strike="noStrike">
                <a:solidFill>
                  <a:schemeClr val="dk2"/>
                </a:solidFill>
                <a:latin typeface="Arial"/>
                <a:ea typeface="Arial"/>
                <a:cs typeface="Arial"/>
                <a:sym typeface="Arial"/>
              </a:endParaRPr>
            </a:p>
          </p:txBody>
        </p:sp>
        <p:sp>
          <p:nvSpPr>
            <p:cNvPr id="1160" name="Google Shape;1160;p21"/>
            <p:cNvSpPr txBox="1"/>
            <p:nvPr/>
          </p:nvSpPr>
          <p:spPr>
            <a:xfrm>
              <a:off x="2140401" y="1511488"/>
              <a:ext cx="7209351" cy="46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No noise and no emissions during operation</a:t>
              </a:r>
              <a:endParaRPr b="0" i="0" sz="1400" u="none" cap="none" strike="noStrike">
                <a:solidFill>
                  <a:srgbClr val="000000"/>
                </a:solidFill>
                <a:latin typeface="Arial"/>
                <a:ea typeface="Arial"/>
                <a:cs typeface="Arial"/>
                <a:sym typeface="Arial"/>
              </a:endParaRPr>
            </a:p>
          </p:txBody>
        </p:sp>
      </p:grpSp>
      <p:grpSp>
        <p:nvGrpSpPr>
          <p:cNvPr id="1161" name="Google Shape;1161;p21"/>
          <p:cNvGrpSpPr/>
          <p:nvPr/>
        </p:nvGrpSpPr>
        <p:grpSpPr>
          <a:xfrm>
            <a:off x="528411" y="1608511"/>
            <a:ext cx="8246866" cy="607800"/>
            <a:chOff x="1153264" y="2582850"/>
            <a:chExt cx="8246866" cy="607800"/>
          </a:xfrm>
        </p:grpSpPr>
        <p:sp>
          <p:nvSpPr>
            <p:cNvPr id="1162" name="Google Shape;1162;p21"/>
            <p:cNvSpPr/>
            <p:nvPr/>
          </p:nvSpPr>
          <p:spPr>
            <a:xfrm>
              <a:off x="1153264" y="2582850"/>
              <a:ext cx="833400" cy="607800"/>
            </a:xfrm>
            <a:prstGeom prst="roundRect">
              <a:avLst>
                <a:gd fmla="val 30825"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3"/>
                  </a:solidFill>
                  <a:latin typeface="Arial"/>
                  <a:ea typeface="Arial"/>
                  <a:cs typeface="Arial"/>
                  <a:sym typeface="Arial"/>
                </a:rPr>
                <a:t>02</a:t>
              </a:r>
              <a:endParaRPr b="0" i="0" sz="1500" u="none" cap="none" strike="noStrike">
                <a:solidFill>
                  <a:schemeClr val="accent3"/>
                </a:solidFill>
                <a:latin typeface="Arial"/>
                <a:ea typeface="Arial"/>
                <a:cs typeface="Arial"/>
                <a:sym typeface="Arial"/>
              </a:endParaRPr>
            </a:p>
          </p:txBody>
        </p:sp>
        <p:sp>
          <p:nvSpPr>
            <p:cNvPr id="1163" name="Google Shape;1163;p21"/>
            <p:cNvSpPr txBox="1"/>
            <p:nvPr/>
          </p:nvSpPr>
          <p:spPr>
            <a:xfrm>
              <a:off x="2190780" y="2652600"/>
              <a:ext cx="7209350" cy="46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Solar panel lifespan is more than 25 years and recyclable</a:t>
              </a:r>
              <a:endParaRPr b="0" i="0" sz="1500" u="none" cap="none" strike="noStrike">
                <a:solidFill>
                  <a:srgbClr val="000000"/>
                </a:solidFill>
                <a:latin typeface="Arial"/>
                <a:ea typeface="Arial"/>
                <a:cs typeface="Arial"/>
                <a:sym typeface="Arial"/>
              </a:endParaRPr>
            </a:p>
          </p:txBody>
        </p:sp>
      </p:grpSp>
      <p:grpSp>
        <p:nvGrpSpPr>
          <p:cNvPr id="1164" name="Google Shape;1164;p21"/>
          <p:cNvGrpSpPr/>
          <p:nvPr/>
        </p:nvGrpSpPr>
        <p:grpSpPr>
          <a:xfrm>
            <a:off x="528411" y="2319390"/>
            <a:ext cx="8196488" cy="607800"/>
            <a:chOff x="1153264" y="3750075"/>
            <a:chExt cx="8196488" cy="607800"/>
          </a:xfrm>
        </p:grpSpPr>
        <p:sp>
          <p:nvSpPr>
            <p:cNvPr id="1165" name="Google Shape;1165;p21"/>
            <p:cNvSpPr/>
            <p:nvPr/>
          </p:nvSpPr>
          <p:spPr>
            <a:xfrm>
              <a:off x="1153264" y="3750075"/>
              <a:ext cx="833400" cy="607800"/>
            </a:xfrm>
            <a:prstGeom prst="roundRect">
              <a:avLst>
                <a:gd fmla="val 30825" name="adj"/>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2"/>
                  </a:solidFill>
                  <a:latin typeface="Arial"/>
                  <a:ea typeface="Arial"/>
                  <a:cs typeface="Arial"/>
                  <a:sym typeface="Arial"/>
                </a:rPr>
                <a:t>03</a:t>
              </a:r>
              <a:endParaRPr b="0" i="0" sz="1500" u="none" cap="none" strike="noStrike">
                <a:solidFill>
                  <a:schemeClr val="accent2"/>
                </a:solidFill>
                <a:latin typeface="Arial"/>
                <a:ea typeface="Arial"/>
                <a:cs typeface="Arial"/>
                <a:sym typeface="Arial"/>
              </a:endParaRPr>
            </a:p>
          </p:txBody>
        </p:sp>
        <p:sp>
          <p:nvSpPr>
            <p:cNvPr id="1166" name="Google Shape;1166;p21"/>
            <p:cNvSpPr txBox="1"/>
            <p:nvPr/>
          </p:nvSpPr>
          <p:spPr>
            <a:xfrm>
              <a:off x="2190780" y="3819825"/>
              <a:ext cx="7158972" cy="468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The system is carried out in modules, which can be integrated to raise the capacity easily</a:t>
              </a:r>
              <a:r>
                <a:rPr b="0" i="0" lang="en-US" sz="1500" u="none" cap="none" strike="noStrike">
                  <a:solidFill>
                    <a:srgbClr val="000000"/>
                  </a:solidFill>
                  <a:latin typeface="Arial"/>
                  <a:ea typeface="Arial"/>
                  <a:cs typeface="Arial"/>
                  <a:sym typeface="Arial"/>
                </a:rPr>
                <a:t>​​</a:t>
              </a:r>
              <a:endParaRPr b="0" i="0" sz="1500" u="none" cap="none" strike="noStrike">
                <a:solidFill>
                  <a:srgbClr val="000000"/>
                </a:solidFill>
                <a:latin typeface="Arial"/>
                <a:ea typeface="Arial"/>
                <a:cs typeface="Arial"/>
                <a:sym typeface="Arial"/>
              </a:endParaRPr>
            </a:p>
          </p:txBody>
        </p:sp>
      </p:grpSp>
      <p:grpSp>
        <p:nvGrpSpPr>
          <p:cNvPr id="1167" name="Google Shape;1167;p21"/>
          <p:cNvGrpSpPr/>
          <p:nvPr/>
        </p:nvGrpSpPr>
        <p:grpSpPr>
          <a:xfrm>
            <a:off x="528411" y="3143281"/>
            <a:ext cx="8221677" cy="607800"/>
            <a:chOff x="1153264" y="1521538"/>
            <a:chExt cx="8221677" cy="607800"/>
          </a:xfrm>
        </p:grpSpPr>
        <p:sp>
          <p:nvSpPr>
            <p:cNvPr id="1168" name="Google Shape;1168;p21"/>
            <p:cNvSpPr/>
            <p:nvPr/>
          </p:nvSpPr>
          <p:spPr>
            <a:xfrm>
              <a:off x="1153264" y="1521538"/>
              <a:ext cx="833400" cy="607800"/>
            </a:xfrm>
            <a:prstGeom prst="roundRect">
              <a:avLst>
                <a:gd fmla="val 30825"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dk2"/>
                  </a:solidFill>
                  <a:latin typeface="Arial"/>
                  <a:ea typeface="Arial"/>
                  <a:cs typeface="Arial"/>
                  <a:sym typeface="Arial"/>
                </a:rPr>
                <a:t>04</a:t>
              </a:r>
              <a:endParaRPr b="0" i="0" sz="1500" u="none" cap="none" strike="noStrike">
                <a:solidFill>
                  <a:schemeClr val="dk2"/>
                </a:solidFill>
                <a:latin typeface="Arial"/>
                <a:ea typeface="Arial"/>
                <a:cs typeface="Arial"/>
                <a:sym typeface="Arial"/>
              </a:endParaRPr>
            </a:p>
          </p:txBody>
        </p:sp>
        <p:sp>
          <p:nvSpPr>
            <p:cNvPr id="1169" name="Google Shape;1169;p21"/>
            <p:cNvSpPr txBox="1"/>
            <p:nvPr/>
          </p:nvSpPr>
          <p:spPr>
            <a:xfrm>
              <a:off x="2165590" y="1591288"/>
              <a:ext cx="7209351" cy="468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Solar power (PV) can be installed on rooftops, on the ground – land with no economic value, on water</a:t>
              </a:r>
              <a:endParaRPr b="0" i="0" sz="1500" u="none" cap="none" strike="noStrike">
                <a:solidFill>
                  <a:srgbClr val="000000"/>
                </a:solidFill>
                <a:latin typeface="Arial"/>
                <a:ea typeface="Arial"/>
                <a:cs typeface="Arial"/>
                <a:sym typeface="Arial"/>
              </a:endParaRPr>
            </a:p>
          </p:txBody>
        </p:sp>
      </p:grpSp>
      <p:grpSp>
        <p:nvGrpSpPr>
          <p:cNvPr id="1170" name="Google Shape;1170;p21"/>
          <p:cNvGrpSpPr/>
          <p:nvPr/>
        </p:nvGrpSpPr>
        <p:grpSpPr>
          <a:xfrm>
            <a:off x="528411" y="3967173"/>
            <a:ext cx="8246866" cy="607800"/>
            <a:chOff x="1153264" y="2742890"/>
            <a:chExt cx="8246866" cy="607800"/>
          </a:xfrm>
        </p:grpSpPr>
        <p:sp>
          <p:nvSpPr>
            <p:cNvPr id="1171" name="Google Shape;1171;p21"/>
            <p:cNvSpPr/>
            <p:nvPr/>
          </p:nvSpPr>
          <p:spPr>
            <a:xfrm>
              <a:off x="1153264" y="2742890"/>
              <a:ext cx="833400" cy="607800"/>
            </a:xfrm>
            <a:prstGeom prst="roundRect">
              <a:avLst>
                <a:gd fmla="val 30825"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3"/>
                  </a:solidFill>
                  <a:latin typeface="Arial"/>
                  <a:ea typeface="Arial"/>
                  <a:cs typeface="Arial"/>
                  <a:sym typeface="Arial"/>
                </a:rPr>
                <a:t>05</a:t>
              </a:r>
              <a:endParaRPr b="0" i="0" sz="1500" u="none" cap="none" strike="noStrike">
                <a:solidFill>
                  <a:schemeClr val="accent3"/>
                </a:solidFill>
                <a:latin typeface="Arial"/>
                <a:ea typeface="Arial"/>
                <a:cs typeface="Arial"/>
                <a:sym typeface="Arial"/>
              </a:endParaRPr>
            </a:p>
          </p:txBody>
        </p:sp>
        <p:sp>
          <p:nvSpPr>
            <p:cNvPr id="1172" name="Google Shape;1172;p21"/>
            <p:cNvSpPr txBox="1"/>
            <p:nvPr/>
          </p:nvSpPr>
          <p:spPr>
            <a:xfrm>
              <a:off x="2190780" y="2776619"/>
              <a:ext cx="7209350" cy="468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The implementation schedule of solar power projects is short, reducing project management costs compared to some other forms of renewable energy</a:t>
              </a:r>
              <a:endParaRPr b="0" i="0" sz="1400" u="none" cap="none" strike="noStrike">
                <a:solidFill>
                  <a:srgbClr val="000000"/>
                </a:solidFill>
                <a:latin typeface="Arial"/>
                <a:ea typeface="Arial"/>
                <a:cs typeface="Arial"/>
                <a:sym typeface="Arial"/>
              </a:endParaRPr>
            </a:p>
          </p:txBody>
        </p:sp>
      </p:grpSp>
      <p:sp>
        <p:nvSpPr>
          <p:cNvPr id="1173" name="Google Shape;1173;p21"/>
          <p:cNvSpPr txBox="1"/>
          <p:nvPr/>
        </p:nvSpPr>
        <p:spPr>
          <a:xfrm>
            <a:off x="2831501" y="94483"/>
            <a:ext cx="4577442"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327176"/>
                </a:solidFill>
                <a:latin typeface="Arial"/>
                <a:ea typeface="Arial"/>
                <a:cs typeface="Arial"/>
                <a:sym typeface="Arial"/>
              </a:rPr>
              <a:t>Advantage of solar power</a:t>
            </a:r>
            <a:endParaRPr b="1" i="0" sz="2400" u="none" cap="none" strike="noStrike">
              <a:solidFill>
                <a:srgbClr val="327176"/>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7" name="Shape 1177"/>
        <p:cNvGrpSpPr/>
        <p:nvPr/>
      </p:nvGrpSpPr>
      <p:grpSpPr>
        <a:xfrm>
          <a:off x="0" y="0"/>
          <a:ext cx="0" cy="0"/>
          <a:chOff x="0" y="0"/>
          <a:chExt cx="0" cy="0"/>
        </a:xfrm>
      </p:grpSpPr>
      <p:grpSp>
        <p:nvGrpSpPr>
          <p:cNvPr id="1178" name="Google Shape;1178;p22"/>
          <p:cNvGrpSpPr/>
          <p:nvPr/>
        </p:nvGrpSpPr>
        <p:grpSpPr>
          <a:xfrm>
            <a:off x="299810" y="806041"/>
            <a:ext cx="8844190" cy="607800"/>
            <a:chOff x="1153264" y="1441738"/>
            <a:chExt cx="8196488" cy="607800"/>
          </a:xfrm>
        </p:grpSpPr>
        <p:sp>
          <p:nvSpPr>
            <p:cNvPr id="1179" name="Google Shape;1179;p22"/>
            <p:cNvSpPr/>
            <p:nvPr/>
          </p:nvSpPr>
          <p:spPr>
            <a:xfrm>
              <a:off x="1153264" y="1441738"/>
              <a:ext cx="833400" cy="607800"/>
            </a:xfrm>
            <a:prstGeom prst="roundRect">
              <a:avLst>
                <a:gd fmla="val 30825"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Fira Sans Extra Condensed"/>
                  <a:ea typeface="Fira Sans Extra Condensed"/>
                  <a:cs typeface="Fira Sans Extra Condensed"/>
                  <a:sym typeface="Fira Sans Extra Condensed"/>
                </a:rPr>
                <a:t>01</a:t>
              </a:r>
              <a:endParaRPr b="0" i="0" sz="1400" u="none" cap="none" strike="noStrike">
                <a:solidFill>
                  <a:schemeClr val="dk2"/>
                </a:solidFill>
                <a:latin typeface="Arial"/>
                <a:ea typeface="Arial"/>
                <a:cs typeface="Arial"/>
                <a:sym typeface="Arial"/>
              </a:endParaRPr>
            </a:p>
          </p:txBody>
        </p:sp>
        <p:sp>
          <p:nvSpPr>
            <p:cNvPr id="1180" name="Google Shape;1180;p22"/>
            <p:cNvSpPr txBox="1"/>
            <p:nvPr/>
          </p:nvSpPr>
          <p:spPr>
            <a:xfrm>
              <a:off x="2140401" y="1511488"/>
              <a:ext cx="7209351" cy="46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Dependent on weather conditions, the transmitting power is unstable and fluctuating</a:t>
              </a:r>
              <a:endParaRPr b="0" i="0" sz="1600" u="none" cap="none" strike="noStrike">
                <a:solidFill>
                  <a:srgbClr val="000000"/>
                </a:solidFill>
                <a:latin typeface="Arial"/>
                <a:ea typeface="Arial"/>
                <a:cs typeface="Arial"/>
                <a:sym typeface="Arial"/>
              </a:endParaRPr>
            </a:p>
          </p:txBody>
        </p:sp>
      </p:grpSp>
      <p:grpSp>
        <p:nvGrpSpPr>
          <p:cNvPr id="1181" name="Google Shape;1181;p22"/>
          <p:cNvGrpSpPr/>
          <p:nvPr/>
        </p:nvGrpSpPr>
        <p:grpSpPr>
          <a:xfrm>
            <a:off x="299811" y="1575854"/>
            <a:ext cx="8246866" cy="607800"/>
            <a:chOff x="1153264" y="2582850"/>
            <a:chExt cx="8246866" cy="607800"/>
          </a:xfrm>
        </p:grpSpPr>
        <p:sp>
          <p:nvSpPr>
            <p:cNvPr id="1182" name="Google Shape;1182;p22"/>
            <p:cNvSpPr/>
            <p:nvPr/>
          </p:nvSpPr>
          <p:spPr>
            <a:xfrm>
              <a:off x="1153264" y="2582850"/>
              <a:ext cx="833400" cy="607800"/>
            </a:xfrm>
            <a:prstGeom prst="roundRect">
              <a:avLst>
                <a:gd fmla="val 30825"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3"/>
                  </a:solidFill>
                  <a:latin typeface="Fira Sans Extra Condensed"/>
                  <a:ea typeface="Fira Sans Extra Condensed"/>
                  <a:cs typeface="Fira Sans Extra Condensed"/>
                  <a:sym typeface="Fira Sans Extra Condensed"/>
                </a:rPr>
                <a:t>02</a:t>
              </a:r>
              <a:endParaRPr b="0" i="0" sz="1400" u="none" cap="none" strike="noStrike">
                <a:solidFill>
                  <a:schemeClr val="accent3"/>
                </a:solidFill>
                <a:latin typeface="Arial"/>
                <a:ea typeface="Arial"/>
                <a:cs typeface="Arial"/>
                <a:sym typeface="Arial"/>
              </a:endParaRPr>
            </a:p>
          </p:txBody>
        </p:sp>
        <p:sp>
          <p:nvSpPr>
            <p:cNvPr id="1183" name="Google Shape;1183;p22"/>
            <p:cNvSpPr txBox="1"/>
            <p:nvPr/>
          </p:nvSpPr>
          <p:spPr>
            <a:xfrm>
              <a:off x="2190780" y="2652600"/>
              <a:ext cx="7209350" cy="46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At night (no sunlight), solar power is equal to "zero"</a:t>
              </a:r>
              <a:endParaRPr b="0" i="0" sz="1600" u="none" cap="none" strike="noStrike">
                <a:solidFill>
                  <a:srgbClr val="000000"/>
                </a:solidFill>
                <a:latin typeface="Roboto"/>
                <a:ea typeface="Roboto"/>
                <a:cs typeface="Roboto"/>
                <a:sym typeface="Roboto"/>
              </a:endParaRPr>
            </a:p>
          </p:txBody>
        </p:sp>
      </p:grpSp>
      <p:grpSp>
        <p:nvGrpSpPr>
          <p:cNvPr id="1184" name="Google Shape;1184;p22"/>
          <p:cNvGrpSpPr/>
          <p:nvPr/>
        </p:nvGrpSpPr>
        <p:grpSpPr>
          <a:xfrm>
            <a:off x="299811" y="2286733"/>
            <a:ext cx="8171299" cy="607800"/>
            <a:chOff x="1153264" y="3750075"/>
            <a:chExt cx="8171299" cy="607800"/>
          </a:xfrm>
        </p:grpSpPr>
        <p:sp>
          <p:nvSpPr>
            <p:cNvPr id="1185" name="Google Shape;1185;p22"/>
            <p:cNvSpPr/>
            <p:nvPr/>
          </p:nvSpPr>
          <p:spPr>
            <a:xfrm>
              <a:off x="1153264" y="3750075"/>
              <a:ext cx="833400" cy="607800"/>
            </a:xfrm>
            <a:prstGeom prst="roundRect">
              <a:avLst>
                <a:gd fmla="val 30825" name="adj"/>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2"/>
                  </a:solidFill>
                  <a:latin typeface="Fira Sans Extra Condensed"/>
                  <a:ea typeface="Fira Sans Extra Condensed"/>
                  <a:cs typeface="Fira Sans Extra Condensed"/>
                  <a:sym typeface="Fira Sans Extra Condensed"/>
                </a:rPr>
                <a:t>03</a:t>
              </a:r>
              <a:endParaRPr b="0" i="0" sz="1400" u="none" cap="none" strike="noStrike">
                <a:solidFill>
                  <a:schemeClr val="accent2"/>
                </a:solidFill>
                <a:latin typeface="Arial"/>
                <a:ea typeface="Arial"/>
                <a:cs typeface="Arial"/>
                <a:sym typeface="Arial"/>
              </a:endParaRPr>
            </a:p>
          </p:txBody>
        </p:sp>
        <p:sp>
          <p:nvSpPr>
            <p:cNvPr id="1186" name="Google Shape;1186;p22"/>
            <p:cNvSpPr txBox="1"/>
            <p:nvPr/>
          </p:nvSpPr>
          <p:spPr>
            <a:xfrm>
              <a:off x="2165591" y="3801649"/>
              <a:ext cx="7158972" cy="468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Depending on the purpose of use, the system may </a:t>
              </a:r>
              <a:r>
                <a:rPr b="0" i="0" lang="en-US" sz="1600" u="none" cap="none" strike="sngStrike">
                  <a:solidFill>
                    <a:srgbClr val="FF0000"/>
                  </a:solidFill>
                  <a:latin typeface="Arial"/>
                  <a:ea typeface="Arial"/>
                  <a:cs typeface="Arial"/>
                  <a:sym typeface="Arial"/>
                </a:rPr>
                <a:t>integrate</a:t>
              </a:r>
              <a:r>
                <a:rPr b="0" i="0" lang="en-US" sz="1600" u="none" cap="none" strike="noStrike">
                  <a:solidFill>
                    <a:srgbClr val="FF0000"/>
                  </a:solidFill>
                  <a:latin typeface="Arial"/>
                  <a:ea typeface="Arial"/>
                  <a:cs typeface="Arial"/>
                  <a:sym typeface="Arial"/>
                </a:rPr>
                <a:t> require a </a:t>
              </a:r>
              <a:r>
                <a:rPr b="0" i="0" lang="en-US" sz="1600" u="none" cap="none" strike="noStrike">
                  <a:solidFill>
                    <a:srgbClr val="000000"/>
                  </a:solidFill>
                  <a:latin typeface="Arial"/>
                  <a:ea typeface="Arial"/>
                  <a:cs typeface="Arial"/>
                  <a:sym typeface="Arial"/>
                </a:rPr>
                <a:t>storage system, increase investment costs, reduce payback time.</a:t>
              </a:r>
              <a:endParaRPr b="0" i="0" sz="1600" u="none" cap="none" strike="noStrike">
                <a:solidFill>
                  <a:srgbClr val="000000"/>
                </a:solidFill>
                <a:latin typeface="Arial"/>
                <a:ea typeface="Arial"/>
                <a:cs typeface="Arial"/>
                <a:sym typeface="Arial"/>
              </a:endParaRPr>
            </a:p>
          </p:txBody>
        </p:sp>
      </p:grpSp>
      <p:grpSp>
        <p:nvGrpSpPr>
          <p:cNvPr id="1187" name="Google Shape;1187;p22"/>
          <p:cNvGrpSpPr/>
          <p:nvPr/>
        </p:nvGrpSpPr>
        <p:grpSpPr>
          <a:xfrm>
            <a:off x="299811" y="3110624"/>
            <a:ext cx="8196488" cy="607800"/>
            <a:chOff x="1153264" y="1521538"/>
            <a:chExt cx="8196488" cy="607800"/>
          </a:xfrm>
        </p:grpSpPr>
        <p:sp>
          <p:nvSpPr>
            <p:cNvPr id="1188" name="Google Shape;1188;p22"/>
            <p:cNvSpPr/>
            <p:nvPr/>
          </p:nvSpPr>
          <p:spPr>
            <a:xfrm>
              <a:off x="1153264" y="1521538"/>
              <a:ext cx="833400" cy="607800"/>
            </a:xfrm>
            <a:prstGeom prst="roundRect">
              <a:avLst>
                <a:gd fmla="val 30825"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Fira Sans Extra Condensed"/>
                  <a:ea typeface="Fira Sans Extra Condensed"/>
                  <a:cs typeface="Fira Sans Extra Condensed"/>
                  <a:sym typeface="Fira Sans Extra Condensed"/>
                </a:rPr>
                <a:t>04</a:t>
              </a:r>
              <a:endParaRPr b="0" i="0" sz="1400" u="none" cap="none" strike="noStrike">
                <a:solidFill>
                  <a:schemeClr val="dk2"/>
                </a:solidFill>
                <a:latin typeface="Arial"/>
                <a:ea typeface="Arial"/>
                <a:cs typeface="Arial"/>
                <a:sym typeface="Arial"/>
              </a:endParaRPr>
            </a:p>
          </p:txBody>
        </p:sp>
        <p:sp>
          <p:nvSpPr>
            <p:cNvPr id="1189" name="Google Shape;1189;p22"/>
            <p:cNvSpPr txBox="1"/>
            <p:nvPr/>
          </p:nvSpPr>
          <p:spPr>
            <a:xfrm>
              <a:off x="2140401" y="1591288"/>
              <a:ext cx="7209351" cy="468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Some thin-film solar panel technologies contain semiconductors that are harmful to the environment (the proportion of this technology in the market is very small)</a:t>
              </a:r>
              <a:endParaRPr b="0" i="0" sz="1600" u="none" cap="none" strike="noStrike">
                <a:solidFill>
                  <a:srgbClr val="000000"/>
                </a:solidFill>
                <a:latin typeface="Arial"/>
                <a:ea typeface="Arial"/>
                <a:cs typeface="Arial"/>
                <a:sym typeface="Arial"/>
              </a:endParaRPr>
            </a:p>
          </p:txBody>
        </p:sp>
      </p:grpSp>
      <p:grpSp>
        <p:nvGrpSpPr>
          <p:cNvPr id="1190" name="Google Shape;1190;p22"/>
          <p:cNvGrpSpPr/>
          <p:nvPr/>
        </p:nvGrpSpPr>
        <p:grpSpPr>
          <a:xfrm>
            <a:off x="299811" y="3934516"/>
            <a:ext cx="8221677" cy="607800"/>
            <a:chOff x="1153264" y="2742890"/>
            <a:chExt cx="8221677" cy="607800"/>
          </a:xfrm>
        </p:grpSpPr>
        <p:sp>
          <p:nvSpPr>
            <p:cNvPr id="1191" name="Google Shape;1191;p22"/>
            <p:cNvSpPr/>
            <p:nvPr/>
          </p:nvSpPr>
          <p:spPr>
            <a:xfrm>
              <a:off x="1153264" y="2742890"/>
              <a:ext cx="833400" cy="607800"/>
            </a:xfrm>
            <a:prstGeom prst="roundRect">
              <a:avLst>
                <a:gd fmla="val 30825"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3"/>
                  </a:solidFill>
                  <a:latin typeface="Fira Sans Extra Condensed"/>
                  <a:ea typeface="Fira Sans Extra Condensed"/>
                  <a:cs typeface="Fira Sans Extra Condensed"/>
                  <a:sym typeface="Fira Sans Extra Condensed"/>
                </a:rPr>
                <a:t>05</a:t>
              </a:r>
              <a:endParaRPr b="0" i="0" sz="1400" u="none" cap="none" strike="noStrike">
                <a:solidFill>
                  <a:schemeClr val="accent3"/>
                </a:solidFill>
                <a:latin typeface="Arial"/>
                <a:ea typeface="Arial"/>
                <a:cs typeface="Arial"/>
                <a:sym typeface="Arial"/>
              </a:endParaRPr>
            </a:p>
          </p:txBody>
        </p:sp>
        <p:sp>
          <p:nvSpPr>
            <p:cNvPr id="1192" name="Google Shape;1192;p22"/>
            <p:cNvSpPr txBox="1"/>
            <p:nvPr/>
          </p:nvSpPr>
          <p:spPr>
            <a:xfrm>
              <a:off x="2165591" y="2812639"/>
              <a:ext cx="7209350" cy="468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Appropriation of land fund compared to some other forms of renewable energy (wind power)</a:t>
              </a:r>
              <a:endParaRPr b="0" i="0" sz="1600" u="none" cap="none" strike="noStrike">
                <a:solidFill>
                  <a:srgbClr val="000000"/>
                </a:solidFill>
                <a:latin typeface="Arial"/>
                <a:ea typeface="Arial"/>
                <a:cs typeface="Arial"/>
                <a:sym typeface="Arial"/>
              </a:endParaRPr>
            </a:p>
          </p:txBody>
        </p:sp>
      </p:grpSp>
      <p:sp>
        <p:nvSpPr>
          <p:cNvPr id="1193" name="Google Shape;1193;p22"/>
          <p:cNvSpPr txBox="1"/>
          <p:nvPr/>
        </p:nvSpPr>
        <p:spPr>
          <a:xfrm>
            <a:off x="2261361" y="51735"/>
            <a:ext cx="5717721"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n-US" sz="2800" u="none" cap="none" strike="noStrike">
                <a:solidFill>
                  <a:srgbClr val="327176"/>
                </a:solidFill>
                <a:latin typeface="Arial"/>
                <a:ea typeface="Arial"/>
                <a:cs typeface="Arial"/>
                <a:sym typeface="Arial"/>
              </a:rPr>
              <a:t>Disadvantages of solar power  </a:t>
            </a:r>
            <a:endParaRPr b="1" i="0" sz="2800" u="none" cap="none" strike="noStrike">
              <a:solidFill>
                <a:srgbClr val="327176"/>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grpSp>
        <p:nvGrpSpPr>
          <p:cNvPr id="1198" name="Google Shape;1198;p23"/>
          <p:cNvGrpSpPr/>
          <p:nvPr/>
        </p:nvGrpSpPr>
        <p:grpSpPr>
          <a:xfrm>
            <a:off x="528410" y="838698"/>
            <a:ext cx="8246867" cy="607800"/>
            <a:chOff x="1153264" y="1441738"/>
            <a:chExt cx="8246867" cy="607800"/>
          </a:xfrm>
        </p:grpSpPr>
        <p:sp>
          <p:nvSpPr>
            <p:cNvPr id="1199" name="Google Shape;1199;p23"/>
            <p:cNvSpPr/>
            <p:nvPr/>
          </p:nvSpPr>
          <p:spPr>
            <a:xfrm>
              <a:off x="1153264" y="1441738"/>
              <a:ext cx="833400" cy="607800"/>
            </a:xfrm>
            <a:prstGeom prst="roundRect">
              <a:avLst>
                <a:gd fmla="val 30825"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dk2"/>
                  </a:solidFill>
                  <a:latin typeface="Fira Sans Extra Condensed"/>
                  <a:ea typeface="Fira Sans Extra Condensed"/>
                  <a:cs typeface="Fira Sans Extra Condensed"/>
                  <a:sym typeface="Fira Sans Extra Condensed"/>
                </a:rPr>
                <a:t>01</a:t>
              </a:r>
              <a:endParaRPr b="0" i="0" sz="1400" u="none" cap="none" strike="noStrike">
                <a:solidFill>
                  <a:schemeClr val="dk2"/>
                </a:solidFill>
                <a:latin typeface="Arial"/>
                <a:ea typeface="Arial"/>
                <a:cs typeface="Arial"/>
                <a:sym typeface="Arial"/>
              </a:endParaRPr>
            </a:p>
          </p:txBody>
        </p:sp>
        <p:sp>
          <p:nvSpPr>
            <p:cNvPr id="1200" name="Google Shape;1200;p23"/>
            <p:cNvSpPr txBox="1"/>
            <p:nvPr/>
          </p:nvSpPr>
          <p:spPr>
            <a:xfrm>
              <a:off x="2190780" y="1441738"/>
              <a:ext cx="7209351" cy="46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Solar Rooftop</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p:txBody>
        </p:sp>
      </p:grpSp>
      <p:grpSp>
        <p:nvGrpSpPr>
          <p:cNvPr id="1201" name="Google Shape;1201;p23"/>
          <p:cNvGrpSpPr/>
          <p:nvPr/>
        </p:nvGrpSpPr>
        <p:grpSpPr>
          <a:xfrm>
            <a:off x="528410" y="2187923"/>
            <a:ext cx="8246867" cy="607800"/>
            <a:chOff x="1153264" y="2582850"/>
            <a:chExt cx="8246867" cy="607800"/>
          </a:xfrm>
        </p:grpSpPr>
        <p:sp>
          <p:nvSpPr>
            <p:cNvPr id="1202" name="Google Shape;1202;p23"/>
            <p:cNvSpPr/>
            <p:nvPr/>
          </p:nvSpPr>
          <p:spPr>
            <a:xfrm>
              <a:off x="1153264" y="2582850"/>
              <a:ext cx="833400" cy="607800"/>
            </a:xfrm>
            <a:prstGeom prst="roundRect">
              <a:avLst>
                <a:gd fmla="val 30825"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3"/>
                  </a:solidFill>
                  <a:latin typeface="Arial"/>
                  <a:ea typeface="Arial"/>
                  <a:cs typeface="Arial"/>
                  <a:sym typeface="Arial"/>
                </a:rPr>
                <a:t>02</a:t>
              </a:r>
              <a:endParaRPr b="0" i="0" sz="1400" u="none" cap="none" strike="noStrike">
                <a:solidFill>
                  <a:schemeClr val="accent3"/>
                </a:solidFill>
                <a:latin typeface="Arial"/>
                <a:ea typeface="Arial"/>
                <a:cs typeface="Arial"/>
                <a:sym typeface="Arial"/>
              </a:endParaRPr>
            </a:p>
          </p:txBody>
        </p:sp>
        <p:sp>
          <p:nvSpPr>
            <p:cNvPr id="1203" name="Google Shape;1203;p23"/>
            <p:cNvSpPr txBox="1"/>
            <p:nvPr/>
          </p:nvSpPr>
          <p:spPr>
            <a:xfrm>
              <a:off x="2190781" y="2587695"/>
              <a:ext cx="7209350" cy="468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Ground mounted Solar Power</a:t>
              </a:r>
              <a:endParaRPr b="1" i="0" sz="1600" u="none" cap="none" strike="noStrike">
                <a:solidFill>
                  <a:srgbClr val="000000"/>
                </a:solidFill>
                <a:latin typeface="Arial"/>
                <a:ea typeface="Arial"/>
                <a:cs typeface="Arial"/>
                <a:sym typeface="Arial"/>
              </a:endParaRPr>
            </a:p>
          </p:txBody>
        </p:sp>
      </p:grpSp>
      <p:grpSp>
        <p:nvGrpSpPr>
          <p:cNvPr id="1204" name="Google Shape;1204;p23"/>
          <p:cNvGrpSpPr/>
          <p:nvPr/>
        </p:nvGrpSpPr>
        <p:grpSpPr>
          <a:xfrm>
            <a:off x="528410" y="3325163"/>
            <a:ext cx="8196488" cy="607800"/>
            <a:chOff x="1153264" y="3750075"/>
            <a:chExt cx="8196488" cy="607800"/>
          </a:xfrm>
        </p:grpSpPr>
        <p:sp>
          <p:nvSpPr>
            <p:cNvPr id="1205" name="Google Shape;1205;p23"/>
            <p:cNvSpPr/>
            <p:nvPr/>
          </p:nvSpPr>
          <p:spPr>
            <a:xfrm>
              <a:off x="1153264" y="3750075"/>
              <a:ext cx="833400" cy="607800"/>
            </a:xfrm>
            <a:prstGeom prst="roundRect">
              <a:avLst>
                <a:gd fmla="val 30825" name="adj"/>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2"/>
                  </a:solidFill>
                  <a:latin typeface="Arial"/>
                  <a:ea typeface="Arial"/>
                  <a:cs typeface="Arial"/>
                  <a:sym typeface="Arial"/>
                </a:rPr>
                <a:t>03</a:t>
              </a:r>
              <a:endParaRPr b="0" i="0" sz="1400" u="none" cap="none" strike="noStrike">
                <a:solidFill>
                  <a:schemeClr val="accent2"/>
                </a:solidFill>
                <a:latin typeface="Arial"/>
                <a:ea typeface="Arial"/>
                <a:cs typeface="Arial"/>
                <a:sym typeface="Arial"/>
              </a:endParaRPr>
            </a:p>
          </p:txBody>
        </p:sp>
        <p:sp>
          <p:nvSpPr>
            <p:cNvPr id="1206" name="Google Shape;1206;p23"/>
            <p:cNvSpPr txBox="1"/>
            <p:nvPr/>
          </p:nvSpPr>
          <p:spPr>
            <a:xfrm>
              <a:off x="2190780" y="3750075"/>
              <a:ext cx="7158972" cy="4683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0"/>
                </a:spcAft>
                <a:buClr>
                  <a:srgbClr val="000000"/>
                </a:buClr>
                <a:buSzPts val="1600"/>
                <a:buFont typeface="Arial"/>
                <a:buNone/>
              </a:pPr>
              <a:r>
                <a:rPr b="1" i="0" lang="en-US" sz="1600" u="none" cap="none" strike="noStrike">
                  <a:solidFill>
                    <a:srgbClr val="000000"/>
                  </a:solidFill>
                  <a:latin typeface="Arial"/>
                  <a:ea typeface="Arial"/>
                  <a:cs typeface="Arial"/>
                  <a:sym typeface="Arial"/>
                </a:rPr>
                <a:t>Floating Solar power Plant</a:t>
              </a:r>
              <a:endParaRPr b="1" i="0" sz="1600" u="none" cap="none" strike="noStrike">
                <a:solidFill>
                  <a:srgbClr val="000000"/>
                </a:solidFill>
                <a:latin typeface="Arial"/>
                <a:ea typeface="Arial"/>
                <a:cs typeface="Arial"/>
                <a:sym typeface="Arial"/>
              </a:endParaRPr>
            </a:p>
          </p:txBody>
        </p:sp>
      </p:grpSp>
      <p:sp>
        <p:nvSpPr>
          <p:cNvPr id="1207" name="Google Shape;1207;p23"/>
          <p:cNvSpPr txBox="1"/>
          <p:nvPr/>
        </p:nvSpPr>
        <p:spPr>
          <a:xfrm>
            <a:off x="1540433" y="1082509"/>
            <a:ext cx="7100043" cy="10772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Decision 13: Rooftop solar power system is a solar power system with photovoltaic panels installed on the roof of a construction work and has a capacity of no more than 01 MW, directly or indirectly connected to the power grid with a voltage level of 35 kV or lower of the Electricity Buyer.</a:t>
            </a:r>
            <a:endParaRPr b="0" i="0" sz="1600" u="none" cap="none" strike="noStrike">
              <a:solidFill>
                <a:srgbClr val="000000"/>
              </a:solidFill>
              <a:latin typeface="Arial"/>
              <a:ea typeface="Arial"/>
              <a:cs typeface="Arial"/>
              <a:sym typeface="Arial"/>
            </a:endParaRPr>
          </a:p>
        </p:txBody>
      </p:sp>
      <p:sp>
        <p:nvSpPr>
          <p:cNvPr id="1208" name="Google Shape;1208;p23"/>
          <p:cNvSpPr txBox="1"/>
          <p:nvPr/>
        </p:nvSpPr>
        <p:spPr>
          <a:xfrm>
            <a:off x="1591417" y="2661068"/>
            <a:ext cx="7049059" cy="58477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Decision 13: Ground-mounted solar power projects are grid-connected solar power projects except for projects specified in Clause 7 of this Article.</a:t>
            </a:r>
            <a:endParaRPr b="0" i="0" sz="1600" u="none" cap="none" strike="noStrike">
              <a:solidFill>
                <a:srgbClr val="000000"/>
              </a:solidFill>
              <a:latin typeface="Arial"/>
              <a:ea typeface="Arial"/>
              <a:cs typeface="Arial"/>
              <a:sym typeface="Arial"/>
            </a:endParaRPr>
          </a:p>
        </p:txBody>
      </p:sp>
      <p:sp>
        <p:nvSpPr>
          <p:cNvPr id="1209" name="Google Shape;1209;p23"/>
          <p:cNvSpPr txBox="1"/>
          <p:nvPr/>
        </p:nvSpPr>
        <p:spPr>
          <a:xfrm>
            <a:off x="1591417" y="3793463"/>
            <a:ext cx="7049058" cy="83099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Decision 13: Floating solar power project is a grid-connected solar power project with photovoltaic panels installed on a structure floating on the water surface.</a:t>
            </a:r>
            <a:endParaRPr b="0" i="0" sz="1600" u="none" cap="none" strike="noStrike">
              <a:solidFill>
                <a:srgbClr val="000000"/>
              </a:solidFill>
              <a:latin typeface="Arial"/>
              <a:ea typeface="Arial"/>
              <a:cs typeface="Arial"/>
              <a:sym typeface="Arial"/>
            </a:endParaRPr>
          </a:p>
        </p:txBody>
      </p:sp>
      <p:sp>
        <p:nvSpPr>
          <p:cNvPr id="1210" name="Google Shape;1210;p23"/>
          <p:cNvSpPr txBox="1"/>
          <p:nvPr/>
        </p:nvSpPr>
        <p:spPr>
          <a:xfrm>
            <a:off x="2283279" y="119770"/>
            <a:ext cx="4577442"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2400" u="none" cap="none" strike="noStrike">
                <a:solidFill>
                  <a:srgbClr val="327176"/>
                </a:solidFill>
                <a:latin typeface="Arial"/>
                <a:ea typeface="Arial"/>
                <a:cs typeface="Arial"/>
                <a:sym typeface="Arial"/>
              </a:rPr>
              <a:t>Types of Solar Power (PV)</a:t>
            </a:r>
            <a:endParaRPr b="1" i="0" sz="2400" u="none" cap="none" strike="noStrike">
              <a:solidFill>
                <a:srgbClr val="327176"/>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4" name="Shape 1214"/>
        <p:cNvGrpSpPr/>
        <p:nvPr/>
      </p:nvGrpSpPr>
      <p:grpSpPr>
        <a:xfrm>
          <a:off x="0" y="0"/>
          <a:ext cx="0" cy="0"/>
          <a:chOff x="0" y="0"/>
          <a:chExt cx="0" cy="0"/>
        </a:xfrm>
      </p:grpSpPr>
      <p:sp>
        <p:nvSpPr>
          <p:cNvPr id="1215" name="Google Shape;1215;p24"/>
          <p:cNvSpPr txBox="1"/>
          <p:nvPr/>
        </p:nvSpPr>
        <p:spPr>
          <a:xfrm>
            <a:off x="2023110" y="4803170"/>
            <a:ext cx="5658356"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https://www.cleanenergyreviews.info/blog/most-powerful-solar-panels</a:t>
            </a:r>
            <a:endParaRPr/>
          </a:p>
        </p:txBody>
      </p:sp>
      <p:pic>
        <p:nvPicPr>
          <p:cNvPr id="1216" name="Google Shape;1216;p24"/>
          <p:cNvPicPr preferRelativeResize="0"/>
          <p:nvPr/>
        </p:nvPicPr>
        <p:blipFill rotWithShape="1">
          <a:blip r:embed="rId3">
            <a:alphaModFix/>
          </a:blip>
          <a:srcRect b="0" l="0" r="0" t="0"/>
          <a:stretch/>
        </p:blipFill>
        <p:spPr>
          <a:xfrm>
            <a:off x="198950" y="712042"/>
            <a:ext cx="4009979" cy="1550196"/>
          </a:xfrm>
          <a:prstGeom prst="rect">
            <a:avLst/>
          </a:prstGeom>
          <a:noFill/>
          <a:ln>
            <a:noFill/>
          </a:ln>
        </p:spPr>
      </p:pic>
      <p:pic>
        <p:nvPicPr>
          <p:cNvPr id="1217" name="Google Shape;1217;p24"/>
          <p:cNvPicPr preferRelativeResize="0"/>
          <p:nvPr/>
        </p:nvPicPr>
        <p:blipFill rotWithShape="1">
          <a:blip r:embed="rId4">
            <a:alphaModFix/>
          </a:blip>
          <a:srcRect b="0" l="0" r="0" t="0"/>
          <a:stretch/>
        </p:blipFill>
        <p:spPr>
          <a:xfrm>
            <a:off x="4757718" y="2728012"/>
            <a:ext cx="3891146" cy="2075158"/>
          </a:xfrm>
          <a:prstGeom prst="rect">
            <a:avLst/>
          </a:prstGeom>
          <a:noFill/>
          <a:ln>
            <a:noFill/>
          </a:ln>
        </p:spPr>
      </p:pic>
      <p:pic>
        <p:nvPicPr>
          <p:cNvPr id="1218" name="Google Shape;1218;p24"/>
          <p:cNvPicPr preferRelativeResize="0"/>
          <p:nvPr/>
        </p:nvPicPr>
        <p:blipFill rotWithShape="1">
          <a:blip r:embed="rId5">
            <a:alphaModFix/>
          </a:blip>
          <a:srcRect b="0" l="0" r="0" t="0"/>
          <a:stretch/>
        </p:blipFill>
        <p:spPr>
          <a:xfrm>
            <a:off x="4373880" y="684150"/>
            <a:ext cx="4187332" cy="2043862"/>
          </a:xfrm>
          <a:prstGeom prst="rect">
            <a:avLst/>
          </a:prstGeom>
          <a:noFill/>
          <a:ln>
            <a:noFill/>
          </a:ln>
        </p:spPr>
      </p:pic>
      <p:pic>
        <p:nvPicPr>
          <p:cNvPr id="1219" name="Google Shape;1219;p24"/>
          <p:cNvPicPr preferRelativeResize="0"/>
          <p:nvPr/>
        </p:nvPicPr>
        <p:blipFill rotWithShape="1">
          <a:blip r:embed="rId6">
            <a:alphaModFix/>
          </a:blip>
          <a:srcRect b="0" l="0" r="0" t="0"/>
          <a:stretch/>
        </p:blipFill>
        <p:spPr>
          <a:xfrm>
            <a:off x="198949" y="2262238"/>
            <a:ext cx="4009979" cy="2354444"/>
          </a:xfrm>
          <a:prstGeom prst="rect">
            <a:avLst/>
          </a:prstGeom>
          <a:noFill/>
          <a:ln>
            <a:noFill/>
          </a:ln>
        </p:spPr>
      </p:pic>
      <p:sp>
        <p:nvSpPr>
          <p:cNvPr id="1220" name="Google Shape;1220;p24"/>
          <p:cNvSpPr txBox="1"/>
          <p:nvPr/>
        </p:nvSpPr>
        <p:spPr>
          <a:xfrm>
            <a:off x="2283279" y="63889"/>
            <a:ext cx="4577442"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400" u="none" cap="none" strike="noStrike">
                <a:solidFill>
                  <a:srgbClr val="327176"/>
                </a:solidFill>
                <a:latin typeface="Arial"/>
                <a:ea typeface="Arial"/>
                <a:cs typeface="Arial"/>
                <a:sym typeface="Arial"/>
              </a:rPr>
              <a:t>Solar cell technology</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pic>
        <p:nvPicPr>
          <p:cNvPr id="1225" name="Google Shape;1225;p25"/>
          <p:cNvPicPr preferRelativeResize="0"/>
          <p:nvPr/>
        </p:nvPicPr>
        <p:blipFill rotWithShape="1">
          <a:blip r:embed="rId3">
            <a:alphaModFix/>
          </a:blip>
          <a:srcRect b="0" l="0" r="0" t="0"/>
          <a:stretch/>
        </p:blipFill>
        <p:spPr>
          <a:xfrm>
            <a:off x="670308" y="622829"/>
            <a:ext cx="7787892" cy="3897842"/>
          </a:xfrm>
          <a:prstGeom prst="rect">
            <a:avLst/>
          </a:prstGeom>
          <a:noFill/>
          <a:ln>
            <a:noFill/>
          </a:ln>
        </p:spPr>
      </p:pic>
      <p:sp>
        <p:nvSpPr>
          <p:cNvPr id="1226" name="Google Shape;1226;p25"/>
          <p:cNvSpPr txBox="1"/>
          <p:nvPr/>
        </p:nvSpPr>
        <p:spPr>
          <a:xfrm>
            <a:off x="1900918" y="84964"/>
            <a:ext cx="5342163"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327176"/>
                </a:solidFill>
                <a:latin typeface="Arial"/>
                <a:ea typeface="Arial"/>
                <a:cs typeface="Arial"/>
                <a:sym typeface="Arial"/>
              </a:rPr>
              <a:t>Photovoltaic efficiency (solar cell)</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0" name="Shape 1230"/>
        <p:cNvGrpSpPr/>
        <p:nvPr/>
      </p:nvGrpSpPr>
      <p:grpSpPr>
        <a:xfrm>
          <a:off x="0" y="0"/>
          <a:ext cx="0" cy="0"/>
          <a:chOff x="0" y="0"/>
          <a:chExt cx="0" cy="0"/>
        </a:xfrm>
      </p:grpSpPr>
      <p:pic>
        <p:nvPicPr>
          <p:cNvPr id="1231" name="Google Shape;1231;p26"/>
          <p:cNvPicPr preferRelativeResize="0"/>
          <p:nvPr/>
        </p:nvPicPr>
        <p:blipFill rotWithShape="1">
          <a:blip r:embed="rId3">
            <a:alphaModFix/>
          </a:blip>
          <a:srcRect b="0" l="0" r="0" t="0"/>
          <a:stretch/>
        </p:blipFill>
        <p:spPr>
          <a:xfrm>
            <a:off x="670308" y="602254"/>
            <a:ext cx="8001251" cy="3863065"/>
          </a:xfrm>
          <a:prstGeom prst="rect">
            <a:avLst/>
          </a:prstGeom>
          <a:noFill/>
          <a:ln>
            <a:noFill/>
          </a:ln>
        </p:spPr>
      </p:pic>
      <p:sp>
        <p:nvSpPr>
          <p:cNvPr id="1232" name="Google Shape;1232;p26"/>
          <p:cNvSpPr txBox="1"/>
          <p:nvPr/>
        </p:nvSpPr>
        <p:spPr>
          <a:xfrm>
            <a:off x="2472184" y="4586283"/>
            <a:ext cx="5658356"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1200" u="none" cap="none" strike="noStrike">
                <a:solidFill>
                  <a:srgbClr val="000000"/>
                </a:solidFill>
                <a:latin typeface="Arial"/>
                <a:ea typeface="Arial"/>
                <a:cs typeface="Arial"/>
                <a:sym typeface="Arial"/>
              </a:rPr>
              <a:t>https://www.cleanenergyreviews.info/blog/most-powerful-solar-panels</a:t>
            </a:r>
            <a:endParaRPr/>
          </a:p>
        </p:txBody>
      </p:sp>
      <p:sp>
        <p:nvSpPr>
          <p:cNvPr id="1233" name="Google Shape;1233;p26"/>
          <p:cNvSpPr txBox="1"/>
          <p:nvPr/>
        </p:nvSpPr>
        <p:spPr>
          <a:xfrm>
            <a:off x="1544401" y="141662"/>
            <a:ext cx="6055197"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rgbClr val="327176"/>
                </a:solidFill>
                <a:latin typeface="Arial"/>
                <a:ea typeface="Arial"/>
                <a:cs typeface="Arial"/>
                <a:sym typeface="Arial"/>
              </a:rPr>
              <a:t>Photovoltaic efficiency (solar panel/ module)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7" name="Shape 1237"/>
        <p:cNvGrpSpPr/>
        <p:nvPr/>
      </p:nvGrpSpPr>
      <p:grpSpPr>
        <a:xfrm>
          <a:off x="0" y="0"/>
          <a:ext cx="0" cy="0"/>
          <a:chOff x="0" y="0"/>
          <a:chExt cx="0" cy="0"/>
        </a:xfrm>
      </p:grpSpPr>
      <p:sp>
        <p:nvSpPr>
          <p:cNvPr id="1238" name="Google Shape;1238;p27"/>
          <p:cNvSpPr txBox="1"/>
          <p:nvPr/>
        </p:nvSpPr>
        <p:spPr>
          <a:xfrm>
            <a:off x="1817783" y="3811664"/>
            <a:ext cx="6698256" cy="1208023"/>
          </a:xfrm>
          <a:prstGeom prst="rect">
            <a:avLst/>
          </a:prstGeom>
          <a:noFill/>
          <a:ln>
            <a:noFill/>
          </a:ln>
        </p:spPr>
        <p:txBody>
          <a:bodyPr anchorCtr="0" anchor="t" bIns="45700" lIns="91425" spcFirstLastPara="1" rIns="91425" wrap="square" tIns="45700">
            <a:spAutoFit/>
          </a:bodyPr>
          <a:lstStyle/>
          <a:p>
            <a:pPr indent="288290" lvl="0" marL="0" marR="0" rtl="0" algn="just">
              <a:lnSpc>
                <a:spcPct val="115384"/>
              </a:lnSpc>
              <a:spcBef>
                <a:spcPts val="0"/>
              </a:spcBef>
              <a:spcAft>
                <a:spcPts val="0"/>
              </a:spcAft>
              <a:buNone/>
            </a:pPr>
            <a:r>
              <a:rPr b="0" i="0" lang="en-US" sz="1300" u="none" cap="none" strike="noStrike">
                <a:solidFill>
                  <a:srgbClr val="000000"/>
                </a:solidFill>
                <a:latin typeface="Arial"/>
                <a:ea typeface="Arial"/>
                <a:cs typeface="Arial"/>
                <a:sym typeface="Arial"/>
              </a:rPr>
              <a:t>PMT Panel 500Wp = Block Weight 28Kg</a:t>
            </a:r>
            <a:endParaRPr/>
          </a:p>
          <a:p>
            <a:pPr indent="288290" lvl="0" marL="0" marR="0" rtl="0" algn="just">
              <a:lnSpc>
                <a:spcPct val="115384"/>
              </a:lnSpc>
              <a:spcBef>
                <a:spcPts val="600"/>
              </a:spcBef>
              <a:spcAft>
                <a:spcPts val="0"/>
              </a:spcAft>
              <a:buNone/>
            </a:pPr>
            <a:r>
              <a:rPr b="0" i="0" lang="en-US" sz="1300" u="none" cap="none" strike="noStrike">
                <a:solidFill>
                  <a:srgbClr val="000000"/>
                </a:solidFill>
                <a:latin typeface="Arial"/>
                <a:ea typeface="Arial"/>
                <a:cs typeface="Arial"/>
                <a:sym typeface="Arial"/>
              </a:rPr>
              <a:t>QHD98: In 2030, DMT = 12,836 MW = 12,836,000 KW x (2x28Kg) = 718,816,000 Kg ~ </a:t>
            </a:r>
            <a:r>
              <a:rPr b="1" i="0" lang="en-US" sz="1300" u="none" cap="none" strike="noStrike">
                <a:solidFill>
                  <a:srgbClr val="FF0000"/>
                </a:solidFill>
                <a:latin typeface="Arial"/>
                <a:ea typeface="Arial"/>
                <a:cs typeface="Arial"/>
                <a:sym typeface="Arial"/>
              </a:rPr>
              <a:t>719 thousand ton</a:t>
            </a:r>
            <a:endParaRPr b="1" i="0" sz="1300" u="none" cap="none" strike="noStrike">
              <a:solidFill>
                <a:srgbClr val="FF0000"/>
              </a:solidFill>
              <a:latin typeface="Arial"/>
              <a:ea typeface="Arial"/>
              <a:cs typeface="Arial"/>
              <a:sym typeface="Arial"/>
            </a:endParaRPr>
          </a:p>
          <a:p>
            <a:pPr indent="288290" lvl="0" marL="0" marR="0" rtl="0" algn="just">
              <a:lnSpc>
                <a:spcPct val="115384"/>
              </a:lnSpc>
              <a:spcBef>
                <a:spcPts val="600"/>
              </a:spcBef>
              <a:spcAft>
                <a:spcPts val="0"/>
              </a:spcAft>
              <a:buNone/>
            </a:pPr>
            <a:r>
              <a:rPr b="0" i="0" lang="en-US" sz="1300" u="none" cap="none" strike="noStrike">
                <a:solidFill>
                  <a:srgbClr val="000000"/>
                </a:solidFill>
                <a:latin typeface="Arial"/>
                <a:ea typeface="Arial"/>
                <a:cs typeface="Arial"/>
                <a:sym typeface="Arial"/>
              </a:rPr>
              <a:t>By 2050, solar power will be 189.3 GW =&gt; total block quantity PMT panels are install set , wish Calculated : </a:t>
            </a:r>
            <a:r>
              <a:rPr b="1" i="0" lang="en-US" sz="1300" u="none" cap="none" strike="noStrike">
                <a:solidFill>
                  <a:srgbClr val="FF0000"/>
                </a:solidFill>
                <a:latin typeface="Arial"/>
                <a:ea typeface="Arial"/>
                <a:cs typeface="Arial"/>
                <a:sym typeface="Arial"/>
              </a:rPr>
              <a:t>10.6 million tons​</a:t>
            </a:r>
            <a:endParaRPr/>
          </a:p>
        </p:txBody>
      </p:sp>
      <p:pic>
        <p:nvPicPr>
          <p:cNvPr id="1239" name="Google Shape;1239;p27"/>
          <p:cNvPicPr preferRelativeResize="0"/>
          <p:nvPr/>
        </p:nvPicPr>
        <p:blipFill rotWithShape="1">
          <a:blip r:embed="rId3">
            <a:alphaModFix/>
          </a:blip>
          <a:srcRect b="0" l="0" r="0" t="0"/>
          <a:stretch/>
        </p:blipFill>
        <p:spPr>
          <a:xfrm>
            <a:off x="905327" y="624104"/>
            <a:ext cx="7148004" cy="2964915"/>
          </a:xfrm>
          <a:prstGeom prst="rect">
            <a:avLst/>
          </a:prstGeom>
          <a:noFill/>
          <a:ln>
            <a:noFill/>
          </a:ln>
        </p:spPr>
      </p:pic>
      <p:sp>
        <p:nvSpPr>
          <p:cNvPr id="1240" name="Google Shape;1240;p27"/>
          <p:cNvSpPr txBox="1"/>
          <p:nvPr/>
        </p:nvSpPr>
        <p:spPr>
          <a:xfrm>
            <a:off x="3034413" y="3487344"/>
            <a:ext cx="5766687" cy="32432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US" sz="1400" u="none" cap="none" strike="noStrike">
                <a:solidFill>
                  <a:srgbClr val="0D0D0D"/>
                </a:solidFill>
                <a:latin typeface="Times New Roman"/>
                <a:ea typeface="Times New Roman"/>
                <a:cs typeface="Times New Roman"/>
                <a:sym typeface="Times New Roman"/>
              </a:rPr>
              <a:t>( Source : IRENA: End-of-life management Solar Photovoltaic Panels)</a:t>
            </a:r>
            <a:endParaRPr b="0" i="0" sz="1800" u="none" cap="none" strike="noStrike">
              <a:solidFill>
                <a:srgbClr val="000000"/>
              </a:solidFill>
              <a:latin typeface="Arial"/>
              <a:ea typeface="Arial"/>
              <a:cs typeface="Arial"/>
              <a:sym typeface="Arial"/>
            </a:endParaRPr>
          </a:p>
        </p:txBody>
      </p:sp>
      <p:sp>
        <p:nvSpPr>
          <p:cNvPr id="1241" name="Google Shape;1241;p27"/>
          <p:cNvSpPr txBox="1"/>
          <p:nvPr/>
        </p:nvSpPr>
        <p:spPr>
          <a:xfrm>
            <a:off x="1753326" y="123813"/>
            <a:ext cx="5637347"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400" u="none" cap="none" strike="noStrike">
                <a:solidFill>
                  <a:srgbClr val="327176"/>
                </a:solidFill>
                <a:latin typeface="Arial"/>
                <a:ea typeface="Arial"/>
                <a:cs typeface="Arial"/>
                <a:sym typeface="Arial"/>
              </a:rPr>
              <a:t>Solar Panel (PV) Recycling Process</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5" name="Shape 1245"/>
        <p:cNvGrpSpPr/>
        <p:nvPr/>
      </p:nvGrpSpPr>
      <p:grpSpPr>
        <a:xfrm>
          <a:off x="0" y="0"/>
          <a:ext cx="0" cy="0"/>
          <a:chOff x="0" y="0"/>
          <a:chExt cx="0" cy="0"/>
        </a:xfrm>
      </p:grpSpPr>
      <p:sp>
        <p:nvSpPr>
          <p:cNvPr id="1246" name="Google Shape;1246;p28"/>
          <p:cNvSpPr txBox="1"/>
          <p:nvPr/>
        </p:nvSpPr>
        <p:spPr>
          <a:xfrm>
            <a:off x="68580" y="2907583"/>
            <a:ext cx="5346799" cy="160043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Using these technologies for crystalline silicon (Si) solar panels, several studies have reported that it is possible to recover over </a:t>
            </a:r>
            <a:r>
              <a:rPr b="1" i="0" lang="en-US" sz="1400" u="none" cap="none" strike="noStrike">
                <a:solidFill>
                  <a:srgbClr val="000000"/>
                </a:solidFill>
                <a:latin typeface="Arial"/>
                <a:ea typeface="Arial"/>
                <a:cs typeface="Arial"/>
                <a:sym typeface="Arial"/>
              </a:rPr>
              <a:t>80%</a:t>
            </a:r>
            <a:r>
              <a:rPr b="0" i="0" lang="en-US" sz="1400" u="none" cap="none" strike="noStrike">
                <a:solidFill>
                  <a:srgbClr val="000000"/>
                </a:solidFill>
                <a:latin typeface="Arial"/>
                <a:ea typeface="Arial"/>
                <a:cs typeface="Arial"/>
                <a:sym typeface="Arial"/>
              </a:rPr>
              <a:t> of the main materials from an </a:t>
            </a:r>
            <a:r>
              <a:rPr b="1" i="0" lang="en-US" sz="1400" u="none" cap="none" strike="noStrike">
                <a:solidFill>
                  <a:srgbClr val="000000"/>
                </a:solidFill>
                <a:latin typeface="Arial"/>
                <a:ea typeface="Arial"/>
                <a:cs typeface="Arial"/>
                <a:sym typeface="Arial"/>
              </a:rPr>
              <a:t>expired</a:t>
            </a:r>
            <a:r>
              <a:rPr b="0" i="0" lang="en-US" sz="1400" u="none" cap="none" strike="noStrike">
                <a:solidFill>
                  <a:srgbClr val="000000"/>
                </a:solidFill>
                <a:latin typeface="Arial"/>
                <a:ea typeface="Arial"/>
                <a:cs typeface="Arial"/>
                <a:sym typeface="Arial"/>
              </a:rPr>
              <a:t> solar panel.</a:t>
            </a:r>
            <a:br>
              <a:rPr b="0" i="0" lang="en-U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For </a:t>
            </a:r>
            <a:r>
              <a:rPr b="1" i="0" lang="en-US" sz="1400" u="none" cap="none" strike="noStrike">
                <a:solidFill>
                  <a:srgbClr val="000000"/>
                </a:solidFill>
                <a:latin typeface="Arial"/>
                <a:ea typeface="Arial"/>
                <a:cs typeface="Arial"/>
                <a:sym typeface="Arial"/>
              </a:rPr>
              <a:t>thin-film solar panels</a:t>
            </a:r>
            <a:r>
              <a:rPr b="0" i="0" lang="en-US" sz="1400" u="none" cap="none" strike="noStrike">
                <a:solidFill>
                  <a:srgbClr val="000000"/>
                </a:solidFill>
                <a:latin typeface="Arial"/>
                <a:ea typeface="Arial"/>
                <a:cs typeface="Arial"/>
                <a:sym typeface="Arial"/>
              </a:rPr>
              <a:t>, </a:t>
            </a:r>
            <a:r>
              <a:rPr b="1" i="0" lang="en-US" sz="1400" u="none" cap="none" strike="noStrike">
                <a:solidFill>
                  <a:srgbClr val="000000"/>
                </a:solidFill>
                <a:latin typeface="Arial"/>
                <a:ea typeface="Arial"/>
                <a:cs typeface="Arial"/>
                <a:sym typeface="Arial"/>
              </a:rPr>
              <a:t>First Solar (USA)</a:t>
            </a:r>
            <a:r>
              <a:rPr b="0" i="0" lang="en-US" sz="1400" u="none" cap="none" strike="noStrike">
                <a:solidFill>
                  <a:srgbClr val="000000"/>
                </a:solidFill>
                <a:latin typeface="Arial"/>
                <a:ea typeface="Arial"/>
                <a:cs typeface="Arial"/>
                <a:sym typeface="Arial"/>
              </a:rPr>
              <a:t> has announced a recovery rate of </a:t>
            </a:r>
            <a:r>
              <a:rPr b="1" i="0" lang="en-US" sz="1400" u="none" cap="none" strike="noStrike">
                <a:solidFill>
                  <a:srgbClr val="000000"/>
                </a:solidFill>
                <a:latin typeface="Arial"/>
                <a:ea typeface="Arial"/>
                <a:cs typeface="Arial"/>
                <a:sym typeface="Arial"/>
              </a:rPr>
              <a:t>95% – 97%</a:t>
            </a:r>
            <a:r>
              <a:rPr b="0" i="0" lang="en-US" sz="1400" u="none" cap="none" strike="noStrike">
                <a:solidFill>
                  <a:srgbClr val="000000"/>
                </a:solidFill>
                <a:latin typeface="Arial"/>
                <a:ea typeface="Arial"/>
                <a:cs typeface="Arial"/>
                <a:sym typeface="Arial"/>
              </a:rPr>
              <a:t> of the </a:t>
            </a:r>
            <a:r>
              <a:rPr b="1" i="0" lang="en-US" sz="1400" u="none" cap="none" strike="noStrike">
                <a:solidFill>
                  <a:srgbClr val="000000"/>
                </a:solidFill>
                <a:latin typeface="Arial"/>
                <a:ea typeface="Arial"/>
                <a:cs typeface="Arial"/>
                <a:sym typeface="Arial"/>
              </a:rPr>
              <a:t>Cd (cadmium) and Te (tellurium) elements</a:t>
            </a:r>
            <a:r>
              <a:rPr b="0" i="0" lang="en-US" sz="1400" u="none" cap="none" strike="noStrike">
                <a:solidFill>
                  <a:srgbClr val="000000"/>
                </a:solidFill>
                <a:latin typeface="Arial"/>
                <a:ea typeface="Arial"/>
                <a:cs typeface="Arial"/>
                <a:sym typeface="Arial"/>
              </a:rPr>
              <a:t> from thin-film solar panels.</a:t>
            </a:r>
            <a:endParaRPr/>
          </a:p>
        </p:txBody>
      </p:sp>
      <p:pic>
        <p:nvPicPr>
          <p:cNvPr id="1247" name="Google Shape;1247;p28"/>
          <p:cNvPicPr preferRelativeResize="0"/>
          <p:nvPr/>
        </p:nvPicPr>
        <p:blipFill rotWithShape="1">
          <a:blip r:embed="rId3">
            <a:alphaModFix/>
          </a:blip>
          <a:srcRect b="0" l="0" r="0" t="0"/>
          <a:stretch/>
        </p:blipFill>
        <p:spPr>
          <a:xfrm>
            <a:off x="1274812" y="635479"/>
            <a:ext cx="2997272" cy="2023369"/>
          </a:xfrm>
          <a:prstGeom prst="rect">
            <a:avLst/>
          </a:prstGeom>
          <a:noFill/>
          <a:ln>
            <a:noFill/>
          </a:ln>
        </p:spPr>
      </p:pic>
      <p:pic>
        <p:nvPicPr>
          <p:cNvPr id="1248" name="Google Shape;1248;p28"/>
          <p:cNvPicPr preferRelativeResize="0"/>
          <p:nvPr/>
        </p:nvPicPr>
        <p:blipFill rotWithShape="1">
          <a:blip r:embed="rId4">
            <a:alphaModFix/>
          </a:blip>
          <a:srcRect b="0" l="0" r="0" t="0"/>
          <a:stretch/>
        </p:blipFill>
        <p:spPr>
          <a:xfrm>
            <a:off x="5400460" y="877946"/>
            <a:ext cx="3674960" cy="3480990"/>
          </a:xfrm>
          <a:prstGeom prst="rect">
            <a:avLst/>
          </a:prstGeom>
          <a:noFill/>
          <a:ln>
            <a:noFill/>
          </a:ln>
        </p:spPr>
      </p:pic>
      <p:sp>
        <p:nvSpPr>
          <p:cNvPr id="1249" name="Google Shape;1249;p28"/>
          <p:cNvSpPr txBox="1"/>
          <p:nvPr/>
        </p:nvSpPr>
        <p:spPr>
          <a:xfrm>
            <a:off x="1753326" y="123813"/>
            <a:ext cx="5637347"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400" u="none" cap="none" strike="noStrike">
                <a:solidFill>
                  <a:srgbClr val="327176"/>
                </a:solidFill>
                <a:latin typeface="Arial"/>
                <a:ea typeface="Arial"/>
                <a:cs typeface="Arial"/>
                <a:sym typeface="Arial"/>
              </a:rPr>
              <a:t>Solar Panel (PV) Recycling Process</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29"/>
          <p:cNvSpPr txBox="1"/>
          <p:nvPr>
            <p:ph type="title"/>
          </p:nvPr>
        </p:nvSpPr>
        <p:spPr>
          <a:xfrm>
            <a:off x="457200" y="224189"/>
            <a:ext cx="822960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THE ROLE OF RE IN GREEN TRANSFORMATION</a:t>
            </a:r>
            <a:endParaRPr sz="1800">
              <a:solidFill>
                <a:srgbClr val="327176"/>
              </a:solidFill>
            </a:endParaRPr>
          </a:p>
        </p:txBody>
      </p:sp>
      <p:sp>
        <p:nvSpPr>
          <p:cNvPr id="1255" name="Google Shape;1255;p29"/>
          <p:cNvSpPr txBox="1"/>
          <p:nvPr/>
        </p:nvSpPr>
        <p:spPr>
          <a:xfrm>
            <a:off x="381000" y="861626"/>
            <a:ext cx="8382000" cy="3986219"/>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000000"/>
              </a:buClr>
              <a:buSzPts val="1600"/>
              <a:buFont typeface="Noto Sans Symbols"/>
              <a:buChar char="❖"/>
            </a:pPr>
            <a:r>
              <a:rPr b="1" i="0" lang="en-US" sz="1600" u="none" cap="none" strike="noStrike">
                <a:solidFill>
                  <a:srgbClr val="FF0000"/>
                </a:solidFill>
                <a:latin typeface="Arial"/>
                <a:ea typeface="Arial"/>
                <a:cs typeface="Arial"/>
                <a:sym typeface="Arial"/>
              </a:rPr>
              <a:t>Green Transformation is </a:t>
            </a:r>
            <a:r>
              <a:rPr b="0" i="0" lang="en-US" sz="1600" u="none" cap="none" strike="noStrike">
                <a:solidFill>
                  <a:srgbClr val="333333"/>
                </a:solidFill>
                <a:latin typeface="Arial"/>
                <a:ea typeface="Arial"/>
                <a:cs typeface="Arial"/>
                <a:sym typeface="Arial"/>
              </a:rPr>
              <a:t>a term that refers to efforts to achieve a sustainable and environmentally friendly future. This concept includes a set of policies, strategies and practices with the aim of ensuring economic, social and environmental sustainability.</a:t>
            </a:r>
            <a:endParaRPr b="0" i="0" sz="1600" u="none" cap="none" strike="noStrike">
              <a:solidFill>
                <a:srgbClr val="333333"/>
              </a:solidFill>
              <a:latin typeface="Arial"/>
              <a:ea typeface="Arial"/>
              <a:cs typeface="Arial"/>
              <a:sym typeface="Arial"/>
            </a:endParaRPr>
          </a:p>
          <a:p>
            <a:pPr indent="-184150" lvl="0" marL="285750" marR="0" rtl="0" algn="just">
              <a:lnSpc>
                <a:spcPct val="100000"/>
              </a:lnSpc>
              <a:spcBef>
                <a:spcPts val="0"/>
              </a:spcBef>
              <a:spcAft>
                <a:spcPts val="0"/>
              </a:spcAft>
              <a:buClr>
                <a:srgbClr val="000000"/>
              </a:buClr>
              <a:buSzPts val="1600"/>
              <a:buFont typeface="Noto Sans Symbols"/>
              <a:buNone/>
            </a:pPr>
            <a:r>
              <a:t/>
            </a:r>
            <a:endParaRPr b="0" i="0" sz="1600" u="none" cap="none" strike="noStrike">
              <a:solidFill>
                <a:srgbClr val="333333"/>
              </a:solidFill>
              <a:latin typeface="Arial"/>
              <a:ea typeface="Arial"/>
              <a:cs typeface="Arial"/>
              <a:sym typeface="Arial"/>
            </a:endParaRPr>
          </a:p>
          <a:p>
            <a:pPr indent="-285750" lvl="0" marL="285750" marR="0" rtl="0" algn="just">
              <a:lnSpc>
                <a:spcPct val="100000"/>
              </a:lnSpc>
              <a:spcBef>
                <a:spcPts val="0"/>
              </a:spcBef>
              <a:spcAft>
                <a:spcPts val="0"/>
              </a:spcAft>
              <a:buClr>
                <a:srgbClr val="000000"/>
              </a:buClr>
              <a:buSzPts val="1600"/>
              <a:buFont typeface="Noto Sans Symbols"/>
              <a:buChar char="❖"/>
            </a:pPr>
            <a:r>
              <a:rPr b="0" i="0" lang="en-US" sz="1600" u="none" cap="none" strike="noStrike">
                <a:solidFill>
                  <a:srgbClr val="333333"/>
                </a:solidFill>
                <a:latin typeface="Arial"/>
                <a:ea typeface="Arial"/>
                <a:cs typeface="Arial"/>
                <a:sym typeface="Arial"/>
              </a:rPr>
              <a:t>The main goals of green transformation include </a:t>
            </a:r>
            <a:r>
              <a:rPr b="1" i="0" lang="en-US" sz="1600" u="none" cap="none" strike="noStrike">
                <a:solidFill>
                  <a:srgbClr val="FF0000"/>
                </a:solidFill>
                <a:latin typeface="Arial"/>
                <a:ea typeface="Arial"/>
                <a:cs typeface="Arial"/>
                <a:sym typeface="Arial"/>
              </a:rPr>
              <a:t>increasing energy efficiency, reducing carbon emissions, promoting sustainable use of natural resources, minimizing environmental pollution and enhancing social participation.</a:t>
            </a:r>
            <a:endParaRPr b="1" i="0" sz="1600" u="none" cap="none" strike="noStrike">
              <a:solidFill>
                <a:srgbClr val="FF0000"/>
              </a:solidFill>
              <a:latin typeface="Arial"/>
              <a:ea typeface="Arial"/>
              <a:cs typeface="Arial"/>
              <a:sym typeface="Arial"/>
            </a:endParaRPr>
          </a:p>
          <a:p>
            <a:pPr indent="-285750" lvl="0" marL="285750" marR="0" rtl="0" algn="l">
              <a:lnSpc>
                <a:spcPct val="150000"/>
              </a:lnSpc>
              <a:spcBef>
                <a:spcPts val="0"/>
              </a:spcBef>
              <a:spcAft>
                <a:spcPts val="0"/>
              </a:spcAft>
              <a:buClr>
                <a:srgbClr val="000000"/>
              </a:buClr>
              <a:buSzPts val="1600"/>
              <a:buFont typeface="Noto Sans Symbols"/>
              <a:buChar char="❖"/>
            </a:pPr>
            <a:r>
              <a:rPr b="0" i="0" lang="en-US" sz="1600" u="none" cap="none" strike="noStrike">
                <a:solidFill>
                  <a:srgbClr val="000000"/>
                </a:solidFill>
                <a:latin typeface="Arial"/>
                <a:ea typeface="Arial"/>
                <a:cs typeface="Arial"/>
                <a:sym typeface="Arial"/>
              </a:rPr>
              <a:t>Decision No. 889/QĐ-TTg: Approval of the National Action Program on Sustainable Production and Consumption for the period 2021 – 2030</a:t>
            </a:r>
            <a:endParaRPr/>
          </a:p>
          <a:p>
            <a:pPr indent="-285750" lvl="0" marL="285750" marR="0" rtl="0" algn="l">
              <a:lnSpc>
                <a:spcPct val="150000"/>
              </a:lnSpc>
              <a:spcBef>
                <a:spcPts val="0"/>
              </a:spcBef>
              <a:spcAft>
                <a:spcPts val="0"/>
              </a:spcAft>
              <a:buClr>
                <a:srgbClr val="000000"/>
              </a:buClr>
              <a:buSzPts val="1600"/>
              <a:buFont typeface="Noto Sans Symbols"/>
              <a:buChar char="❖"/>
            </a:pPr>
            <a:r>
              <a:rPr b="0" i="0" lang="en-US" sz="1600" u="none" cap="none" strike="noStrike">
                <a:solidFill>
                  <a:srgbClr val="000000"/>
                </a:solidFill>
                <a:latin typeface="Arial"/>
                <a:ea typeface="Arial"/>
                <a:cs typeface="Arial"/>
                <a:sym typeface="Arial"/>
              </a:rPr>
              <a:t>Green economy orientation and objectives are detailed in Decision No. 1393/QĐ-TTg (dated September 25, 2012), approving the National Strategy on Green Growth for the period 2011 – 2020 with a vision to 2050. This is Vietnam’s first comprehensive national strategy on green economic development.</a:t>
            </a:r>
            <a:endParaRPr b="0" i="0" sz="1600" u="none" cap="none" strike="noStrike">
              <a:solidFill>
                <a:srgbClr val="333333"/>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3"/>
          <p:cNvSpPr txBox="1"/>
          <p:nvPr>
            <p:ph type="title"/>
          </p:nvPr>
        </p:nvSpPr>
        <p:spPr>
          <a:xfrm>
            <a:off x="726201" y="179534"/>
            <a:ext cx="822960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2000">
                <a:solidFill>
                  <a:srgbClr val="327176"/>
                </a:solidFill>
              </a:rPr>
              <a:t>FORMS / SOURCES OF RENEWABLE ENERGY</a:t>
            </a:r>
            <a:endParaRPr sz="2000">
              <a:solidFill>
                <a:srgbClr val="327176"/>
              </a:solidFill>
            </a:endParaRPr>
          </a:p>
        </p:txBody>
      </p:sp>
      <p:pic>
        <p:nvPicPr>
          <p:cNvPr id="461" name="Google Shape;461;p3"/>
          <p:cNvPicPr preferRelativeResize="0"/>
          <p:nvPr/>
        </p:nvPicPr>
        <p:blipFill rotWithShape="1">
          <a:blip r:embed="rId3">
            <a:alphaModFix/>
          </a:blip>
          <a:srcRect b="0" l="0" r="0" t="0"/>
          <a:stretch/>
        </p:blipFill>
        <p:spPr>
          <a:xfrm>
            <a:off x="4788286" y="744630"/>
            <a:ext cx="4355714" cy="4400277"/>
          </a:xfrm>
          <a:prstGeom prst="rect">
            <a:avLst/>
          </a:prstGeom>
          <a:noFill/>
          <a:ln>
            <a:noFill/>
          </a:ln>
        </p:spPr>
      </p:pic>
      <p:grpSp>
        <p:nvGrpSpPr>
          <p:cNvPr id="462" name="Google Shape;462;p3"/>
          <p:cNvGrpSpPr/>
          <p:nvPr/>
        </p:nvGrpSpPr>
        <p:grpSpPr>
          <a:xfrm>
            <a:off x="520927" y="860285"/>
            <a:ext cx="6829613" cy="491748"/>
            <a:chOff x="798007" y="1069834"/>
            <a:chExt cx="6829613" cy="491748"/>
          </a:xfrm>
        </p:grpSpPr>
        <p:sp>
          <p:nvSpPr>
            <p:cNvPr id="463" name="Google Shape;463;p3"/>
            <p:cNvSpPr txBox="1"/>
            <p:nvPr/>
          </p:nvSpPr>
          <p:spPr>
            <a:xfrm>
              <a:off x="1312124" y="1266748"/>
              <a:ext cx="6315496" cy="294834"/>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000" u="none" cap="none" strike="noStrike">
                  <a:solidFill>
                    <a:schemeClr val="dk1"/>
                  </a:solidFill>
                  <a:latin typeface="Arial"/>
                  <a:ea typeface="Arial"/>
                  <a:cs typeface="Arial"/>
                  <a:sym typeface="Arial"/>
                </a:rPr>
                <a:t>Photovoltaic - PV, Solar Thermal Power - CSP &amp; Thermal – Solar themal</a:t>
              </a:r>
              <a:endParaRPr b="0" i="0" sz="1000" u="none" cap="none" strike="noStrike">
                <a:solidFill>
                  <a:schemeClr val="dk1"/>
                </a:solidFill>
                <a:latin typeface="Arial"/>
                <a:ea typeface="Arial"/>
                <a:cs typeface="Arial"/>
                <a:sym typeface="Arial"/>
              </a:endParaRPr>
            </a:p>
          </p:txBody>
        </p:sp>
        <p:sp>
          <p:nvSpPr>
            <p:cNvPr id="464" name="Google Shape;464;p3"/>
            <p:cNvSpPr txBox="1"/>
            <p:nvPr/>
          </p:nvSpPr>
          <p:spPr>
            <a:xfrm>
              <a:off x="1312124" y="1069834"/>
              <a:ext cx="3945675" cy="214699"/>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Solar Energy</a:t>
              </a:r>
              <a:endParaRPr b="1" i="0" sz="1800" u="none" cap="none" strike="noStrike">
                <a:solidFill>
                  <a:schemeClr val="dk1"/>
                </a:solidFill>
                <a:latin typeface="Arial"/>
                <a:ea typeface="Arial"/>
                <a:cs typeface="Arial"/>
                <a:sym typeface="Arial"/>
              </a:endParaRPr>
            </a:p>
          </p:txBody>
        </p:sp>
        <p:sp>
          <p:nvSpPr>
            <p:cNvPr id="465" name="Google Shape;465;p3"/>
            <p:cNvSpPr/>
            <p:nvPr/>
          </p:nvSpPr>
          <p:spPr>
            <a:xfrm>
              <a:off x="798007" y="1074134"/>
              <a:ext cx="271553" cy="259454"/>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b="1" i="0" lang="en-US" sz="1800" u="none" cap="none" strike="noStrike">
                  <a:solidFill>
                    <a:schemeClr val="lt1"/>
                  </a:solidFill>
                  <a:latin typeface="Arial"/>
                  <a:ea typeface="Arial"/>
                  <a:cs typeface="Arial"/>
                  <a:sym typeface="Arial"/>
                </a:rPr>
                <a:t>1</a:t>
              </a:r>
              <a:endParaRPr b="1" i="0" sz="1800" u="none" cap="none" strike="noStrike">
                <a:solidFill>
                  <a:srgbClr val="FFFFFF"/>
                </a:solidFill>
                <a:latin typeface="Arial"/>
                <a:ea typeface="Arial"/>
                <a:cs typeface="Arial"/>
                <a:sym typeface="Arial"/>
              </a:endParaRPr>
            </a:p>
          </p:txBody>
        </p:sp>
      </p:grpSp>
      <p:grpSp>
        <p:nvGrpSpPr>
          <p:cNvPr id="466" name="Google Shape;466;p3"/>
          <p:cNvGrpSpPr/>
          <p:nvPr/>
        </p:nvGrpSpPr>
        <p:grpSpPr>
          <a:xfrm>
            <a:off x="1035044" y="1367237"/>
            <a:ext cx="7644530" cy="474736"/>
            <a:chOff x="1312124" y="1847823"/>
            <a:chExt cx="7763295" cy="474736"/>
          </a:xfrm>
        </p:grpSpPr>
        <p:sp>
          <p:nvSpPr>
            <p:cNvPr id="467" name="Google Shape;467;p3"/>
            <p:cNvSpPr txBox="1"/>
            <p:nvPr/>
          </p:nvSpPr>
          <p:spPr>
            <a:xfrm>
              <a:off x="1312124" y="2122867"/>
              <a:ext cx="7763295" cy="199692"/>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000" u="none" cap="none" strike="noStrike">
                  <a:solidFill>
                    <a:schemeClr val="dk1"/>
                  </a:solidFill>
                  <a:latin typeface="Arial"/>
                  <a:ea typeface="Arial"/>
                  <a:cs typeface="Arial"/>
                  <a:sym typeface="Arial"/>
                </a:rPr>
                <a:t>Offshore / Onshore Wind Power – Offshore / Onshore</a:t>
              </a:r>
              <a:endParaRPr b="0" i="0" sz="1000" u="none" cap="none" strike="noStrike">
                <a:solidFill>
                  <a:schemeClr val="dk1"/>
                </a:solidFill>
                <a:latin typeface="Arial"/>
                <a:ea typeface="Arial"/>
                <a:cs typeface="Arial"/>
                <a:sym typeface="Arial"/>
              </a:endParaRPr>
            </a:p>
          </p:txBody>
        </p:sp>
        <p:sp>
          <p:nvSpPr>
            <p:cNvPr id="468" name="Google Shape;468;p3"/>
            <p:cNvSpPr txBox="1"/>
            <p:nvPr/>
          </p:nvSpPr>
          <p:spPr>
            <a:xfrm>
              <a:off x="1312124" y="1847823"/>
              <a:ext cx="7633755" cy="259052"/>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Wind Energy</a:t>
              </a:r>
              <a:endParaRPr b="1" i="0" sz="1800" u="none" cap="none" strike="noStrike">
                <a:solidFill>
                  <a:schemeClr val="dk1"/>
                </a:solidFill>
                <a:latin typeface="Arial"/>
                <a:ea typeface="Arial"/>
                <a:cs typeface="Arial"/>
                <a:sym typeface="Arial"/>
              </a:endParaRPr>
            </a:p>
          </p:txBody>
        </p:sp>
      </p:grpSp>
      <p:grpSp>
        <p:nvGrpSpPr>
          <p:cNvPr id="469" name="Google Shape;469;p3"/>
          <p:cNvGrpSpPr/>
          <p:nvPr/>
        </p:nvGrpSpPr>
        <p:grpSpPr>
          <a:xfrm>
            <a:off x="518201" y="1876312"/>
            <a:ext cx="4233378" cy="758380"/>
            <a:chOff x="795813" y="2579998"/>
            <a:chExt cx="4233378" cy="758380"/>
          </a:xfrm>
        </p:grpSpPr>
        <p:sp>
          <p:nvSpPr>
            <p:cNvPr id="470" name="Google Shape;470;p3"/>
            <p:cNvSpPr txBox="1"/>
            <p:nvPr/>
          </p:nvSpPr>
          <p:spPr>
            <a:xfrm>
              <a:off x="1312125" y="2989734"/>
              <a:ext cx="3642361" cy="348644"/>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t/>
              </a:r>
              <a:endParaRPr b="0" i="0" sz="1200" u="none" cap="none" strike="noStrike">
                <a:solidFill>
                  <a:schemeClr val="dk1"/>
                </a:solidFill>
                <a:latin typeface="Arial"/>
                <a:ea typeface="Arial"/>
                <a:cs typeface="Arial"/>
                <a:sym typeface="Arial"/>
              </a:endParaRPr>
            </a:p>
          </p:txBody>
        </p:sp>
        <p:sp>
          <p:nvSpPr>
            <p:cNvPr id="471" name="Google Shape;471;p3"/>
            <p:cNvSpPr txBox="1"/>
            <p:nvPr/>
          </p:nvSpPr>
          <p:spPr>
            <a:xfrm>
              <a:off x="1301736" y="2579999"/>
              <a:ext cx="3727455" cy="252563"/>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Hydro Power</a:t>
              </a:r>
              <a:endParaRPr b="1" i="0" sz="1800" u="none" cap="none" strike="noStrike">
                <a:solidFill>
                  <a:schemeClr val="dk1"/>
                </a:solidFill>
                <a:latin typeface="Arial"/>
                <a:ea typeface="Arial"/>
                <a:cs typeface="Arial"/>
                <a:sym typeface="Arial"/>
              </a:endParaRPr>
            </a:p>
          </p:txBody>
        </p:sp>
        <p:sp>
          <p:nvSpPr>
            <p:cNvPr id="472" name="Google Shape;472;p3"/>
            <p:cNvSpPr/>
            <p:nvPr/>
          </p:nvSpPr>
          <p:spPr>
            <a:xfrm>
              <a:off x="795813" y="2579998"/>
              <a:ext cx="271553" cy="252564"/>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3</a:t>
              </a:r>
              <a:endParaRPr b="1" i="0" sz="1800" u="none" cap="none" strike="noStrike">
                <a:solidFill>
                  <a:srgbClr val="000000"/>
                </a:solidFill>
                <a:latin typeface="Arial"/>
                <a:ea typeface="Arial"/>
                <a:cs typeface="Arial"/>
                <a:sym typeface="Arial"/>
              </a:endParaRPr>
            </a:p>
          </p:txBody>
        </p:sp>
      </p:grpSp>
      <p:grpSp>
        <p:nvGrpSpPr>
          <p:cNvPr id="473" name="Google Shape;473;p3"/>
          <p:cNvGrpSpPr/>
          <p:nvPr/>
        </p:nvGrpSpPr>
        <p:grpSpPr>
          <a:xfrm>
            <a:off x="531966" y="2333554"/>
            <a:ext cx="8125912" cy="277391"/>
            <a:chOff x="819965" y="3365077"/>
            <a:chExt cx="8125912" cy="277391"/>
          </a:xfrm>
        </p:grpSpPr>
        <p:sp>
          <p:nvSpPr>
            <p:cNvPr id="474" name="Google Shape;474;p3"/>
            <p:cNvSpPr txBox="1"/>
            <p:nvPr/>
          </p:nvSpPr>
          <p:spPr>
            <a:xfrm>
              <a:off x="1312124" y="3365077"/>
              <a:ext cx="7633753" cy="272856"/>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Geothermal Energy</a:t>
              </a:r>
              <a:endParaRPr b="1" i="0" sz="1800" u="none" cap="none" strike="noStrike">
                <a:solidFill>
                  <a:schemeClr val="dk1"/>
                </a:solidFill>
                <a:latin typeface="Arial"/>
                <a:ea typeface="Arial"/>
                <a:cs typeface="Arial"/>
                <a:sym typeface="Arial"/>
              </a:endParaRPr>
            </a:p>
          </p:txBody>
        </p:sp>
        <p:sp>
          <p:nvSpPr>
            <p:cNvPr id="475" name="Google Shape;475;p3"/>
            <p:cNvSpPr/>
            <p:nvPr/>
          </p:nvSpPr>
          <p:spPr>
            <a:xfrm>
              <a:off x="819965" y="3383013"/>
              <a:ext cx="271554" cy="259455"/>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4</a:t>
              </a:r>
              <a:endParaRPr b="1" i="0" sz="1800" u="none" cap="none" strike="noStrike">
                <a:solidFill>
                  <a:srgbClr val="000000"/>
                </a:solidFill>
                <a:latin typeface="Arial"/>
                <a:ea typeface="Arial"/>
                <a:cs typeface="Arial"/>
                <a:sym typeface="Arial"/>
              </a:endParaRPr>
            </a:p>
          </p:txBody>
        </p:sp>
      </p:grpSp>
      <p:grpSp>
        <p:nvGrpSpPr>
          <p:cNvPr id="476" name="Google Shape;476;p3"/>
          <p:cNvGrpSpPr/>
          <p:nvPr/>
        </p:nvGrpSpPr>
        <p:grpSpPr>
          <a:xfrm>
            <a:off x="518201" y="2830049"/>
            <a:ext cx="8160979" cy="482144"/>
            <a:chOff x="784896" y="4138456"/>
            <a:chExt cx="8160979" cy="482144"/>
          </a:xfrm>
        </p:grpSpPr>
        <p:sp>
          <p:nvSpPr>
            <p:cNvPr id="477" name="Google Shape;477;p3"/>
            <p:cNvSpPr txBox="1"/>
            <p:nvPr/>
          </p:nvSpPr>
          <p:spPr>
            <a:xfrm>
              <a:off x="1312124" y="4437600"/>
              <a:ext cx="7633751" cy="183000"/>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Water Tidal – Tidal, Wave - Wave</a:t>
              </a:r>
              <a:endParaRPr b="0" i="0" sz="1200" u="none" cap="none" strike="noStrike">
                <a:solidFill>
                  <a:schemeClr val="dk1"/>
                </a:solidFill>
                <a:latin typeface="Arial"/>
                <a:ea typeface="Arial"/>
                <a:cs typeface="Arial"/>
                <a:sym typeface="Arial"/>
              </a:endParaRPr>
            </a:p>
          </p:txBody>
        </p:sp>
        <p:sp>
          <p:nvSpPr>
            <p:cNvPr id="478" name="Google Shape;478;p3"/>
            <p:cNvSpPr txBox="1"/>
            <p:nvPr/>
          </p:nvSpPr>
          <p:spPr>
            <a:xfrm>
              <a:off x="1290820" y="4138456"/>
              <a:ext cx="3727455" cy="272856"/>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Ocean Energy</a:t>
              </a:r>
              <a:endParaRPr b="1" i="0" sz="1800" u="none" cap="none" strike="noStrike">
                <a:solidFill>
                  <a:schemeClr val="dk1"/>
                </a:solidFill>
                <a:latin typeface="Arial"/>
                <a:ea typeface="Arial"/>
                <a:cs typeface="Arial"/>
                <a:sym typeface="Arial"/>
              </a:endParaRPr>
            </a:p>
          </p:txBody>
        </p:sp>
        <p:sp>
          <p:nvSpPr>
            <p:cNvPr id="479" name="Google Shape;479;p3"/>
            <p:cNvSpPr/>
            <p:nvPr/>
          </p:nvSpPr>
          <p:spPr>
            <a:xfrm>
              <a:off x="784896" y="4187827"/>
              <a:ext cx="282593" cy="252565"/>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5</a:t>
              </a:r>
              <a:endParaRPr b="1" i="0" sz="1800" u="none" cap="none" strike="noStrike">
                <a:solidFill>
                  <a:srgbClr val="000000"/>
                </a:solidFill>
                <a:latin typeface="Arial"/>
                <a:ea typeface="Arial"/>
                <a:cs typeface="Arial"/>
                <a:sym typeface="Arial"/>
              </a:endParaRPr>
            </a:p>
          </p:txBody>
        </p:sp>
      </p:grpSp>
      <p:grpSp>
        <p:nvGrpSpPr>
          <p:cNvPr id="480" name="Google Shape;480;p3"/>
          <p:cNvGrpSpPr/>
          <p:nvPr/>
        </p:nvGrpSpPr>
        <p:grpSpPr>
          <a:xfrm>
            <a:off x="518201" y="3431538"/>
            <a:ext cx="8139677" cy="519399"/>
            <a:chOff x="840758" y="4130510"/>
            <a:chExt cx="8139677" cy="519399"/>
          </a:xfrm>
        </p:grpSpPr>
        <p:sp>
          <p:nvSpPr>
            <p:cNvPr id="481" name="Google Shape;481;p3"/>
            <p:cNvSpPr txBox="1"/>
            <p:nvPr/>
          </p:nvSpPr>
          <p:spPr>
            <a:xfrm>
              <a:off x="1346684" y="4466909"/>
              <a:ext cx="7633751" cy="183000"/>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Green hydrogen – electricity stool water from NLTT</a:t>
              </a:r>
              <a:endParaRPr b="0" i="0" sz="1200" u="none" cap="none" strike="noStrike">
                <a:solidFill>
                  <a:schemeClr val="dk1"/>
                </a:solidFill>
                <a:latin typeface="Arial"/>
                <a:ea typeface="Arial"/>
                <a:cs typeface="Arial"/>
                <a:sym typeface="Arial"/>
              </a:endParaRPr>
            </a:p>
          </p:txBody>
        </p:sp>
        <p:sp>
          <p:nvSpPr>
            <p:cNvPr id="482" name="Google Shape;482;p3"/>
            <p:cNvSpPr txBox="1"/>
            <p:nvPr/>
          </p:nvSpPr>
          <p:spPr>
            <a:xfrm>
              <a:off x="1346681" y="4146270"/>
              <a:ext cx="3727455" cy="272856"/>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Hydrogen Energy (H2)</a:t>
              </a:r>
              <a:endParaRPr b="1" i="0" sz="1800" u="none" cap="none" strike="noStrike">
                <a:solidFill>
                  <a:schemeClr val="dk1"/>
                </a:solidFill>
                <a:latin typeface="Arial"/>
                <a:ea typeface="Arial"/>
                <a:cs typeface="Arial"/>
                <a:sym typeface="Arial"/>
              </a:endParaRPr>
            </a:p>
          </p:txBody>
        </p:sp>
        <p:sp>
          <p:nvSpPr>
            <p:cNvPr id="483" name="Google Shape;483;p3"/>
            <p:cNvSpPr/>
            <p:nvPr/>
          </p:nvSpPr>
          <p:spPr>
            <a:xfrm>
              <a:off x="840758" y="4130510"/>
              <a:ext cx="282594" cy="252565"/>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6</a:t>
              </a:r>
              <a:endParaRPr b="1" i="0" sz="1800" u="none" cap="none" strike="noStrike">
                <a:solidFill>
                  <a:srgbClr val="000000"/>
                </a:solidFill>
                <a:latin typeface="Arial"/>
                <a:ea typeface="Arial"/>
                <a:cs typeface="Arial"/>
                <a:sym typeface="Arial"/>
              </a:endParaRPr>
            </a:p>
          </p:txBody>
        </p:sp>
      </p:grpSp>
      <p:sp>
        <p:nvSpPr>
          <p:cNvPr id="484" name="Google Shape;484;p3"/>
          <p:cNvSpPr/>
          <p:nvPr/>
        </p:nvSpPr>
        <p:spPr>
          <a:xfrm>
            <a:off x="520927" y="1400937"/>
            <a:ext cx="271553" cy="259454"/>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b="1" i="0" lang="en-US" sz="1800" u="none" cap="none" strike="noStrike">
                <a:solidFill>
                  <a:srgbClr val="FFFFFF"/>
                </a:solidFill>
                <a:latin typeface="Arial"/>
                <a:ea typeface="Arial"/>
                <a:cs typeface="Arial"/>
                <a:sym typeface="Arial"/>
              </a:rPr>
              <a:t>2</a:t>
            </a:r>
            <a:endParaRPr b="1" i="0" sz="1800" u="none" cap="none" strike="noStrike">
              <a:solidFill>
                <a:srgbClr val="FFFFFF"/>
              </a:solidFill>
              <a:latin typeface="Arial"/>
              <a:ea typeface="Arial"/>
              <a:cs typeface="Arial"/>
              <a:sym typeface="Arial"/>
            </a:endParaRPr>
          </a:p>
        </p:txBody>
      </p:sp>
      <p:grpSp>
        <p:nvGrpSpPr>
          <p:cNvPr id="485" name="Google Shape;485;p3"/>
          <p:cNvGrpSpPr/>
          <p:nvPr/>
        </p:nvGrpSpPr>
        <p:grpSpPr>
          <a:xfrm>
            <a:off x="531966" y="4041603"/>
            <a:ext cx="8139677" cy="519399"/>
            <a:chOff x="840758" y="4130510"/>
            <a:chExt cx="8139677" cy="519399"/>
          </a:xfrm>
        </p:grpSpPr>
        <p:sp>
          <p:nvSpPr>
            <p:cNvPr id="486" name="Google Shape;486;p3"/>
            <p:cNvSpPr txBox="1"/>
            <p:nvPr/>
          </p:nvSpPr>
          <p:spPr>
            <a:xfrm>
              <a:off x="1346684" y="4466909"/>
              <a:ext cx="7633751" cy="183000"/>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US" sz="1200" u="none" cap="none" strike="noStrike">
                  <a:solidFill>
                    <a:schemeClr val="dk1"/>
                  </a:solidFill>
                  <a:latin typeface="Arial"/>
                  <a:ea typeface="Arial"/>
                  <a:cs typeface="Arial"/>
                  <a:sym typeface="Arial"/>
                </a:rPr>
                <a:t>Biogas / Biomass / Biodiesel</a:t>
              </a:r>
              <a:endParaRPr b="0" i="0" sz="1200" u="none" cap="none" strike="noStrike">
                <a:solidFill>
                  <a:schemeClr val="dk1"/>
                </a:solidFill>
                <a:latin typeface="Arial"/>
                <a:ea typeface="Arial"/>
                <a:cs typeface="Arial"/>
                <a:sym typeface="Arial"/>
              </a:endParaRPr>
            </a:p>
          </p:txBody>
        </p:sp>
        <p:sp>
          <p:nvSpPr>
            <p:cNvPr id="487" name="Google Shape;487;p3"/>
            <p:cNvSpPr txBox="1"/>
            <p:nvPr/>
          </p:nvSpPr>
          <p:spPr>
            <a:xfrm>
              <a:off x="1346681" y="4146270"/>
              <a:ext cx="3727455" cy="272856"/>
            </a:xfrm>
            <a:prstGeom prst="rect">
              <a:avLst/>
            </a:prstGeom>
            <a:noFill/>
            <a:ln>
              <a:noFill/>
            </a:ln>
          </p:spPr>
          <p:txBody>
            <a:bodyPr anchorCtr="0" anchor="ctr" bIns="91425" lIns="0"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Bio Energy</a:t>
              </a:r>
              <a:endParaRPr b="1" i="0" sz="1800" u="none" cap="none" strike="noStrike">
                <a:solidFill>
                  <a:schemeClr val="dk1"/>
                </a:solidFill>
                <a:latin typeface="Arial"/>
                <a:ea typeface="Arial"/>
                <a:cs typeface="Arial"/>
                <a:sym typeface="Arial"/>
              </a:endParaRPr>
            </a:p>
          </p:txBody>
        </p:sp>
        <p:sp>
          <p:nvSpPr>
            <p:cNvPr id="488" name="Google Shape;488;p3"/>
            <p:cNvSpPr/>
            <p:nvPr/>
          </p:nvSpPr>
          <p:spPr>
            <a:xfrm>
              <a:off x="840758" y="4130510"/>
              <a:ext cx="282594" cy="252565"/>
            </a:xfrm>
            <a:prstGeom prst="ellipse">
              <a:avLst/>
            </a:prstGeom>
            <a:solidFill>
              <a:schemeClr val="accent3"/>
            </a:solidFill>
            <a:ln cap="flat" cmpd="sng" w="38100">
              <a:solidFill>
                <a:srgbClr val="DDC42E"/>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80000"/>
                </a:lnSpc>
                <a:spcBef>
                  <a:spcPts val="0"/>
                </a:spcBef>
                <a:spcAft>
                  <a:spcPts val="0"/>
                </a:spcAft>
                <a:buClr>
                  <a:srgbClr val="000000"/>
                </a:buClr>
                <a:buSzPts val="1800"/>
                <a:buFont typeface="Arial"/>
                <a:buNone/>
              </a:pPr>
              <a:r>
                <a:rPr b="1" i="0" lang="en-US" sz="1800" u="none" cap="none" strike="noStrike">
                  <a:solidFill>
                    <a:srgbClr val="FFFFFF"/>
                  </a:solidFill>
                  <a:latin typeface="Arial"/>
                  <a:ea typeface="Arial"/>
                  <a:cs typeface="Arial"/>
                  <a:sym typeface="Arial"/>
                </a:rPr>
                <a:t>7</a:t>
              </a:r>
              <a:endParaRPr b="1" i="0" sz="1800" u="none" cap="none" strike="noStrike">
                <a:solidFill>
                  <a:srgbClr val="000000"/>
                </a:solidFill>
                <a:latin typeface="Arial"/>
                <a:ea typeface="Arial"/>
                <a:cs typeface="Arial"/>
                <a:sym typeface="Arial"/>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9" name="Shape 1259"/>
        <p:cNvGrpSpPr/>
        <p:nvPr/>
      </p:nvGrpSpPr>
      <p:grpSpPr>
        <a:xfrm>
          <a:off x="0" y="0"/>
          <a:ext cx="0" cy="0"/>
          <a:chOff x="0" y="0"/>
          <a:chExt cx="0" cy="0"/>
        </a:xfrm>
      </p:grpSpPr>
      <p:sp>
        <p:nvSpPr>
          <p:cNvPr id="1260" name="Google Shape;1260;p30"/>
          <p:cNvSpPr txBox="1"/>
          <p:nvPr>
            <p:ph type="title"/>
          </p:nvPr>
        </p:nvSpPr>
        <p:spPr>
          <a:xfrm>
            <a:off x="454666" y="118637"/>
            <a:ext cx="822960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highlight>
                  <a:srgbClr val="FFFF00"/>
                </a:highlight>
              </a:rPr>
              <a:t>BENEFITS OF GREEN TRANSFORMATION FOR BUSINESS</a:t>
            </a:r>
            <a:endParaRPr sz="1800">
              <a:solidFill>
                <a:srgbClr val="327176"/>
              </a:solidFill>
              <a:highlight>
                <a:srgbClr val="FFFF00"/>
              </a:highlight>
            </a:endParaRPr>
          </a:p>
        </p:txBody>
      </p:sp>
      <p:grpSp>
        <p:nvGrpSpPr>
          <p:cNvPr id="1261" name="Google Shape;1261;p30"/>
          <p:cNvGrpSpPr/>
          <p:nvPr/>
        </p:nvGrpSpPr>
        <p:grpSpPr>
          <a:xfrm>
            <a:off x="966511" y="708034"/>
            <a:ext cx="6653490" cy="3711566"/>
            <a:chOff x="966511" y="708034"/>
            <a:chExt cx="6653490" cy="3711566"/>
          </a:xfrm>
        </p:grpSpPr>
        <p:grpSp>
          <p:nvGrpSpPr>
            <p:cNvPr id="1262" name="Google Shape;1262;p30"/>
            <p:cNvGrpSpPr/>
            <p:nvPr/>
          </p:nvGrpSpPr>
          <p:grpSpPr>
            <a:xfrm>
              <a:off x="966511" y="708034"/>
              <a:ext cx="6653490" cy="3711566"/>
              <a:chOff x="1106210" y="1003326"/>
              <a:chExt cx="6931581" cy="3727432"/>
            </a:xfrm>
          </p:grpSpPr>
          <p:sp>
            <p:nvSpPr>
              <p:cNvPr id="1263" name="Google Shape;1263;p30"/>
              <p:cNvSpPr/>
              <p:nvPr/>
            </p:nvSpPr>
            <p:spPr>
              <a:xfrm>
                <a:off x="1616369" y="1657260"/>
                <a:ext cx="935927" cy="810928"/>
              </a:xfrm>
              <a:custGeom>
                <a:rect b="b" l="l" r="r" t="t"/>
                <a:pathLst>
                  <a:path extrusionOk="0" h="33430" w="38583">
                    <a:moveTo>
                      <a:pt x="9639" y="1"/>
                    </a:moveTo>
                    <a:lnTo>
                      <a:pt x="0" y="16728"/>
                    </a:lnTo>
                    <a:lnTo>
                      <a:pt x="9639" y="33429"/>
                    </a:lnTo>
                    <a:lnTo>
                      <a:pt x="28944" y="33429"/>
                    </a:lnTo>
                    <a:lnTo>
                      <a:pt x="38583" y="16728"/>
                    </a:lnTo>
                    <a:lnTo>
                      <a:pt x="28944"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4" name="Google Shape;1264;p30"/>
              <p:cNvSpPr/>
              <p:nvPr/>
            </p:nvSpPr>
            <p:spPr>
              <a:xfrm>
                <a:off x="6545420" y="1569739"/>
                <a:ext cx="936582" cy="810904"/>
              </a:xfrm>
              <a:custGeom>
                <a:rect b="b" l="l" r="r" t="t"/>
                <a:pathLst>
                  <a:path extrusionOk="0" h="33429" w="38610">
                    <a:moveTo>
                      <a:pt x="9640" y="1"/>
                    </a:moveTo>
                    <a:lnTo>
                      <a:pt x="1" y="16728"/>
                    </a:lnTo>
                    <a:lnTo>
                      <a:pt x="9640" y="33429"/>
                    </a:lnTo>
                    <a:lnTo>
                      <a:pt x="28944" y="33429"/>
                    </a:lnTo>
                    <a:lnTo>
                      <a:pt x="38609" y="16728"/>
                    </a:lnTo>
                    <a:lnTo>
                      <a:pt x="28944"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5" name="Google Shape;1265;p30"/>
              <p:cNvSpPr/>
              <p:nvPr/>
            </p:nvSpPr>
            <p:spPr>
              <a:xfrm>
                <a:off x="1106210" y="2562550"/>
                <a:ext cx="1648030" cy="1427360"/>
              </a:xfrm>
              <a:custGeom>
                <a:rect b="b" l="l" r="r" t="t"/>
                <a:pathLst>
                  <a:path extrusionOk="0" h="58842" w="67939">
                    <a:moveTo>
                      <a:pt x="16985" y="1"/>
                    </a:moveTo>
                    <a:lnTo>
                      <a:pt x="0" y="29408"/>
                    </a:lnTo>
                    <a:lnTo>
                      <a:pt x="16985" y="58842"/>
                    </a:lnTo>
                    <a:lnTo>
                      <a:pt x="50954" y="58842"/>
                    </a:lnTo>
                    <a:lnTo>
                      <a:pt x="67939" y="29408"/>
                    </a:lnTo>
                    <a:lnTo>
                      <a:pt x="50954" y="1"/>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6" name="Google Shape;1266;p30"/>
              <p:cNvSpPr/>
              <p:nvPr/>
            </p:nvSpPr>
            <p:spPr>
              <a:xfrm>
                <a:off x="2415993" y="1777941"/>
                <a:ext cx="1648055" cy="1427336"/>
              </a:xfrm>
              <a:custGeom>
                <a:rect b="b" l="l" r="r" t="t"/>
                <a:pathLst>
                  <a:path extrusionOk="0" h="58841" w="67940">
                    <a:moveTo>
                      <a:pt x="16985" y="0"/>
                    </a:moveTo>
                    <a:lnTo>
                      <a:pt x="0" y="29408"/>
                    </a:lnTo>
                    <a:lnTo>
                      <a:pt x="16985" y="58841"/>
                    </a:lnTo>
                    <a:lnTo>
                      <a:pt x="50954" y="58841"/>
                    </a:lnTo>
                    <a:lnTo>
                      <a:pt x="67939" y="29408"/>
                    </a:lnTo>
                    <a:lnTo>
                      <a:pt x="50954"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7" name="Google Shape;1267;p30"/>
              <p:cNvSpPr/>
              <p:nvPr/>
            </p:nvSpPr>
            <p:spPr>
              <a:xfrm>
                <a:off x="3748288" y="2531912"/>
                <a:ext cx="1648055" cy="1427360"/>
              </a:xfrm>
              <a:custGeom>
                <a:rect b="b" l="l" r="r" t="t"/>
                <a:pathLst>
                  <a:path extrusionOk="0" h="58842" w="67940">
                    <a:moveTo>
                      <a:pt x="16985" y="1"/>
                    </a:moveTo>
                    <a:lnTo>
                      <a:pt x="1" y="29408"/>
                    </a:lnTo>
                    <a:lnTo>
                      <a:pt x="16985" y="58842"/>
                    </a:lnTo>
                    <a:lnTo>
                      <a:pt x="50955" y="58842"/>
                    </a:lnTo>
                    <a:lnTo>
                      <a:pt x="67939" y="29408"/>
                    </a:lnTo>
                    <a:lnTo>
                      <a:pt x="50955" y="1"/>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8" name="Google Shape;1268;p30"/>
              <p:cNvSpPr/>
              <p:nvPr/>
            </p:nvSpPr>
            <p:spPr>
              <a:xfrm>
                <a:off x="5059333" y="1742306"/>
                <a:ext cx="1648055" cy="1426729"/>
              </a:xfrm>
              <a:custGeom>
                <a:rect b="b" l="l" r="r" t="t"/>
                <a:pathLst>
                  <a:path extrusionOk="0" h="58816" w="67940">
                    <a:moveTo>
                      <a:pt x="16985" y="0"/>
                    </a:moveTo>
                    <a:lnTo>
                      <a:pt x="0" y="29408"/>
                    </a:lnTo>
                    <a:lnTo>
                      <a:pt x="16985" y="58815"/>
                    </a:lnTo>
                    <a:lnTo>
                      <a:pt x="50954" y="58815"/>
                    </a:lnTo>
                    <a:lnTo>
                      <a:pt x="67939" y="29408"/>
                    </a:lnTo>
                    <a:lnTo>
                      <a:pt x="50954"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9" name="Google Shape;1269;p30"/>
              <p:cNvSpPr/>
              <p:nvPr/>
            </p:nvSpPr>
            <p:spPr>
              <a:xfrm>
                <a:off x="6390391" y="2480026"/>
                <a:ext cx="1647400" cy="1426729"/>
              </a:xfrm>
              <a:custGeom>
                <a:rect b="b" l="l" r="r" t="t"/>
                <a:pathLst>
                  <a:path extrusionOk="0" h="58816" w="67913">
                    <a:moveTo>
                      <a:pt x="16985" y="1"/>
                    </a:moveTo>
                    <a:lnTo>
                      <a:pt x="0" y="29408"/>
                    </a:lnTo>
                    <a:lnTo>
                      <a:pt x="16985" y="58816"/>
                    </a:lnTo>
                    <a:lnTo>
                      <a:pt x="50928" y="58816"/>
                    </a:lnTo>
                    <a:lnTo>
                      <a:pt x="67913" y="29408"/>
                    </a:lnTo>
                    <a:lnTo>
                      <a:pt x="50928" y="1"/>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0" name="Google Shape;1270;p30"/>
              <p:cNvSpPr/>
              <p:nvPr/>
            </p:nvSpPr>
            <p:spPr>
              <a:xfrm>
                <a:off x="3725777" y="1003326"/>
                <a:ext cx="1647424" cy="1427336"/>
              </a:xfrm>
              <a:custGeom>
                <a:rect b="b" l="l" r="r" t="t"/>
                <a:pathLst>
                  <a:path extrusionOk="0" h="58841" w="67914">
                    <a:moveTo>
                      <a:pt x="16985" y="0"/>
                    </a:moveTo>
                    <a:lnTo>
                      <a:pt x="1" y="29407"/>
                    </a:lnTo>
                    <a:lnTo>
                      <a:pt x="16985" y="58841"/>
                    </a:lnTo>
                    <a:lnTo>
                      <a:pt x="50955" y="58841"/>
                    </a:lnTo>
                    <a:lnTo>
                      <a:pt x="67914" y="29407"/>
                    </a:lnTo>
                    <a:lnTo>
                      <a:pt x="50955"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1" name="Google Shape;1271;p30"/>
              <p:cNvSpPr/>
              <p:nvPr/>
            </p:nvSpPr>
            <p:spPr>
              <a:xfrm>
                <a:off x="5084973" y="3271524"/>
                <a:ext cx="1648030" cy="1426729"/>
              </a:xfrm>
              <a:custGeom>
                <a:rect b="b" l="l" r="r" t="t"/>
                <a:pathLst>
                  <a:path extrusionOk="0" h="58816" w="67939">
                    <a:moveTo>
                      <a:pt x="16985" y="1"/>
                    </a:moveTo>
                    <a:lnTo>
                      <a:pt x="0" y="29408"/>
                    </a:lnTo>
                    <a:lnTo>
                      <a:pt x="16985" y="58816"/>
                    </a:lnTo>
                    <a:lnTo>
                      <a:pt x="50954" y="58816"/>
                    </a:lnTo>
                    <a:lnTo>
                      <a:pt x="67939" y="29408"/>
                    </a:lnTo>
                    <a:lnTo>
                      <a:pt x="50954"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2" name="Google Shape;1272;p30"/>
              <p:cNvSpPr/>
              <p:nvPr/>
            </p:nvSpPr>
            <p:spPr>
              <a:xfrm>
                <a:off x="2426618" y="3303422"/>
                <a:ext cx="1648055" cy="1427336"/>
              </a:xfrm>
              <a:custGeom>
                <a:rect b="b" l="l" r="r" t="t"/>
                <a:pathLst>
                  <a:path extrusionOk="0" h="58841" w="67940">
                    <a:moveTo>
                      <a:pt x="16985" y="0"/>
                    </a:moveTo>
                    <a:lnTo>
                      <a:pt x="0" y="29434"/>
                    </a:lnTo>
                    <a:lnTo>
                      <a:pt x="16985" y="58841"/>
                    </a:lnTo>
                    <a:lnTo>
                      <a:pt x="50955" y="58841"/>
                    </a:lnTo>
                    <a:lnTo>
                      <a:pt x="67939" y="29434"/>
                    </a:lnTo>
                    <a:lnTo>
                      <a:pt x="50955"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73" name="Google Shape;1273;p30"/>
            <p:cNvGrpSpPr/>
            <p:nvPr/>
          </p:nvGrpSpPr>
          <p:grpSpPr>
            <a:xfrm>
              <a:off x="1073803" y="1586493"/>
              <a:ext cx="1301064" cy="1441605"/>
              <a:chOff x="1213503" y="1881787"/>
              <a:chExt cx="1355444" cy="1271971"/>
            </a:xfrm>
          </p:grpSpPr>
          <p:sp>
            <p:nvSpPr>
              <p:cNvPr id="1274" name="Google Shape;1274;p30"/>
              <p:cNvSpPr txBox="1"/>
              <p:nvPr/>
            </p:nvSpPr>
            <p:spPr>
              <a:xfrm>
                <a:off x="1213503" y="2970758"/>
                <a:ext cx="1355444" cy="183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chemeClr val="lt1"/>
                    </a:solidFill>
                    <a:latin typeface="Arial"/>
                    <a:ea typeface="Arial"/>
                    <a:cs typeface="Arial"/>
                    <a:sym typeface="Arial"/>
                  </a:rPr>
                  <a:t>Enhance brand awareness</a:t>
                </a:r>
                <a:endParaRPr/>
              </a:p>
            </p:txBody>
          </p:sp>
          <p:grpSp>
            <p:nvGrpSpPr>
              <p:cNvPr id="1275" name="Google Shape;1275;p30"/>
              <p:cNvGrpSpPr/>
              <p:nvPr/>
            </p:nvGrpSpPr>
            <p:grpSpPr>
              <a:xfrm>
                <a:off x="1877325" y="1881787"/>
                <a:ext cx="414024" cy="361885"/>
                <a:chOff x="4528575" y="4970075"/>
                <a:chExt cx="414024" cy="361885"/>
              </a:xfrm>
            </p:grpSpPr>
            <p:sp>
              <p:nvSpPr>
                <p:cNvPr id="1276" name="Google Shape;1276;p30"/>
                <p:cNvSpPr/>
                <p:nvPr/>
              </p:nvSpPr>
              <p:spPr>
                <a:xfrm>
                  <a:off x="4647555" y="4976966"/>
                  <a:ext cx="111134" cy="105239"/>
                </a:xfrm>
                <a:custGeom>
                  <a:rect b="b" l="l" r="r" t="t"/>
                  <a:pathLst>
                    <a:path extrusionOk="0" h="2749" w="2903">
                      <a:moveTo>
                        <a:pt x="309" y="0"/>
                      </a:moveTo>
                      <a:lnTo>
                        <a:pt x="180" y="26"/>
                      </a:lnTo>
                      <a:lnTo>
                        <a:pt x="78" y="78"/>
                      </a:lnTo>
                      <a:lnTo>
                        <a:pt x="26" y="180"/>
                      </a:lnTo>
                      <a:lnTo>
                        <a:pt x="1" y="309"/>
                      </a:lnTo>
                      <a:lnTo>
                        <a:pt x="1" y="386"/>
                      </a:lnTo>
                      <a:lnTo>
                        <a:pt x="1" y="617"/>
                      </a:lnTo>
                      <a:lnTo>
                        <a:pt x="26" y="848"/>
                      </a:lnTo>
                      <a:lnTo>
                        <a:pt x="103" y="1079"/>
                      </a:lnTo>
                      <a:lnTo>
                        <a:pt x="180" y="1310"/>
                      </a:lnTo>
                      <a:lnTo>
                        <a:pt x="283" y="1516"/>
                      </a:lnTo>
                      <a:lnTo>
                        <a:pt x="386" y="1696"/>
                      </a:lnTo>
                      <a:lnTo>
                        <a:pt x="540" y="1876"/>
                      </a:lnTo>
                      <a:lnTo>
                        <a:pt x="668" y="2055"/>
                      </a:lnTo>
                      <a:lnTo>
                        <a:pt x="848" y="2209"/>
                      </a:lnTo>
                      <a:lnTo>
                        <a:pt x="1028" y="2338"/>
                      </a:lnTo>
                      <a:lnTo>
                        <a:pt x="1233" y="2466"/>
                      </a:lnTo>
                      <a:lnTo>
                        <a:pt x="1439" y="2543"/>
                      </a:lnTo>
                      <a:lnTo>
                        <a:pt x="1644" y="2620"/>
                      </a:lnTo>
                      <a:lnTo>
                        <a:pt x="1876" y="2697"/>
                      </a:lnTo>
                      <a:lnTo>
                        <a:pt x="2107" y="2723"/>
                      </a:lnTo>
                      <a:lnTo>
                        <a:pt x="2338" y="2749"/>
                      </a:lnTo>
                      <a:lnTo>
                        <a:pt x="2595" y="2749"/>
                      </a:lnTo>
                      <a:lnTo>
                        <a:pt x="2697" y="2723"/>
                      </a:lnTo>
                      <a:lnTo>
                        <a:pt x="2775" y="2672"/>
                      </a:lnTo>
                      <a:lnTo>
                        <a:pt x="2852" y="2595"/>
                      </a:lnTo>
                      <a:lnTo>
                        <a:pt x="2877" y="2518"/>
                      </a:lnTo>
                      <a:lnTo>
                        <a:pt x="2903" y="2415"/>
                      </a:lnTo>
                      <a:lnTo>
                        <a:pt x="2903" y="2338"/>
                      </a:lnTo>
                      <a:lnTo>
                        <a:pt x="2877" y="2107"/>
                      </a:lnTo>
                      <a:lnTo>
                        <a:pt x="2852" y="1901"/>
                      </a:lnTo>
                      <a:lnTo>
                        <a:pt x="2800" y="1696"/>
                      </a:lnTo>
                      <a:lnTo>
                        <a:pt x="2749" y="1490"/>
                      </a:lnTo>
                      <a:lnTo>
                        <a:pt x="2646" y="1285"/>
                      </a:lnTo>
                      <a:lnTo>
                        <a:pt x="2543" y="1105"/>
                      </a:lnTo>
                      <a:lnTo>
                        <a:pt x="2415" y="925"/>
                      </a:lnTo>
                      <a:lnTo>
                        <a:pt x="2287" y="771"/>
                      </a:lnTo>
                      <a:lnTo>
                        <a:pt x="2158" y="617"/>
                      </a:lnTo>
                      <a:lnTo>
                        <a:pt x="1978" y="489"/>
                      </a:lnTo>
                      <a:lnTo>
                        <a:pt x="1824" y="360"/>
                      </a:lnTo>
                      <a:lnTo>
                        <a:pt x="1619" y="257"/>
                      </a:lnTo>
                      <a:lnTo>
                        <a:pt x="1439" y="155"/>
                      </a:lnTo>
                      <a:lnTo>
                        <a:pt x="1233" y="78"/>
                      </a:lnTo>
                      <a:lnTo>
                        <a:pt x="1028" y="26"/>
                      </a:lnTo>
                      <a:lnTo>
                        <a:pt x="797"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77" name="Google Shape;1277;p30"/>
                <p:cNvSpPr/>
                <p:nvPr/>
              </p:nvSpPr>
              <p:spPr>
                <a:xfrm>
                  <a:off x="4758650" y="4976966"/>
                  <a:ext cx="111172" cy="105239"/>
                </a:xfrm>
                <a:custGeom>
                  <a:rect b="b" l="l" r="r" t="t"/>
                  <a:pathLst>
                    <a:path extrusionOk="0" h="2749" w="2904">
                      <a:moveTo>
                        <a:pt x="2159" y="0"/>
                      </a:moveTo>
                      <a:lnTo>
                        <a:pt x="1927" y="26"/>
                      </a:lnTo>
                      <a:lnTo>
                        <a:pt x="1696" y="103"/>
                      </a:lnTo>
                      <a:lnTo>
                        <a:pt x="1465" y="180"/>
                      </a:lnTo>
                      <a:lnTo>
                        <a:pt x="1260" y="283"/>
                      </a:lnTo>
                      <a:lnTo>
                        <a:pt x="1054" y="411"/>
                      </a:lnTo>
                      <a:lnTo>
                        <a:pt x="874" y="540"/>
                      </a:lnTo>
                      <a:lnTo>
                        <a:pt x="694" y="694"/>
                      </a:lnTo>
                      <a:lnTo>
                        <a:pt x="540" y="874"/>
                      </a:lnTo>
                      <a:lnTo>
                        <a:pt x="412" y="1054"/>
                      </a:lnTo>
                      <a:lnTo>
                        <a:pt x="284" y="1259"/>
                      </a:lnTo>
                      <a:lnTo>
                        <a:pt x="181" y="1465"/>
                      </a:lnTo>
                      <a:lnTo>
                        <a:pt x="104" y="1696"/>
                      </a:lnTo>
                      <a:lnTo>
                        <a:pt x="52" y="1927"/>
                      </a:lnTo>
                      <a:lnTo>
                        <a:pt x="1" y="2158"/>
                      </a:lnTo>
                      <a:lnTo>
                        <a:pt x="1" y="2415"/>
                      </a:lnTo>
                      <a:lnTo>
                        <a:pt x="27" y="2518"/>
                      </a:lnTo>
                      <a:lnTo>
                        <a:pt x="78" y="2620"/>
                      </a:lnTo>
                      <a:lnTo>
                        <a:pt x="129" y="2672"/>
                      </a:lnTo>
                      <a:lnTo>
                        <a:pt x="181" y="2697"/>
                      </a:lnTo>
                      <a:lnTo>
                        <a:pt x="258" y="2723"/>
                      </a:lnTo>
                      <a:lnTo>
                        <a:pt x="335" y="2749"/>
                      </a:lnTo>
                      <a:lnTo>
                        <a:pt x="489" y="2749"/>
                      </a:lnTo>
                      <a:lnTo>
                        <a:pt x="720" y="2723"/>
                      </a:lnTo>
                      <a:lnTo>
                        <a:pt x="977" y="2697"/>
                      </a:lnTo>
                      <a:lnTo>
                        <a:pt x="1208" y="2620"/>
                      </a:lnTo>
                      <a:lnTo>
                        <a:pt x="1414" y="2543"/>
                      </a:lnTo>
                      <a:lnTo>
                        <a:pt x="1645" y="2441"/>
                      </a:lnTo>
                      <a:lnTo>
                        <a:pt x="1850" y="2312"/>
                      </a:lnTo>
                      <a:lnTo>
                        <a:pt x="2030" y="2184"/>
                      </a:lnTo>
                      <a:lnTo>
                        <a:pt x="2184" y="2030"/>
                      </a:lnTo>
                      <a:lnTo>
                        <a:pt x="2364" y="1850"/>
                      </a:lnTo>
                      <a:lnTo>
                        <a:pt x="2492" y="1670"/>
                      </a:lnTo>
                      <a:lnTo>
                        <a:pt x="2621" y="1465"/>
                      </a:lnTo>
                      <a:lnTo>
                        <a:pt x="2724" y="1259"/>
                      </a:lnTo>
                      <a:lnTo>
                        <a:pt x="2801" y="1028"/>
                      </a:lnTo>
                      <a:lnTo>
                        <a:pt x="2852" y="797"/>
                      </a:lnTo>
                      <a:lnTo>
                        <a:pt x="2903" y="566"/>
                      </a:lnTo>
                      <a:lnTo>
                        <a:pt x="2903" y="309"/>
                      </a:lnTo>
                      <a:lnTo>
                        <a:pt x="2878" y="180"/>
                      </a:lnTo>
                      <a:lnTo>
                        <a:pt x="2801" y="78"/>
                      </a:lnTo>
                      <a:lnTo>
                        <a:pt x="2698" y="26"/>
                      </a:lnTo>
                      <a:lnTo>
                        <a:pt x="2570"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78" name="Google Shape;1278;p30"/>
                <p:cNvSpPr/>
                <p:nvPr/>
              </p:nvSpPr>
              <p:spPr>
                <a:xfrm>
                  <a:off x="4752754" y="4970075"/>
                  <a:ext cx="11868" cy="153436"/>
                </a:xfrm>
                <a:custGeom>
                  <a:rect b="b" l="l" r="r" t="t"/>
                  <a:pathLst>
                    <a:path extrusionOk="0" h="4008" w="310">
                      <a:moveTo>
                        <a:pt x="155" y="1"/>
                      </a:moveTo>
                      <a:lnTo>
                        <a:pt x="78" y="26"/>
                      </a:lnTo>
                      <a:lnTo>
                        <a:pt x="27" y="52"/>
                      </a:lnTo>
                      <a:lnTo>
                        <a:pt x="1" y="103"/>
                      </a:lnTo>
                      <a:lnTo>
                        <a:pt x="1" y="180"/>
                      </a:lnTo>
                      <a:lnTo>
                        <a:pt x="1" y="3853"/>
                      </a:lnTo>
                      <a:lnTo>
                        <a:pt x="1" y="3905"/>
                      </a:lnTo>
                      <a:lnTo>
                        <a:pt x="27" y="3956"/>
                      </a:lnTo>
                      <a:lnTo>
                        <a:pt x="78" y="4008"/>
                      </a:lnTo>
                      <a:lnTo>
                        <a:pt x="206" y="4008"/>
                      </a:lnTo>
                      <a:lnTo>
                        <a:pt x="258" y="3956"/>
                      </a:lnTo>
                      <a:lnTo>
                        <a:pt x="309" y="3905"/>
                      </a:lnTo>
                      <a:lnTo>
                        <a:pt x="309" y="3853"/>
                      </a:lnTo>
                      <a:lnTo>
                        <a:pt x="309" y="180"/>
                      </a:lnTo>
                      <a:lnTo>
                        <a:pt x="309" y="103"/>
                      </a:lnTo>
                      <a:lnTo>
                        <a:pt x="258" y="52"/>
                      </a:lnTo>
                      <a:lnTo>
                        <a:pt x="206" y="26"/>
                      </a:lnTo>
                      <a:lnTo>
                        <a:pt x="155" y="1"/>
                      </a:lnTo>
                      <a:close/>
                    </a:path>
                  </a:pathLst>
                </a:custGeom>
                <a:solidFill>
                  <a:srgbClr val="D79B7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79" name="Google Shape;1279;p30"/>
                <p:cNvSpPr/>
                <p:nvPr/>
              </p:nvSpPr>
              <p:spPr>
                <a:xfrm>
                  <a:off x="4654446" y="5117578"/>
                  <a:ext cx="212430" cy="139655"/>
                </a:xfrm>
                <a:custGeom>
                  <a:rect b="b" l="l" r="r" t="t"/>
                  <a:pathLst>
                    <a:path extrusionOk="0" h="3648" w="5549">
                      <a:moveTo>
                        <a:pt x="2466" y="0"/>
                      </a:moveTo>
                      <a:lnTo>
                        <a:pt x="2235" y="26"/>
                      </a:lnTo>
                      <a:lnTo>
                        <a:pt x="1850" y="129"/>
                      </a:lnTo>
                      <a:lnTo>
                        <a:pt x="1464" y="283"/>
                      </a:lnTo>
                      <a:lnTo>
                        <a:pt x="1130" y="489"/>
                      </a:lnTo>
                      <a:lnTo>
                        <a:pt x="822" y="720"/>
                      </a:lnTo>
                      <a:lnTo>
                        <a:pt x="565" y="1002"/>
                      </a:lnTo>
                      <a:lnTo>
                        <a:pt x="334" y="1310"/>
                      </a:lnTo>
                      <a:lnTo>
                        <a:pt x="129" y="1670"/>
                      </a:lnTo>
                      <a:lnTo>
                        <a:pt x="0" y="2030"/>
                      </a:lnTo>
                      <a:lnTo>
                        <a:pt x="0" y="2081"/>
                      </a:lnTo>
                      <a:lnTo>
                        <a:pt x="154" y="2081"/>
                      </a:lnTo>
                      <a:lnTo>
                        <a:pt x="283" y="2132"/>
                      </a:lnTo>
                      <a:lnTo>
                        <a:pt x="411" y="2184"/>
                      </a:lnTo>
                      <a:lnTo>
                        <a:pt x="565" y="2209"/>
                      </a:lnTo>
                      <a:lnTo>
                        <a:pt x="848" y="2235"/>
                      </a:lnTo>
                      <a:lnTo>
                        <a:pt x="1130" y="2312"/>
                      </a:lnTo>
                      <a:lnTo>
                        <a:pt x="1362" y="2415"/>
                      </a:lnTo>
                      <a:lnTo>
                        <a:pt x="1593" y="2569"/>
                      </a:lnTo>
                      <a:lnTo>
                        <a:pt x="1773" y="2672"/>
                      </a:lnTo>
                      <a:lnTo>
                        <a:pt x="1952" y="2749"/>
                      </a:lnTo>
                      <a:lnTo>
                        <a:pt x="2158" y="2800"/>
                      </a:lnTo>
                      <a:lnTo>
                        <a:pt x="2363" y="2826"/>
                      </a:lnTo>
                      <a:lnTo>
                        <a:pt x="4136" y="2826"/>
                      </a:lnTo>
                      <a:lnTo>
                        <a:pt x="4238" y="2852"/>
                      </a:lnTo>
                      <a:lnTo>
                        <a:pt x="4341" y="2903"/>
                      </a:lnTo>
                      <a:lnTo>
                        <a:pt x="4444" y="2980"/>
                      </a:lnTo>
                      <a:lnTo>
                        <a:pt x="4521" y="3057"/>
                      </a:lnTo>
                      <a:lnTo>
                        <a:pt x="4572" y="3134"/>
                      </a:lnTo>
                      <a:lnTo>
                        <a:pt x="4624" y="3237"/>
                      </a:lnTo>
                      <a:lnTo>
                        <a:pt x="4649" y="3340"/>
                      </a:lnTo>
                      <a:lnTo>
                        <a:pt x="4675" y="3417"/>
                      </a:lnTo>
                      <a:lnTo>
                        <a:pt x="4675" y="3468"/>
                      </a:lnTo>
                      <a:lnTo>
                        <a:pt x="4649" y="3648"/>
                      </a:lnTo>
                      <a:lnTo>
                        <a:pt x="4649" y="3648"/>
                      </a:lnTo>
                      <a:lnTo>
                        <a:pt x="5548" y="2672"/>
                      </a:lnTo>
                      <a:lnTo>
                        <a:pt x="5548" y="2595"/>
                      </a:lnTo>
                      <a:lnTo>
                        <a:pt x="5497" y="2312"/>
                      </a:lnTo>
                      <a:lnTo>
                        <a:pt x="5446" y="2055"/>
                      </a:lnTo>
                      <a:lnTo>
                        <a:pt x="5369" y="1824"/>
                      </a:lnTo>
                      <a:lnTo>
                        <a:pt x="5266" y="1593"/>
                      </a:lnTo>
                      <a:lnTo>
                        <a:pt x="5163" y="1387"/>
                      </a:lnTo>
                      <a:lnTo>
                        <a:pt x="5035" y="1182"/>
                      </a:lnTo>
                      <a:lnTo>
                        <a:pt x="4881" y="1002"/>
                      </a:lnTo>
                      <a:lnTo>
                        <a:pt x="4726" y="822"/>
                      </a:lnTo>
                      <a:lnTo>
                        <a:pt x="4547" y="668"/>
                      </a:lnTo>
                      <a:lnTo>
                        <a:pt x="4341" y="514"/>
                      </a:lnTo>
                      <a:lnTo>
                        <a:pt x="4136" y="386"/>
                      </a:lnTo>
                      <a:lnTo>
                        <a:pt x="3930" y="257"/>
                      </a:lnTo>
                      <a:lnTo>
                        <a:pt x="3699" y="180"/>
                      </a:lnTo>
                      <a:lnTo>
                        <a:pt x="3468" y="103"/>
                      </a:lnTo>
                      <a:lnTo>
                        <a:pt x="3237" y="26"/>
                      </a:lnTo>
                      <a:lnTo>
                        <a:pt x="2980"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0" name="Google Shape;1280;p30"/>
                <p:cNvSpPr/>
                <p:nvPr/>
              </p:nvSpPr>
              <p:spPr>
                <a:xfrm>
                  <a:off x="4581672" y="5184458"/>
                  <a:ext cx="360927" cy="147502"/>
                </a:xfrm>
                <a:custGeom>
                  <a:rect b="b" l="l" r="r" t="t"/>
                  <a:pathLst>
                    <a:path extrusionOk="0" h="3853" w="9428">
                      <a:moveTo>
                        <a:pt x="8708" y="0"/>
                      </a:moveTo>
                      <a:lnTo>
                        <a:pt x="8605" y="26"/>
                      </a:lnTo>
                      <a:lnTo>
                        <a:pt x="8477" y="77"/>
                      </a:lnTo>
                      <a:lnTo>
                        <a:pt x="8374" y="154"/>
                      </a:lnTo>
                      <a:lnTo>
                        <a:pt x="6550" y="1670"/>
                      </a:lnTo>
                      <a:lnTo>
                        <a:pt x="6576" y="1490"/>
                      </a:lnTo>
                      <a:lnTo>
                        <a:pt x="6550" y="1361"/>
                      </a:lnTo>
                      <a:lnTo>
                        <a:pt x="6525" y="1259"/>
                      </a:lnTo>
                      <a:lnTo>
                        <a:pt x="6448" y="1130"/>
                      </a:lnTo>
                      <a:lnTo>
                        <a:pt x="6371" y="1053"/>
                      </a:lnTo>
                      <a:lnTo>
                        <a:pt x="6294" y="976"/>
                      </a:lnTo>
                      <a:lnTo>
                        <a:pt x="6165" y="899"/>
                      </a:lnTo>
                      <a:lnTo>
                        <a:pt x="6062" y="873"/>
                      </a:lnTo>
                      <a:lnTo>
                        <a:pt x="5934" y="848"/>
                      </a:lnTo>
                      <a:lnTo>
                        <a:pt x="4059" y="848"/>
                      </a:lnTo>
                      <a:lnTo>
                        <a:pt x="3853" y="796"/>
                      </a:lnTo>
                      <a:lnTo>
                        <a:pt x="3674" y="719"/>
                      </a:lnTo>
                      <a:lnTo>
                        <a:pt x="3494" y="617"/>
                      </a:lnTo>
                      <a:lnTo>
                        <a:pt x="3263" y="462"/>
                      </a:lnTo>
                      <a:lnTo>
                        <a:pt x="3031" y="360"/>
                      </a:lnTo>
                      <a:lnTo>
                        <a:pt x="2749" y="283"/>
                      </a:lnTo>
                      <a:lnTo>
                        <a:pt x="2466" y="257"/>
                      </a:lnTo>
                      <a:lnTo>
                        <a:pt x="2261" y="257"/>
                      </a:lnTo>
                      <a:lnTo>
                        <a:pt x="2081" y="308"/>
                      </a:lnTo>
                      <a:lnTo>
                        <a:pt x="1901" y="360"/>
                      </a:lnTo>
                      <a:lnTo>
                        <a:pt x="1722" y="411"/>
                      </a:lnTo>
                      <a:lnTo>
                        <a:pt x="1567" y="514"/>
                      </a:lnTo>
                      <a:lnTo>
                        <a:pt x="1413" y="617"/>
                      </a:lnTo>
                      <a:lnTo>
                        <a:pt x="1285" y="719"/>
                      </a:lnTo>
                      <a:lnTo>
                        <a:pt x="1156" y="848"/>
                      </a:lnTo>
                      <a:lnTo>
                        <a:pt x="1" y="848"/>
                      </a:lnTo>
                      <a:lnTo>
                        <a:pt x="1" y="3391"/>
                      </a:lnTo>
                      <a:lnTo>
                        <a:pt x="1156" y="3391"/>
                      </a:lnTo>
                      <a:lnTo>
                        <a:pt x="2389" y="3750"/>
                      </a:lnTo>
                      <a:lnTo>
                        <a:pt x="2698" y="3827"/>
                      </a:lnTo>
                      <a:lnTo>
                        <a:pt x="3006" y="3853"/>
                      </a:lnTo>
                      <a:lnTo>
                        <a:pt x="5677" y="3853"/>
                      </a:lnTo>
                      <a:lnTo>
                        <a:pt x="5883" y="3827"/>
                      </a:lnTo>
                      <a:lnTo>
                        <a:pt x="6062" y="3776"/>
                      </a:lnTo>
                      <a:lnTo>
                        <a:pt x="6242" y="3699"/>
                      </a:lnTo>
                      <a:lnTo>
                        <a:pt x="6396" y="3570"/>
                      </a:lnTo>
                      <a:lnTo>
                        <a:pt x="9196" y="1130"/>
                      </a:lnTo>
                      <a:lnTo>
                        <a:pt x="9299" y="1027"/>
                      </a:lnTo>
                      <a:lnTo>
                        <a:pt x="9350" y="925"/>
                      </a:lnTo>
                      <a:lnTo>
                        <a:pt x="9401" y="822"/>
                      </a:lnTo>
                      <a:lnTo>
                        <a:pt x="9427" y="694"/>
                      </a:lnTo>
                      <a:lnTo>
                        <a:pt x="9427" y="565"/>
                      </a:lnTo>
                      <a:lnTo>
                        <a:pt x="9401" y="462"/>
                      </a:lnTo>
                      <a:lnTo>
                        <a:pt x="9350" y="334"/>
                      </a:lnTo>
                      <a:lnTo>
                        <a:pt x="9273" y="231"/>
                      </a:lnTo>
                      <a:lnTo>
                        <a:pt x="9170" y="154"/>
                      </a:lnTo>
                      <a:lnTo>
                        <a:pt x="9068" y="77"/>
                      </a:lnTo>
                      <a:lnTo>
                        <a:pt x="8965" y="26"/>
                      </a:lnTo>
                      <a:lnTo>
                        <a:pt x="8836" y="0"/>
                      </a:lnTo>
                      <a:close/>
                    </a:path>
                  </a:pathLst>
                </a:custGeom>
                <a:solidFill>
                  <a:srgbClr val="FFF3D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1" name="Google Shape;1281;p30"/>
                <p:cNvSpPr/>
                <p:nvPr/>
              </p:nvSpPr>
              <p:spPr>
                <a:xfrm>
                  <a:off x="4728177" y="5248351"/>
                  <a:ext cx="104282" cy="17725"/>
                </a:xfrm>
                <a:custGeom>
                  <a:rect b="b" l="l" r="r" t="t"/>
                  <a:pathLst>
                    <a:path extrusionOk="0" h="463" w="2724">
                      <a:moveTo>
                        <a:pt x="335" y="1"/>
                      </a:moveTo>
                      <a:lnTo>
                        <a:pt x="206" y="26"/>
                      </a:lnTo>
                      <a:lnTo>
                        <a:pt x="103" y="103"/>
                      </a:lnTo>
                      <a:lnTo>
                        <a:pt x="26" y="206"/>
                      </a:lnTo>
                      <a:lnTo>
                        <a:pt x="1" y="335"/>
                      </a:lnTo>
                      <a:lnTo>
                        <a:pt x="1" y="463"/>
                      </a:lnTo>
                      <a:lnTo>
                        <a:pt x="2235" y="463"/>
                      </a:lnTo>
                      <a:lnTo>
                        <a:pt x="2338" y="412"/>
                      </a:lnTo>
                      <a:lnTo>
                        <a:pt x="2467" y="360"/>
                      </a:lnTo>
                      <a:lnTo>
                        <a:pt x="2544" y="283"/>
                      </a:lnTo>
                      <a:lnTo>
                        <a:pt x="2646" y="155"/>
                      </a:lnTo>
                      <a:lnTo>
                        <a:pt x="2723" y="1"/>
                      </a:lnTo>
                      <a:close/>
                    </a:path>
                  </a:pathLst>
                </a:custGeom>
                <a:solidFill>
                  <a:srgbClr val="FFE5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2" name="Google Shape;1282;p30"/>
                <p:cNvSpPr/>
                <p:nvPr/>
              </p:nvSpPr>
              <p:spPr>
                <a:xfrm>
                  <a:off x="4528575" y="5199196"/>
                  <a:ext cx="61022" cy="132764"/>
                </a:xfrm>
                <a:custGeom>
                  <a:rect b="b" l="l" r="r" t="t"/>
                  <a:pathLst>
                    <a:path extrusionOk="0" h="3468" w="1594">
                      <a:moveTo>
                        <a:pt x="1" y="0"/>
                      </a:moveTo>
                      <a:lnTo>
                        <a:pt x="1" y="3468"/>
                      </a:lnTo>
                      <a:lnTo>
                        <a:pt x="1465" y="3468"/>
                      </a:lnTo>
                      <a:lnTo>
                        <a:pt x="1516" y="3442"/>
                      </a:lnTo>
                      <a:lnTo>
                        <a:pt x="1567" y="3417"/>
                      </a:lnTo>
                      <a:lnTo>
                        <a:pt x="1593" y="3365"/>
                      </a:lnTo>
                      <a:lnTo>
                        <a:pt x="1593" y="3314"/>
                      </a:lnTo>
                      <a:lnTo>
                        <a:pt x="1593" y="154"/>
                      </a:lnTo>
                      <a:lnTo>
                        <a:pt x="1593" y="103"/>
                      </a:lnTo>
                      <a:lnTo>
                        <a:pt x="1567" y="52"/>
                      </a:lnTo>
                      <a:lnTo>
                        <a:pt x="1516" y="26"/>
                      </a:lnTo>
                      <a:lnTo>
                        <a:pt x="1465"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grpSp>
        <p:grpSp>
          <p:nvGrpSpPr>
            <p:cNvPr id="1283" name="Google Shape;1283;p30"/>
            <p:cNvGrpSpPr/>
            <p:nvPr/>
          </p:nvGrpSpPr>
          <p:grpSpPr>
            <a:xfrm>
              <a:off x="6222033" y="1397029"/>
              <a:ext cx="1243445" cy="1503583"/>
              <a:chOff x="6540838" y="1768192"/>
              <a:chExt cx="1295416" cy="1510010"/>
            </a:xfrm>
          </p:grpSpPr>
          <p:sp>
            <p:nvSpPr>
              <p:cNvPr id="1284" name="Google Shape;1284;p30"/>
              <p:cNvSpPr txBox="1"/>
              <p:nvPr/>
            </p:nvSpPr>
            <p:spPr>
              <a:xfrm>
                <a:off x="6540838" y="3232483"/>
                <a:ext cx="1295416" cy="45719"/>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chemeClr val="lt1"/>
                    </a:solidFill>
                    <a:latin typeface="Arial"/>
                    <a:ea typeface="Arial"/>
                    <a:cs typeface="Arial"/>
                    <a:sym typeface="Arial"/>
                  </a:rPr>
                  <a:t>Employee morale satisfaction</a:t>
                </a:r>
                <a:endParaRPr/>
              </a:p>
            </p:txBody>
          </p:sp>
          <p:grpSp>
            <p:nvGrpSpPr>
              <p:cNvPr id="1285" name="Google Shape;1285;p30"/>
              <p:cNvGrpSpPr/>
              <p:nvPr/>
            </p:nvGrpSpPr>
            <p:grpSpPr>
              <a:xfrm>
                <a:off x="6822953" y="1768192"/>
                <a:ext cx="381519" cy="414026"/>
                <a:chOff x="5583665" y="4991705"/>
                <a:chExt cx="381519" cy="414026"/>
              </a:xfrm>
            </p:grpSpPr>
            <p:sp>
              <p:nvSpPr>
                <p:cNvPr id="1286" name="Google Shape;1286;p30"/>
                <p:cNvSpPr/>
                <p:nvPr/>
              </p:nvSpPr>
              <p:spPr>
                <a:xfrm>
                  <a:off x="5856998" y="5085114"/>
                  <a:ext cx="79704" cy="79704"/>
                </a:xfrm>
                <a:custGeom>
                  <a:rect b="b" l="l" r="r" t="t"/>
                  <a:pathLst>
                    <a:path extrusionOk="0" h="2082" w="2082">
                      <a:moveTo>
                        <a:pt x="1" y="1"/>
                      </a:moveTo>
                      <a:lnTo>
                        <a:pt x="1" y="2081"/>
                      </a:lnTo>
                      <a:lnTo>
                        <a:pt x="2081" y="2081"/>
                      </a:lnTo>
                      <a:lnTo>
                        <a:pt x="2081"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7" name="Google Shape;1287;p30"/>
                <p:cNvSpPr/>
                <p:nvPr/>
              </p:nvSpPr>
              <p:spPr>
                <a:xfrm>
                  <a:off x="5601351" y="5085114"/>
                  <a:ext cx="135711" cy="141645"/>
                </a:xfrm>
                <a:custGeom>
                  <a:rect b="b" l="l" r="r" t="t"/>
                  <a:pathLst>
                    <a:path extrusionOk="0" h="3700" w="3545">
                      <a:moveTo>
                        <a:pt x="1464" y="1"/>
                      </a:moveTo>
                      <a:lnTo>
                        <a:pt x="1182" y="27"/>
                      </a:lnTo>
                      <a:lnTo>
                        <a:pt x="899" y="104"/>
                      </a:lnTo>
                      <a:lnTo>
                        <a:pt x="668" y="232"/>
                      </a:lnTo>
                      <a:lnTo>
                        <a:pt x="437" y="412"/>
                      </a:lnTo>
                      <a:lnTo>
                        <a:pt x="257" y="643"/>
                      </a:lnTo>
                      <a:lnTo>
                        <a:pt x="129" y="874"/>
                      </a:lnTo>
                      <a:lnTo>
                        <a:pt x="52" y="1157"/>
                      </a:lnTo>
                      <a:lnTo>
                        <a:pt x="0" y="1439"/>
                      </a:lnTo>
                      <a:lnTo>
                        <a:pt x="0" y="3700"/>
                      </a:lnTo>
                      <a:lnTo>
                        <a:pt x="2107" y="3700"/>
                      </a:lnTo>
                      <a:lnTo>
                        <a:pt x="2107" y="2235"/>
                      </a:lnTo>
                      <a:lnTo>
                        <a:pt x="2107" y="2158"/>
                      </a:lnTo>
                      <a:lnTo>
                        <a:pt x="2132" y="2133"/>
                      </a:lnTo>
                      <a:lnTo>
                        <a:pt x="2184" y="2081"/>
                      </a:lnTo>
                      <a:lnTo>
                        <a:pt x="3545" y="2081"/>
                      </a:lnTo>
                      <a:lnTo>
                        <a:pt x="3545"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8" name="Google Shape;1288;p30"/>
                <p:cNvSpPr/>
                <p:nvPr/>
              </p:nvSpPr>
              <p:spPr>
                <a:xfrm>
                  <a:off x="5597408" y="5284720"/>
                  <a:ext cx="88547" cy="121011"/>
                </a:xfrm>
                <a:custGeom>
                  <a:rect b="b" l="l" r="r" t="t"/>
                  <a:pathLst>
                    <a:path extrusionOk="0" h="3161" w="2313">
                      <a:moveTo>
                        <a:pt x="1105" y="1"/>
                      </a:moveTo>
                      <a:lnTo>
                        <a:pt x="1054" y="52"/>
                      </a:lnTo>
                      <a:lnTo>
                        <a:pt x="745" y="386"/>
                      </a:lnTo>
                      <a:lnTo>
                        <a:pt x="591" y="643"/>
                      </a:lnTo>
                      <a:lnTo>
                        <a:pt x="412" y="900"/>
                      </a:lnTo>
                      <a:lnTo>
                        <a:pt x="257" y="1183"/>
                      </a:lnTo>
                      <a:lnTo>
                        <a:pt x="103" y="1465"/>
                      </a:lnTo>
                      <a:lnTo>
                        <a:pt x="26" y="1722"/>
                      </a:lnTo>
                      <a:lnTo>
                        <a:pt x="1" y="1876"/>
                      </a:lnTo>
                      <a:lnTo>
                        <a:pt x="1" y="2004"/>
                      </a:lnTo>
                      <a:lnTo>
                        <a:pt x="26" y="2236"/>
                      </a:lnTo>
                      <a:lnTo>
                        <a:pt x="78" y="2441"/>
                      </a:lnTo>
                      <a:lnTo>
                        <a:pt x="180" y="2647"/>
                      </a:lnTo>
                      <a:lnTo>
                        <a:pt x="335" y="2826"/>
                      </a:lnTo>
                      <a:lnTo>
                        <a:pt x="514" y="2955"/>
                      </a:lnTo>
                      <a:lnTo>
                        <a:pt x="694" y="3083"/>
                      </a:lnTo>
                      <a:lnTo>
                        <a:pt x="925" y="3135"/>
                      </a:lnTo>
                      <a:lnTo>
                        <a:pt x="1156" y="3160"/>
                      </a:lnTo>
                      <a:lnTo>
                        <a:pt x="1388" y="3135"/>
                      </a:lnTo>
                      <a:lnTo>
                        <a:pt x="1619" y="3083"/>
                      </a:lnTo>
                      <a:lnTo>
                        <a:pt x="1799" y="2955"/>
                      </a:lnTo>
                      <a:lnTo>
                        <a:pt x="1978" y="2826"/>
                      </a:lnTo>
                      <a:lnTo>
                        <a:pt x="2133" y="2647"/>
                      </a:lnTo>
                      <a:lnTo>
                        <a:pt x="2235" y="2441"/>
                      </a:lnTo>
                      <a:lnTo>
                        <a:pt x="2312" y="2236"/>
                      </a:lnTo>
                      <a:lnTo>
                        <a:pt x="2312" y="2004"/>
                      </a:lnTo>
                      <a:lnTo>
                        <a:pt x="2312" y="1876"/>
                      </a:lnTo>
                      <a:lnTo>
                        <a:pt x="2287" y="1722"/>
                      </a:lnTo>
                      <a:lnTo>
                        <a:pt x="2210" y="1465"/>
                      </a:lnTo>
                      <a:lnTo>
                        <a:pt x="2081" y="1183"/>
                      </a:lnTo>
                      <a:lnTo>
                        <a:pt x="1901" y="900"/>
                      </a:lnTo>
                      <a:lnTo>
                        <a:pt x="1747" y="643"/>
                      </a:lnTo>
                      <a:lnTo>
                        <a:pt x="1567" y="386"/>
                      </a:lnTo>
                      <a:lnTo>
                        <a:pt x="1285" y="52"/>
                      </a:lnTo>
                      <a:lnTo>
                        <a:pt x="1208"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89" name="Google Shape;1289;p30"/>
                <p:cNvSpPr/>
                <p:nvPr/>
              </p:nvSpPr>
              <p:spPr>
                <a:xfrm>
                  <a:off x="5780320" y="5018273"/>
                  <a:ext cx="30511" cy="60984"/>
                </a:xfrm>
                <a:custGeom>
                  <a:rect b="b" l="l" r="r" t="t"/>
                  <a:pathLst>
                    <a:path extrusionOk="0" h="1593" w="797">
                      <a:moveTo>
                        <a:pt x="0" y="0"/>
                      </a:moveTo>
                      <a:lnTo>
                        <a:pt x="0" y="1593"/>
                      </a:lnTo>
                      <a:lnTo>
                        <a:pt x="796" y="1593"/>
                      </a:lnTo>
                      <a:lnTo>
                        <a:pt x="796" y="0"/>
                      </a:lnTo>
                      <a:close/>
                    </a:path>
                  </a:pathLst>
                </a:custGeom>
                <a:solidFill>
                  <a:srgbClr val="FFE17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0" name="Google Shape;1290;p30"/>
                <p:cNvSpPr/>
                <p:nvPr/>
              </p:nvSpPr>
              <p:spPr>
                <a:xfrm>
                  <a:off x="5928777" y="5045798"/>
                  <a:ext cx="36407" cy="158336"/>
                </a:xfrm>
                <a:custGeom>
                  <a:rect b="b" l="l" r="r" t="t"/>
                  <a:pathLst>
                    <a:path extrusionOk="0" h="4136" w="951">
                      <a:moveTo>
                        <a:pt x="437" y="0"/>
                      </a:moveTo>
                      <a:lnTo>
                        <a:pt x="335" y="26"/>
                      </a:lnTo>
                      <a:lnTo>
                        <a:pt x="257" y="78"/>
                      </a:lnTo>
                      <a:lnTo>
                        <a:pt x="155" y="155"/>
                      </a:lnTo>
                      <a:lnTo>
                        <a:pt x="103" y="232"/>
                      </a:lnTo>
                      <a:lnTo>
                        <a:pt x="52" y="309"/>
                      </a:lnTo>
                      <a:lnTo>
                        <a:pt x="26" y="411"/>
                      </a:lnTo>
                      <a:lnTo>
                        <a:pt x="1" y="540"/>
                      </a:lnTo>
                      <a:lnTo>
                        <a:pt x="1" y="3596"/>
                      </a:lnTo>
                      <a:lnTo>
                        <a:pt x="26" y="3699"/>
                      </a:lnTo>
                      <a:lnTo>
                        <a:pt x="52" y="3802"/>
                      </a:lnTo>
                      <a:lnTo>
                        <a:pt x="103" y="3879"/>
                      </a:lnTo>
                      <a:lnTo>
                        <a:pt x="155" y="3982"/>
                      </a:lnTo>
                      <a:lnTo>
                        <a:pt x="257" y="4033"/>
                      </a:lnTo>
                      <a:lnTo>
                        <a:pt x="335" y="4084"/>
                      </a:lnTo>
                      <a:lnTo>
                        <a:pt x="437" y="4110"/>
                      </a:lnTo>
                      <a:lnTo>
                        <a:pt x="540" y="4136"/>
                      </a:lnTo>
                      <a:lnTo>
                        <a:pt x="951" y="4136"/>
                      </a:lnTo>
                      <a:lnTo>
                        <a:pt x="951"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1" name="Google Shape;1291;p30"/>
                <p:cNvSpPr/>
                <p:nvPr/>
              </p:nvSpPr>
              <p:spPr>
                <a:xfrm>
                  <a:off x="5583665" y="5218874"/>
                  <a:ext cx="116034" cy="30511"/>
                </a:xfrm>
                <a:custGeom>
                  <a:rect b="b" l="l" r="r" t="t"/>
                  <a:pathLst>
                    <a:path extrusionOk="0" h="797" w="3031">
                      <a:moveTo>
                        <a:pt x="334" y="0"/>
                      </a:moveTo>
                      <a:lnTo>
                        <a:pt x="257" y="26"/>
                      </a:lnTo>
                      <a:lnTo>
                        <a:pt x="128" y="103"/>
                      </a:lnTo>
                      <a:lnTo>
                        <a:pt x="26" y="231"/>
                      </a:lnTo>
                      <a:lnTo>
                        <a:pt x="0" y="308"/>
                      </a:lnTo>
                      <a:lnTo>
                        <a:pt x="0" y="385"/>
                      </a:lnTo>
                      <a:lnTo>
                        <a:pt x="0" y="462"/>
                      </a:lnTo>
                      <a:lnTo>
                        <a:pt x="26" y="539"/>
                      </a:lnTo>
                      <a:lnTo>
                        <a:pt x="128" y="668"/>
                      </a:lnTo>
                      <a:lnTo>
                        <a:pt x="257" y="745"/>
                      </a:lnTo>
                      <a:lnTo>
                        <a:pt x="334" y="771"/>
                      </a:lnTo>
                      <a:lnTo>
                        <a:pt x="411" y="796"/>
                      </a:lnTo>
                      <a:lnTo>
                        <a:pt x="2620" y="796"/>
                      </a:lnTo>
                      <a:lnTo>
                        <a:pt x="2723" y="771"/>
                      </a:lnTo>
                      <a:lnTo>
                        <a:pt x="2774" y="745"/>
                      </a:lnTo>
                      <a:lnTo>
                        <a:pt x="2902" y="668"/>
                      </a:lnTo>
                      <a:lnTo>
                        <a:pt x="3005" y="539"/>
                      </a:lnTo>
                      <a:lnTo>
                        <a:pt x="3031" y="462"/>
                      </a:lnTo>
                      <a:lnTo>
                        <a:pt x="3031" y="385"/>
                      </a:lnTo>
                      <a:lnTo>
                        <a:pt x="3031" y="308"/>
                      </a:lnTo>
                      <a:lnTo>
                        <a:pt x="3005" y="231"/>
                      </a:lnTo>
                      <a:lnTo>
                        <a:pt x="2902" y="103"/>
                      </a:lnTo>
                      <a:lnTo>
                        <a:pt x="2774" y="26"/>
                      </a:lnTo>
                      <a:lnTo>
                        <a:pt x="2723"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2" name="Google Shape;1292;p30"/>
                <p:cNvSpPr/>
                <p:nvPr/>
              </p:nvSpPr>
              <p:spPr>
                <a:xfrm>
                  <a:off x="5728180" y="5071371"/>
                  <a:ext cx="136745" cy="106234"/>
                </a:xfrm>
                <a:custGeom>
                  <a:rect b="b" l="l" r="r" t="t"/>
                  <a:pathLst>
                    <a:path extrusionOk="0" h="2775" w="3572">
                      <a:moveTo>
                        <a:pt x="104" y="0"/>
                      </a:moveTo>
                      <a:lnTo>
                        <a:pt x="52" y="52"/>
                      </a:lnTo>
                      <a:lnTo>
                        <a:pt x="26" y="77"/>
                      </a:lnTo>
                      <a:lnTo>
                        <a:pt x="1" y="154"/>
                      </a:lnTo>
                      <a:lnTo>
                        <a:pt x="1" y="2646"/>
                      </a:lnTo>
                      <a:lnTo>
                        <a:pt x="26" y="2697"/>
                      </a:lnTo>
                      <a:lnTo>
                        <a:pt x="52" y="2749"/>
                      </a:lnTo>
                      <a:lnTo>
                        <a:pt x="104" y="2774"/>
                      </a:lnTo>
                      <a:lnTo>
                        <a:pt x="3468" y="2774"/>
                      </a:lnTo>
                      <a:lnTo>
                        <a:pt x="3520" y="2749"/>
                      </a:lnTo>
                      <a:lnTo>
                        <a:pt x="3545" y="2697"/>
                      </a:lnTo>
                      <a:lnTo>
                        <a:pt x="3571" y="2646"/>
                      </a:lnTo>
                      <a:lnTo>
                        <a:pt x="3571" y="154"/>
                      </a:lnTo>
                      <a:lnTo>
                        <a:pt x="3545" y="77"/>
                      </a:lnTo>
                      <a:lnTo>
                        <a:pt x="3520" y="52"/>
                      </a:lnTo>
                      <a:lnTo>
                        <a:pt x="346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3" name="Google Shape;1293;p30"/>
                <p:cNvSpPr/>
                <p:nvPr/>
              </p:nvSpPr>
              <p:spPr>
                <a:xfrm>
                  <a:off x="5718341" y="4991705"/>
                  <a:ext cx="149531" cy="34454"/>
                </a:xfrm>
                <a:custGeom>
                  <a:rect b="b" l="l" r="r" t="t"/>
                  <a:pathLst>
                    <a:path extrusionOk="0" h="900" w="3906">
                      <a:moveTo>
                        <a:pt x="438" y="1"/>
                      </a:moveTo>
                      <a:lnTo>
                        <a:pt x="361" y="26"/>
                      </a:lnTo>
                      <a:lnTo>
                        <a:pt x="283" y="52"/>
                      </a:lnTo>
                      <a:lnTo>
                        <a:pt x="206" y="78"/>
                      </a:lnTo>
                      <a:lnTo>
                        <a:pt x="129" y="129"/>
                      </a:lnTo>
                      <a:lnTo>
                        <a:pt x="78" y="206"/>
                      </a:lnTo>
                      <a:lnTo>
                        <a:pt x="27" y="283"/>
                      </a:lnTo>
                      <a:lnTo>
                        <a:pt x="1" y="360"/>
                      </a:lnTo>
                      <a:lnTo>
                        <a:pt x="1" y="463"/>
                      </a:lnTo>
                      <a:lnTo>
                        <a:pt x="1" y="540"/>
                      </a:lnTo>
                      <a:lnTo>
                        <a:pt x="27" y="617"/>
                      </a:lnTo>
                      <a:lnTo>
                        <a:pt x="78" y="694"/>
                      </a:lnTo>
                      <a:lnTo>
                        <a:pt x="129" y="771"/>
                      </a:lnTo>
                      <a:lnTo>
                        <a:pt x="206" y="823"/>
                      </a:lnTo>
                      <a:lnTo>
                        <a:pt x="283" y="848"/>
                      </a:lnTo>
                      <a:lnTo>
                        <a:pt x="361" y="874"/>
                      </a:lnTo>
                      <a:lnTo>
                        <a:pt x="438" y="900"/>
                      </a:lnTo>
                      <a:lnTo>
                        <a:pt x="3468" y="900"/>
                      </a:lnTo>
                      <a:lnTo>
                        <a:pt x="3546" y="874"/>
                      </a:lnTo>
                      <a:lnTo>
                        <a:pt x="3648" y="848"/>
                      </a:lnTo>
                      <a:lnTo>
                        <a:pt x="3700" y="823"/>
                      </a:lnTo>
                      <a:lnTo>
                        <a:pt x="3777" y="771"/>
                      </a:lnTo>
                      <a:lnTo>
                        <a:pt x="3828" y="720"/>
                      </a:lnTo>
                      <a:lnTo>
                        <a:pt x="3854" y="643"/>
                      </a:lnTo>
                      <a:lnTo>
                        <a:pt x="3879" y="566"/>
                      </a:lnTo>
                      <a:lnTo>
                        <a:pt x="3905" y="463"/>
                      </a:lnTo>
                      <a:lnTo>
                        <a:pt x="3905" y="437"/>
                      </a:lnTo>
                      <a:lnTo>
                        <a:pt x="3879" y="335"/>
                      </a:lnTo>
                      <a:lnTo>
                        <a:pt x="3854" y="258"/>
                      </a:lnTo>
                      <a:lnTo>
                        <a:pt x="3828" y="206"/>
                      </a:lnTo>
                      <a:lnTo>
                        <a:pt x="3777" y="129"/>
                      </a:lnTo>
                      <a:lnTo>
                        <a:pt x="3700" y="78"/>
                      </a:lnTo>
                      <a:lnTo>
                        <a:pt x="3648" y="52"/>
                      </a:lnTo>
                      <a:lnTo>
                        <a:pt x="3546" y="26"/>
                      </a:lnTo>
                      <a:lnTo>
                        <a:pt x="3468"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grpSp>
        <p:grpSp>
          <p:nvGrpSpPr>
            <p:cNvPr id="1294" name="Google Shape;1294;p30"/>
            <p:cNvGrpSpPr/>
            <p:nvPr/>
          </p:nvGrpSpPr>
          <p:grpSpPr>
            <a:xfrm>
              <a:off x="2815383" y="3402749"/>
              <a:ext cx="567410" cy="635381"/>
              <a:chOff x="4591853" y="5002430"/>
              <a:chExt cx="383549" cy="414026"/>
            </a:xfrm>
          </p:grpSpPr>
          <p:sp>
            <p:nvSpPr>
              <p:cNvPr id="1295" name="Google Shape;1295;p30"/>
              <p:cNvSpPr/>
              <p:nvPr/>
            </p:nvSpPr>
            <p:spPr>
              <a:xfrm>
                <a:off x="4945847" y="5020155"/>
                <a:ext cx="11829" cy="64927"/>
              </a:xfrm>
              <a:custGeom>
                <a:rect b="b" l="l" r="r" t="t"/>
                <a:pathLst>
                  <a:path extrusionOk="0" h="1696" w="309">
                    <a:moveTo>
                      <a:pt x="103" y="0"/>
                    </a:moveTo>
                    <a:lnTo>
                      <a:pt x="52" y="26"/>
                    </a:lnTo>
                    <a:lnTo>
                      <a:pt x="1" y="77"/>
                    </a:lnTo>
                    <a:lnTo>
                      <a:pt x="1" y="154"/>
                    </a:lnTo>
                    <a:lnTo>
                      <a:pt x="1" y="1541"/>
                    </a:lnTo>
                    <a:lnTo>
                      <a:pt x="1" y="1593"/>
                    </a:lnTo>
                    <a:lnTo>
                      <a:pt x="52" y="1644"/>
                    </a:lnTo>
                    <a:lnTo>
                      <a:pt x="103" y="1695"/>
                    </a:lnTo>
                    <a:lnTo>
                      <a:pt x="206" y="1695"/>
                    </a:lnTo>
                    <a:lnTo>
                      <a:pt x="257" y="1644"/>
                    </a:lnTo>
                    <a:lnTo>
                      <a:pt x="309" y="1593"/>
                    </a:lnTo>
                    <a:lnTo>
                      <a:pt x="309" y="1541"/>
                    </a:lnTo>
                    <a:lnTo>
                      <a:pt x="309" y="154"/>
                    </a:lnTo>
                    <a:lnTo>
                      <a:pt x="309" y="77"/>
                    </a:lnTo>
                    <a:lnTo>
                      <a:pt x="257" y="26"/>
                    </a:lnTo>
                    <a:lnTo>
                      <a:pt x="206"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6" name="Google Shape;1296;p30"/>
              <p:cNvSpPr/>
              <p:nvPr/>
            </p:nvSpPr>
            <p:spPr>
              <a:xfrm>
                <a:off x="4905536" y="5020155"/>
                <a:ext cx="12825" cy="64927"/>
              </a:xfrm>
              <a:custGeom>
                <a:rect b="b" l="l" r="r" t="t"/>
                <a:pathLst>
                  <a:path extrusionOk="0" h="1696" w="335">
                    <a:moveTo>
                      <a:pt x="103" y="0"/>
                    </a:moveTo>
                    <a:lnTo>
                      <a:pt x="52" y="26"/>
                    </a:lnTo>
                    <a:lnTo>
                      <a:pt x="0" y="77"/>
                    </a:lnTo>
                    <a:lnTo>
                      <a:pt x="0" y="154"/>
                    </a:lnTo>
                    <a:lnTo>
                      <a:pt x="0" y="1541"/>
                    </a:lnTo>
                    <a:lnTo>
                      <a:pt x="0" y="1593"/>
                    </a:lnTo>
                    <a:lnTo>
                      <a:pt x="52" y="1644"/>
                    </a:lnTo>
                    <a:lnTo>
                      <a:pt x="103" y="1695"/>
                    </a:lnTo>
                    <a:lnTo>
                      <a:pt x="232" y="1695"/>
                    </a:lnTo>
                    <a:lnTo>
                      <a:pt x="283" y="1644"/>
                    </a:lnTo>
                    <a:lnTo>
                      <a:pt x="309" y="1593"/>
                    </a:lnTo>
                    <a:lnTo>
                      <a:pt x="334" y="1541"/>
                    </a:lnTo>
                    <a:lnTo>
                      <a:pt x="334" y="154"/>
                    </a:lnTo>
                    <a:lnTo>
                      <a:pt x="309" y="77"/>
                    </a:lnTo>
                    <a:lnTo>
                      <a:pt x="283" y="26"/>
                    </a:lnTo>
                    <a:lnTo>
                      <a:pt x="232"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7" name="Google Shape;1297;p30"/>
              <p:cNvSpPr/>
              <p:nvPr/>
            </p:nvSpPr>
            <p:spPr>
              <a:xfrm>
                <a:off x="4803285" y="5149933"/>
                <a:ext cx="140650" cy="196695"/>
              </a:xfrm>
              <a:custGeom>
                <a:rect b="b" l="l" r="r" t="t"/>
                <a:pathLst>
                  <a:path extrusionOk="0" h="5138" w="3674">
                    <a:moveTo>
                      <a:pt x="3031" y="1"/>
                    </a:moveTo>
                    <a:lnTo>
                      <a:pt x="3031" y="4033"/>
                    </a:lnTo>
                    <a:lnTo>
                      <a:pt x="3031" y="4136"/>
                    </a:lnTo>
                    <a:lnTo>
                      <a:pt x="3005" y="4213"/>
                    </a:lnTo>
                    <a:lnTo>
                      <a:pt x="2954" y="4290"/>
                    </a:lnTo>
                    <a:lnTo>
                      <a:pt x="2903" y="4367"/>
                    </a:lnTo>
                    <a:lnTo>
                      <a:pt x="2826" y="4418"/>
                    </a:lnTo>
                    <a:lnTo>
                      <a:pt x="2748" y="4444"/>
                    </a:lnTo>
                    <a:lnTo>
                      <a:pt x="2671" y="4470"/>
                    </a:lnTo>
                    <a:lnTo>
                      <a:pt x="2594" y="4495"/>
                    </a:lnTo>
                    <a:lnTo>
                      <a:pt x="2492" y="4470"/>
                    </a:lnTo>
                    <a:lnTo>
                      <a:pt x="2415" y="4444"/>
                    </a:lnTo>
                    <a:lnTo>
                      <a:pt x="2338" y="4418"/>
                    </a:lnTo>
                    <a:lnTo>
                      <a:pt x="2286" y="4367"/>
                    </a:lnTo>
                    <a:lnTo>
                      <a:pt x="2235" y="4290"/>
                    </a:lnTo>
                    <a:lnTo>
                      <a:pt x="2183" y="4213"/>
                    </a:lnTo>
                    <a:lnTo>
                      <a:pt x="2158" y="4136"/>
                    </a:lnTo>
                    <a:lnTo>
                      <a:pt x="2158" y="4033"/>
                    </a:lnTo>
                    <a:lnTo>
                      <a:pt x="2158" y="2877"/>
                    </a:lnTo>
                    <a:lnTo>
                      <a:pt x="2132" y="2672"/>
                    </a:lnTo>
                    <a:lnTo>
                      <a:pt x="2055" y="2466"/>
                    </a:lnTo>
                    <a:lnTo>
                      <a:pt x="1952" y="2261"/>
                    </a:lnTo>
                    <a:lnTo>
                      <a:pt x="1824" y="2107"/>
                    </a:lnTo>
                    <a:lnTo>
                      <a:pt x="1670" y="1978"/>
                    </a:lnTo>
                    <a:lnTo>
                      <a:pt x="1490" y="1876"/>
                    </a:lnTo>
                    <a:lnTo>
                      <a:pt x="1284" y="1799"/>
                    </a:lnTo>
                    <a:lnTo>
                      <a:pt x="0" y="1799"/>
                    </a:lnTo>
                    <a:lnTo>
                      <a:pt x="0" y="2441"/>
                    </a:lnTo>
                    <a:lnTo>
                      <a:pt x="1156" y="2441"/>
                    </a:lnTo>
                    <a:lnTo>
                      <a:pt x="1233" y="2466"/>
                    </a:lnTo>
                    <a:lnTo>
                      <a:pt x="1310" y="2518"/>
                    </a:lnTo>
                    <a:lnTo>
                      <a:pt x="1361" y="2569"/>
                    </a:lnTo>
                    <a:lnTo>
                      <a:pt x="1413" y="2646"/>
                    </a:lnTo>
                    <a:lnTo>
                      <a:pt x="1464" y="2698"/>
                    </a:lnTo>
                    <a:lnTo>
                      <a:pt x="1490" y="2800"/>
                    </a:lnTo>
                    <a:lnTo>
                      <a:pt x="1490" y="2877"/>
                    </a:lnTo>
                    <a:lnTo>
                      <a:pt x="1490" y="4033"/>
                    </a:lnTo>
                    <a:lnTo>
                      <a:pt x="1516" y="4264"/>
                    </a:lnTo>
                    <a:lnTo>
                      <a:pt x="1593" y="4470"/>
                    </a:lnTo>
                    <a:lnTo>
                      <a:pt x="1695" y="4650"/>
                    </a:lnTo>
                    <a:lnTo>
                      <a:pt x="1824" y="4804"/>
                    </a:lnTo>
                    <a:lnTo>
                      <a:pt x="1978" y="4958"/>
                    </a:lnTo>
                    <a:lnTo>
                      <a:pt x="2158" y="5061"/>
                    </a:lnTo>
                    <a:lnTo>
                      <a:pt x="2363" y="5112"/>
                    </a:lnTo>
                    <a:lnTo>
                      <a:pt x="2594" y="5138"/>
                    </a:lnTo>
                    <a:lnTo>
                      <a:pt x="2800" y="5112"/>
                    </a:lnTo>
                    <a:lnTo>
                      <a:pt x="3005" y="5061"/>
                    </a:lnTo>
                    <a:lnTo>
                      <a:pt x="3211" y="4958"/>
                    </a:lnTo>
                    <a:lnTo>
                      <a:pt x="3365" y="4804"/>
                    </a:lnTo>
                    <a:lnTo>
                      <a:pt x="3493" y="4650"/>
                    </a:lnTo>
                    <a:lnTo>
                      <a:pt x="3596" y="4470"/>
                    </a:lnTo>
                    <a:lnTo>
                      <a:pt x="3647" y="4264"/>
                    </a:lnTo>
                    <a:lnTo>
                      <a:pt x="3673" y="4033"/>
                    </a:lnTo>
                    <a:lnTo>
                      <a:pt x="3673"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8" name="Google Shape;1298;p30"/>
              <p:cNvSpPr/>
              <p:nvPr/>
            </p:nvSpPr>
            <p:spPr>
              <a:xfrm>
                <a:off x="4628260" y="5165667"/>
                <a:ext cx="182914" cy="217330"/>
              </a:xfrm>
              <a:custGeom>
                <a:rect b="b" l="l" r="r" t="t"/>
                <a:pathLst>
                  <a:path extrusionOk="0" h="5677" w="4778">
                    <a:moveTo>
                      <a:pt x="0" y="1"/>
                    </a:moveTo>
                    <a:lnTo>
                      <a:pt x="0" y="5677"/>
                    </a:lnTo>
                    <a:lnTo>
                      <a:pt x="4778" y="5677"/>
                    </a:lnTo>
                    <a:lnTo>
                      <a:pt x="4778" y="1"/>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299" name="Google Shape;1299;p30"/>
              <p:cNvSpPr/>
              <p:nvPr/>
            </p:nvSpPr>
            <p:spPr>
              <a:xfrm>
                <a:off x="4684304" y="5210917"/>
                <a:ext cx="60984" cy="132764"/>
              </a:xfrm>
              <a:custGeom>
                <a:rect b="b" l="l" r="r" t="t"/>
                <a:pathLst>
                  <a:path extrusionOk="0" h="3468" w="1593">
                    <a:moveTo>
                      <a:pt x="1362" y="0"/>
                    </a:moveTo>
                    <a:lnTo>
                      <a:pt x="1310" y="51"/>
                    </a:lnTo>
                    <a:lnTo>
                      <a:pt x="52" y="1541"/>
                    </a:lnTo>
                    <a:lnTo>
                      <a:pt x="0" y="1618"/>
                    </a:lnTo>
                    <a:lnTo>
                      <a:pt x="26" y="1721"/>
                    </a:lnTo>
                    <a:lnTo>
                      <a:pt x="77" y="1798"/>
                    </a:lnTo>
                    <a:lnTo>
                      <a:pt x="154" y="1824"/>
                    </a:lnTo>
                    <a:lnTo>
                      <a:pt x="1105" y="1824"/>
                    </a:lnTo>
                    <a:lnTo>
                      <a:pt x="26" y="3211"/>
                    </a:lnTo>
                    <a:lnTo>
                      <a:pt x="0" y="3262"/>
                    </a:lnTo>
                    <a:lnTo>
                      <a:pt x="0" y="3339"/>
                    </a:lnTo>
                    <a:lnTo>
                      <a:pt x="26" y="3391"/>
                    </a:lnTo>
                    <a:lnTo>
                      <a:pt x="77" y="3442"/>
                    </a:lnTo>
                    <a:lnTo>
                      <a:pt x="103" y="3468"/>
                    </a:lnTo>
                    <a:lnTo>
                      <a:pt x="154" y="3468"/>
                    </a:lnTo>
                    <a:lnTo>
                      <a:pt x="231" y="3442"/>
                    </a:lnTo>
                    <a:lnTo>
                      <a:pt x="283" y="3416"/>
                    </a:lnTo>
                    <a:lnTo>
                      <a:pt x="1567" y="1747"/>
                    </a:lnTo>
                    <a:lnTo>
                      <a:pt x="1593" y="1670"/>
                    </a:lnTo>
                    <a:lnTo>
                      <a:pt x="1593" y="1593"/>
                    </a:lnTo>
                    <a:lnTo>
                      <a:pt x="1516" y="1515"/>
                    </a:lnTo>
                    <a:lnTo>
                      <a:pt x="1439" y="1490"/>
                    </a:lnTo>
                    <a:lnTo>
                      <a:pt x="514" y="1490"/>
                    </a:lnTo>
                    <a:lnTo>
                      <a:pt x="1567" y="257"/>
                    </a:lnTo>
                    <a:lnTo>
                      <a:pt x="1593" y="206"/>
                    </a:lnTo>
                    <a:lnTo>
                      <a:pt x="1593" y="128"/>
                    </a:lnTo>
                    <a:lnTo>
                      <a:pt x="1593" y="77"/>
                    </a:lnTo>
                    <a:lnTo>
                      <a:pt x="1541" y="26"/>
                    </a:lnTo>
                    <a:lnTo>
                      <a:pt x="1490"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0" name="Google Shape;1300;p30"/>
              <p:cNvSpPr/>
              <p:nvPr/>
            </p:nvSpPr>
            <p:spPr>
              <a:xfrm>
                <a:off x="4591853" y="5375111"/>
                <a:ext cx="254732" cy="41345"/>
              </a:xfrm>
              <a:custGeom>
                <a:rect b="b" l="l" r="r" t="t"/>
                <a:pathLst>
                  <a:path extrusionOk="0" h="1080" w="6654">
                    <a:moveTo>
                      <a:pt x="104" y="0"/>
                    </a:moveTo>
                    <a:lnTo>
                      <a:pt x="52" y="26"/>
                    </a:lnTo>
                    <a:lnTo>
                      <a:pt x="26" y="78"/>
                    </a:lnTo>
                    <a:lnTo>
                      <a:pt x="1" y="129"/>
                    </a:lnTo>
                    <a:lnTo>
                      <a:pt x="1" y="1079"/>
                    </a:lnTo>
                    <a:lnTo>
                      <a:pt x="6653" y="1079"/>
                    </a:lnTo>
                    <a:lnTo>
                      <a:pt x="6653" y="129"/>
                    </a:lnTo>
                    <a:lnTo>
                      <a:pt x="6653" y="78"/>
                    </a:lnTo>
                    <a:lnTo>
                      <a:pt x="6628" y="26"/>
                    </a:lnTo>
                    <a:lnTo>
                      <a:pt x="6576"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1" name="Google Shape;1301;p30"/>
              <p:cNvSpPr/>
              <p:nvPr/>
            </p:nvSpPr>
            <p:spPr>
              <a:xfrm>
                <a:off x="4594801" y="5002430"/>
                <a:ext cx="249793" cy="171161"/>
              </a:xfrm>
              <a:custGeom>
                <a:rect b="b" l="l" r="r" t="t"/>
                <a:pathLst>
                  <a:path extrusionOk="0" h="4471" w="6525">
                    <a:moveTo>
                      <a:pt x="617" y="1"/>
                    </a:moveTo>
                    <a:lnTo>
                      <a:pt x="489" y="26"/>
                    </a:lnTo>
                    <a:lnTo>
                      <a:pt x="386" y="52"/>
                    </a:lnTo>
                    <a:lnTo>
                      <a:pt x="283" y="129"/>
                    </a:lnTo>
                    <a:lnTo>
                      <a:pt x="181" y="206"/>
                    </a:lnTo>
                    <a:lnTo>
                      <a:pt x="104" y="283"/>
                    </a:lnTo>
                    <a:lnTo>
                      <a:pt x="52" y="386"/>
                    </a:lnTo>
                    <a:lnTo>
                      <a:pt x="1" y="514"/>
                    </a:lnTo>
                    <a:lnTo>
                      <a:pt x="1" y="643"/>
                    </a:lnTo>
                    <a:lnTo>
                      <a:pt x="1" y="3828"/>
                    </a:lnTo>
                    <a:lnTo>
                      <a:pt x="1" y="3956"/>
                    </a:lnTo>
                    <a:lnTo>
                      <a:pt x="52" y="4085"/>
                    </a:lnTo>
                    <a:lnTo>
                      <a:pt x="104" y="4187"/>
                    </a:lnTo>
                    <a:lnTo>
                      <a:pt x="181" y="4290"/>
                    </a:lnTo>
                    <a:lnTo>
                      <a:pt x="283" y="4367"/>
                    </a:lnTo>
                    <a:lnTo>
                      <a:pt x="386" y="4419"/>
                    </a:lnTo>
                    <a:lnTo>
                      <a:pt x="489" y="4444"/>
                    </a:lnTo>
                    <a:lnTo>
                      <a:pt x="617" y="4470"/>
                    </a:lnTo>
                    <a:lnTo>
                      <a:pt x="5883" y="4470"/>
                    </a:lnTo>
                    <a:lnTo>
                      <a:pt x="6011" y="4444"/>
                    </a:lnTo>
                    <a:lnTo>
                      <a:pt x="6140" y="4419"/>
                    </a:lnTo>
                    <a:lnTo>
                      <a:pt x="6242" y="4367"/>
                    </a:lnTo>
                    <a:lnTo>
                      <a:pt x="6345" y="4290"/>
                    </a:lnTo>
                    <a:lnTo>
                      <a:pt x="6422" y="4187"/>
                    </a:lnTo>
                    <a:lnTo>
                      <a:pt x="6474" y="4085"/>
                    </a:lnTo>
                    <a:lnTo>
                      <a:pt x="6499" y="3956"/>
                    </a:lnTo>
                    <a:lnTo>
                      <a:pt x="6525" y="3828"/>
                    </a:lnTo>
                    <a:lnTo>
                      <a:pt x="6525" y="643"/>
                    </a:lnTo>
                    <a:lnTo>
                      <a:pt x="6499" y="514"/>
                    </a:lnTo>
                    <a:lnTo>
                      <a:pt x="6474" y="386"/>
                    </a:lnTo>
                    <a:lnTo>
                      <a:pt x="6422" y="283"/>
                    </a:lnTo>
                    <a:lnTo>
                      <a:pt x="6345" y="206"/>
                    </a:lnTo>
                    <a:lnTo>
                      <a:pt x="6242" y="129"/>
                    </a:lnTo>
                    <a:lnTo>
                      <a:pt x="6140" y="52"/>
                    </a:lnTo>
                    <a:lnTo>
                      <a:pt x="6011" y="26"/>
                    </a:lnTo>
                    <a:lnTo>
                      <a:pt x="5883" y="1"/>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2" name="Google Shape;1302;p30"/>
              <p:cNvSpPr/>
              <p:nvPr/>
            </p:nvSpPr>
            <p:spPr>
              <a:xfrm>
                <a:off x="4628260" y="5035889"/>
                <a:ext cx="182914" cy="104243"/>
              </a:xfrm>
              <a:custGeom>
                <a:rect b="b" l="l" r="r" t="t"/>
                <a:pathLst>
                  <a:path extrusionOk="0" h="2723" w="4778">
                    <a:moveTo>
                      <a:pt x="129" y="0"/>
                    </a:moveTo>
                    <a:lnTo>
                      <a:pt x="77" y="26"/>
                    </a:lnTo>
                    <a:lnTo>
                      <a:pt x="26" y="51"/>
                    </a:lnTo>
                    <a:lnTo>
                      <a:pt x="0" y="103"/>
                    </a:lnTo>
                    <a:lnTo>
                      <a:pt x="0" y="154"/>
                    </a:lnTo>
                    <a:lnTo>
                      <a:pt x="0" y="2569"/>
                    </a:lnTo>
                    <a:lnTo>
                      <a:pt x="0" y="2620"/>
                    </a:lnTo>
                    <a:lnTo>
                      <a:pt x="26" y="2671"/>
                    </a:lnTo>
                    <a:lnTo>
                      <a:pt x="77" y="2723"/>
                    </a:lnTo>
                    <a:lnTo>
                      <a:pt x="4675" y="2723"/>
                    </a:lnTo>
                    <a:lnTo>
                      <a:pt x="4726" y="2671"/>
                    </a:lnTo>
                    <a:lnTo>
                      <a:pt x="4752" y="2620"/>
                    </a:lnTo>
                    <a:lnTo>
                      <a:pt x="4778" y="2569"/>
                    </a:lnTo>
                    <a:lnTo>
                      <a:pt x="4778" y="154"/>
                    </a:lnTo>
                    <a:lnTo>
                      <a:pt x="4752" y="103"/>
                    </a:lnTo>
                    <a:lnTo>
                      <a:pt x="4726" y="51"/>
                    </a:lnTo>
                    <a:lnTo>
                      <a:pt x="4675" y="26"/>
                    </a:lnTo>
                    <a:lnTo>
                      <a:pt x="4624"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3" name="Google Shape;1303;p30"/>
              <p:cNvSpPr/>
              <p:nvPr/>
            </p:nvSpPr>
            <p:spPr>
              <a:xfrm>
                <a:off x="4670523" y="5087991"/>
                <a:ext cx="104282" cy="52141"/>
              </a:xfrm>
              <a:custGeom>
                <a:rect b="b" l="l" r="r" t="t"/>
                <a:pathLst>
                  <a:path extrusionOk="0" h="1362" w="2724">
                    <a:moveTo>
                      <a:pt x="1362" y="0"/>
                    </a:moveTo>
                    <a:lnTo>
                      <a:pt x="1079" y="26"/>
                    </a:lnTo>
                    <a:lnTo>
                      <a:pt x="823" y="103"/>
                    </a:lnTo>
                    <a:lnTo>
                      <a:pt x="591" y="232"/>
                    </a:lnTo>
                    <a:lnTo>
                      <a:pt x="412" y="411"/>
                    </a:lnTo>
                    <a:lnTo>
                      <a:pt x="232" y="591"/>
                    </a:lnTo>
                    <a:lnTo>
                      <a:pt x="103" y="822"/>
                    </a:lnTo>
                    <a:lnTo>
                      <a:pt x="26" y="1079"/>
                    </a:lnTo>
                    <a:lnTo>
                      <a:pt x="1" y="1362"/>
                    </a:lnTo>
                    <a:lnTo>
                      <a:pt x="2723" y="1362"/>
                    </a:lnTo>
                    <a:lnTo>
                      <a:pt x="2698" y="1079"/>
                    </a:lnTo>
                    <a:lnTo>
                      <a:pt x="2621" y="822"/>
                    </a:lnTo>
                    <a:lnTo>
                      <a:pt x="2492" y="591"/>
                    </a:lnTo>
                    <a:lnTo>
                      <a:pt x="2338" y="411"/>
                    </a:lnTo>
                    <a:lnTo>
                      <a:pt x="2133" y="232"/>
                    </a:lnTo>
                    <a:lnTo>
                      <a:pt x="1901" y="103"/>
                    </a:lnTo>
                    <a:lnTo>
                      <a:pt x="1644" y="26"/>
                    </a:lnTo>
                    <a:lnTo>
                      <a:pt x="1362" y="0"/>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4" name="Google Shape;1304;p30"/>
              <p:cNvSpPr/>
              <p:nvPr/>
            </p:nvSpPr>
            <p:spPr>
              <a:xfrm>
                <a:off x="4716729" y="5064371"/>
                <a:ext cx="58075" cy="56084"/>
              </a:xfrm>
              <a:custGeom>
                <a:rect b="b" l="l" r="r" t="t"/>
                <a:pathLst>
                  <a:path extrusionOk="0" h="1465" w="1517">
                    <a:moveTo>
                      <a:pt x="1336" y="1"/>
                    </a:moveTo>
                    <a:lnTo>
                      <a:pt x="1285" y="27"/>
                    </a:lnTo>
                    <a:lnTo>
                      <a:pt x="1234" y="52"/>
                    </a:lnTo>
                    <a:lnTo>
                      <a:pt x="52" y="1182"/>
                    </a:lnTo>
                    <a:lnTo>
                      <a:pt x="1" y="1234"/>
                    </a:lnTo>
                    <a:lnTo>
                      <a:pt x="1" y="1285"/>
                    </a:lnTo>
                    <a:lnTo>
                      <a:pt x="1" y="1362"/>
                    </a:lnTo>
                    <a:lnTo>
                      <a:pt x="27" y="1414"/>
                    </a:lnTo>
                    <a:lnTo>
                      <a:pt x="104" y="1439"/>
                    </a:lnTo>
                    <a:lnTo>
                      <a:pt x="155" y="1465"/>
                    </a:lnTo>
                    <a:lnTo>
                      <a:pt x="206" y="1439"/>
                    </a:lnTo>
                    <a:lnTo>
                      <a:pt x="258" y="1414"/>
                    </a:lnTo>
                    <a:lnTo>
                      <a:pt x="1465" y="283"/>
                    </a:lnTo>
                    <a:lnTo>
                      <a:pt x="1491" y="232"/>
                    </a:lnTo>
                    <a:lnTo>
                      <a:pt x="1516" y="181"/>
                    </a:lnTo>
                    <a:lnTo>
                      <a:pt x="1491" y="104"/>
                    </a:lnTo>
                    <a:lnTo>
                      <a:pt x="1465" y="52"/>
                    </a:lnTo>
                    <a:lnTo>
                      <a:pt x="1414" y="27"/>
                    </a:lnTo>
                    <a:lnTo>
                      <a:pt x="1336"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05" name="Google Shape;1305;p30"/>
              <p:cNvSpPr/>
              <p:nvPr/>
            </p:nvSpPr>
            <p:spPr>
              <a:xfrm>
                <a:off x="4887850" y="5071262"/>
                <a:ext cx="87552" cy="86595"/>
              </a:xfrm>
              <a:custGeom>
                <a:rect b="b" l="l" r="r" t="t"/>
                <a:pathLst>
                  <a:path extrusionOk="0" h="2262" w="2287">
                    <a:moveTo>
                      <a:pt x="103" y="1"/>
                    </a:moveTo>
                    <a:lnTo>
                      <a:pt x="51" y="26"/>
                    </a:lnTo>
                    <a:lnTo>
                      <a:pt x="26" y="78"/>
                    </a:lnTo>
                    <a:lnTo>
                      <a:pt x="0" y="129"/>
                    </a:lnTo>
                    <a:lnTo>
                      <a:pt x="0" y="1645"/>
                    </a:lnTo>
                    <a:lnTo>
                      <a:pt x="26" y="1773"/>
                    </a:lnTo>
                    <a:lnTo>
                      <a:pt x="51" y="1876"/>
                    </a:lnTo>
                    <a:lnTo>
                      <a:pt x="103" y="2004"/>
                    </a:lnTo>
                    <a:lnTo>
                      <a:pt x="180" y="2081"/>
                    </a:lnTo>
                    <a:lnTo>
                      <a:pt x="283" y="2158"/>
                    </a:lnTo>
                    <a:lnTo>
                      <a:pt x="385" y="2235"/>
                    </a:lnTo>
                    <a:lnTo>
                      <a:pt x="514" y="2261"/>
                    </a:lnTo>
                    <a:lnTo>
                      <a:pt x="1772" y="2261"/>
                    </a:lnTo>
                    <a:lnTo>
                      <a:pt x="1901" y="2235"/>
                    </a:lnTo>
                    <a:lnTo>
                      <a:pt x="2004" y="2158"/>
                    </a:lnTo>
                    <a:lnTo>
                      <a:pt x="2106" y="2081"/>
                    </a:lnTo>
                    <a:lnTo>
                      <a:pt x="2183" y="2004"/>
                    </a:lnTo>
                    <a:lnTo>
                      <a:pt x="2235" y="1876"/>
                    </a:lnTo>
                    <a:lnTo>
                      <a:pt x="2286" y="1773"/>
                    </a:lnTo>
                    <a:lnTo>
                      <a:pt x="2286" y="1645"/>
                    </a:lnTo>
                    <a:lnTo>
                      <a:pt x="2286" y="129"/>
                    </a:lnTo>
                    <a:lnTo>
                      <a:pt x="2286" y="78"/>
                    </a:lnTo>
                    <a:lnTo>
                      <a:pt x="2235" y="26"/>
                    </a:lnTo>
                    <a:lnTo>
                      <a:pt x="2209" y="1"/>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grpSp>
          <p:nvGrpSpPr>
            <p:cNvPr id="1306" name="Google Shape;1306;p30"/>
            <p:cNvGrpSpPr/>
            <p:nvPr/>
          </p:nvGrpSpPr>
          <p:grpSpPr>
            <a:xfrm>
              <a:off x="4909108" y="1612178"/>
              <a:ext cx="1389215" cy="2386216"/>
              <a:chOff x="5043005" y="1907521"/>
              <a:chExt cx="1447279" cy="2396417"/>
            </a:xfrm>
          </p:grpSpPr>
          <p:sp>
            <p:nvSpPr>
              <p:cNvPr id="1307" name="Google Shape;1307;p30"/>
              <p:cNvSpPr txBox="1"/>
              <p:nvPr/>
            </p:nvSpPr>
            <p:spPr>
              <a:xfrm>
                <a:off x="5043005" y="1907521"/>
                <a:ext cx="1447279" cy="926305"/>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chemeClr val="lt1"/>
                    </a:solidFill>
                    <a:latin typeface="Arial"/>
                    <a:ea typeface="Arial"/>
                    <a:cs typeface="Arial"/>
                    <a:sym typeface="Arial"/>
                  </a:rPr>
                  <a:t>Increase investment opportunities</a:t>
                </a:r>
                <a:endParaRPr/>
              </a:p>
            </p:txBody>
          </p:sp>
          <p:grpSp>
            <p:nvGrpSpPr>
              <p:cNvPr id="1308" name="Google Shape;1308;p30"/>
              <p:cNvGrpSpPr/>
              <p:nvPr/>
            </p:nvGrpSpPr>
            <p:grpSpPr>
              <a:xfrm>
                <a:off x="5589206" y="3665839"/>
                <a:ext cx="639566" cy="638099"/>
                <a:chOff x="5563566" y="3665838"/>
                <a:chExt cx="639566" cy="638099"/>
              </a:xfrm>
            </p:grpSpPr>
            <p:sp>
              <p:nvSpPr>
                <p:cNvPr id="1309" name="Google Shape;1309;p30"/>
                <p:cNvSpPr/>
                <p:nvPr/>
              </p:nvSpPr>
              <p:spPr>
                <a:xfrm>
                  <a:off x="5563566" y="3825348"/>
                  <a:ext cx="233968" cy="416304"/>
                </a:xfrm>
                <a:custGeom>
                  <a:rect b="b" l="l" r="r" t="t"/>
                  <a:pathLst>
                    <a:path extrusionOk="0" h="7039" w="3956">
                      <a:moveTo>
                        <a:pt x="591" y="0"/>
                      </a:moveTo>
                      <a:lnTo>
                        <a:pt x="463" y="26"/>
                      </a:lnTo>
                      <a:lnTo>
                        <a:pt x="360" y="52"/>
                      </a:lnTo>
                      <a:lnTo>
                        <a:pt x="257" y="103"/>
                      </a:lnTo>
                      <a:lnTo>
                        <a:pt x="180" y="180"/>
                      </a:lnTo>
                      <a:lnTo>
                        <a:pt x="103" y="257"/>
                      </a:lnTo>
                      <a:lnTo>
                        <a:pt x="52" y="360"/>
                      </a:lnTo>
                      <a:lnTo>
                        <a:pt x="26" y="463"/>
                      </a:lnTo>
                      <a:lnTo>
                        <a:pt x="0" y="591"/>
                      </a:lnTo>
                      <a:lnTo>
                        <a:pt x="0" y="4136"/>
                      </a:lnTo>
                      <a:lnTo>
                        <a:pt x="26" y="4315"/>
                      </a:lnTo>
                      <a:lnTo>
                        <a:pt x="77" y="4495"/>
                      </a:lnTo>
                      <a:lnTo>
                        <a:pt x="155" y="4675"/>
                      </a:lnTo>
                      <a:lnTo>
                        <a:pt x="257" y="4829"/>
                      </a:lnTo>
                      <a:lnTo>
                        <a:pt x="1567" y="6165"/>
                      </a:lnTo>
                      <a:lnTo>
                        <a:pt x="1567" y="7038"/>
                      </a:lnTo>
                      <a:lnTo>
                        <a:pt x="3956" y="7038"/>
                      </a:lnTo>
                      <a:lnTo>
                        <a:pt x="3956" y="5317"/>
                      </a:lnTo>
                      <a:lnTo>
                        <a:pt x="3930" y="5086"/>
                      </a:lnTo>
                      <a:lnTo>
                        <a:pt x="3879" y="4880"/>
                      </a:lnTo>
                      <a:lnTo>
                        <a:pt x="3750" y="4701"/>
                      </a:lnTo>
                      <a:lnTo>
                        <a:pt x="3622" y="4521"/>
                      </a:lnTo>
                      <a:lnTo>
                        <a:pt x="2209" y="3237"/>
                      </a:lnTo>
                      <a:lnTo>
                        <a:pt x="2055" y="3134"/>
                      </a:lnTo>
                      <a:lnTo>
                        <a:pt x="1875" y="3083"/>
                      </a:lnTo>
                      <a:lnTo>
                        <a:pt x="1696" y="3083"/>
                      </a:lnTo>
                      <a:lnTo>
                        <a:pt x="1542" y="3134"/>
                      </a:lnTo>
                      <a:lnTo>
                        <a:pt x="1387" y="3237"/>
                      </a:lnTo>
                      <a:lnTo>
                        <a:pt x="1259" y="3365"/>
                      </a:lnTo>
                      <a:lnTo>
                        <a:pt x="1182" y="3519"/>
                      </a:lnTo>
                      <a:lnTo>
                        <a:pt x="1156" y="3699"/>
                      </a:lnTo>
                      <a:lnTo>
                        <a:pt x="1156" y="591"/>
                      </a:lnTo>
                      <a:lnTo>
                        <a:pt x="1156" y="463"/>
                      </a:lnTo>
                      <a:lnTo>
                        <a:pt x="1105" y="360"/>
                      </a:lnTo>
                      <a:lnTo>
                        <a:pt x="1054" y="257"/>
                      </a:lnTo>
                      <a:lnTo>
                        <a:pt x="1002" y="180"/>
                      </a:lnTo>
                      <a:lnTo>
                        <a:pt x="899" y="103"/>
                      </a:lnTo>
                      <a:lnTo>
                        <a:pt x="822" y="52"/>
                      </a:lnTo>
                      <a:lnTo>
                        <a:pt x="694" y="26"/>
                      </a:lnTo>
                      <a:lnTo>
                        <a:pt x="591" y="0"/>
                      </a:lnTo>
                      <a:close/>
                    </a:path>
                  </a:pathLst>
                </a:custGeom>
                <a:solidFill>
                  <a:srgbClr val="FFF3D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0" name="Google Shape;1310;p30"/>
                <p:cNvSpPr/>
                <p:nvPr/>
              </p:nvSpPr>
              <p:spPr>
                <a:xfrm>
                  <a:off x="5584858" y="3825348"/>
                  <a:ext cx="129167" cy="315998"/>
                </a:xfrm>
                <a:custGeom>
                  <a:rect b="b" l="l" r="r" t="t"/>
                  <a:pathLst>
                    <a:path extrusionOk="0" h="5343" w="2184">
                      <a:moveTo>
                        <a:pt x="231" y="0"/>
                      </a:moveTo>
                      <a:lnTo>
                        <a:pt x="103" y="26"/>
                      </a:lnTo>
                      <a:lnTo>
                        <a:pt x="0" y="52"/>
                      </a:lnTo>
                      <a:lnTo>
                        <a:pt x="103" y="103"/>
                      </a:lnTo>
                      <a:lnTo>
                        <a:pt x="205" y="180"/>
                      </a:lnTo>
                      <a:lnTo>
                        <a:pt x="257" y="257"/>
                      </a:lnTo>
                      <a:lnTo>
                        <a:pt x="334" y="360"/>
                      </a:lnTo>
                      <a:lnTo>
                        <a:pt x="360" y="463"/>
                      </a:lnTo>
                      <a:lnTo>
                        <a:pt x="360" y="591"/>
                      </a:lnTo>
                      <a:lnTo>
                        <a:pt x="360" y="3699"/>
                      </a:lnTo>
                      <a:lnTo>
                        <a:pt x="385" y="3853"/>
                      </a:lnTo>
                      <a:lnTo>
                        <a:pt x="437" y="3982"/>
                      </a:lnTo>
                      <a:lnTo>
                        <a:pt x="488" y="4084"/>
                      </a:lnTo>
                      <a:lnTo>
                        <a:pt x="565" y="4187"/>
                      </a:lnTo>
                      <a:lnTo>
                        <a:pt x="1747" y="5240"/>
                      </a:lnTo>
                      <a:lnTo>
                        <a:pt x="1772" y="5266"/>
                      </a:lnTo>
                      <a:lnTo>
                        <a:pt x="1875" y="5317"/>
                      </a:lnTo>
                      <a:lnTo>
                        <a:pt x="1978" y="5343"/>
                      </a:lnTo>
                      <a:lnTo>
                        <a:pt x="2106" y="5317"/>
                      </a:lnTo>
                      <a:lnTo>
                        <a:pt x="2183" y="5240"/>
                      </a:lnTo>
                      <a:lnTo>
                        <a:pt x="1002" y="4187"/>
                      </a:lnTo>
                      <a:lnTo>
                        <a:pt x="925" y="4084"/>
                      </a:lnTo>
                      <a:lnTo>
                        <a:pt x="848" y="3982"/>
                      </a:lnTo>
                      <a:lnTo>
                        <a:pt x="822" y="3853"/>
                      </a:lnTo>
                      <a:lnTo>
                        <a:pt x="796" y="3699"/>
                      </a:lnTo>
                      <a:lnTo>
                        <a:pt x="796" y="591"/>
                      </a:lnTo>
                      <a:lnTo>
                        <a:pt x="796" y="463"/>
                      </a:lnTo>
                      <a:lnTo>
                        <a:pt x="745" y="360"/>
                      </a:lnTo>
                      <a:lnTo>
                        <a:pt x="694" y="257"/>
                      </a:lnTo>
                      <a:lnTo>
                        <a:pt x="642" y="180"/>
                      </a:lnTo>
                      <a:lnTo>
                        <a:pt x="539" y="103"/>
                      </a:lnTo>
                      <a:lnTo>
                        <a:pt x="462" y="52"/>
                      </a:lnTo>
                      <a:lnTo>
                        <a:pt x="334" y="26"/>
                      </a:lnTo>
                      <a:lnTo>
                        <a:pt x="231" y="0"/>
                      </a:lnTo>
                      <a:close/>
                    </a:path>
                  </a:pathLst>
                </a:custGeom>
                <a:solidFill>
                  <a:srgbClr val="FFE5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1" name="Google Shape;1311;p30"/>
                <p:cNvSpPr/>
                <p:nvPr/>
              </p:nvSpPr>
              <p:spPr>
                <a:xfrm>
                  <a:off x="5650151" y="4007629"/>
                  <a:ext cx="147383" cy="234027"/>
                </a:xfrm>
                <a:custGeom>
                  <a:rect b="b" l="l" r="r" t="t"/>
                  <a:pathLst>
                    <a:path extrusionOk="0" h="3957" w="2492">
                      <a:moveTo>
                        <a:pt x="334" y="1"/>
                      </a:moveTo>
                      <a:lnTo>
                        <a:pt x="155" y="26"/>
                      </a:lnTo>
                      <a:lnTo>
                        <a:pt x="0" y="103"/>
                      </a:lnTo>
                      <a:lnTo>
                        <a:pt x="103" y="155"/>
                      </a:lnTo>
                      <a:lnTo>
                        <a:pt x="1490" y="1439"/>
                      </a:lnTo>
                      <a:lnTo>
                        <a:pt x="1644" y="1619"/>
                      </a:lnTo>
                      <a:lnTo>
                        <a:pt x="1747" y="1798"/>
                      </a:lnTo>
                      <a:lnTo>
                        <a:pt x="1824" y="2004"/>
                      </a:lnTo>
                      <a:lnTo>
                        <a:pt x="1850" y="2235"/>
                      </a:lnTo>
                      <a:lnTo>
                        <a:pt x="1850" y="3160"/>
                      </a:lnTo>
                      <a:lnTo>
                        <a:pt x="1824" y="3211"/>
                      </a:lnTo>
                      <a:lnTo>
                        <a:pt x="1798" y="3263"/>
                      </a:lnTo>
                      <a:lnTo>
                        <a:pt x="1747" y="3288"/>
                      </a:lnTo>
                      <a:lnTo>
                        <a:pt x="1696" y="3314"/>
                      </a:lnTo>
                      <a:lnTo>
                        <a:pt x="103" y="3314"/>
                      </a:lnTo>
                      <a:lnTo>
                        <a:pt x="103" y="3956"/>
                      </a:lnTo>
                      <a:lnTo>
                        <a:pt x="2492" y="3956"/>
                      </a:lnTo>
                      <a:lnTo>
                        <a:pt x="2492" y="3314"/>
                      </a:lnTo>
                      <a:lnTo>
                        <a:pt x="2492" y="2235"/>
                      </a:lnTo>
                      <a:lnTo>
                        <a:pt x="2466" y="2004"/>
                      </a:lnTo>
                      <a:lnTo>
                        <a:pt x="2415" y="1798"/>
                      </a:lnTo>
                      <a:lnTo>
                        <a:pt x="2286" y="1619"/>
                      </a:lnTo>
                      <a:lnTo>
                        <a:pt x="2158" y="1439"/>
                      </a:lnTo>
                      <a:lnTo>
                        <a:pt x="745" y="155"/>
                      </a:lnTo>
                      <a:lnTo>
                        <a:pt x="643" y="103"/>
                      </a:lnTo>
                      <a:lnTo>
                        <a:pt x="540" y="52"/>
                      </a:lnTo>
                      <a:lnTo>
                        <a:pt x="437" y="1"/>
                      </a:lnTo>
                      <a:close/>
                    </a:path>
                  </a:pathLst>
                </a:custGeom>
                <a:solidFill>
                  <a:srgbClr val="FFE5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2" name="Google Shape;1312;p30"/>
                <p:cNvSpPr/>
                <p:nvPr/>
              </p:nvSpPr>
              <p:spPr>
                <a:xfrm>
                  <a:off x="5969164" y="3825348"/>
                  <a:ext cx="233968" cy="416304"/>
                </a:xfrm>
                <a:custGeom>
                  <a:rect b="b" l="l" r="r" t="t"/>
                  <a:pathLst>
                    <a:path extrusionOk="0" h="7039" w="3956">
                      <a:moveTo>
                        <a:pt x="3391" y="0"/>
                      </a:moveTo>
                      <a:lnTo>
                        <a:pt x="3262" y="26"/>
                      </a:lnTo>
                      <a:lnTo>
                        <a:pt x="3160" y="52"/>
                      </a:lnTo>
                      <a:lnTo>
                        <a:pt x="3057" y="103"/>
                      </a:lnTo>
                      <a:lnTo>
                        <a:pt x="2980" y="180"/>
                      </a:lnTo>
                      <a:lnTo>
                        <a:pt x="2903" y="257"/>
                      </a:lnTo>
                      <a:lnTo>
                        <a:pt x="2851" y="360"/>
                      </a:lnTo>
                      <a:lnTo>
                        <a:pt x="2800" y="463"/>
                      </a:lnTo>
                      <a:lnTo>
                        <a:pt x="2800" y="591"/>
                      </a:lnTo>
                      <a:lnTo>
                        <a:pt x="2800" y="3699"/>
                      </a:lnTo>
                      <a:lnTo>
                        <a:pt x="2774" y="3519"/>
                      </a:lnTo>
                      <a:lnTo>
                        <a:pt x="2697" y="3365"/>
                      </a:lnTo>
                      <a:lnTo>
                        <a:pt x="2569" y="3237"/>
                      </a:lnTo>
                      <a:lnTo>
                        <a:pt x="2415" y="3134"/>
                      </a:lnTo>
                      <a:lnTo>
                        <a:pt x="2261" y="3083"/>
                      </a:lnTo>
                      <a:lnTo>
                        <a:pt x="2081" y="3083"/>
                      </a:lnTo>
                      <a:lnTo>
                        <a:pt x="1901" y="3134"/>
                      </a:lnTo>
                      <a:lnTo>
                        <a:pt x="1747" y="3237"/>
                      </a:lnTo>
                      <a:lnTo>
                        <a:pt x="360" y="4521"/>
                      </a:lnTo>
                      <a:lnTo>
                        <a:pt x="206" y="4701"/>
                      </a:lnTo>
                      <a:lnTo>
                        <a:pt x="103" y="4880"/>
                      </a:lnTo>
                      <a:lnTo>
                        <a:pt x="26" y="5086"/>
                      </a:lnTo>
                      <a:lnTo>
                        <a:pt x="0" y="5317"/>
                      </a:lnTo>
                      <a:lnTo>
                        <a:pt x="0" y="7038"/>
                      </a:lnTo>
                      <a:lnTo>
                        <a:pt x="2389" y="7038"/>
                      </a:lnTo>
                      <a:lnTo>
                        <a:pt x="2389" y="6165"/>
                      </a:lnTo>
                      <a:lnTo>
                        <a:pt x="3699" y="4829"/>
                      </a:lnTo>
                      <a:lnTo>
                        <a:pt x="3802" y="4675"/>
                      </a:lnTo>
                      <a:lnTo>
                        <a:pt x="3879" y="4495"/>
                      </a:lnTo>
                      <a:lnTo>
                        <a:pt x="3930" y="4315"/>
                      </a:lnTo>
                      <a:lnTo>
                        <a:pt x="3956" y="4136"/>
                      </a:lnTo>
                      <a:lnTo>
                        <a:pt x="3956" y="591"/>
                      </a:lnTo>
                      <a:lnTo>
                        <a:pt x="3956" y="463"/>
                      </a:lnTo>
                      <a:lnTo>
                        <a:pt x="3905" y="360"/>
                      </a:lnTo>
                      <a:lnTo>
                        <a:pt x="3853" y="257"/>
                      </a:lnTo>
                      <a:lnTo>
                        <a:pt x="3776" y="180"/>
                      </a:lnTo>
                      <a:lnTo>
                        <a:pt x="3699" y="103"/>
                      </a:lnTo>
                      <a:lnTo>
                        <a:pt x="3596" y="52"/>
                      </a:lnTo>
                      <a:lnTo>
                        <a:pt x="3494" y="26"/>
                      </a:lnTo>
                      <a:lnTo>
                        <a:pt x="3391" y="0"/>
                      </a:lnTo>
                      <a:close/>
                    </a:path>
                  </a:pathLst>
                </a:custGeom>
                <a:solidFill>
                  <a:srgbClr val="FFF3D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3" name="Google Shape;1313;p30"/>
                <p:cNvSpPr/>
                <p:nvPr/>
              </p:nvSpPr>
              <p:spPr>
                <a:xfrm>
                  <a:off x="6052732" y="3825348"/>
                  <a:ext cx="129167" cy="315998"/>
                </a:xfrm>
                <a:custGeom>
                  <a:rect b="b" l="l" r="r" t="t"/>
                  <a:pathLst>
                    <a:path extrusionOk="0" h="5343" w="2184">
                      <a:moveTo>
                        <a:pt x="1978" y="0"/>
                      </a:moveTo>
                      <a:lnTo>
                        <a:pt x="1849" y="26"/>
                      </a:lnTo>
                      <a:lnTo>
                        <a:pt x="1747" y="52"/>
                      </a:lnTo>
                      <a:lnTo>
                        <a:pt x="1644" y="103"/>
                      </a:lnTo>
                      <a:lnTo>
                        <a:pt x="1567" y="180"/>
                      </a:lnTo>
                      <a:lnTo>
                        <a:pt x="1490" y="257"/>
                      </a:lnTo>
                      <a:lnTo>
                        <a:pt x="1438" y="360"/>
                      </a:lnTo>
                      <a:lnTo>
                        <a:pt x="1387" y="463"/>
                      </a:lnTo>
                      <a:lnTo>
                        <a:pt x="1387" y="591"/>
                      </a:lnTo>
                      <a:lnTo>
                        <a:pt x="1387" y="3699"/>
                      </a:lnTo>
                      <a:lnTo>
                        <a:pt x="1361" y="3853"/>
                      </a:lnTo>
                      <a:lnTo>
                        <a:pt x="1336" y="3982"/>
                      </a:lnTo>
                      <a:lnTo>
                        <a:pt x="1259" y="4084"/>
                      </a:lnTo>
                      <a:lnTo>
                        <a:pt x="1182" y="4187"/>
                      </a:lnTo>
                      <a:lnTo>
                        <a:pt x="0" y="5240"/>
                      </a:lnTo>
                      <a:lnTo>
                        <a:pt x="103" y="5317"/>
                      </a:lnTo>
                      <a:lnTo>
                        <a:pt x="206" y="5343"/>
                      </a:lnTo>
                      <a:lnTo>
                        <a:pt x="308" y="5317"/>
                      </a:lnTo>
                      <a:lnTo>
                        <a:pt x="411" y="5266"/>
                      </a:lnTo>
                      <a:lnTo>
                        <a:pt x="437" y="5240"/>
                      </a:lnTo>
                      <a:lnTo>
                        <a:pt x="1618" y="4187"/>
                      </a:lnTo>
                      <a:lnTo>
                        <a:pt x="1695" y="4084"/>
                      </a:lnTo>
                      <a:lnTo>
                        <a:pt x="1772" y="3982"/>
                      </a:lnTo>
                      <a:lnTo>
                        <a:pt x="1798" y="3853"/>
                      </a:lnTo>
                      <a:lnTo>
                        <a:pt x="1824" y="3699"/>
                      </a:lnTo>
                      <a:lnTo>
                        <a:pt x="1824" y="591"/>
                      </a:lnTo>
                      <a:lnTo>
                        <a:pt x="1824" y="463"/>
                      </a:lnTo>
                      <a:lnTo>
                        <a:pt x="1875" y="360"/>
                      </a:lnTo>
                      <a:lnTo>
                        <a:pt x="1927" y="257"/>
                      </a:lnTo>
                      <a:lnTo>
                        <a:pt x="2004" y="180"/>
                      </a:lnTo>
                      <a:lnTo>
                        <a:pt x="2081" y="103"/>
                      </a:lnTo>
                      <a:lnTo>
                        <a:pt x="2183" y="52"/>
                      </a:lnTo>
                      <a:lnTo>
                        <a:pt x="2081" y="26"/>
                      </a:lnTo>
                      <a:lnTo>
                        <a:pt x="1978" y="0"/>
                      </a:lnTo>
                      <a:close/>
                    </a:path>
                  </a:pathLst>
                </a:custGeom>
                <a:solidFill>
                  <a:srgbClr val="FFE5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4" name="Google Shape;1314;p30"/>
                <p:cNvSpPr/>
                <p:nvPr/>
              </p:nvSpPr>
              <p:spPr>
                <a:xfrm>
                  <a:off x="5969164" y="4007629"/>
                  <a:ext cx="147383" cy="234027"/>
                </a:xfrm>
                <a:custGeom>
                  <a:rect b="b" l="l" r="r" t="t"/>
                  <a:pathLst>
                    <a:path extrusionOk="0" h="3957" w="2492">
                      <a:moveTo>
                        <a:pt x="2055" y="1"/>
                      </a:moveTo>
                      <a:lnTo>
                        <a:pt x="1953" y="52"/>
                      </a:lnTo>
                      <a:lnTo>
                        <a:pt x="1850" y="103"/>
                      </a:lnTo>
                      <a:lnTo>
                        <a:pt x="1747" y="155"/>
                      </a:lnTo>
                      <a:lnTo>
                        <a:pt x="360" y="1439"/>
                      </a:lnTo>
                      <a:lnTo>
                        <a:pt x="206" y="1619"/>
                      </a:lnTo>
                      <a:lnTo>
                        <a:pt x="103" y="1798"/>
                      </a:lnTo>
                      <a:lnTo>
                        <a:pt x="26" y="2004"/>
                      </a:lnTo>
                      <a:lnTo>
                        <a:pt x="0" y="2235"/>
                      </a:lnTo>
                      <a:lnTo>
                        <a:pt x="0" y="3314"/>
                      </a:lnTo>
                      <a:lnTo>
                        <a:pt x="0" y="3956"/>
                      </a:lnTo>
                      <a:lnTo>
                        <a:pt x="2389" y="3956"/>
                      </a:lnTo>
                      <a:lnTo>
                        <a:pt x="2389" y="3314"/>
                      </a:lnTo>
                      <a:lnTo>
                        <a:pt x="797" y="3314"/>
                      </a:lnTo>
                      <a:lnTo>
                        <a:pt x="745" y="3288"/>
                      </a:lnTo>
                      <a:lnTo>
                        <a:pt x="694" y="3263"/>
                      </a:lnTo>
                      <a:lnTo>
                        <a:pt x="668" y="3211"/>
                      </a:lnTo>
                      <a:lnTo>
                        <a:pt x="643" y="3160"/>
                      </a:lnTo>
                      <a:lnTo>
                        <a:pt x="643" y="2235"/>
                      </a:lnTo>
                      <a:lnTo>
                        <a:pt x="668" y="2004"/>
                      </a:lnTo>
                      <a:lnTo>
                        <a:pt x="745" y="1798"/>
                      </a:lnTo>
                      <a:lnTo>
                        <a:pt x="848" y="1619"/>
                      </a:lnTo>
                      <a:lnTo>
                        <a:pt x="1002" y="1439"/>
                      </a:lnTo>
                      <a:lnTo>
                        <a:pt x="2415" y="155"/>
                      </a:lnTo>
                      <a:lnTo>
                        <a:pt x="2492" y="103"/>
                      </a:lnTo>
                      <a:lnTo>
                        <a:pt x="2338" y="26"/>
                      </a:lnTo>
                      <a:lnTo>
                        <a:pt x="2158" y="1"/>
                      </a:lnTo>
                      <a:close/>
                    </a:path>
                  </a:pathLst>
                </a:custGeom>
                <a:solidFill>
                  <a:srgbClr val="FFE5C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5" name="Google Shape;1315;p30"/>
                <p:cNvSpPr/>
                <p:nvPr/>
              </p:nvSpPr>
              <p:spPr>
                <a:xfrm>
                  <a:off x="5704857" y="3665838"/>
                  <a:ext cx="363076" cy="369167"/>
                </a:xfrm>
                <a:custGeom>
                  <a:rect b="b" l="l" r="r" t="t"/>
                  <a:pathLst>
                    <a:path extrusionOk="0" h="6242" w="6139">
                      <a:moveTo>
                        <a:pt x="3031" y="0"/>
                      </a:moveTo>
                      <a:lnTo>
                        <a:pt x="2800" y="26"/>
                      </a:lnTo>
                      <a:lnTo>
                        <a:pt x="2569" y="52"/>
                      </a:lnTo>
                      <a:lnTo>
                        <a:pt x="2338" y="77"/>
                      </a:lnTo>
                      <a:lnTo>
                        <a:pt x="2132" y="129"/>
                      </a:lnTo>
                      <a:lnTo>
                        <a:pt x="1927" y="206"/>
                      </a:lnTo>
                      <a:lnTo>
                        <a:pt x="1721" y="283"/>
                      </a:lnTo>
                      <a:lnTo>
                        <a:pt x="1516" y="386"/>
                      </a:lnTo>
                      <a:lnTo>
                        <a:pt x="1336" y="514"/>
                      </a:lnTo>
                      <a:lnTo>
                        <a:pt x="976" y="771"/>
                      </a:lnTo>
                      <a:lnTo>
                        <a:pt x="668" y="1079"/>
                      </a:lnTo>
                      <a:lnTo>
                        <a:pt x="411" y="1413"/>
                      </a:lnTo>
                      <a:lnTo>
                        <a:pt x="308" y="1619"/>
                      </a:lnTo>
                      <a:lnTo>
                        <a:pt x="206" y="1798"/>
                      </a:lnTo>
                      <a:lnTo>
                        <a:pt x="231" y="1824"/>
                      </a:lnTo>
                      <a:lnTo>
                        <a:pt x="283" y="1850"/>
                      </a:lnTo>
                      <a:lnTo>
                        <a:pt x="334" y="1875"/>
                      </a:lnTo>
                      <a:lnTo>
                        <a:pt x="360" y="1901"/>
                      </a:lnTo>
                      <a:lnTo>
                        <a:pt x="257" y="2209"/>
                      </a:lnTo>
                      <a:lnTo>
                        <a:pt x="180" y="2492"/>
                      </a:lnTo>
                      <a:lnTo>
                        <a:pt x="129" y="2800"/>
                      </a:lnTo>
                      <a:lnTo>
                        <a:pt x="129" y="3134"/>
                      </a:lnTo>
                      <a:lnTo>
                        <a:pt x="129" y="3416"/>
                      </a:lnTo>
                      <a:lnTo>
                        <a:pt x="180" y="3725"/>
                      </a:lnTo>
                      <a:lnTo>
                        <a:pt x="154" y="3750"/>
                      </a:lnTo>
                      <a:lnTo>
                        <a:pt x="77" y="3776"/>
                      </a:lnTo>
                      <a:lnTo>
                        <a:pt x="26" y="3827"/>
                      </a:lnTo>
                      <a:lnTo>
                        <a:pt x="0" y="3853"/>
                      </a:lnTo>
                      <a:lnTo>
                        <a:pt x="52" y="4110"/>
                      </a:lnTo>
                      <a:lnTo>
                        <a:pt x="154" y="4341"/>
                      </a:lnTo>
                      <a:lnTo>
                        <a:pt x="257" y="4572"/>
                      </a:lnTo>
                      <a:lnTo>
                        <a:pt x="385" y="4803"/>
                      </a:lnTo>
                      <a:lnTo>
                        <a:pt x="540" y="5009"/>
                      </a:lnTo>
                      <a:lnTo>
                        <a:pt x="694" y="5214"/>
                      </a:lnTo>
                      <a:lnTo>
                        <a:pt x="873" y="5394"/>
                      </a:lnTo>
                      <a:lnTo>
                        <a:pt x="1079" y="5548"/>
                      </a:lnTo>
                      <a:lnTo>
                        <a:pt x="1284" y="5702"/>
                      </a:lnTo>
                      <a:lnTo>
                        <a:pt x="1490" y="5857"/>
                      </a:lnTo>
                      <a:lnTo>
                        <a:pt x="1721" y="5959"/>
                      </a:lnTo>
                      <a:lnTo>
                        <a:pt x="1978" y="6062"/>
                      </a:lnTo>
                      <a:lnTo>
                        <a:pt x="2235" y="6139"/>
                      </a:lnTo>
                      <a:lnTo>
                        <a:pt x="2492" y="6190"/>
                      </a:lnTo>
                      <a:lnTo>
                        <a:pt x="2748" y="6242"/>
                      </a:lnTo>
                      <a:lnTo>
                        <a:pt x="3339" y="6242"/>
                      </a:lnTo>
                      <a:lnTo>
                        <a:pt x="3622" y="6190"/>
                      </a:lnTo>
                      <a:lnTo>
                        <a:pt x="3904" y="6113"/>
                      </a:lnTo>
                      <a:lnTo>
                        <a:pt x="4187" y="6011"/>
                      </a:lnTo>
                      <a:lnTo>
                        <a:pt x="4444" y="5908"/>
                      </a:lnTo>
                      <a:lnTo>
                        <a:pt x="4701" y="5754"/>
                      </a:lnTo>
                      <a:lnTo>
                        <a:pt x="4932" y="5600"/>
                      </a:lnTo>
                      <a:lnTo>
                        <a:pt x="5137" y="5420"/>
                      </a:lnTo>
                      <a:lnTo>
                        <a:pt x="5343" y="5214"/>
                      </a:lnTo>
                      <a:lnTo>
                        <a:pt x="5523" y="5009"/>
                      </a:lnTo>
                      <a:lnTo>
                        <a:pt x="5677" y="4752"/>
                      </a:lnTo>
                      <a:lnTo>
                        <a:pt x="5831" y="4521"/>
                      </a:lnTo>
                      <a:lnTo>
                        <a:pt x="5933" y="4238"/>
                      </a:lnTo>
                      <a:lnTo>
                        <a:pt x="6036" y="3982"/>
                      </a:lnTo>
                      <a:lnTo>
                        <a:pt x="6088" y="3699"/>
                      </a:lnTo>
                      <a:lnTo>
                        <a:pt x="6139" y="3391"/>
                      </a:lnTo>
                      <a:lnTo>
                        <a:pt x="6113" y="3365"/>
                      </a:lnTo>
                      <a:lnTo>
                        <a:pt x="6113" y="3314"/>
                      </a:lnTo>
                      <a:lnTo>
                        <a:pt x="6036" y="3262"/>
                      </a:lnTo>
                      <a:lnTo>
                        <a:pt x="5959" y="3185"/>
                      </a:lnTo>
                      <a:lnTo>
                        <a:pt x="5933" y="3134"/>
                      </a:lnTo>
                      <a:lnTo>
                        <a:pt x="5908" y="2826"/>
                      </a:lnTo>
                      <a:lnTo>
                        <a:pt x="5882" y="2543"/>
                      </a:lnTo>
                      <a:lnTo>
                        <a:pt x="5831" y="2261"/>
                      </a:lnTo>
                      <a:lnTo>
                        <a:pt x="5754" y="2004"/>
                      </a:lnTo>
                      <a:lnTo>
                        <a:pt x="5651" y="1773"/>
                      </a:lnTo>
                      <a:lnTo>
                        <a:pt x="5523" y="1541"/>
                      </a:lnTo>
                      <a:lnTo>
                        <a:pt x="5394" y="1336"/>
                      </a:lnTo>
                      <a:lnTo>
                        <a:pt x="5214" y="1130"/>
                      </a:lnTo>
                      <a:lnTo>
                        <a:pt x="5060" y="951"/>
                      </a:lnTo>
                      <a:lnTo>
                        <a:pt x="4855" y="797"/>
                      </a:lnTo>
                      <a:lnTo>
                        <a:pt x="4649" y="642"/>
                      </a:lnTo>
                      <a:lnTo>
                        <a:pt x="4418" y="514"/>
                      </a:lnTo>
                      <a:lnTo>
                        <a:pt x="4161" y="411"/>
                      </a:lnTo>
                      <a:lnTo>
                        <a:pt x="3904" y="334"/>
                      </a:lnTo>
                      <a:lnTo>
                        <a:pt x="3622" y="283"/>
                      </a:lnTo>
                      <a:lnTo>
                        <a:pt x="3339" y="232"/>
                      </a:lnTo>
                      <a:lnTo>
                        <a:pt x="3288" y="206"/>
                      </a:lnTo>
                      <a:lnTo>
                        <a:pt x="3237" y="129"/>
                      </a:lnTo>
                      <a:lnTo>
                        <a:pt x="3159" y="52"/>
                      </a:lnTo>
                      <a:lnTo>
                        <a:pt x="3108"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6" name="Google Shape;1316;p30"/>
                <p:cNvSpPr/>
                <p:nvPr/>
              </p:nvSpPr>
              <p:spPr>
                <a:xfrm>
                  <a:off x="5698766" y="3772178"/>
                  <a:ext cx="118522" cy="121597"/>
                </a:xfrm>
                <a:custGeom>
                  <a:rect b="b" l="l" r="r" t="t"/>
                  <a:pathLst>
                    <a:path extrusionOk="0" h="2056" w="2004">
                      <a:moveTo>
                        <a:pt x="309" y="0"/>
                      </a:moveTo>
                      <a:lnTo>
                        <a:pt x="180" y="309"/>
                      </a:lnTo>
                      <a:lnTo>
                        <a:pt x="77" y="642"/>
                      </a:lnTo>
                      <a:lnTo>
                        <a:pt x="26" y="976"/>
                      </a:lnTo>
                      <a:lnTo>
                        <a:pt x="0" y="1336"/>
                      </a:lnTo>
                      <a:lnTo>
                        <a:pt x="26" y="1696"/>
                      </a:lnTo>
                      <a:lnTo>
                        <a:pt x="103" y="2055"/>
                      </a:lnTo>
                      <a:lnTo>
                        <a:pt x="694" y="2055"/>
                      </a:lnTo>
                      <a:lnTo>
                        <a:pt x="797" y="2029"/>
                      </a:lnTo>
                      <a:lnTo>
                        <a:pt x="899" y="2004"/>
                      </a:lnTo>
                      <a:lnTo>
                        <a:pt x="976" y="1952"/>
                      </a:lnTo>
                      <a:lnTo>
                        <a:pt x="1054" y="1901"/>
                      </a:lnTo>
                      <a:lnTo>
                        <a:pt x="1105" y="1824"/>
                      </a:lnTo>
                      <a:lnTo>
                        <a:pt x="1156" y="1747"/>
                      </a:lnTo>
                      <a:lnTo>
                        <a:pt x="1182" y="1644"/>
                      </a:lnTo>
                      <a:lnTo>
                        <a:pt x="1208" y="1541"/>
                      </a:lnTo>
                      <a:lnTo>
                        <a:pt x="1208" y="1285"/>
                      </a:lnTo>
                      <a:lnTo>
                        <a:pt x="1208" y="1182"/>
                      </a:lnTo>
                      <a:lnTo>
                        <a:pt x="1233" y="1105"/>
                      </a:lnTo>
                      <a:lnTo>
                        <a:pt x="1285" y="1002"/>
                      </a:lnTo>
                      <a:lnTo>
                        <a:pt x="1336" y="925"/>
                      </a:lnTo>
                      <a:lnTo>
                        <a:pt x="1413" y="874"/>
                      </a:lnTo>
                      <a:lnTo>
                        <a:pt x="1490" y="822"/>
                      </a:lnTo>
                      <a:lnTo>
                        <a:pt x="1593" y="797"/>
                      </a:lnTo>
                      <a:lnTo>
                        <a:pt x="1696" y="797"/>
                      </a:lnTo>
                      <a:lnTo>
                        <a:pt x="1824" y="771"/>
                      </a:lnTo>
                      <a:lnTo>
                        <a:pt x="1901" y="694"/>
                      </a:lnTo>
                      <a:lnTo>
                        <a:pt x="1978" y="617"/>
                      </a:lnTo>
                      <a:lnTo>
                        <a:pt x="2004" y="488"/>
                      </a:lnTo>
                      <a:lnTo>
                        <a:pt x="2004" y="411"/>
                      </a:lnTo>
                      <a:lnTo>
                        <a:pt x="1978" y="309"/>
                      </a:lnTo>
                      <a:lnTo>
                        <a:pt x="1978" y="257"/>
                      </a:lnTo>
                      <a:lnTo>
                        <a:pt x="1875" y="129"/>
                      </a:lnTo>
                      <a:lnTo>
                        <a:pt x="1747" y="26"/>
                      </a:lnTo>
                      <a:lnTo>
                        <a:pt x="1696" y="26"/>
                      </a:lnTo>
                      <a:lnTo>
                        <a:pt x="1619"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7" name="Google Shape;1317;p30"/>
                <p:cNvSpPr/>
                <p:nvPr/>
              </p:nvSpPr>
              <p:spPr>
                <a:xfrm>
                  <a:off x="5888671" y="3665838"/>
                  <a:ext cx="179261" cy="253721"/>
                </a:xfrm>
                <a:custGeom>
                  <a:rect b="b" l="l" r="r" t="t"/>
                  <a:pathLst>
                    <a:path extrusionOk="0" h="4290" w="3031">
                      <a:moveTo>
                        <a:pt x="0" y="0"/>
                      </a:moveTo>
                      <a:lnTo>
                        <a:pt x="0" y="1850"/>
                      </a:lnTo>
                      <a:lnTo>
                        <a:pt x="0" y="1927"/>
                      </a:lnTo>
                      <a:lnTo>
                        <a:pt x="26" y="2004"/>
                      </a:lnTo>
                      <a:lnTo>
                        <a:pt x="129" y="2132"/>
                      </a:lnTo>
                      <a:lnTo>
                        <a:pt x="257" y="2209"/>
                      </a:lnTo>
                      <a:lnTo>
                        <a:pt x="334" y="2235"/>
                      </a:lnTo>
                      <a:lnTo>
                        <a:pt x="411" y="2261"/>
                      </a:lnTo>
                      <a:lnTo>
                        <a:pt x="488" y="2261"/>
                      </a:lnTo>
                      <a:lnTo>
                        <a:pt x="565" y="2286"/>
                      </a:lnTo>
                      <a:lnTo>
                        <a:pt x="694" y="2363"/>
                      </a:lnTo>
                      <a:lnTo>
                        <a:pt x="771" y="2492"/>
                      </a:lnTo>
                      <a:lnTo>
                        <a:pt x="796" y="2569"/>
                      </a:lnTo>
                      <a:lnTo>
                        <a:pt x="796" y="2646"/>
                      </a:lnTo>
                      <a:lnTo>
                        <a:pt x="796" y="3725"/>
                      </a:lnTo>
                      <a:lnTo>
                        <a:pt x="822" y="3827"/>
                      </a:lnTo>
                      <a:lnTo>
                        <a:pt x="848" y="3956"/>
                      </a:lnTo>
                      <a:lnTo>
                        <a:pt x="899" y="4033"/>
                      </a:lnTo>
                      <a:lnTo>
                        <a:pt x="976" y="4136"/>
                      </a:lnTo>
                      <a:lnTo>
                        <a:pt x="1053" y="4213"/>
                      </a:lnTo>
                      <a:lnTo>
                        <a:pt x="1156" y="4264"/>
                      </a:lnTo>
                      <a:lnTo>
                        <a:pt x="1259" y="4290"/>
                      </a:lnTo>
                      <a:lnTo>
                        <a:pt x="1516" y="4290"/>
                      </a:lnTo>
                      <a:lnTo>
                        <a:pt x="1618" y="4264"/>
                      </a:lnTo>
                      <a:lnTo>
                        <a:pt x="1721" y="4213"/>
                      </a:lnTo>
                      <a:lnTo>
                        <a:pt x="1798" y="4136"/>
                      </a:lnTo>
                      <a:lnTo>
                        <a:pt x="1875" y="4033"/>
                      </a:lnTo>
                      <a:lnTo>
                        <a:pt x="1926" y="3956"/>
                      </a:lnTo>
                      <a:lnTo>
                        <a:pt x="1952" y="3827"/>
                      </a:lnTo>
                      <a:lnTo>
                        <a:pt x="1978" y="3725"/>
                      </a:lnTo>
                      <a:lnTo>
                        <a:pt x="2004" y="3596"/>
                      </a:lnTo>
                      <a:lnTo>
                        <a:pt x="2055" y="3494"/>
                      </a:lnTo>
                      <a:lnTo>
                        <a:pt x="2158" y="3416"/>
                      </a:lnTo>
                      <a:lnTo>
                        <a:pt x="2286" y="3391"/>
                      </a:lnTo>
                      <a:lnTo>
                        <a:pt x="3031" y="3391"/>
                      </a:lnTo>
                      <a:lnTo>
                        <a:pt x="3031" y="3134"/>
                      </a:lnTo>
                      <a:lnTo>
                        <a:pt x="3031" y="2800"/>
                      </a:lnTo>
                      <a:lnTo>
                        <a:pt x="2980" y="2517"/>
                      </a:lnTo>
                      <a:lnTo>
                        <a:pt x="2903" y="2209"/>
                      </a:lnTo>
                      <a:lnTo>
                        <a:pt x="2800" y="1927"/>
                      </a:lnTo>
                      <a:lnTo>
                        <a:pt x="2671" y="1670"/>
                      </a:lnTo>
                      <a:lnTo>
                        <a:pt x="2517" y="1413"/>
                      </a:lnTo>
                      <a:lnTo>
                        <a:pt x="2337" y="1156"/>
                      </a:lnTo>
                      <a:lnTo>
                        <a:pt x="2158" y="951"/>
                      </a:lnTo>
                      <a:lnTo>
                        <a:pt x="1926" y="745"/>
                      </a:lnTo>
                      <a:lnTo>
                        <a:pt x="1695" y="565"/>
                      </a:lnTo>
                      <a:lnTo>
                        <a:pt x="1438" y="411"/>
                      </a:lnTo>
                      <a:lnTo>
                        <a:pt x="1182" y="283"/>
                      </a:lnTo>
                      <a:lnTo>
                        <a:pt x="899" y="154"/>
                      </a:lnTo>
                      <a:lnTo>
                        <a:pt x="617" y="77"/>
                      </a:lnTo>
                      <a:lnTo>
                        <a:pt x="308" y="26"/>
                      </a:lnTo>
                      <a:lnTo>
                        <a:pt x="0" y="0"/>
                      </a:ln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8" name="Google Shape;1318;p30"/>
                <p:cNvSpPr/>
                <p:nvPr/>
              </p:nvSpPr>
              <p:spPr>
                <a:xfrm>
                  <a:off x="5618273" y="4229417"/>
                  <a:ext cx="215752" cy="74520"/>
                </a:xfrm>
                <a:custGeom>
                  <a:rect b="b" l="l" r="r" t="t"/>
                  <a:pathLst>
                    <a:path extrusionOk="0" h="1260" w="3648">
                      <a:moveTo>
                        <a:pt x="77" y="1"/>
                      </a:moveTo>
                      <a:lnTo>
                        <a:pt x="26" y="26"/>
                      </a:lnTo>
                      <a:lnTo>
                        <a:pt x="0" y="78"/>
                      </a:lnTo>
                      <a:lnTo>
                        <a:pt x="0" y="129"/>
                      </a:lnTo>
                      <a:lnTo>
                        <a:pt x="0" y="1259"/>
                      </a:lnTo>
                      <a:lnTo>
                        <a:pt x="3647" y="1259"/>
                      </a:lnTo>
                      <a:lnTo>
                        <a:pt x="3647" y="129"/>
                      </a:lnTo>
                      <a:lnTo>
                        <a:pt x="3647" y="78"/>
                      </a:lnTo>
                      <a:lnTo>
                        <a:pt x="3596" y="26"/>
                      </a:lnTo>
                      <a:lnTo>
                        <a:pt x="3545"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19" name="Google Shape;1319;p30"/>
                <p:cNvSpPr/>
                <p:nvPr/>
              </p:nvSpPr>
              <p:spPr>
                <a:xfrm>
                  <a:off x="5932673" y="4229417"/>
                  <a:ext cx="217290" cy="74520"/>
                </a:xfrm>
                <a:custGeom>
                  <a:rect b="b" l="l" r="r" t="t"/>
                  <a:pathLst>
                    <a:path extrusionOk="0" h="1260" w="3674">
                      <a:moveTo>
                        <a:pt x="104" y="1"/>
                      </a:moveTo>
                      <a:lnTo>
                        <a:pt x="52" y="26"/>
                      </a:lnTo>
                      <a:lnTo>
                        <a:pt x="27" y="78"/>
                      </a:lnTo>
                      <a:lnTo>
                        <a:pt x="1" y="129"/>
                      </a:lnTo>
                      <a:lnTo>
                        <a:pt x="1" y="1259"/>
                      </a:lnTo>
                      <a:lnTo>
                        <a:pt x="3674" y="1259"/>
                      </a:lnTo>
                      <a:lnTo>
                        <a:pt x="3674" y="129"/>
                      </a:lnTo>
                      <a:lnTo>
                        <a:pt x="3648" y="78"/>
                      </a:lnTo>
                      <a:lnTo>
                        <a:pt x="3623" y="26"/>
                      </a:lnTo>
                      <a:lnTo>
                        <a:pt x="3571"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grpSp>
        <p:grpSp>
          <p:nvGrpSpPr>
            <p:cNvPr id="1320" name="Google Shape;1320;p30"/>
            <p:cNvGrpSpPr/>
            <p:nvPr/>
          </p:nvGrpSpPr>
          <p:grpSpPr>
            <a:xfrm>
              <a:off x="4099161" y="992968"/>
              <a:ext cx="596333" cy="853818"/>
              <a:chOff x="4251063" y="1228650"/>
              <a:chExt cx="621257" cy="857468"/>
            </a:xfrm>
          </p:grpSpPr>
          <p:sp>
            <p:nvSpPr>
              <p:cNvPr id="1321" name="Google Shape;1321;p30"/>
              <p:cNvSpPr/>
              <p:nvPr/>
            </p:nvSpPr>
            <p:spPr>
              <a:xfrm>
                <a:off x="4251063" y="1228650"/>
                <a:ext cx="621257" cy="688417"/>
              </a:xfrm>
              <a:custGeom>
                <a:rect b="b" l="l" r="r" t="t"/>
                <a:pathLst>
                  <a:path extrusionOk="0" h="8682" w="7835">
                    <a:moveTo>
                      <a:pt x="3725" y="0"/>
                    </a:moveTo>
                    <a:lnTo>
                      <a:pt x="3545" y="26"/>
                    </a:lnTo>
                    <a:lnTo>
                      <a:pt x="3365" y="77"/>
                    </a:lnTo>
                    <a:lnTo>
                      <a:pt x="3211" y="154"/>
                    </a:lnTo>
                    <a:lnTo>
                      <a:pt x="3032" y="231"/>
                    </a:lnTo>
                    <a:lnTo>
                      <a:pt x="2903" y="334"/>
                    </a:lnTo>
                    <a:lnTo>
                      <a:pt x="2749" y="437"/>
                    </a:lnTo>
                    <a:lnTo>
                      <a:pt x="2621" y="565"/>
                    </a:lnTo>
                    <a:lnTo>
                      <a:pt x="2518" y="719"/>
                    </a:lnTo>
                    <a:lnTo>
                      <a:pt x="2389" y="873"/>
                    </a:lnTo>
                    <a:lnTo>
                      <a:pt x="2312" y="1028"/>
                    </a:lnTo>
                    <a:lnTo>
                      <a:pt x="2235" y="1207"/>
                    </a:lnTo>
                    <a:lnTo>
                      <a:pt x="2184" y="1387"/>
                    </a:lnTo>
                    <a:lnTo>
                      <a:pt x="2133" y="1593"/>
                    </a:lnTo>
                    <a:lnTo>
                      <a:pt x="2107" y="1772"/>
                    </a:lnTo>
                    <a:lnTo>
                      <a:pt x="2081" y="1978"/>
                    </a:lnTo>
                    <a:lnTo>
                      <a:pt x="2081" y="2004"/>
                    </a:lnTo>
                    <a:lnTo>
                      <a:pt x="1799" y="2183"/>
                    </a:lnTo>
                    <a:lnTo>
                      <a:pt x="1516" y="2415"/>
                    </a:lnTo>
                    <a:lnTo>
                      <a:pt x="1259" y="2671"/>
                    </a:lnTo>
                    <a:lnTo>
                      <a:pt x="1054" y="2980"/>
                    </a:lnTo>
                    <a:lnTo>
                      <a:pt x="900" y="3313"/>
                    </a:lnTo>
                    <a:lnTo>
                      <a:pt x="771" y="3673"/>
                    </a:lnTo>
                    <a:lnTo>
                      <a:pt x="694" y="4033"/>
                    </a:lnTo>
                    <a:lnTo>
                      <a:pt x="668" y="4444"/>
                    </a:lnTo>
                    <a:lnTo>
                      <a:pt x="668" y="4778"/>
                    </a:lnTo>
                    <a:lnTo>
                      <a:pt x="746" y="5137"/>
                    </a:lnTo>
                    <a:lnTo>
                      <a:pt x="591" y="5266"/>
                    </a:lnTo>
                    <a:lnTo>
                      <a:pt x="437" y="5445"/>
                    </a:lnTo>
                    <a:lnTo>
                      <a:pt x="309" y="5625"/>
                    </a:lnTo>
                    <a:lnTo>
                      <a:pt x="206" y="5805"/>
                    </a:lnTo>
                    <a:lnTo>
                      <a:pt x="129" y="6036"/>
                    </a:lnTo>
                    <a:lnTo>
                      <a:pt x="52" y="6242"/>
                    </a:lnTo>
                    <a:lnTo>
                      <a:pt x="26" y="6473"/>
                    </a:lnTo>
                    <a:lnTo>
                      <a:pt x="1" y="6730"/>
                    </a:lnTo>
                    <a:lnTo>
                      <a:pt x="1" y="6909"/>
                    </a:lnTo>
                    <a:lnTo>
                      <a:pt x="26" y="7115"/>
                    </a:lnTo>
                    <a:lnTo>
                      <a:pt x="78" y="7295"/>
                    </a:lnTo>
                    <a:lnTo>
                      <a:pt x="155" y="7475"/>
                    </a:lnTo>
                    <a:lnTo>
                      <a:pt x="232" y="7654"/>
                    </a:lnTo>
                    <a:lnTo>
                      <a:pt x="309" y="7808"/>
                    </a:lnTo>
                    <a:lnTo>
                      <a:pt x="412" y="7963"/>
                    </a:lnTo>
                    <a:lnTo>
                      <a:pt x="540" y="8117"/>
                    </a:lnTo>
                    <a:lnTo>
                      <a:pt x="668" y="8245"/>
                    </a:lnTo>
                    <a:lnTo>
                      <a:pt x="797" y="8348"/>
                    </a:lnTo>
                    <a:lnTo>
                      <a:pt x="951" y="8451"/>
                    </a:lnTo>
                    <a:lnTo>
                      <a:pt x="1105" y="8528"/>
                    </a:lnTo>
                    <a:lnTo>
                      <a:pt x="1259" y="8605"/>
                    </a:lnTo>
                    <a:lnTo>
                      <a:pt x="1439" y="8656"/>
                    </a:lnTo>
                    <a:lnTo>
                      <a:pt x="1619" y="8682"/>
                    </a:lnTo>
                    <a:lnTo>
                      <a:pt x="6191" y="8682"/>
                    </a:lnTo>
                    <a:lnTo>
                      <a:pt x="6371" y="8656"/>
                    </a:lnTo>
                    <a:lnTo>
                      <a:pt x="6550" y="8605"/>
                    </a:lnTo>
                    <a:lnTo>
                      <a:pt x="6730" y="8528"/>
                    </a:lnTo>
                    <a:lnTo>
                      <a:pt x="6884" y="8451"/>
                    </a:lnTo>
                    <a:lnTo>
                      <a:pt x="7038" y="8348"/>
                    </a:lnTo>
                    <a:lnTo>
                      <a:pt x="7167" y="8245"/>
                    </a:lnTo>
                    <a:lnTo>
                      <a:pt x="7295" y="8117"/>
                    </a:lnTo>
                    <a:lnTo>
                      <a:pt x="7398" y="7963"/>
                    </a:lnTo>
                    <a:lnTo>
                      <a:pt x="7526" y="7808"/>
                    </a:lnTo>
                    <a:lnTo>
                      <a:pt x="7604" y="7654"/>
                    </a:lnTo>
                    <a:lnTo>
                      <a:pt x="7681" y="7475"/>
                    </a:lnTo>
                    <a:lnTo>
                      <a:pt x="7732" y="7295"/>
                    </a:lnTo>
                    <a:lnTo>
                      <a:pt x="7783" y="7115"/>
                    </a:lnTo>
                    <a:lnTo>
                      <a:pt x="7809" y="6909"/>
                    </a:lnTo>
                    <a:lnTo>
                      <a:pt x="7835" y="6730"/>
                    </a:lnTo>
                    <a:lnTo>
                      <a:pt x="7809" y="6473"/>
                    </a:lnTo>
                    <a:lnTo>
                      <a:pt x="7783" y="6242"/>
                    </a:lnTo>
                    <a:lnTo>
                      <a:pt x="7706" y="6036"/>
                    </a:lnTo>
                    <a:lnTo>
                      <a:pt x="7629" y="5805"/>
                    </a:lnTo>
                    <a:lnTo>
                      <a:pt x="7526" y="5625"/>
                    </a:lnTo>
                    <a:lnTo>
                      <a:pt x="7398" y="5445"/>
                    </a:lnTo>
                    <a:lnTo>
                      <a:pt x="7244" y="5266"/>
                    </a:lnTo>
                    <a:lnTo>
                      <a:pt x="7090" y="5137"/>
                    </a:lnTo>
                    <a:lnTo>
                      <a:pt x="7141" y="4778"/>
                    </a:lnTo>
                    <a:lnTo>
                      <a:pt x="7167" y="4444"/>
                    </a:lnTo>
                    <a:lnTo>
                      <a:pt x="7141" y="4033"/>
                    </a:lnTo>
                    <a:lnTo>
                      <a:pt x="7064" y="3673"/>
                    </a:lnTo>
                    <a:lnTo>
                      <a:pt x="6936" y="3313"/>
                    </a:lnTo>
                    <a:lnTo>
                      <a:pt x="6756" y="2980"/>
                    </a:lnTo>
                    <a:lnTo>
                      <a:pt x="6550" y="2671"/>
                    </a:lnTo>
                    <a:lnTo>
                      <a:pt x="6319" y="2415"/>
                    </a:lnTo>
                    <a:lnTo>
                      <a:pt x="6037" y="2183"/>
                    </a:lnTo>
                    <a:lnTo>
                      <a:pt x="5729" y="2004"/>
                    </a:lnTo>
                    <a:lnTo>
                      <a:pt x="5729" y="1978"/>
                    </a:lnTo>
                    <a:lnTo>
                      <a:pt x="5729" y="1772"/>
                    </a:lnTo>
                    <a:lnTo>
                      <a:pt x="5703" y="1593"/>
                    </a:lnTo>
                    <a:lnTo>
                      <a:pt x="5651" y="1387"/>
                    </a:lnTo>
                    <a:lnTo>
                      <a:pt x="5600" y="1207"/>
                    </a:lnTo>
                    <a:lnTo>
                      <a:pt x="5523" y="1028"/>
                    </a:lnTo>
                    <a:lnTo>
                      <a:pt x="5420" y="873"/>
                    </a:lnTo>
                    <a:lnTo>
                      <a:pt x="5318" y="719"/>
                    </a:lnTo>
                    <a:lnTo>
                      <a:pt x="5189" y="565"/>
                    </a:lnTo>
                    <a:lnTo>
                      <a:pt x="5061" y="437"/>
                    </a:lnTo>
                    <a:lnTo>
                      <a:pt x="4932" y="334"/>
                    </a:lnTo>
                    <a:lnTo>
                      <a:pt x="4778" y="231"/>
                    </a:lnTo>
                    <a:lnTo>
                      <a:pt x="4624" y="154"/>
                    </a:lnTo>
                    <a:lnTo>
                      <a:pt x="4444" y="77"/>
                    </a:lnTo>
                    <a:lnTo>
                      <a:pt x="4290" y="26"/>
                    </a:lnTo>
                    <a:lnTo>
                      <a:pt x="4110" y="0"/>
                    </a:ln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22" name="Google Shape;1322;p30"/>
              <p:cNvSpPr/>
              <p:nvPr/>
            </p:nvSpPr>
            <p:spPr>
              <a:xfrm>
                <a:off x="4526048" y="1442501"/>
                <a:ext cx="69302" cy="643617"/>
              </a:xfrm>
              <a:custGeom>
                <a:rect b="b" l="l" r="r" t="t"/>
                <a:pathLst>
                  <a:path extrusionOk="0" h="8117" w="874">
                    <a:moveTo>
                      <a:pt x="360" y="0"/>
                    </a:moveTo>
                    <a:lnTo>
                      <a:pt x="283" y="26"/>
                    </a:lnTo>
                    <a:lnTo>
                      <a:pt x="206" y="77"/>
                    </a:lnTo>
                    <a:lnTo>
                      <a:pt x="129" y="128"/>
                    </a:lnTo>
                    <a:lnTo>
                      <a:pt x="77" y="180"/>
                    </a:lnTo>
                    <a:lnTo>
                      <a:pt x="52" y="257"/>
                    </a:lnTo>
                    <a:lnTo>
                      <a:pt x="26" y="334"/>
                    </a:lnTo>
                    <a:lnTo>
                      <a:pt x="0" y="437"/>
                    </a:lnTo>
                    <a:lnTo>
                      <a:pt x="0" y="7962"/>
                    </a:lnTo>
                    <a:lnTo>
                      <a:pt x="26" y="8014"/>
                    </a:lnTo>
                    <a:lnTo>
                      <a:pt x="52" y="8065"/>
                    </a:lnTo>
                    <a:lnTo>
                      <a:pt x="103" y="8091"/>
                    </a:lnTo>
                    <a:lnTo>
                      <a:pt x="154" y="8117"/>
                    </a:lnTo>
                    <a:lnTo>
                      <a:pt x="719" y="8117"/>
                    </a:lnTo>
                    <a:lnTo>
                      <a:pt x="796" y="8091"/>
                    </a:lnTo>
                    <a:lnTo>
                      <a:pt x="822" y="8065"/>
                    </a:lnTo>
                    <a:lnTo>
                      <a:pt x="873" y="8014"/>
                    </a:lnTo>
                    <a:lnTo>
                      <a:pt x="873" y="7962"/>
                    </a:lnTo>
                    <a:lnTo>
                      <a:pt x="873" y="437"/>
                    </a:lnTo>
                    <a:lnTo>
                      <a:pt x="873" y="334"/>
                    </a:lnTo>
                    <a:lnTo>
                      <a:pt x="848" y="257"/>
                    </a:lnTo>
                    <a:lnTo>
                      <a:pt x="796" y="180"/>
                    </a:lnTo>
                    <a:lnTo>
                      <a:pt x="745" y="128"/>
                    </a:lnTo>
                    <a:lnTo>
                      <a:pt x="694" y="77"/>
                    </a:lnTo>
                    <a:lnTo>
                      <a:pt x="617" y="26"/>
                    </a:lnTo>
                    <a:lnTo>
                      <a:pt x="540" y="0"/>
                    </a:lnTo>
                    <a:close/>
                  </a:path>
                </a:pathLst>
              </a:custGeom>
              <a:solidFill>
                <a:srgbClr val="D79B7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23" name="Google Shape;1323;p30"/>
              <p:cNvSpPr/>
              <p:nvPr/>
            </p:nvSpPr>
            <p:spPr>
              <a:xfrm>
                <a:off x="4426219" y="1540189"/>
                <a:ext cx="122269" cy="91741"/>
              </a:xfrm>
              <a:custGeom>
                <a:rect b="b" l="l" r="r" t="t"/>
                <a:pathLst>
                  <a:path extrusionOk="0" h="1157" w="1542">
                    <a:moveTo>
                      <a:pt x="52" y="1"/>
                    </a:moveTo>
                    <a:lnTo>
                      <a:pt x="26" y="52"/>
                    </a:lnTo>
                    <a:lnTo>
                      <a:pt x="1" y="104"/>
                    </a:lnTo>
                    <a:lnTo>
                      <a:pt x="1" y="181"/>
                    </a:lnTo>
                    <a:lnTo>
                      <a:pt x="26" y="232"/>
                    </a:lnTo>
                    <a:lnTo>
                      <a:pt x="52" y="283"/>
                    </a:lnTo>
                    <a:lnTo>
                      <a:pt x="1285" y="1131"/>
                    </a:lnTo>
                    <a:lnTo>
                      <a:pt x="1362" y="1157"/>
                    </a:lnTo>
                    <a:lnTo>
                      <a:pt x="1439" y="1131"/>
                    </a:lnTo>
                    <a:lnTo>
                      <a:pt x="1516" y="1080"/>
                    </a:lnTo>
                    <a:lnTo>
                      <a:pt x="1542" y="1028"/>
                    </a:lnTo>
                    <a:lnTo>
                      <a:pt x="1542" y="977"/>
                    </a:lnTo>
                    <a:lnTo>
                      <a:pt x="1516" y="900"/>
                    </a:lnTo>
                    <a:lnTo>
                      <a:pt x="1465" y="874"/>
                    </a:lnTo>
                    <a:lnTo>
                      <a:pt x="232" y="27"/>
                    </a:lnTo>
                    <a:lnTo>
                      <a:pt x="180" y="1"/>
                    </a:lnTo>
                    <a:close/>
                  </a:path>
                </a:pathLst>
              </a:custGeom>
              <a:solidFill>
                <a:srgbClr val="D79B7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1324" name="Google Shape;1324;p30"/>
              <p:cNvSpPr/>
              <p:nvPr/>
            </p:nvSpPr>
            <p:spPr>
              <a:xfrm>
                <a:off x="4574892" y="1699091"/>
                <a:ext cx="122269" cy="93724"/>
              </a:xfrm>
              <a:custGeom>
                <a:rect b="b" l="l" r="r" t="t"/>
                <a:pathLst>
                  <a:path extrusionOk="0" h="1182" w="1542">
                    <a:moveTo>
                      <a:pt x="1336" y="0"/>
                    </a:moveTo>
                    <a:lnTo>
                      <a:pt x="1285" y="26"/>
                    </a:lnTo>
                    <a:lnTo>
                      <a:pt x="52" y="874"/>
                    </a:lnTo>
                    <a:lnTo>
                      <a:pt x="26" y="925"/>
                    </a:lnTo>
                    <a:lnTo>
                      <a:pt x="1" y="976"/>
                    </a:lnTo>
                    <a:lnTo>
                      <a:pt x="1" y="1053"/>
                    </a:lnTo>
                    <a:lnTo>
                      <a:pt x="26" y="1105"/>
                    </a:lnTo>
                    <a:lnTo>
                      <a:pt x="78" y="1156"/>
                    </a:lnTo>
                    <a:lnTo>
                      <a:pt x="155" y="1182"/>
                    </a:lnTo>
                    <a:lnTo>
                      <a:pt x="257" y="1156"/>
                    </a:lnTo>
                    <a:lnTo>
                      <a:pt x="1465" y="309"/>
                    </a:lnTo>
                    <a:lnTo>
                      <a:pt x="1516" y="257"/>
                    </a:lnTo>
                    <a:lnTo>
                      <a:pt x="1542" y="206"/>
                    </a:lnTo>
                    <a:lnTo>
                      <a:pt x="1542" y="129"/>
                    </a:lnTo>
                    <a:lnTo>
                      <a:pt x="1516" y="77"/>
                    </a:lnTo>
                    <a:lnTo>
                      <a:pt x="1465" y="26"/>
                    </a:lnTo>
                    <a:lnTo>
                      <a:pt x="1413" y="0"/>
                    </a:lnTo>
                    <a:close/>
                  </a:path>
                </a:pathLst>
              </a:custGeom>
              <a:solidFill>
                <a:srgbClr val="D79B7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grpSp>
        <p:sp>
          <p:nvSpPr>
            <p:cNvPr id="1325" name="Google Shape;1325;p30"/>
            <p:cNvSpPr txBox="1"/>
            <p:nvPr/>
          </p:nvSpPr>
          <p:spPr>
            <a:xfrm>
              <a:off x="2369996" y="1765213"/>
              <a:ext cx="1406518" cy="569233"/>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chemeClr val="lt1"/>
                  </a:solidFill>
                  <a:latin typeface="Arial"/>
                  <a:ea typeface="Arial"/>
                  <a:cs typeface="Arial"/>
                  <a:sym typeface="Arial"/>
                </a:rPr>
                <a:t>Improve productivity</a:t>
              </a:r>
              <a:endParaRPr/>
            </a:p>
          </p:txBody>
        </p:sp>
        <p:sp>
          <p:nvSpPr>
            <p:cNvPr id="1326" name="Google Shape;1326;p30"/>
            <p:cNvSpPr txBox="1"/>
            <p:nvPr/>
          </p:nvSpPr>
          <p:spPr>
            <a:xfrm>
              <a:off x="3799166" y="2441706"/>
              <a:ext cx="1210601" cy="105632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chemeClr val="lt1"/>
                  </a:solidFill>
                  <a:latin typeface="Arial"/>
                  <a:ea typeface="Arial"/>
                  <a:cs typeface="Arial"/>
                  <a:sym typeface="Arial"/>
                </a:rPr>
                <a:t>Reduce waste and reduce costs</a:t>
              </a:r>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0" name="Shape 1330"/>
        <p:cNvGrpSpPr/>
        <p:nvPr/>
      </p:nvGrpSpPr>
      <p:grpSpPr>
        <a:xfrm>
          <a:off x="0" y="0"/>
          <a:ext cx="0" cy="0"/>
          <a:chOff x="0" y="0"/>
          <a:chExt cx="0" cy="0"/>
        </a:xfrm>
      </p:grpSpPr>
      <p:sp>
        <p:nvSpPr>
          <p:cNvPr id="1331" name="Google Shape;1331;p31"/>
          <p:cNvSpPr txBox="1"/>
          <p:nvPr>
            <p:ph type="title"/>
          </p:nvPr>
        </p:nvSpPr>
        <p:spPr>
          <a:xfrm>
            <a:off x="457200" y="213377"/>
            <a:ext cx="822960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highlight>
                  <a:srgbClr val="FFFF00"/>
                </a:highlight>
              </a:rPr>
              <a:t>EE GOALS </a:t>
            </a:r>
            <a:r>
              <a:rPr lang="en-US" sz="1800">
                <a:solidFill>
                  <a:srgbClr val="327176"/>
                </a:solidFill>
              </a:rPr>
              <a:t>FOR VIETNAMESE INDUSTRIES</a:t>
            </a:r>
            <a:endParaRPr sz="1800">
              <a:solidFill>
                <a:srgbClr val="327176"/>
              </a:solidFill>
            </a:endParaRPr>
          </a:p>
        </p:txBody>
      </p:sp>
      <p:graphicFrame>
        <p:nvGraphicFramePr>
          <p:cNvPr id="1332" name="Google Shape;1332;p31"/>
          <p:cNvGraphicFramePr/>
          <p:nvPr/>
        </p:nvGraphicFramePr>
        <p:xfrm>
          <a:off x="620350" y="797604"/>
          <a:ext cx="3000000" cy="3000000"/>
        </p:xfrm>
        <a:graphic>
          <a:graphicData uri="http://schemas.openxmlformats.org/drawingml/2006/table">
            <a:tbl>
              <a:tblPr>
                <a:gradFill>
                  <a:gsLst>
                    <a:gs pos="0">
                      <a:srgbClr val="B5FAFF"/>
                    </a:gs>
                    <a:gs pos="35000">
                      <a:srgbClr val="CAFAFF"/>
                    </a:gs>
                    <a:gs pos="100000">
                      <a:srgbClr val="E8FDFF"/>
                    </a:gs>
                  </a:gsLst>
                  <a:lin ang="16200000" scaled="0"/>
                </a:gradFill>
                <a:tableStyleId>{701C13BE-8EC2-4C1E-8D2B-44A424F528D7}</a:tableStyleId>
              </a:tblPr>
              <a:tblGrid>
                <a:gridCol w="3656050"/>
                <a:gridCol w="1204950"/>
                <a:gridCol w="1085325"/>
                <a:gridCol w="1068225"/>
                <a:gridCol w="888750"/>
              </a:tblGrid>
              <a:tr h="447475">
                <a:tc rowSpan="2">
                  <a:txBody>
                    <a:bodyPr/>
                    <a:lstStyle/>
                    <a:p>
                      <a:pPr indent="0" lvl="0" marL="0" marR="0" rtl="0" algn="l">
                        <a:lnSpc>
                          <a:spcPct val="100000"/>
                        </a:lnSpc>
                        <a:spcBef>
                          <a:spcPts val="0"/>
                        </a:spcBef>
                        <a:spcAft>
                          <a:spcPts val="0"/>
                        </a:spcAft>
                        <a:buNone/>
                      </a:pPr>
                      <a:r>
                        <a:rPr b="1" lang="en-US" sz="1200" u="none" cap="none" strike="noStrike"/>
                        <a:t>Industrial Sectors</a:t>
                      </a:r>
                      <a:endParaRPr sz="1200" u="none" cap="none" strike="noStrike"/>
                    </a:p>
                  </a:txBody>
                  <a:tcPr marT="39475" marB="39475" marR="78975" marL="78975" anchor="ctr"/>
                </a:tc>
                <a:tc gridSpan="2">
                  <a:txBody>
                    <a:bodyPr/>
                    <a:lstStyle/>
                    <a:p>
                      <a:pPr indent="0" lvl="0" marL="0" marR="0" rtl="0" algn="ctr">
                        <a:lnSpc>
                          <a:spcPct val="100000"/>
                        </a:lnSpc>
                        <a:spcBef>
                          <a:spcPts val="0"/>
                        </a:spcBef>
                        <a:spcAft>
                          <a:spcPts val="0"/>
                        </a:spcAft>
                        <a:buNone/>
                      </a:pPr>
                      <a:r>
                        <a:rPr b="1" lang="en-US" sz="1200" u="none" cap="none" strike="noStrike"/>
                        <a:t>By 2025</a:t>
                      </a:r>
                      <a:endParaRPr sz="1200" u="none" cap="none" strike="noStrike"/>
                    </a:p>
                  </a:txBody>
                  <a:tcPr marT="39475" marB="39475" marR="78975" marL="78975" anchor="ctr"/>
                </a:tc>
                <a:tc hMerge="1"/>
                <a:tc gridSpan="2">
                  <a:txBody>
                    <a:bodyPr/>
                    <a:lstStyle/>
                    <a:p>
                      <a:pPr indent="0" lvl="0" marL="0" marR="0" rtl="0" algn="ctr">
                        <a:lnSpc>
                          <a:spcPct val="100000"/>
                        </a:lnSpc>
                        <a:spcBef>
                          <a:spcPts val="0"/>
                        </a:spcBef>
                        <a:spcAft>
                          <a:spcPts val="0"/>
                        </a:spcAft>
                        <a:buNone/>
                      </a:pPr>
                      <a:r>
                        <a:rPr b="1" lang="en-US" sz="1200" u="none" cap="none" strike="noStrike"/>
                        <a:t>By 2030</a:t>
                      </a:r>
                      <a:endParaRPr sz="1200" u="none" cap="none" strike="noStrike"/>
                    </a:p>
                  </a:txBody>
                  <a:tcPr marT="39475" marB="39475" marR="78975" marL="78975" anchor="ctr"/>
                </a:tc>
                <a:tc hMerge="1"/>
              </a:tr>
              <a:tr h="447475">
                <a:tc vMerge="1"/>
                <a:tc>
                  <a:txBody>
                    <a:bodyPr/>
                    <a:lstStyle/>
                    <a:p>
                      <a:pPr indent="0" lvl="0" marL="0" marR="0" rtl="0" algn="l">
                        <a:lnSpc>
                          <a:spcPct val="100000"/>
                        </a:lnSpc>
                        <a:spcBef>
                          <a:spcPts val="0"/>
                        </a:spcBef>
                        <a:spcAft>
                          <a:spcPts val="0"/>
                        </a:spcAft>
                        <a:buNone/>
                      </a:pPr>
                      <a:r>
                        <a:rPr lang="en-US" sz="1200" u="none" cap="none" strike="noStrike"/>
                        <a:t>From</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To</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From</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To</a:t>
                      </a:r>
                      <a:endParaRPr/>
                    </a:p>
                  </a:txBody>
                  <a:tcPr marT="39475" marB="39475" marR="78975" marL="78975" anchor="ctr"/>
                </a:tc>
              </a:tr>
              <a:tr h="373300">
                <a:tc>
                  <a:txBody>
                    <a:bodyPr/>
                    <a:lstStyle/>
                    <a:p>
                      <a:pPr indent="0" lvl="0" marL="0" marR="0" rtl="0" algn="l">
                        <a:lnSpc>
                          <a:spcPct val="100000"/>
                        </a:lnSpc>
                        <a:spcBef>
                          <a:spcPts val="0"/>
                        </a:spcBef>
                        <a:spcAft>
                          <a:spcPts val="0"/>
                        </a:spcAft>
                        <a:buNone/>
                      </a:pPr>
                      <a:r>
                        <a:rPr b="1" lang="en-US" sz="1200" u="none" cap="none" strike="noStrike"/>
                        <a:t>Steel Industry (%)</a:t>
                      </a:r>
                      <a:endParaRPr sz="1200" u="none" cap="none" strike="noStrike"/>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3</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10</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5</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16.5</a:t>
                      </a:r>
                      <a:endParaRPr/>
                    </a:p>
                  </a:txBody>
                  <a:tcPr marT="39475" marB="39475" marR="78975" marL="78975" anchor="ctr"/>
                </a:tc>
              </a:tr>
              <a:tr h="447475">
                <a:tc>
                  <a:txBody>
                    <a:bodyPr/>
                    <a:lstStyle/>
                    <a:p>
                      <a:pPr indent="0" lvl="0" marL="0" marR="0" rtl="0" algn="l">
                        <a:lnSpc>
                          <a:spcPct val="100000"/>
                        </a:lnSpc>
                        <a:spcBef>
                          <a:spcPts val="0"/>
                        </a:spcBef>
                        <a:spcAft>
                          <a:spcPts val="0"/>
                        </a:spcAft>
                        <a:buNone/>
                      </a:pPr>
                      <a:r>
                        <a:rPr b="1" lang="en-US" sz="1200" u="none" cap="none" strike="noStrike"/>
                        <a:t>Chemical Industry (%)</a:t>
                      </a:r>
                      <a:endParaRPr sz="1200" u="none" cap="none" strike="noStrike"/>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7</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10</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a:t>
                      </a:r>
                      <a:endParaRPr/>
                    </a:p>
                  </a:txBody>
                  <a:tcPr marT="39475" marB="39475" marR="78975" marL="78975" anchor="ctr"/>
                </a:tc>
              </a:tr>
              <a:tr h="495300">
                <a:tc>
                  <a:txBody>
                    <a:bodyPr/>
                    <a:lstStyle/>
                    <a:p>
                      <a:pPr indent="0" lvl="0" marL="0" marR="0" rtl="0" algn="l">
                        <a:lnSpc>
                          <a:spcPct val="100000"/>
                        </a:lnSpc>
                        <a:spcBef>
                          <a:spcPts val="0"/>
                        </a:spcBef>
                        <a:spcAft>
                          <a:spcPts val="0"/>
                        </a:spcAft>
                        <a:buNone/>
                      </a:pPr>
                      <a:r>
                        <a:rPr b="1" lang="en-US" sz="1200" u="none" cap="none" strike="noStrike"/>
                        <a:t>Plastic Manufacturing Industry (%)</a:t>
                      </a:r>
                      <a:endParaRPr sz="1200" u="none" cap="none" strike="noStrike"/>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18</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22.46</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21.55</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24.81</a:t>
                      </a:r>
                      <a:endParaRPr/>
                    </a:p>
                  </a:txBody>
                  <a:tcPr marT="39475" marB="39475" marR="78975" marL="78975" anchor="ctr"/>
                </a:tc>
              </a:tr>
              <a:tr h="263225">
                <a:tc>
                  <a:txBody>
                    <a:bodyPr/>
                    <a:lstStyle/>
                    <a:p>
                      <a:pPr indent="0" lvl="0" marL="0" marR="0" rtl="0" algn="l">
                        <a:lnSpc>
                          <a:spcPct val="100000"/>
                        </a:lnSpc>
                        <a:spcBef>
                          <a:spcPts val="0"/>
                        </a:spcBef>
                        <a:spcAft>
                          <a:spcPts val="0"/>
                        </a:spcAft>
                        <a:buNone/>
                      </a:pPr>
                      <a:r>
                        <a:rPr b="1" lang="en-US" sz="1200" u="none" cap="none" strike="noStrike"/>
                        <a:t>Cement (%)</a:t>
                      </a:r>
                      <a:endParaRPr sz="1200" u="none" cap="none" strike="noStrike"/>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7.5</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10.89</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a:t>
                      </a:r>
                      <a:endParaRPr/>
                    </a:p>
                  </a:txBody>
                  <a:tcPr marT="39475" marB="39475" marR="78975" marL="78975" anchor="ctr"/>
                </a:tc>
              </a:tr>
              <a:tr h="417700">
                <a:tc>
                  <a:txBody>
                    <a:bodyPr/>
                    <a:lstStyle/>
                    <a:p>
                      <a:pPr indent="0" lvl="0" marL="0" marR="0" rtl="0" algn="l">
                        <a:lnSpc>
                          <a:spcPct val="100000"/>
                        </a:lnSpc>
                        <a:spcBef>
                          <a:spcPts val="0"/>
                        </a:spcBef>
                        <a:spcAft>
                          <a:spcPts val="0"/>
                        </a:spcAft>
                        <a:buNone/>
                      </a:pPr>
                      <a:r>
                        <a:rPr b="1" lang="en-US" sz="1200" u="none" cap="none" strike="noStrike"/>
                        <a:t>Textile and Garment (%)</a:t>
                      </a:r>
                      <a:endParaRPr sz="1200" u="none" cap="none" strike="noStrike"/>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5</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6.8</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a:t>
                      </a:r>
                      <a:endParaRPr/>
                    </a:p>
                  </a:txBody>
                  <a:tcPr marT="39475" marB="39475" marR="78975" marL="78975" anchor="ctr"/>
                </a:tc>
              </a:tr>
              <a:tr h="393100">
                <a:tc>
                  <a:txBody>
                    <a:bodyPr/>
                    <a:lstStyle/>
                    <a:p>
                      <a:pPr indent="0" lvl="0" marL="0" marR="0" rtl="0" algn="l">
                        <a:lnSpc>
                          <a:spcPct val="100000"/>
                        </a:lnSpc>
                        <a:spcBef>
                          <a:spcPts val="0"/>
                        </a:spcBef>
                        <a:spcAft>
                          <a:spcPts val="0"/>
                        </a:spcAft>
                        <a:buNone/>
                      </a:pPr>
                      <a:r>
                        <a:rPr b="1" lang="en-US" sz="1200" u="none" cap="none" strike="noStrike"/>
                        <a:t>Alcohol, Beer, and Soft Drinks (%)</a:t>
                      </a:r>
                      <a:endParaRPr sz="1200" u="none" cap="none" strike="noStrike"/>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3</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6.88</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4.6</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8.44</a:t>
                      </a:r>
                      <a:endParaRPr/>
                    </a:p>
                  </a:txBody>
                  <a:tcPr marT="39475" marB="39475" marR="78975" marL="78975" anchor="ctr"/>
                </a:tc>
              </a:tr>
              <a:tr h="263225">
                <a:tc>
                  <a:txBody>
                    <a:bodyPr/>
                    <a:lstStyle/>
                    <a:p>
                      <a:pPr indent="0" lvl="0" marL="0" marR="0" rtl="0" algn="l">
                        <a:lnSpc>
                          <a:spcPct val="100000"/>
                        </a:lnSpc>
                        <a:spcBef>
                          <a:spcPts val="0"/>
                        </a:spcBef>
                        <a:spcAft>
                          <a:spcPts val="0"/>
                        </a:spcAft>
                        <a:buNone/>
                      </a:pPr>
                      <a:r>
                        <a:rPr b="1" lang="en-US" sz="1200" u="none" cap="none" strike="noStrike"/>
                        <a:t>Paper (%)</a:t>
                      </a:r>
                      <a:endParaRPr sz="1200" u="none" cap="none" strike="noStrike"/>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8</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15.8</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9.9</a:t>
                      </a:r>
                      <a:endParaRPr/>
                    </a:p>
                  </a:txBody>
                  <a:tcPr marT="39475" marB="39475" marR="78975" marL="78975" anchor="ctr"/>
                </a:tc>
                <a:tc>
                  <a:txBody>
                    <a:bodyPr/>
                    <a:lstStyle/>
                    <a:p>
                      <a:pPr indent="0" lvl="0" marL="0" marR="0" rtl="0" algn="l">
                        <a:lnSpc>
                          <a:spcPct val="100000"/>
                        </a:lnSpc>
                        <a:spcBef>
                          <a:spcPts val="0"/>
                        </a:spcBef>
                        <a:spcAft>
                          <a:spcPts val="0"/>
                        </a:spcAft>
                        <a:buNone/>
                      </a:pPr>
                      <a:r>
                        <a:rPr lang="en-US" sz="1200" u="none" cap="none" strike="noStrike"/>
                        <a:t>18.48</a:t>
                      </a:r>
                      <a:endParaRPr/>
                    </a:p>
                  </a:txBody>
                  <a:tcPr marT="39475" marB="39475" marR="78975" marL="78975" anchor="ctr"/>
                </a:tc>
              </a:tr>
            </a:tbl>
          </a:graphicData>
        </a:graphic>
      </p:graphicFrame>
      <p:sp>
        <p:nvSpPr>
          <p:cNvPr id="1333" name="Google Shape;1333;p31"/>
          <p:cNvSpPr txBox="1"/>
          <p:nvPr/>
        </p:nvSpPr>
        <p:spPr>
          <a:xfrm>
            <a:off x="2898774" y="4499236"/>
            <a:ext cx="5788026"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Source: DECISION No. 280/QD-TTg on APPROVING THE NATIONAL PROGRAM ON ECONOMICAL AND EFFICIENT USE OF ENERGY FOR THE PERIOD OF 2019 - 2030</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sp>
        <p:nvSpPr>
          <p:cNvPr id="1338" name="Google Shape;1338;p32"/>
          <p:cNvSpPr txBox="1"/>
          <p:nvPr>
            <p:ph type="title"/>
          </p:nvPr>
        </p:nvSpPr>
        <p:spPr>
          <a:xfrm>
            <a:off x="392797" y="274114"/>
            <a:ext cx="840968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FORECASTING ENERGY GROWTH DEMAND OF INDUSTRIAL SEGMENTS</a:t>
            </a:r>
            <a:endParaRPr sz="1800">
              <a:solidFill>
                <a:srgbClr val="327176"/>
              </a:solidFill>
            </a:endParaRPr>
          </a:p>
        </p:txBody>
      </p:sp>
      <p:sp>
        <p:nvSpPr>
          <p:cNvPr id="1339" name="Google Shape;1339;p32"/>
          <p:cNvSpPr txBox="1"/>
          <p:nvPr/>
        </p:nvSpPr>
        <p:spPr>
          <a:xfrm>
            <a:off x="240030" y="887690"/>
            <a:ext cx="3408556" cy="37548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The demand for energy services from 2019 to 2050 is expected to increase on average by </a:t>
            </a:r>
            <a:r>
              <a:rPr b="1" i="0" lang="en-US" sz="1400" u="none" cap="none" strike="noStrike">
                <a:solidFill>
                  <a:srgbClr val="000000"/>
                </a:solidFill>
                <a:latin typeface="Arial"/>
                <a:ea typeface="Arial"/>
                <a:cs typeface="Arial"/>
                <a:sym typeface="Arial"/>
              </a:rPr>
              <a:t>4.2, 5.6, and 6.7 </a:t>
            </a:r>
            <a:r>
              <a:rPr b="0" i="0" lang="en-US" sz="1400" u="none" cap="none" strike="noStrike">
                <a:solidFill>
                  <a:srgbClr val="000000"/>
                </a:solidFill>
                <a:latin typeface="Arial"/>
                <a:ea typeface="Arial"/>
                <a:cs typeface="Arial"/>
                <a:sym typeface="Arial"/>
              </a:rPr>
              <a:t>times under </a:t>
            </a:r>
            <a:r>
              <a:rPr b="0" i="0" lang="en-US" sz="1400" u="none" cap="none" strike="noStrike">
                <a:solidFill>
                  <a:srgbClr val="000000"/>
                </a:solidFill>
                <a:highlight>
                  <a:srgbClr val="FFFF00"/>
                </a:highlight>
                <a:latin typeface="Arial"/>
                <a:ea typeface="Arial"/>
                <a:cs typeface="Arial"/>
                <a:sym typeface="Arial"/>
              </a:rPr>
              <a:t>the </a:t>
            </a:r>
            <a:r>
              <a:rPr b="0" i="0" lang="en-US" sz="1400" u="none" cap="none" strike="noStrike">
                <a:solidFill>
                  <a:srgbClr val="000000"/>
                </a:solidFill>
                <a:latin typeface="Arial"/>
                <a:ea typeface="Arial"/>
                <a:cs typeface="Arial"/>
                <a:sym typeface="Arial"/>
              </a:rPr>
              <a:t>Green Growth (</a:t>
            </a:r>
            <a:r>
              <a:rPr b="0" i="0" lang="en-US" sz="1400" u="none" cap="none" strike="noStrike">
                <a:solidFill>
                  <a:srgbClr val="000000"/>
                </a:solidFill>
                <a:highlight>
                  <a:srgbClr val="FFFF00"/>
                </a:highlight>
                <a:latin typeface="Arial"/>
                <a:ea typeface="Arial"/>
                <a:cs typeface="Arial"/>
                <a:sym typeface="Arial"/>
              </a:rPr>
              <a:t>GG), </a:t>
            </a:r>
            <a:r>
              <a:rPr b="0" i="0" lang="en-US" sz="1400" u="none" cap="none" strike="noStrike">
                <a:solidFill>
                  <a:srgbClr val="000000"/>
                </a:solidFill>
                <a:latin typeface="Arial"/>
                <a:ea typeface="Arial"/>
                <a:cs typeface="Arial"/>
                <a:sym typeface="Arial"/>
              </a:rPr>
              <a:t>Baseline scenario (</a:t>
            </a:r>
            <a:r>
              <a:rPr b="0" i="0" lang="en-US" sz="1400" u="none" cap="none" strike="noStrike">
                <a:solidFill>
                  <a:srgbClr val="000000"/>
                </a:solidFill>
                <a:highlight>
                  <a:srgbClr val="FFFF00"/>
                </a:highlight>
                <a:latin typeface="Arial"/>
                <a:ea typeface="Arial"/>
                <a:cs typeface="Arial"/>
                <a:sym typeface="Arial"/>
              </a:rPr>
              <a:t>BSL), and </a:t>
            </a:r>
            <a:r>
              <a:rPr b="0" i="0" lang="en-US" sz="1400" u="none" cap="none" strike="noStrike">
                <a:solidFill>
                  <a:srgbClr val="000000"/>
                </a:solidFill>
                <a:latin typeface="Arial"/>
                <a:ea typeface="Arial"/>
                <a:cs typeface="Arial"/>
                <a:sym typeface="Arial"/>
              </a:rPr>
              <a:t>Net-zero (</a:t>
            </a:r>
            <a:r>
              <a:rPr b="0" i="0" lang="en-US" sz="1400" u="none" cap="none" strike="noStrike">
                <a:solidFill>
                  <a:srgbClr val="000000"/>
                </a:solidFill>
                <a:highlight>
                  <a:srgbClr val="FFFF00"/>
                </a:highlight>
                <a:latin typeface="Arial"/>
                <a:ea typeface="Arial"/>
                <a:cs typeface="Arial"/>
                <a:sym typeface="Arial"/>
              </a:rPr>
              <a:t>NZ)-GDP</a:t>
            </a:r>
            <a:r>
              <a:rPr b="0" i="0" lang="en-US" sz="1400" u="none" cap="none" strike="noStrike">
                <a:solidFill>
                  <a:srgbClr val="000000"/>
                </a:solidFill>
                <a:latin typeface="Arial"/>
                <a:ea typeface="Arial"/>
                <a:cs typeface="Arial"/>
                <a:sym typeface="Arial"/>
              </a:rPr>
              <a:t>+ scenarios, respectively. The textile and leather sub-sectors represent the average growth of the entire industrial sector across these scenarios.</a:t>
            </a:r>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Electricity becomes the primary energy source used in all scenarios, with its share increasing from 31% in 2019 to 58%-73% by 2050. Biomass energy follows, and by 2050, hydrogen energy is projected to account for 9% of the total energy share.</a:t>
            </a:r>
            <a:endParaRPr/>
          </a:p>
        </p:txBody>
      </p:sp>
      <p:pic>
        <p:nvPicPr>
          <p:cNvPr id="1340" name="Google Shape;1340;p32"/>
          <p:cNvPicPr preferRelativeResize="0"/>
          <p:nvPr/>
        </p:nvPicPr>
        <p:blipFill rotWithShape="1">
          <a:blip r:embed="rId3">
            <a:alphaModFix/>
          </a:blip>
          <a:srcRect b="0" l="0" r="0" t="0"/>
          <a:stretch/>
        </p:blipFill>
        <p:spPr>
          <a:xfrm>
            <a:off x="3648586" y="645514"/>
            <a:ext cx="5153891" cy="365445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4" name="Shape 1344"/>
        <p:cNvGrpSpPr/>
        <p:nvPr/>
      </p:nvGrpSpPr>
      <p:grpSpPr>
        <a:xfrm>
          <a:off x="0" y="0"/>
          <a:ext cx="0" cy="0"/>
          <a:chOff x="0" y="0"/>
          <a:chExt cx="0" cy="0"/>
        </a:xfrm>
      </p:grpSpPr>
      <p:grpSp>
        <p:nvGrpSpPr>
          <p:cNvPr id="1345" name="Google Shape;1345;p33"/>
          <p:cNvGrpSpPr/>
          <p:nvPr/>
        </p:nvGrpSpPr>
        <p:grpSpPr>
          <a:xfrm>
            <a:off x="512557" y="895984"/>
            <a:ext cx="8118886" cy="2241900"/>
            <a:chOff x="512557" y="1809787"/>
            <a:chExt cx="8118886" cy="2241900"/>
          </a:xfrm>
        </p:grpSpPr>
        <p:sp>
          <p:nvSpPr>
            <p:cNvPr id="1346" name="Google Shape;1346;p33"/>
            <p:cNvSpPr/>
            <p:nvPr/>
          </p:nvSpPr>
          <p:spPr>
            <a:xfrm>
              <a:off x="6823043" y="1809787"/>
              <a:ext cx="1808400" cy="2241900"/>
            </a:xfrm>
            <a:prstGeom prst="roundRect">
              <a:avLst>
                <a:gd fmla="val 16667" name="adj"/>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7" name="Google Shape;1347;p33"/>
            <p:cNvSpPr/>
            <p:nvPr/>
          </p:nvSpPr>
          <p:spPr>
            <a:xfrm>
              <a:off x="4719548" y="1809787"/>
              <a:ext cx="1808400" cy="2241900"/>
            </a:xfrm>
            <a:prstGeom prst="roundRect">
              <a:avLst>
                <a:gd fmla="val 16667" name="adj"/>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8" name="Google Shape;1348;p33"/>
            <p:cNvSpPr/>
            <p:nvPr/>
          </p:nvSpPr>
          <p:spPr>
            <a:xfrm>
              <a:off x="2616052" y="1809787"/>
              <a:ext cx="1808400" cy="2241900"/>
            </a:xfrm>
            <a:prstGeom prst="roundRect">
              <a:avLst>
                <a:gd fmla="val 16667"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9" name="Google Shape;1349;p33"/>
            <p:cNvSpPr/>
            <p:nvPr/>
          </p:nvSpPr>
          <p:spPr>
            <a:xfrm>
              <a:off x="512557" y="1809787"/>
              <a:ext cx="1808400" cy="22419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50" name="Google Shape;1350;p33"/>
          <p:cNvGrpSpPr/>
          <p:nvPr/>
        </p:nvGrpSpPr>
        <p:grpSpPr>
          <a:xfrm>
            <a:off x="688297" y="797266"/>
            <a:ext cx="1513913" cy="1948012"/>
            <a:chOff x="703507" y="1592050"/>
            <a:chExt cx="1513913" cy="1948012"/>
          </a:xfrm>
        </p:grpSpPr>
        <p:sp>
          <p:nvSpPr>
            <p:cNvPr id="1351" name="Google Shape;1351;p33"/>
            <p:cNvSpPr/>
            <p:nvPr/>
          </p:nvSpPr>
          <p:spPr>
            <a:xfrm>
              <a:off x="1172400" y="1592050"/>
              <a:ext cx="488700" cy="488700"/>
            </a:xfrm>
            <a:prstGeom prst="ellipse">
              <a:avLst/>
            </a:prstGeom>
            <a:solidFill>
              <a:schemeClr val="accent1"/>
            </a:solidFill>
            <a:ln cap="flat" cmpd="sng" w="38100">
              <a:solidFill>
                <a:srgbClr val="FDFDF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0" i="0" lang="en-US" sz="2100" u="none" cap="none" strike="noStrike">
                  <a:solidFill>
                    <a:schemeClr val="lt1"/>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sp>
          <p:nvSpPr>
            <p:cNvPr id="1352" name="Google Shape;1352;p33"/>
            <p:cNvSpPr txBox="1"/>
            <p:nvPr/>
          </p:nvSpPr>
          <p:spPr>
            <a:xfrm flipH="1">
              <a:off x="703507" y="2642057"/>
              <a:ext cx="1513913" cy="41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DFDFD"/>
                  </a:solidFill>
                  <a:latin typeface="Arial"/>
                  <a:ea typeface="Arial"/>
                  <a:cs typeface="Arial"/>
                  <a:sym typeface="Arial"/>
                </a:rPr>
                <a:t>Solar Energy</a:t>
              </a:r>
              <a:endParaRPr b="1" i="0" sz="1800" u="none" cap="none" strike="noStrike">
                <a:solidFill>
                  <a:srgbClr val="FDFDFD"/>
                </a:solidFill>
                <a:latin typeface="Arial"/>
                <a:ea typeface="Arial"/>
                <a:cs typeface="Arial"/>
                <a:sym typeface="Arial"/>
              </a:endParaRPr>
            </a:p>
          </p:txBody>
        </p:sp>
        <p:sp>
          <p:nvSpPr>
            <p:cNvPr id="1353" name="Google Shape;1353;p33"/>
            <p:cNvSpPr txBox="1"/>
            <p:nvPr/>
          </p:nvSpPr>
          <p:spPr>
            <a:xfrm flipH="1">
              <a:off x="716528" y="3012962"/>
              <a:ext cx="1426500" cy="527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DFDFD"/>
                  </a:solidFill>
                  <a:latin typeface="Arial"/>
                  <a:ea typeface="Arial"/>
                  <a:cs typeface="Arial"/>
                  <a:sym typeface="Arial"/>
                </a:rPr>
                <a:t>Solar power</a:t>
              </a:r>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DFDFD"/>
                  </a:solidFill>
                  <a:latin typeface="Arial"/>
                  <a:ea typeface="Arial"/>
                  <a:cs typeface="Arial"/>
                  <a:sym typeface="Arial"/>
                </a:rPr>
                <a:t>(PV)</a:t>
              </a:r>
              <a:endParaRPr b="0" i="0" sz="1200" u="none" cap="none" strike="noStrike">
                <a:solidFill>
                  <a:srgbClr val="FDFDFD"/>
                </a:solidFill>
                <a:latin typeface="Arial"/>
                <a:ea typeface="Arial"/>
                <a:cs typeface="Arial"/>
                <a:sym typeface="Arial"/>
              </a:endParaRPr>
            </a:p>
          </p:txBody>
        </p:sp>
      </p:grpSp>
      <p:grpSp>
        <p:nvGrpSpPr>
          <p:cNvPr id="1354" name="Google Shape;1354;p33"/>
          <p:cNvGrpSpPr/>
          <p:nvPr/>
        </p:nvGrpSpPr>
        <p:grpSpPr>
          <a:xfrm>
            <a:off x="6829648" y="797266"/>
            <a:ext cx="1808400" cy="1991446"/>
            <a:chOff x="6844858" y="1592050"/>
            <a:chExt cx="1808400" cy="1991446"/>
          </a:xfrm>
        </p:grpSpPr>
        <p:sp>
          <p:nvSpPr>
            <p:cNvPr id="1355" name="Google Shape;1355;p33"/>
            <p:cNvSpPr/>
            <p:nvPr/>
          </p:nvSpPr>
          <p:spPr>
            <a:xfrm>
              <a:off x="7482893" y="1592050"/>
              <a:ext cx="488700" cy="488700"/>
            </a:xfrm>
            <a:prstGeom prst="ellipse">
              <a:avLst/>
            </a:prstGeom>
            <a:solidFill>
              <a:schemeClr val="dk2"/>
            </a:solidFill>
            <a:ln cap="flat" cmpd="sng" w="38100">
              <a:solidFill>
                <a:srgbClr val="FDFDF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100"/>
                <a:buFont typeface="Arial"/>
                <a:buNone/>
              </a:pPr>
              <a:r>
                <a:rPr b="0" i="0" lang="en-US" sz="2100" u="none" cap="none" strike="noStrike">
                  <a:solidFill>
                    <a:schemeClr val="lt1"/>
                  </a:solidFill>
                  <a:latin typeface="Arial"/>
                  <a:ea typeface="Arial"/>
                  <a:cs typeface="Arial"/>
                  <a:sym typeface="Arial"/>
                </a:rPr>
                <a:t>4</a:t>
              </a:r>
              <a:endParaRPr b="0" i="0" sz="1400" u="none" cap="none" strike="noStrike">
                <a:solidFill>
                  <a:srgbClr val="000000"/>
                </a:solidFill>
                <a:latin typeface="Arial"/>
                <a:ea typeface="Arial"/>
                <a:cs typeface="Arial"/>
                <a:sym typeface="Arial"/>
              </a:endParaRPr>
            </a:p>
          </p:txBody>
        </p:sp>
        <p:sp>
          <p:nvSpPr>
            <p:cNvPr id="1356" name="Google Shape;1356;p33"/>
            <p:cNvSpPr txBox="1"/>
            <p:nvPr/>
          </p:nvSpPr>
          <p:spPr>
            <a:xfrm>
              <a:off x="6937104" y="2656833"/>
              <a:ext cx="1527629" cy="41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DFDFD"/>
                  </a:solidFill>
                  <a:latin typeface="Arial"/>
                  <a:ea typeface="Arial"/>
                  <a:cs typeface="Arial"/>
                  <a:sym typeface="Arial"/>
                </a:rPr>
                <a:t>Bio Energy</a:t>
              </a:r>
              <a:endParaRPr b="1" i="0" sz="1800" u="none" cap="none" strike="noStrike">
                <a:solidFill>
                  <a:srgbClr val="FDFDFD"/>
                </a:solidFill>
                <a:latin typeface="Arial"/>
                <a:ea typeface="Arial"/>
                <a:cs typeface="Arial"/>
                <a:sym typeface="Arial"/>
              </a:endParaRPr>
            </a:p>
          </p:txBody>
        </p:sp>
        <p:sp>
          <p:nvSpPr>
            <p:cNvPr id="1357" name="Google Shape;1357;p33"/>
            <p:cNvSpPr txBox="1"/>
            <p:nvPr/>
          </p:nvSpPr>
          <p:spPr>
            <a:xfrm>
              <a:off x="6844858" y="3056396"/>
              <a:ext cx="1808400" cy="527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DFDFD"/>
                  </a:solidFill>
                  <a:latin typeface="Arial"/>
                  <a:ea typeface="Arial"/>
                  <a:cs typeface="Arial"/>
                  <a:sym typeface="Arial"/>
                </a:rPr>
                <a:t>Incineration and treatment of industrial by-products</a:t>
              </a:r>
              <a:endParaRPr b="0" i="0" sz="1200" u="none" cap="none" strike="noStrike">
                <a:solidFill>
                  <a:srgbClr val="FDFDFD"/>
                </a:solidFill>
                <a:latin typeface="Arial"/>
                <a:ea typeface="Arial"/>
                <a:cs typeface="Arial"/>
                <a:sym typeface="Arial"/>
              </a:endParaRPr>
            </a:p>
          </p:txBody>
        </p:sp>
        <p:grpSp>
          <p:nvGrpSpPr>
            <p:cNvPr id="1358" name="Google Shape;1358;p33"/>
            <p:cNvGrpSpPr/>
            <p:nvPr/>
          </p:nvGrpSpPr>
          <p:grpSpPr>
            <a:xfrm>
              <a:off x="7610602" y="2360608"/>
              <a:ext cx="236218" cy="121084"/>
              <a:chOff x="40949" y="5440653"/>
              <a:chExt cx="236218" cy="121084"/>
            </a:xfrm>
          </p:grpSpPr>
          <p:sp>
            <p:nvSpPr>
              <p:cNvPr id="1359" name="Google Shape;1359;p33"/>
              <p:cNvSpPr/>
              <p:nvPr/>
            </p:nvSpPr>
            <p:spPr>
              <a:xfrm>
                <a:off x="236118" y="5547023"/>
                <a:ext cx="40" cy="40"/>
              </a:xfrm>
              <a:custGeom>
                <a:rect b="b" l="l" r="r" t="t"/>
                <a:pathLst>
                  <a:path extrusionOk="0" h="1" w="1">
                    <a:moveTo>
                      <a:pt x="1" y="1"/>
                    </a:moveTo>
                    <a:lnTo>
                      <a:pt x="1" y="1"/>
                    </a:lnTo>
                    <a:lnTo>
                      <a:pt x="1" y="1"/>
                    </a:lnTo>
                    <a:lnTo>
                      <a:pt x="1" y="1"/>
                    </a:lnTo>
                    <a:lnTo>
                      <a:pt x="1" y="1"/>
                    </a:lnTo>
                    <a:lnTo>
                      <a:pt x="1"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0" name="Google Shape;1360;p33"/>
              <p:cNvSpPr/>
              <p:nvPr/>
            </p:nvSpPr>
            <p:spPr>
              <a:xfrm>
                <a:off x="251745" y="5561697"/>
                <a:ext cx="40" cy="40"/>
              </a:xfrm>
              <a:custGeom>
                <a:rect b="b" l="l" r="r" t="t"/>
                <a:pathLst>
                  <a:path extrusionOk="0" h="1" w="1">
                    <a:moveTo>
                      <a:pt x="0" y="0"/>
                    </a:moveTo>
                    <a:lnTo>
                      <a:pt x="0" y="0"/>
                    </a:lnTo>
                    <a:lnTo>
                      <a:pt x="0" y="0"/>
                    </a:lnTo>
                    <a:lnTo>
                      <a:pt x="0" y="0"/>
                    </a:lnTo>
                    <a:lnTo>
                      <a:pt x="0" y="0"/>
                    </a:lnTo>
                    <a:lnTo>
                      <a:pt x="0"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1" name="Google Shape;1361;p33"/>
              <p:cNvSpPr/>
              <p:nvPr/>
            </p:nvSpPr>
            <p:spPr>
              <a:xfrm>
                <a:off x="133675" y="5440653"/>
                <a:ext cx="47830" cy="42991"/>
              </a:xfrm>
              <a:custGeom>
                <a:rect b="b" l="l" r="r" t="t"/>
                <a:pathLst>
                  <a:path extrusionOk="0" h="1084" w="1206">
                    <a:moveTo>
                      <a:pt x="246" y="1"/>
                    </a:moveTo>
                    <a:lnTo>
                      <a:pt x="197" y="26"/>
                    </a:lnTo>
                    <a:lnTo>
                      <a:pt x="74" y="99"/>
                    </a:lnTo>
                    <a:lnTo>
                      <a:pt x="25" y="222"/>
                    </a:lnTo>
                    <a:lnTo>
                      <a:pt x="0" y="370"/>
                    </a:lnTo>
                    <a:lnTo>
                      <a:pt x="25" y="567"/>
                    </a:lnTo>
                    <a:lnTo>
                      <a:pt x="74" y="715"/>
                    </a:lnTo>
                    <a:lnTo>
                      <a:pt x="172" y="838"/>
                    </a:lnTo>
                    <a:lnTo>
                      <a:pt x="295" y="936"/>
                    </a:lnTo>
                    <a:lnTo>
                      <a:pt x="418" y="1010"/>
                    </a:lnTo>
                    <a:lnTo>
                      <a:pt x="517" y="1059"/>
                    </a:lnTo>
                    <a:lnTo>
                      <a:pt x="591" y="1084"/>
                    </a:lnTo>
                    <a:lnTo>
                      <a:pt x="689" y="1059"/>
                    </a:lnTo>
                    <a:lnTo>
                      <a:pt x="787" y="1010"/>
                    </a:lnTo>
                    <a:lnTo>
                      <a:pt x="910" y="936"/>
                    </a:lnTo>
                    <a:lnTo>
                      <a:pt x="1034" y="838"/>
                    </a:lnTo>
                    <a:lnTo>
                      <a:pt x="1132" y="715"/>
                    </a:lnTo>
                    <a:lnTo>
                      <a:pt x="1181" y="567"/>
                    </a:lnTo>
                    <a:lnTo>
                      <a:pt x="1206" y="370"/>
                    </a:lnTo>
                    <a:lnTo>
                      <a:pt x="1181" y="222"/>
                    </a:lnTo>
                    <a:lnTo>
                      <a:pt x="1107" y="99"/>
                    </a:lnTo>
                    <a:lnTo>
                      <a:pt x="1009" y="26"/>
                    </a:lnTo>
                    <a:lnTo>
                      <a:pt x="960" y="1"/>
                    </a:lnTo>
                    <a:lnTo>
                      <a:pt x="787" y="1"/>
                    </a:lnTo>
                    <a:lnTo>
                      <a:pt x="714" y="50"/>
                    </a:lnTo>
                    <a:lnTo>
                      <a:pt x="664" y="99"/>
                    </a:lnTo>
                    <a:lnTo>
                      <a:pt x="591" y="173"/>
                    </a:lnTo>
                    <a:lnTo>
                      <a:pt x="541" y="99"/>
                    </a:lnTo>
                    <a:lnTo>
                      <a:pt x="492" y="50"/>
                    </a:lnTo>
                    <a:lnTo>
                      <a:pt x="418" y="1"/>
                    </a:lnTo>
                    <a:close/>
                  </a:path>
                </a:pathLst>
              </a:custGeom>
              <a:solidFill>
                <a:srgbClr val="FD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2" name="Google Shape;1362;p33"/>
              <p:cNvSpPr/>
              <p:nvPr/>
            </p:nvSpPr>
            <p:spPr>
              <a:xfrm>
                <a:off x="229297" y="5460206"/>
                <a:ext cx="47870" cy="44895"/>
              </a:xfrm>
              <a:custGeom>
                <a:rect b="b" l="l" r="r" t="t"/>
                <a:pathLst>
                  <a:path extrusionOk="0" h="1132" w="1207">
                    <a:moveTo>
                      <a:pt x="370" y="0"/>
                    </a:moveTo>
                    <a:lnTo>
                      <a:pt x="247" y="25"/>
                    </a:lnTo>
                    <a:lnTo>
                      <a:pt x="123" y="98"/>
                    </a:lnTo>
                    <a:lnTo>
                      <a:pt x="50" y="246"/>
                    </a:lnTo>
                    <a:lnTo>
                      <a:pt x="0" y="418"/>
                    </a:lnTo>
                    <a:lnTo>
                      <a:pt x="0" y="591"/>
                    </a:lnTo>
                    <a:lnTo>
                      <a:pt x="50" y="738"/>
                    </a:lnTo>
                    <a:lnTo>
                      <a:pt x="99" y="861"/>
                    </a:lnTo>
                    <a:lnTo>
                      <a:pt x="173" y="984"/>
                    </a:lnTo>
                    <a:lnTo>
                      <a:pt x="247" y="1058"/>
                    </a:lnTo>
                    <a:lnTo>
                      <a:pt x="320" y="1132"/>
                    </a:lnTo>
                    <a:lnTo>
                      <a:pt x="665" y="1132"/>
                    </a:lnTo>
                    <a:lnTo>
                      <a:pt x="812" y="1083"/>
                    </a:lnTo>
                    <a:lnTo>
                      <a:pt x="935" y="1009"/>
                    </a:lnTo>
                    <a:lnTo>
                      <a:pt x="1083" y="886"/>
                    </a:lnTo>
                    <a:lnTo>
                      <a:pt x="1182" y="738"/>
                    </a:lnTo>
                    <a:lnTo>
                      <a:pt x="1206" y="591"/>
                    </a:lnTo>
                    <a:lnTo>
                      <a:pt x="1182" y="443"/>
                    </a:lnTo>
                    <a:lnTo>
                      <a:pt x="1132" y="320"/>
                    </a:lnTo>
                    <a:lnTo>
                      <a:pt x="1083" y="271"/>
                    </a:lnTo>
                    <a:lnTo>
                      <a:pt x="1009" y="246"/>
                    </a:lnTo>
                    <a:lnTo>
                      <a:pt x="935" y="222"/>
                    </a:lnTo>
                    <a:lnTo>
                      <a:pt x="862" y="222"/>
                    </a:lnTo>
                    <a:lnTo>
                      <a:pt x="763" y="246"/>
                    </a:lnTo>
                    <a:lnTo>
                      <a:pt x="689" y="295"/>
                    </a:lnTo>
                    <a:lnTo>
                      <a:pt x="665" y="197"/>
                    </a:lnTo>
                    <a:lnTo>
                      <a:pt x="640" y="123"/>
                    </a:lnTo>
                    <a:lnTo>
                      <a:pt x="566" y="74"/>
                    </a:lnTo>
                    <a:lnTo>
                      <a:pt x="493" y="25"/>
                    </a:lnTo>
                    <a:lnTo>
                      <a:pt x="443" y="0"/>
                    </a:lnTo>
                    <a:close/>
                  </a:path>
                </a:pathLst>
              </a:custGeom>
              <a:solidFill>
                <a:srgbClr val="FD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3" name="Google Shape;1363;p33"/>
              <p:cNvSpPr/>
              <p:nvPr/>
            </p:nvSpPr>
            <p:spPr>
              <a:xfrm>
                <a:off x="40949" y="5459214"/>
                <a:ext cx="47870" cy="45887"/>
              </a:xfrm>
              <a:custGeom>
                <a:rect b="b" l="l" r="r" t="t"/>
                <a:pathLst>
                  <a:path extrusionOk="0" h="1157" w="1207">
                    <a:moveTo>
                      <a:pt x="788" y="0"/>
                    </a:moveTo>
                    <a:lnTo>
                      <a:pt x="714" y="25"/>
                    </a:lnTo>
                    <a:lnTo>
                      <a:pt x="640" y="50"/>
                    </a:lnTo>
                    <a:lnTo>
                      <a:pt x="591" y="99"/>
                    </a:lnTo>
                    <a:lnTo>
                      <a:pt x="517" y="173"/>
                    </a:lnTo>
                    <a:lnTo>
                      <a:pt x="493" y="247"/>
                    </a:lnTo>
                    <a:lnTo>
                      <a:pt x="493" y="320"/>
                    </a:lnTo>
                    <a:lnTo>
                      <a:pt x="394" y="296"/>
                    </a:lnTo>
                    <a:lnTo>
                      <a:pt x="320" y="271"/>
                    </a:lnTo>
                    <a:lnTo>
                      <a:pt x="247" y="271"/>
                    </a:lnTo>
                    <a:lnTo>
                      <a:pt x="148" y="320"/>
                    </a:lnTo>
                    <a:lnTo>
                      <a:pt x="99" y="345"/>
                    </a:lnTo>
                    <a:lnTo>
                      <a:pt x="50" y="394"/>
                    </a:lnTo>
                    <a:lnTo>
                      <a:pt x="0" y="517"/>
                    </a:lnTo>
                    <a:lnTo>
                      <a:pt x="0" y="665"/>
                    </a:lnTo>
                    <a:lnTo>
                      <a:pt x="50" y="812"/>
                    </a:lnTo>
                    <a:lnTo>
                      <a:pt x="148" y="960"/>
                    </a:lnTo>
                    <a:lnTo>
                      <a:pt x="296" y="1059"/>
                    </a:lnTo>
                    <a:lnTo>
                      <a:pt x="443" y="1132"/>
                    </a:lnTo>
                    <a:lnTo>
                      <a:pt x="591" y="1157"/>
                    </a:lnTo>
                    <a:lnTo>
                      <a:pt x="812" y="1157"/>
                    </a:lnTo>
                    <a:lnTo>
                      <a:pt x="911" y="1132"/>
                    </a:lnTo>
                    <a:lnTo>
                      <a:pt x="985" y="1059"/>
                    </a:lnTo>
                    <a:lnTo>
                      <a:pt x="1059" y="985"/>
                    </a:lnTo>
                    <a:lnTo>
                      <a:pt x="1108" y="862"/>
                    </a:lnTo>
                    <a:lnTo>
                      <a:pt x="1182" y="714"/>
                    </a:lnTo>
                    <a:lnTo>
                      <a:pt x="1206" y="566"/>
                    </a:lnTo>
                    <a:lnTo>
                      <a:pt x="1182" y="394"/>
                    </a:lnTo>
                    <a:lnTo>
                      <a:pt x="1132" y="222"/>
                    </a:lnTo>
                    <a:lnTo>
                      <a:pt x="1034" y="99"/>
                    </a:lnTo>
                    <a:lnTo>
                      <a:pt x="911" y="25"/>
                    </a:lnTo>
                    <a:lnTo>
                      <a:pt x="788" y="0"/>
                    </a:lnTo>
                    <a:close/>
                  </a:path>
                </a:pathLst>
              </a:custGeom>
              <a:solidFill>
                <a:srgbClr val="FD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1364" name="Google Shape;1364;p33"/>
          <p:cNvGrpSpPr/>
          <p:nvPr/>
        </p:nvGrpSpPr>
        <p:grpSpPr>
          <a:xfrm>
            <a:off x="3260692" y="797266"/>
            <a:ext cx="488700" cy="1064783"/>
            <a:chOff x="3275902" y="1592050"/>
            <a:chExt cx="488700" cy="1064783"/>
          </a:xfrm>
        </p:grpSpPr>
        <p:grpSp>
          <p:nvGrpSpPr>
            <p:cNvPr id="1365" name="Google Shape;1365;p33"/>
            <p:cNvGrpSpPr/>
            <p:nvPr/>
          </p:nvGrpSpPr>
          <p:grpSpPr>
            <a:xfrm>
              <a:off x="3353857" y="2300604"/>
              <a:ext cx="263505" cy="356229"/>
              <a:chOff x="2328451" y="5400675"/>
              <a:chExt cx="263505" cy="356229"/>
            </a:xfrm>
          </p:grpSpPr>
          <p:sp>
            <p:nvSpPr>
              <p:cNvPr id="1366" name="Google Shape;1366;p33"/>
              <p:cNvSpPr/>
              <p:nvPr/>
            </p:nvSpPr>
            <p:spPr>
              <a:xfrm>
                <a:off x="2435773" y="5400675"/>
                <a:ext cx="50804" cy="96651"/>
              </a:xfrm>
              <a:custGeom>
                <a:rect b="b" l="l" r="r" t="t"/>
                <a:pathLst>
                  <a:path extrusionOk="0" h="2437" w="1281">
                    <a:moveTo>
                      <a:pt x="99" y="0"/>
                    </a:moveTo>
                    <a:lnTo>
                      <a:pt x="50" y="49"/>
                    </a:lnTo>
                    <a:lnTo>
                      <a:pt x="1" y="99"/>
                    </a:lnTo>
                    <a:lnTo>
                      <a:pt x="1" y="148"/>
                    </a:lnTo>
                    <a:lnTo>
                      <a:pt x="25" y="222"/>
                    </a:lnTo>
                    <a:lnTo>
                      <a:pt x="985" y="2338"/>
                    </a:lnTo>
                    <a:lnTo>
                      <a:pt x="1059" y="2411"/>
                    </a:lnTo>
                    <a:lnTo>
                      <a:pt x="1133" y="2436"/>
                    </a:lnTo>
                    <a:lnTo>
                      <a:pt x="1206" y="2411"/>
                    </a:lnTo>
                    <a:lnTo>
                      <a:pt x="1256" y="2387"/>
                    </a:lnTo>
                    <a:lnTo>
                      <a:pt x="1280" y="2338"/>
                    </a:lnTo>
                    <a:lnTo>
                      <a:pt x="1280" y="2264"/>
                    </a:lnTo>
                    <a:lnTo>
                      <a:pt x="1280" y="2215"/>
                    </a:lnTo>
                    <a:lnTo>
                      <a:pt x="296" y="74"/>
                    </a:lnTo>
                    <a:lnTo>
                      <a:pt x="271" y="25"/>
                    </a:lnTo>
                    <a:lnTo>
                      <a:pt x="222" y="0"/>
                    </a:lnTo>
                    <a:close/>
                  </a:path>
                </a:pathLst>
              </a:custGeom>
              <a:solidFill>
                <a:srgbClr val="E31E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7" name="Google Shape;1367;p33"/>
              <p:cNvSpPr/>
              <p:nvPr/>
            </p:nvSpPr>
            <p:spPr>
              <a:xfrm>
                <a:off x="2503117" y="5400675"/>
                <a:ext cx="50804" cy="96651"/>
              </a:xfrm>
              <a:custGeom>
                <a:rect b="b" l="l" r="r" t="t"/>
                <a:pathLst>
                  <a:path extrusionOk="0" h="2437" w="1281">
                    <a:moveTo>
                      <a:pt x="1059" y="0"/>
                    </a:moveTo>
                    <a:lnTo>
                      <a:pt x="1009" y="25"/>
                    </a:lnTo>
                    <a:lnTo>
                      <a:pt x="985" y="74"/>
                    </a:lnTo>
                    <a:lnTo>
                      <a:pt x="1" y="2215"/>
                    </a:lnTo>
                    <a:lnTo>
                      <a:pt x="1" y="2264"/>
                    </a:lnTo>
                    <a:lnTo>
                      <a:pt x="1" y="2338"/>
                    </a:lnTo>
                    <a:lnTo>
                      <a:pt x="25" y="2387"/>
                    </a:lnTo>
                    <a:lnTo>
                      <a:pt x="74" y="2411"/>
                    </a:lnTo>
                    <a:lnTo>
                      <a:pt x="148" y="2436"/>
                    </a:lnTo>
                    <a:lnTo>
                      <a:pt x="222" y="2411"/>
                    </a:lnTo>
                    <a:lnTo>
                      <a:pt x="296" y="2338"/>
                    </a:lnTo>
                    <a:lnTo>
                      <a:pt x="1255" y="222"/>
                    </a:lnTo>
                    <a:lnTo>
                      <a:pt x="1280" y="148"/>
                    </a:lnTo>
                    <a:lnTo>
                      <a:pt x="1280" y="99"/>
                    </a:lnTo>
                    <a:lnTo>
                      <a:pt x="1231" y="49"/>
                    </a:lnTo>
                    <a:lnTo>
                      <a:pt x="1182" y="0"/>
                    </a:lnTo>
                    <a:close/>
                  </a:path>
                </a:pathLst>
              </a:custGeom>
              <a:solidFill>
                <a:srgbClr val="E31E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8" name="Google Shape;1368;p33"/>
              <p:cNvSpPr/>
              <p:nvPr/>
            </p:nvSpPr>
            <p:spPr>
              <a:xfrm>
                <a:off x="2395755" y="5640741"/>
                <a:ext cx="34227" cy="41008"/>
              </a:xfrm>
              <a:custGeom>
                <a:rect b="b" l="l" r="r" t="t"/>
                <a:pathLst>
                  <a:path extrusionOk="0" h="1034" w="863">
                    <a:moveTo>
                      <a:pt x="444" y="0"/>
                    </a:moveTo>
                    <a:lnTo>
                      <a:pt x="321" y="49"/>
                    </a:lnTo>
                    <a:lnTo>
                      <a:pt x="272" y="74"/>
                    </a:lnTo>
                    <a:lnTo>
                      <a:pt x="222" y="148"/>
                    </a:lnTo>
                    <a:lnTo>
                      <a:pt x="124" y="271"/>
                    </a:lnTo>
                    <a:lnTo>
                      <a:pt x="75" y="418"/>
                    </a:lnTo>
                    <a:lnTo>
                      <a:pt x="25" y="714"/>
                    </a:lnTo>
                    <a:lnTo>
                      <a:pt x="1" y="960"/>
                    </a:lnTo>
                    <a:lnTo>
                      <a:pt x="1" y="1034"/>
                    </a:lnTo>
                    <a:lnTo>
                      <a:pt x="99" y="1009"/>
                    </a:lnTo>
                    <a:lnTo>
                      <a:pt x="296" y="935"/>
                    </a:lnTo>
                    <a:lnTo>
                      <a:pt x="444" y="861"/>
                    </a:lnTo>
                    <a:lnTo>
                      <a:pt x="567" y="788"/>
                    </a:lnTo>
                    <a:lnTo>
                      <a:pt x="690" y="689"/>
                    </a:lnTo>
                    <a:lnTo>
                      <a:pt x="813" y="591"/>
                    </a:lnTo>
                    <a:lnTo>
                      <a:pt x="837" y="517"/>
                    </a:lnTo>
                    <a:lnTo>
                      <a:pt x="862" y="443"/>
                    </a:lnTo>
                    <a:lnTo>
                      <a:pt x="862" y="295"/>
                    </a:lnTo>
                    <a:lnTo>
                      <a:pt x="813" y="172"/>
                    </a:lnTo>
                    <a:lnTo>
                      <a:pt x="788" y="123"/>
                    </a:lnTo>
                    <a:lnTo>
                      <a:pt x="714" y="74"/>
                    </a:lnTo>
                    <a:lnTo>
                      <a:pt x="665" y="25"/>
                    </a:lnTo>
                    <a:lnTo>
                      <a:pt x="591" y="0"/>
                    </a:lnTo>
                    <a:close/>
                  </a:path>
                </a:pathLst>
              </a:custGeom>
              <a:solidFill>
                <a:srgbClr val="E5E2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9" name="Google Shape;1369;p33"/>
              <p:cNvSpPr/>
              <p:nvPr/>
            </p:nvSpPr>
            <p:spPr>
              <a:xfrm>
                <a:off x="2557769" y="5640741"/>
                <a:ext cx="34187" cy="41008"/>
              </a:xfrm>
              <a:custGeom>
                <a:rect b="b" l="l" r="r" t="t"/>
                <a:pathLst>
                  <a:path extrusionOk="0" h="1034" w="862">
                    <a:moveTo>
                      <a:pt x="271" y="0"/>
                    </a:moveTo>
                    <a:lnTo>
                      <a:pt x="197" y="25"/>
                    </a:lnTo>
                    <a:lnTo>
                      <a:pt x="148" y="74"/>
                    </a:lnTo>
                    <a:lnTo>
                      <a:pt x="99" y="123"/>
                    </a:lnTo>
                    <a:lnTo>
                      <a:pt x="50" y="172"/>
                    </a:lnTo>
                    <a:lnTo>
                      <a:pt x="0" y="295"/>
                    </a:lnTo>
                    <a:lnTo>
                      <a:pt x="0" y="443"/>
                    </a:lnTo>
                    <a:lnTo>
                      <a:pt x="25" y="517"/>
                    </a:lnTo>
                    <a:lnTo>
                      <a:pt x="74" y="591"/>
                    </a:lnTo>
                    <a:lnTo>
                      <a:pt x="173" y="689"/>
                    </a:lnTo>
                    <a:lnTo>
                      <a:pt x="296" y="788"/>
                    </a:lnTo>
                    <a:lnTo>
                      <a:pt x="443" y="861"/>
                    </a:lnTo>
                    <a:lnTo>
                      <a:pt x="566" y="935"/>
                    </a:lnTo>
                    <a:lnTo>
                      <a:pt x="788" y="1009"/>
                    </a:lnTo>
                    <a:lnTo>
                      <a:pt x="862" y="1034"/>
                    </a:lnTo>
                    <a:lnTo>
                      <a:pt x="862" y="960"/>
                    </a:lnTo>
                    <a:lnTo>
                      <a:pt x="862" y="714"/>
                    </a:lnTo>
                    <a:lnTo>
                      <a:pt x="788" y="418"/>
                    </a:lnTo>
                    <a:lnTo>
                      <a:pt x="739" y="271"/>
                    </a:lnTo>
                    <a:lnTo>
                      <a:pt x="665" y="148"/>
                    </a:lnTo>
                    <a:lnTo>
                      <a:pt x="616" y="74"/>
                    </a:lnTo>
                    <a:lnTo>
                      <a:pt x="542" y="49"/>
                    </a:lnTo>
                    <a:lnTo>
                      <a:pt x="419" y="0"/>
                    </a:lnTo>
                    <a:close/>
                  </a:path>
                </a:pathLst>
              </a:custGeom>
              <a:solidFill>
                <a:srgbClr val="E5E2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0" name="Google Shape;1370;p33"/>
              <p:cNvSpPr/>
              <p:nvPr/>
            </p:nvSpPr>
            <p:spPr>
              <a:xfrm>
                <a:off x="2328451" y="5644627"/>
                <a:ext cx="120051" cy="112277"/>
              </a:xfrm>
              <a:custGeom>
                <a:rect b="b" l="l" r="r" t="t"/>
                <a:pathLst>
                  <a:path extrusionOk="0" h="2831" w="3027">
                    <a:moveTo>
                      <a:pt x="640" y="1"/>
                    </a:moveTo>
                    <a:lnTo>
                      <a:pt x="418" y="197"/>
                    </a:lnTo>
                    <a:lnTo>
                      <a:pt x="320" y="320"/>
                    </a:lnTo>
                    <a:lnTo>
                      <a:pt x="222" y="443"/>
                    </a:lnTo>
                    <a:lnTo>
                      <a:pt x="148" y="566"/>
                    </a:lnTo>
                    <a:lnTo>
                      <a:pt x="98" y="714"/>
                    </a:lnTo>
                    <a:lnTo>
                      <a:pt x="25" y="1009"/>
                    </a:lnTo>
                    <a:lnTo>
                      <a:pt x="0" y="1305"/>
                    </a:lnTo>
                    <a:lnTo>
                      <a:pt x="25" y="1600"/>
                    </a:lnTo>
                    <a:lnTo>
                      <a:pt x="123" y="1895"/>
                    </a:lnTo>
                    <a:lnTo>
                      <a:pt x="197" y="2018"/>
                    </a:lnTo>
                    <a:lnTo>
                      <a:pt x="271" y="2166"/>
                    </a:lnTo>
                    <a:lnTo>
                      <a:pt x="369" y="2289"/>
                    </a:lnTo>
                    <a:lnTo>
                      <a:pt x="468" y="2387"/>
                    </a:lnTo>
                    <a:lnTo>
                      <a:pt x="591" y="2486"/>
                    </a:lnTo>
                    <a:lnTo>
                      <a:pt x="714" y="2584"/>
                    </a:lnTo>
                    <a:lnTo>
                      <a:pt x="861" y="2658"/>
                    </a:lnTo>
                    <a:lnTo>
                      <a:pt x="1009" y="2732"/>
                    </a:lnTo>
                    <a:lnTo>
                      <a:pt x="1280" y="2806"/>
                    </a:lnTo>
                    <a:lnTo>
                      <a:pt x="1599" y="2830"/>
                    </a:lnTo>
                    <a:lnTo>
                      <a:pt x="1895" y="2781"/>
                    </a:lnTo>
                    <a:lnTo>
                      <a:pt x="2165" y="2707"/>
                    </a:lnTo>
                    <a:lnTo>
                      <a:pt x="2313" y="2633"/>
                    </a:lnTo>
                    <a:lnTo>
                      <a:pt x="2436" y="2535"/>
                    </a:lnTo>
                    <a:lnTo>
                      <a:pt x="2559" y="2461"/>
                    </a:lnTo>
                    <a:lnTo>
                      <a:pt x="2682" y="2338"/>
                    </a:lnTo>
                    <a:lnTo>
                      <a:pt x="2781" y="2215"/>
                    </a:lnTo>
                    <a:lnTo>
                      <a:pt x="2879" y="2092"/>
                    </a:lnTo>
                    <a:lnTo>
                      <a:pt x="2953" y="1944"/>
                    </a:lnTo>
                    <a:lnTo>
                      <a:pt x="3027" y="1797"/>
                    </a:lnTo>
                    <a:lnTo>
                      <a:pt x="2781" y="1944"/>
                    </a:lnTo>
                    <a:lnTo>
                      <a:pt x="2534" y="2043"/>
                    </a:lnTo>
                    <a:lnTo>
                      <a:pt x="2264" y="2092"/>
                    </a:lnTo>
                    <a:lnTo>
                      <a:pt x="1993" y="2092"/>
                    </a:lnTo>
                    <a:lnTo>
                      <a:pt x="1747" y="2043"/>
                    </a:lnTo>
                    <a:lnTo>
                      <a:pt x="1476" y="1969"/>
                    </a:lnTo>
                    <a:lnTo>
                      <a:pt x="1255" y="1846"/>
                    </a:lnTo>
                    <a:lnTo>
                      <a:pt x="1034" y="1674"/>
                    </a:lnTo>
                    <a:lnTo>
                      <a:pt x="861" y="1502"/>
                    </a:lnTo>
                    <a:lnTo>
                      <a:pt x="738" y="1305"/>
                    </a:lnTo>
                    <a:lnTo>
                      <a:pt x="640" y="1083"/>
                    </a:lnTo>
                    <a:lnTo>
                      <a:pt x="591" y="886"/>
                    </a:lnTo>
                    <a:lnTo>
                      <a:pt x="541" y="665"/>
                    </a:lnTo>
                    <a:lnTo>
                      <a:pt x="541" y="443"/>
                    </a:lnTo>
                    <a:lnTo>
                      <a:pt x="591" y="222"/>
                    </a:lnTo>
                    <a:lnTo>
                      <a:pt x="640" y="1"/>
                    </a:lnTo>
                    <a:close/>
                  </a:path>
                </a:pathLst>
              </a:custGeom>
              <a:solidFill>
                <a:srgbClr val="FD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71" name="Google Shape;1371;p33"/>
            <p:cNvSpPr/>
            <p:nvPr/>
          </p:nvSpPr>
          <p:spPr>
            <a:xfrm>
              <a:off x="3275902" y="1592050"/>
              <a:ext cx="488700" cy="488700"/>
            </a:xfrm>
            <a:prstGeom prst="ellipse">
              <a:avLst/>
            </a:prstGeom>
            <a:solidFill>
              <a:schemeClr val="accent2"/>
            </a:solidFill>
            <a:ln cap="flat" cmpd="sng" w="38100">
              <a:solidFill>
                <a:srgbClr val="FDFDF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100"/>
                <a:buFont typeface="Arial"/>
                <a:buNone/>
              </a:pPr>
              <a:r>
                <a:rPr b="0" i="0" lang="en-US" sz="2100" u="none" cap="none" strike="noStrike">
                  <a:solidFill>
                    <a:schemeClr val="lt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grpSp>
      <p:grpSp>
        <p:nvGrpSpPr>
          <p:cNvPr id="1372" name="Google Shape;1372;p33"/>
          <p:cNvGrpSpPr/>
          <p:nvPr/>
        </p:nvGrpSpPr>
        <p:grpSpPr>
          <a:xfrm>
            <a:off x="5424180" y="896801"/>
            <a:ext cx="488700" cy="727922"/>
            <a:chOff x="5379398" y="1592050"/>
            <a:chExt cx="488700" cy="758380"/>
          </a:xfrm>
        </p:grpSpPr>
        <p:grpSp>
          <p:nvGrpSpPr>
            <p:cNvPr id="1373" name="Google Shape;1373;p33"/>
            <p:cNvGrpSpPr/>
            <p:nvPr/>
          </p:nvGrpSpPr>
          <p:grpSpPr>
            <a:xfrm>
              <a:off x="5656904" y="2333773"/>
              <a:ext cx="18601" cy="16657"/>
              <a:chOff x="-915426" y="5458223"/>
              <a:chExt cx="18601" cy="16657"/>
            </a:xfrm>
          </p:grpSpPr>
          <p:sp>
            <p:nvSpPr>
              <p:cNvPr id="1374" name="Google Shape;1374;p33"/>
              <p:cNvSpPr/>
              <p:nvPr/>
            </p:nvSpPr>
            <p:spPr>
              <a:xfrm>
                <a:off x="-915426" y="5458223"/>
                <a:ext cx="40" cy="40"/>
              </a:xfrm>
              <a:custGeom>
                <a:rect b="b" l="l" r="r" t="t"/>
                <a:pathLst>
                  <a:path extrusionOk="0" h="1" w="1">
                    <a:moveTo>
                      <a:pt x="1" y="1"/>
                    </a:moveTo>
                    <a:lnTo>
                      <a:pt x="1" y="1"/>
                    </a:lnTo>
                    <a:lnTo>
                      <a:pt x="1" y="1"/>
                    </a:lnTo>
                    <a:lnTo>
                      <a:pt x="1" y="1"/>
                    </a:lnTo>
                    <a:lnTo>
                      <a:pt x="1" y="1"/>
                    </a:lnTo>
                    <a:lnTo>
                      <a:pt x="1"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5" name="Google Shape;1375;p33"/>
              <p:cNvSpPr/>
              <p:nvPr/>
            </p:nvSpPr>
            <p:spPr>
              <a:xfrm>
                <a:off x="-896865" y="5474840"/>
                <a:ext cx="40" cy="40"/>
              </a:xfrm>
              <a:custGeom>
                <a:rect b="b" l="l" r="r" t="t"/>
                <a:pathLst>
                  <a:path extrusionOk="0" h="1" w="1">
                    <a:moveTo>
                      <a:pt x="0" y="0"/>
                    </a:moveTo>
                    <a:lnTo>
                      <a:pt x="0" y="0"/>
                    </a:lnTo>
                    <a:lnTo>
                      <a:pt x="0" y="0"/>
                    </a:lnTo>
                    <a:lnTo>
                      <a:pt x="0" y="0"/>
                    </a:lnTo>
                    <a:lnTo>
                      <a:pt x="0" y="0"/>
                    </a:lnTo>
                    <a:lnTo>
                      <a:pt x="0"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76" name="Google Shape;1376;p33"/>
            <p:cNvSpPr/>
            <p:nvPr/>
          </p:nvSpPr>
          <p:spPr>
            <a:xfrm>
              <a:off x="5379398" y="1592050"/>
              <a:ext cx="488700" cy="488700"/>
            </a:xfrm>
            <a:prstGeom prst="ellipse">
              <a:avLst/>
            </a:prstGeom>
            <a:solidFill>
              <a:schemeClr val="accent3"/>
            </a:solidFill>
            <a:ln cap="flat" cmpd="sng" w="38100">
              <a:solidFill>
                <a:srgbClr val="FDFDF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100"/>
                <a:buFont typeface="Arial"/>
                <a:buNone/>
              </a:pPr>
              <a:r>
                <a:rPr b="0" i="0" lang="en-US" sz="2100" u="none" cap="none" strike="noStrike">
                  <a:solidFill>
                    <a:schemeClr val="dk2"/>
                  </a:solidFill>
                  <a:latin typeface="Arial"/>
                  <a:ea typeface="Arial"/>
                  <a:cs typeface="Arial"/>
                  <a:sym typeface="Arial"/>
                </a:rPr>
                <a:t>3</a:t>
              </a:r>
              <a:endParaRPr b="0" i="0" sz="1400" u="none" cap="none" strike="noStrike">
                <a:solidFill>
                  <a:schemeClr val="dk2"/>
                </a:solidFill>
                <a:latin typeface="Arial"/>
                <a:ea typeface="Arial"/>
                <a:cs typeface="Arial"/>
                <a:sym typeface="Arial"/>
              </a:endParaRPr>
            </a:p>
          </p:txBody>
        </p:sp>
      </p:grpSp>
      <p:grpSp>
        <p:nvGrpSpPr>
          <p:cNvPr id="1377" name="Google Shape;1377;p33"/>
          <p:cNvGrpSpPr/>
          <p:nvPr/>
        </p:nvGrpSpPr>
        <p:grpSpPr>
          <a:xfrm>
            <a:off x="1401540" y="797201"/>
            <a:ext cx="6310590" cy="99665"/>
            <a:chOff x="1414240" y="778154"/>
            <a:chExt cx="6310590" cy="99665"/>
          </a:xfrm>
        </p:grpSpPr>
        <p:cxnSp>
          <p:nvCxnSpPr>
            <p:cNvPr id="1378" name="Google Shape;1378;p33"/>
            <p:cNvCxnSpPr>
              <a:stCxn id="1351" idx="0"/>
              <a:endCxn id="1371" idx="0"/>
            </p:cNvCxnSpPr>
            <p:nvPr/>
          </p:nvCxnSpPr>
          <p:spPr>
            <a:xfrm flipH="1" rot="-5400000">
              <a:off x="2465740" y="-273281"/>
              <a:ext cx="600" cy="2103600"/>
            </a:xfrm>
            <a:prstGeom prst="curvedConnector3">
              <a:avLst>
                <a:gd fmla="val 1949976" name="adj1"/>
              </a:avLst>
            </a:prstGeom>
            <a:noFill/>
            <a:ln cap="flat" cmpd="sng" w="9525">
              <a:solidFill>
                <a:schemeClr val="lt2"/>
              </a:solidFill>
              <a:prstDash val="dash"/>
              <a:round/>
              <a:headEnd len="sm" w="sm" type="none"/>
              <a:tailEnd len="sm" w="sm" type="none"/>
            </a:ln>
          </p:spPr>
        </p:cxnSp>
        <p:cxnSp>
          <p:nvCxnSpPr>
            <p:cNvPr id="1379" name="Google Shape;1379;p33"/>
            <p:cNvCxnSpPr>
              <a:stCxn id="1371" idx="0"/>
              <a:endCxn id="1376" idx="0"/>
            </p:cNvCxnSpPr>
            <p:nvPr/>
          </p:nvCxnSpPr>
          <p:spPr>
            <a:xfrm flipH="1" rot="-5400000">
              <a:off x="4549742" y="-253781"/>
              <a:ext cx="99600" cy="2163600"/>
            </a:xfrm>
            <a:prstGeom prst="curvedConnector3">
              <a:avLst>
                <a:gd fmla="val -248804" name="adj1"/>
              </a:avLst>
            </a:prstGeom>
            <a:noFill/>
            <a:ln cap="flat" cmpd="sng" w="9525">
              <a:solidFill>
                <a:schemeClr val="lt2"/>
              </a:solidFill>
              <a:prstDash val="dash"/>
              <a:round/>
              <a:headEnd len="sm" w="sm" type="none"/>
              <a:tailEnd len="sm" w="sm" type="none"/>
            </a:ln>
          </p:spPr>
        </p:cxnSp>
        <p:cxnSp>
          <p:nvCxnSpPr>
            <p:cNvPr id="1380" name="Google Shape;1380;p33"/>
            <p:cNvCxnSpPr>
              <a:stCxn id="1376" idx="0"/>
              <a:endCxn id="1355" idx="0"/>
            </p:cNvCxnSpPr>
            <p:nvPr/>
          </p:nvCxnSpPr>
          <p:spPr>
            <a:xfrm rot="-5400000">
              <a:off x="6653230" y="-193846"/>
              <a:ext cx="99600" cy="2043600"/>
            </a:xfrm>
            <a:prstGeom prst="curvedConnector3">
              <a:avLst>
                <a:gd fmla="val 348804" name="adj1"/>
              </a:avLst>
            </a:prstGeom>
            <a:noFill/>
            <a:ln cap="flat" cmpd="sng" w="9525">
              <a:solidFill>
                <a:schemeClr val="lt2"/>
              </a:solidFill>
              <a:prstDash val="dash"/>
              <a:round/>
              <a:headEnd len="sm" w="sm" type="none"/>
              <a:tailEnd len="sm" w="sm" type="none"/>
            </a:ln>
          </p:spPr>
        </p:cxnSp>
      </p:grpSp>
      <p:sp>
        <p:nvSpPr>
          <p:cNvPr id="1381" name="Google Shape;1381;p33"/>
          <p:cNvSpPr txBox="1"/>
          <p:nvPr>
            <p:ph type="title"/>
          </p:nvPr>
        </p:nvSpPr>
        <p:spPr>
          <a:xfrm>
            <a:off x="857250" y="202898"/>
            <a:ext cx="732282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USING </a:t>
            </a:r>
            <a:r>
              <a:rPr lang="en-US" sz="1800">
                <a:solidFill>
                  <a:srgbClr val="327176"/>
                </a:solidFill>
                <a:latin typeface="Arial"/>
                <a:ea typeface="Arial"/>
                <a:cs typeface="Arial"/>
                <a:sym typeface="Arial"/>
              </a:rPr>
              <a:t>RENEWABLE</a:t>
            </a:r>
            <a:r>
              <a:rPr lang="en-US" sz="1800">
                <a:solidFill>
                  <a:srgbClr val="327176"/>
                </a:solidFill>
              </a:rPr>
              <a:t> ENERGY IN INDUSTRY</a:t>
            </a:r>
            <a:endParaRPr sz="1800">
              <a:solidFill>
                <a:srgbClr val="327176"/>
              </a:solidFill>
            </a:endParaRPr>
          </a:p>
        </p:txBody>
      </p:sp>
      <p:sp>
        <p:nvSpPr>
          <p:cNvPr id="1382" name="Google Shape;1382;p33"/>
          <p:cNvSpPr/>
          <p:nvPr/>
        </p:nvSpPr>
        <p:spPr>
          <a:xfrm>
            <a:off x="1184973" y="1346686"/>
            <a:ext cx="433134" cy="432009"/>
          </a:xfrm>
          <a:custGeom>
            <a:rect b="b" l="l" r="r" t="t"/>
            <a:pathLst>
              <a:path extrusionOk="0" h="9597" w="9622">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83" name="Google Shape;1383;p33"/>
          <p:cNvGrpSpPr/>
          <p:nvPr/>
        </p:nvGrpSpPr>
        <p:grpSpPr>
          <a:xfrm>
            <a:off x="1122186" y="2675578"/>
            <a:ext cx="584763" cy="424184"/>
            <a:chOff x="3236072" y="2642107"/>
            <a:chExt cx="584763" cy="424184"/>
          </a:xfrm>
        </p:grpSpPr>
        <p:sp>
          <p:nvSpPr>
            <p:cNvPr id="1384" name="Google Shape;1384;p33"/>
            <p:cNvSpPr/>
            <p:nvPr/>
          </p:nvSpPr>
          <p:spPr>
            <a:xfrm>
              <a:off x="3500203" y="2849212"/>
              <a:ext cx="36693" cy="217079"/>
            </a:xfrm>
            <a:custGeom>
              <a:rect b="b" l="l" r="r" t="t"/>
              <a:pathLst>
                <a:path extrusionOk="0" h="46335" w="7832">
                  <a:moveTo>
                    <a:pt x="3916" y="1"/>
                  </a:moveTo>
                  <a:lnTo>
                    <a:pt x="3490" y="29"/>
                  </a:lnTo>
                  <a:lnTo>
                    <a:pt x="3093" y="86"/>
                  </a:lnTo>
                  <a:lnTo>
                    <a:pt x="2752" y="171"/>
                  </a:lnTo>
                  <a:lnTo>
                    <a:pt x="2440" y="313"/>
                  </a:lnTo>
                  <a:lnTo>
                    <a:pt x="2185" y="455"/>
                  </a:lnTo>
                  <a:lnTo>
                    <a:pt x="1986" y="653"/>
                  </a:lnTo>
                  <a:lnTo>
                    <a:pt x="1930" y="739"/>
                  </a:lnTo>
                  <a:lnTo>
                    <a:pt x="1873" y="824"/>
                  </a:lnTo>
                  <a:lnTo>
                    <a:pt x="1845" y="937"/>
                  </a:lnTo>
                  <a:lnTo>
                    <a:pt x="1816" y="1051"/>
                  </a:lnTo>
                  <a:lnTo>
                    <a:pt x="0" y="45285"/>
                  </a:lnTo>
                  <a:lnTo>
                    <a:pt x="29" y="45398"/>
                  </a:lnTo>
                  <a:lnTo>
                    <a:pt x="114" y="45483"/>
                  </a:lnTo>
                  <a:lnTo>
                    <a:pt x="256" y="45597"/>
                  </a:lnTo>
                  <a:lnTo>
                    <a:pt x="454" y="45682"/>
                  </a:lnTo>
                  <a:lnTo>
                    <a:pt x="937" y="45852"/>
                  </a:lnTo>
                  <a:lnTo>
                    <a:pt x="1532" y="46023"/>
                  </a:lnTo>
                  <a:lnTo>
                    <a:pt x="2157" y="46136"/>
                  </a:lnTo>
                  <a:lnTo>
                    <a:pt x="2809" y="46250"/>
                  </a:lnTo>
                  <a:lnTo>
                    <a:pt x="3405" y="46306"/>
                  </a:lnTo>
                  <a:lnTo>
                    <a:pt x="3916" y="46335"/>
                  </a:lnTo>
                  <a:lnTo>
                    <a:pt x="4398" y="46306"/>
                  </a:lnTo>
                  <a:lnTo>
                    <a:pt x="4994" y="46250"/>
                  </a:lnTo>
                  <a:lnTo>
                    <a:pt x="5647" y="46136"/>
                  </a:lnTo>
                  <a:lnTo>
                    <a:pt x="6299" y="46023"/>
                  </a:lnTo>
                  <a:lnTo>
                    <a:pt x="6895" y="45852"/>
                  </a:lnTo>
                  <a:lnTo>
                    <a:pt x="7377" y="45682"/>
                  </a:lnTo>
                  <a:lnTo>
                    <a:pt x="7576" y="45597"/>
                  </a:lnTo>
                  <a:lnTo>
                    <a:pt x="7718" y="45483"/>
                  </a:lnTo>
                  <a:lnTo>
                    <a:pt x="7803" y="45398"/>
                  </a:lnTo>
                  <a:lnTo>
                    <a:pt x="7831" y="45285"/>
                  </a:lnTo>
                  <a:lnTo>
                    <a:pt x="5987" y="1051"/>
                  </a:lnTo>
                  <a:lnTo>
                    <a:pt x="5987" y="937"/>
                  </a:lnTo>
                  <a:lnTo>
                    <a:pt x="5959" y="824"/>
                  </a:lnTo>
                  <a:lnTo>
                    <a:pt x="5902" y="739"/>
                  </a:lnTo>
                  <a:lnTo>
                    <a:pt x="5845" y="653"/>
                  </a:lnTo>
                  <a:lnTo>
                    <a:pt x="5647" y="455"/>
                  </a:lnTo>
                  <a:lnTo>
                    <a:pt x="5391" y="313"/>
                  </a:lnTo>
                  <a:lnTo>
                    <a:pt x="5079" y="171"/>
                  </a:lnTo>
                  <a:lnTo>
                    <a:pt x="4710" y="86"/>
                  </a:lnTo>
                  <a:lnTo>
                    <a:pt x="4341" y="29"/>
                  </a:lnTo>
                  <a:lnTo>
                    <a:pt x="3916" y="1"/>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5" name="Google Shape;1385;p33"/>
            <p:cNvSpPr/>
            <p:nvPr/>
          </p:nvSpPr>
          <p:spPr>
            <a:xfrm>
              <a:off x="3236072" y="2642107"/>
              <a:ext cx="584763" cy="264140"/>
            </a:xfrm>
            <a:custGeom>
              <a:rect b="b" l="l" r="r" t="t"/>
              <a:pathLst>
                <a:path extrusionOk="0" h="56380" w="124816">
                  <a:moveTo>
                    <a:pt x="0" y="1"/>
                  </a:moveTo>
                  <a:lnTo>
                    <a:pt x="0" y="56379"/>
                  </a:lnTo>
                  <a:lnTo>
                    <a:pt x="124815" y="56379"/>
                  </a:lnTo>
                  <a:lnTo>
                    <a:pt x="124815"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6" name="Google Shape;1386;p33"/>
            <p:cNvSpPr/>
            <p:nvPr/>
          </p:nvSpPr>
          <p:spPr>
            <a:xfrm>
              <a:off x="3259197" y="2665105"/>
              <a:ext cx="90135" cy="99837"/>
            </a:xfrm>
            <a:custGeom>
              <a:rect b="b" l="l" r="r" t="t"/>
              <a:pathLst>
                <a:path extrusionOk="0" h="21310" w="19239">
                  <a:moveTo>
                    <a:pt x="1" y="1"/>
                  </a:moveTo>
                  <a:lnTo>
                    <a:pt x="1" y="21309"/>
                  </a:lnTo>
                  <a:lnTo>
                    <a:pt x="19238" y="21309"/>
                  </a:lnTo>
                  <a:lnTo>
                    <a:pt x="19238"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7" name="Google Shape;1387;p33"/>
            <p:cNvSpPr/>
            <p:nvPr/>
          </p:nvSpPr>
          <p:spPr>
            <a:xfrm>
              <a:off x="3371257" y="2665105"/>
              <a:ext cx="90135" cy="99837"/>
            </a:xfrm>
            <a:custGeom>
              <a:rect b="b" l="l" r="r" t="t"/>
              <a:pathLst>
                <a:path extrusionOk="0" h="21310" w="19239">
                  <a:moveTo>
                    <a:pt x="1" y="1"/>
                  </a:moveTo>
                  <a:lnTo>
                    <a:pt x="1" y="21309"/>
                  </a:lnTo>
                  <a:lnTo>
                    <a:pt x="19238" y="21309"/>
                  </a:lnTo>
                  <a:lnTo>
                    <a:pt x="19238"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8" name="Google Shape;1388;p33"/>
            <p:cNvSpPr/>
            <p:nvPr/>
          </p:nvSpPr>
          <p:spPr>
            <a:xfrm>
              <a:off x="3483454" y="2665105"/>
              <a:ext cx="90130" cy="99837"/>
            </a:xfrm>
            <a:custGeom>
              <a:rect b="b" l="l" r="r" t="t"/>
              <a:pathLst>
                <a:path extrusionOk="0" h="21310" w="19238">
                  <a:moveTo>
                    <a:pt x="0" y="1"/>
                  </a:moveTo>
                  <a:lnTo>
                    <a:pt x="0" y="21309"/>
                  </a:lnTo>
                  <a:lnTo>
                    <a:pt x="19237" y="21309"/>
                  </a:lnTo>
                  <a:lnTo>
                    <a:pt x="1923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9" name="Google Shape;1389;p33"/>
            <p:cNvSpPr/>
            <p:nvPr/>
          </p:nvSpPr>
          <p:spPr>
            <a:xfrm>
              <a:off x="3595514" y="2665105"/>
              <a:ext cx="90130" cy="99837"/>
            </a:xfrm>
            <a:custGeom>
              <a:rect b="b" l="l" r="r" t="t"/>
              <a:pathLst>
                <a:path extrusionOk="0" h="21310" w="19238">
                  <a:moveTo>
                    <a:pt x="0" y="1"/>
                  </a:moveTo>
                  <a:lnTo>
                    <a:pt x="0" y="21309"/>
                  </a:lnTo>
                  <a:lnTo>
                    <a:pt x="19237" y="21309"/>
                  </a:lnTo>
                  <a:lnTo>
                    <a:pt x="1923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0" name="Google Shape;1390;p33"/>
            <p:cNvSpPr/>
            <p:nvPr/>
          </p:nvSpPr>
          <p:spPr>
            <a:xfrm>
              <a:off x="3707570" y="2665105"/>
              <a:ext cx="90135" cy="99837"/>
            </a:xfrm>
            <a:custGeom>
              <a:rect b="b" l="l" r="r" t="t"/>
              <a:pathLst>
                <a:path extrusionOk="0" h="21310" w="19239">
                  <a:moveTo>
                    <a:pt x="1" y="1"/>
                  </a:moveTo>
                  <a:lnTo>
                    <a:pt x="1" y="21309"/>
                  </a:lnTo>
                  <a:lnTo>
                    <a:pt x="19238" y="21309"/>
                  </a:lnTo>
                  <a:lnTo>
                    <a:pt x="19238"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1" name="Google Shape;1391;p33"/>
            <p:cNvSpPr/>
            <p:nvPr/>
          </p:nvSpPr>
          <p:spPr>
            <a:xfrm>
              <a:off x="3259197" y="2783411"/>
              <a:ext cx="90135" cy="99837"/>
            </a:xfrm>
            <a:custGeom>
              <a:rect b="b" l="l" r="r" t="t"/>
              <a:pathLst>
                <a:path extrusionOk="0" h="21310" w="19239">
                  <a:moveTo>
                    <a:pt x="1" y="1"/>
                  </a:moveTo>
                  <a:lnTo>
                    <a:pt x="1" y="21309"/>
                  </a:lnTo>
                  <a:lnTo>
                    <a:pt x="19238" y="21309"/>
                  </a:lnTo>
                  <a:lnTo>
                    <a:pt x="19238"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2" name="Google Shape;1392;p33"/>
            <p:cNvSpPr/>
            <p:nvPr/>
          </p:nvSpPr>
          <p:spPr>
            <a:xfrm>
              <a:off x="3371257" y="2783411"/>
              <a:ext cx="90135" cy="99837"/>
            </a:xfrm>
            <a:custGeom>
              <a:rect b="b" l="l" r="r" t="t"/>
              <a:pathLst>
                <a:path extrusionOk="0" h="21310" w="19239">
                  <a:moveTo>
                    <a:pt x="1" y="1"/>
                  </a:moveTo>
                  <a:lnTo>
                    <a:pt x="1" y="21309"/>
                  </a:lnTo>
                  <a:lnTo>
                    <a:pt x="19238" y="21309"/>
                  </a:lnTo>
                  <a:lnTo>
                    <a:pt x="19238"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3" name="Google Shape;1393;p33"/>
            <p:cNvSpPr/>
            <p:nvPr/>
          </p:nvSpPr>
          <p:spPr>
            <a:xfrm>
              <a:off x="3483454" y="2783411"/>
              <a:ext cx="90130" cy="99837"/>
            </a:xfrm>
            <a:custGeom>
              <a:rect b="b" l="l" r="r" t="t"/>
              <a:pathLst>
                <a:path extrusionOk="0" h="21310" w="19238">
                  <a:moveTo>
                    <a:pt x="0" y="1"/>
                  </a:moveTo>
                  <a:lnTo>
                    <a:pt x="0" y="21309"/>
                  </a:lnTo>
                  <a:lnTo>
                    <a:pt x="19237" y="21309"/>
                  </a:lnTo>
                  <a:lnTo>
                    <a:pt x="1923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4" name="Google Shape;1394;p33"/>
            <p:cNvSpPr/>
            <p:nvPr/>
          </p:nvSpPr>
          <p:spPr>
            <a:xfrm>
              <a:off x="3595514" y="2783411"/>
              <a:ext cx="90130" cy="99837"/>
            </a:xfrm>
            <a:custGeom>
              <a:rect b="b" l="l" r="r" t="t"/>
              <a:pathLst>
                <a:path extrusionOk="0" h="21310" w="19238">
                  <a:moveTo>
                    <a:pt x="0" y="1"/>
                  </a:moveTo>
                  <a:lnTo>
                    <a:pt x="0" y="21309"/>
                  </a:lnTo>
                  <a:lnTo>
                    <a:pt x="19237" y="21309"/>
                  </a:lnTo>
                  <a:lnTo>
                    <a:pt x="19237"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5" name="Google Shape;1395;p33"/>
            <p:cNvSpPr/>
            <p:nvPr/>
          </p:nvSpPr>
          <p:spPr>
            <a:xfrm>
              <a:off x="3707570" y="2783411"/>
              <a:ext cx="90135" cy="99837"/>
            </a:xfrm>
            <a:custGeom>
              <a:rect b="b" l="l" r="r" t="t"/>
              <a:pathLst>
                <a:path extrusionOk="0" h="21310" w="19239">
                  <a:moveTo>
                    <a:pt x="1" y="1"/>
                  </a:moveTo>
                  <a:lnTo>
                    <a:pt x="1" y="21309"/>
                  </a:lnTo>
                  <a:lnTo>
                    <a:pt x="19238" y="21309"/>
                  </a:lnTo>
                  <a:lnTo>
                    <a:pt x="19238"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96" name="Google Shape;1396;p33"/>
          <p:cNvSpPr/>
          <p:nvPr/>
        </p:nvSpPr>
        <p:spPr>
          <a:xfrm>
            <a:off x="3296745" y="1346685"/>
            <a:ext cx="433134" cy="432009"/>
          </a:xfrm>
          <a:custGeom>
            <a:rect b="b" l="l" r="r" t="t"/>
            <a:pathLst>
              <a:path extrusionOk="0" h="9597" w="9622">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7" name="Google Shape;1397;p33"/>
          <p:cNvSpPr txBox="1"/>
          <p:nvPr/>
        </p:nvSpPr>
        <p:spPr>
          <a:xfrm flipH="1">
            <a:off x="2781758" y="1872281"/>
            <a:ext cx="1513913" cy="41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DFDFD"/>
                </a:solidFill>
                <a:latin typeface="Arial"/>
                <a:ea typeface="Arial"/>
                <a:cs typeface="Arial"/>
                <a:sym typeface="Arial"/>
              </a:rPr>
              <a:t>Solar Energy</a:t>
            </a:r>
            <a:endParaRPr b="1" i="0" sz="1800" u="none" cap="none" strike="noStrike">
              <a:solidFill>
                <a:srgbClr val="FDFDFD"/>
              </a:solidFill>
              <a:latin typeface="Arial"/>
              <a:ea typeface="Arial"/>
              <a:cs typeface="Arial"/>
              <a:sym typeface="Arial"/>
            </a:endParaRPr>
          </a:p>
        </p:txBody>
      </p:sp>
      <p:sp>
        <p:nvSpPr>
          <p:cNvPr id="1398" name="Google Shape;1398;p33"/>
          <p:cNvSpPr txBox="1"/>
          <p:nvPr/>
        </p:nvSpPr>
        <p:spPr>
          <a:xfrm flipH="1">
            <a:off x="2825464" y="2239106"/>
            <a:ext cx="1426500" cy="527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DFDFD"/>
                </a:solidFill>
                <a:latin typeface="Arial"/>
                <a:ea typeface="Arial"/>
                <a:cs typeface="Arial"/>
                <a:sym typeface="Arial"/>
              </a:rPr>
              <a:t>Hot water</a:t>
            </a:r>
            <a:endParaRPr/>
          </a:p>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DFDFD"/>
                </a:solidFill>
                <a:latin typeface="Arial"/>
                <a:ea typeface="Arial"/>
                <a:cs typeface="Arial"/>
                <a:sym typeface="Arial"/>
              </a:rPr>
              <a:t>Solar energy</a:t>
            </a:r>
            <a:endParaRPr b="0" i="0" sz="1200" u="none" cap="none" strike="noStrike">
              <a:solidFill>
                <a:srgbClr val="FDFDFD"/>
              </a:solidFill>
              <a:latin typeface="Arial"/>
              <a:ea typeface="Arial"/>
              <a:cs typeface="Arial"/>
              <a:sym typeface="Arial"/>
            </a:endParaRPr>
          </a:p>
        </p:txBody>
      </p:sp>
      <p:sp>
        <p:nvSpPr>
          <p:cNvPr id="1399" name="Google Shape;1399;p33"/>
          <p:cNvSpPr/>
          <p:nvPr/>
        </p:nvSpPr>
        <p:spPr>
          <a:xfrm>
            <a:off x="5450887" y="1408680"/>
            <a:ext cx="433134" cy="432009"/>
          </a:xfrm>
          <a:custGeom>
            <a:rect b="b" l="l" r="r" t="t"/>
            <a:pathLst>
              <a:path extrusionOk="0" h="9597" w="9622">
                <a:moveTo>
                  <a:pt x="2830" y="0"/>
                </a:moveTo>
                <a:lnTo>
                  <a:pt x="2732" y="148"/>
                </a:lnTo>
                <a:lnTo>
                  <a:pt x="2634" y="320"/>
                </a:lnTo>
                <a:lnTo>
                  <a:pt x="2535" y="566"/>
                </a:lnTo>
                <a:lnTo>
                  <a:pt x="2461" y="837"/>
                </a:lnTo>
                <a:lnTo>
                  <a:pt x="2437" y="1157"/>
                </a:lnTo>
                <a:lnTo>
                  <a:pt x="2437" y="1329"/>
                </a:lnTo>
                <a:lnTo>
                  <a:pt x="2461" y="1501"/>
                </a:lnTo>
                <a:lnTo>
                  <a:pt x="2486" y="1673"/>
                </a:lnTo>
                <a:lnTo>
                  <a:pt x="2560" y="1870"/>
                </a:lnTo>
                <a:lnTo>
                  <a:pt x="2658" y="2067"/>
                </a:lnTo>
                <a:lnTo>
                  <a:pt x="2781" y="2239"/>
                </a:lnTo>
                <a:lnTo>
                  <a:pt x="2904" y="2387"/>
                </a:lnTo>
                <a:lnTo>
                  <a:pt x="3052" y="2510"/>
                </a:lnTo>
                <a:lnTo>
                  <a:pt x="2806" y="2756"/>
                </a:lnTo>
                <a:lnTo>
                  <a:pt x="2560" y="3002"/>
                </a:lnTo>
                <a:lnTo>
                  <a:pt x="2437" y="2854"/>
                </a:lnTo>
                <a:lnTo>
                  <a:pt x="2289" y="2731"/>
                </a:lnTo>
                <a:lnTo>
                  <a:pt x="2092" y="2608"/>
                </a:lnTo>
                <a:lnTo>
                  <a:pt x="1895" y="2510"/>
                </a:lnTo>
                <a:lnTo>
                  <a:pt x="1699" y="2436"/>
                </a:lnTo>
                <a:lnTo>
                  <a:pt x="1526" y="2411"/>
                </a:lnTo>
                <a:lnTo>
                  <a:pt x="1329" y="2387"/>
                </a:lnTo>
                <a:lnTo>
                  <a:pt x="1157" y="2387"/>
                </a:lnTo>
                <a:lnTo>
                  <a:pt x="862" y="2411"/>
                </a:lnTo>
                <a:lnTo>
                  <a:pt x="567" y="2510"/>
                </a:lnTo>
                <a:lnTo>
                  <a:pt x="345" y="2608"/>
                </a:lnTo>
                <a:lnTo>
                  <a:pt x="173" y="2707"/>
                </a:lnTo>
                <a:lnTo>
                  <a:pt x="25" y="2805"/>
                </a:lnTo>
                <a:lnTo>
                  <a:pt x="50" y="2977"/>
                </a:lnTo>
                <a:lnTo>
                  <a:pt x="124" y="3174"/>
                </a:lnTo>
                <a:lnTo>
                  <a:pt x="222" y="3396"/>
                </a:lnTo>
                <a:lnTo>
                  <a:pt x="345" y="3666"/>
                </a:lnTo>
                <a:lnTo>
                  <a:pt x="542" y="3912"/>
                </a:lnTo>
                <a:lnTo>
                  <a:pt x="665" y="4035"/>
                </a:lnTo>
                <a:lnTo>
                  <a:pt x="813" y="4134"/>
                </a:lnTo>
                <a:lnTo>
                  <a:pt x="985" y="4232"/>
                </a:lnTo>
                <a:lnTo>
                  <a:pt x="1157" y="4306"/>
                </a:lnTo>
                <a:lnTo>
                  <a:pt x="1379" y="4380"/>
                </a:lnTo>
                <a:lnTo>
                  <a:pt x="1600" y="4429"/>
                </a:lnTo>
                <a:lnTo>
                  <a:pt x="1994" y="4429"/>
                </a:lnTo>
                <a:lnTo>
                  <a:pt x="1969" y="4774"/>
                </a:lnTo>
                <a:lnTo>
                  <a:pt x="1994" y="5118"/>
                </a:lnTo>
                <a:lnTo>
                  <a:pt x="1576" y="5118"/>
                </a:lnTo>
                <a:lnTo>
                  <a:pt x="1354" y="5167"/>
                </a:lnTo>
                <a:lnTo>
                  <a:pt x="1133" y="5241"/>
                </a:lnTo>
                <a:lnTo>
                  <a:pt x="960" y="5340"/>
                </a:lnTo>
                <a:lnTo>
                  <a:pt x="788" y="5438"/>
                </a:lnTo>
                <a:lnTo>
                  <a:pt x="641" y="5536"/>
                </a:lnTo>
                <a:lnTo>
                  <a:pt x="517" y="5659"/>
                </a:lnTo>
                <a:lnTo>
                  <a:pt x="321" y="5906"/>
                </a:lnTo>
                <a:lnTo>
                  <a:pt x="198" y="6176"/>
                </a:lnTo>
                <a:lnTo>
                  <a:pt x="99" y="6398"/>
                </a:lnTo>
                <a:lnTo>
                  <a:pt x="50" y="6594"/>
                </a:lnTo>
                <a:lnTo>
                  <a:pt x="1" y="6767"/>
                </a:lnTo>
                <a:lnTo>
                  <a:pt x="173" y="6865"/>
                </a:lnTo>
                <a:lnTo>
                  <a:pt x="345" y="6964"/>
                </a:lnTo>
                <a:lnTo>
                  <a:pt x="567" y="7062"/>
                </a:lnTo>
                <a:lnTo>
                  <a:pt x="862" y="7136"/>
                </a:lnTo>
                <a:lnTo>
                  <a:pt x="1182" y="7185"/>
                </a:lnTo>
                <a:lnTo>
                  <a:pt x="1354" y="7160"/>
                </a:lnTo>
                <a:lnTo>
                  <a:pt x="1526" y="7160"/>
                </a:lnTo>
                <a:lnTo>
                  <a:pt x="1699" y="7111"/>
                </a:lnTo>
                <a:lnTo>
                  <a:pt x="1895" y="7037"/>
                </a:lnTo>
                <a:lnTo>
                  <a:pt x="2092" y="6939"/>
                </a:lnTo>
                <a:lnTo>
                  <a:pt x="2265" y="6816"/>
                </a:lnTo>
                <a:lnTo>
                  <a:pt x="2412" y="6668"/>
                </a:lnTo>
                <a:lnTo>
                  <a:pt x="2560" y="6521"/>
                </a:lnTo>
                <a:lnTo>
                  <a:pt x="2781" y="6791"/>
                </a:lnTo>
                <a:lnTo>
                  <a:pt x="3027" y="7037"/>
                </a:lnTo>
                <a:lnTo>
                  <a:pt x="2880" y="7185"/>
                </a:lnTo>
                <a:lnTo>
                  <a:pt x="2757" y="7333"/>
                </a:lnTo>
                <a:lnTo>
                  <a:pt x="2634" y="7505"/>
                </a:lnTo>
                <a:lnTo>
                  <a:pt x="2535" y="7726"/>
                </a:lnTo>
                <a:lnTo>
                  <a:pt x="2461" y="7899"/>
                </a:lnTo>
                <a:lnTo>
                  <a:pt x="2412" y="8095"/>
                </a:lnTo>
                <a:lnTo>
                  <a:pt x="2412" y="8268"/>
                </a:lnTo>
                <a:lnTo>
                  <a:pt x="2388" y="8440"/>
                </a:lnTo>
                <a:lnTo>
                  <a:pt x="2437" y="8760"/>
                </a:lnTo>
                <a:lnTo>
                  <a:pt x="2511" y="9030"/>
                </a:lnTo>
                <a:lnTo>
                  <a:pt x="2609" y="9252"/>
                </a:lnTo>
                <a:lnTo>
                  <a:pt x="2707" y="9449"/>
                </a:lnTo>
                <a:lnTo>
                  <a:pt x="2806" y="9596"/>
                </a:lnTo>
                <a:lnTo>
                  <a:pt x="3003" y="9547"/>
                </a:lnTo>
                <a:lnTo>
                  <a:pt x="3200" y="9498"/>
                </a:lnTo>
                <a:lnTo>
                  <a:pt x="3421" y="9400"/>
                </a:lnTo>
                <a:lnTo>
                  <a:pt x="3667" y="9252"/>
                </a:lnTo>
                <a:lnTo>
                  <a:pt x="3913" y="9055"/>
                </a:lnTo>
                <a:lnTo>
                  <a:pt x="4036" y="8932"/>
                </a:lnTo>
                <a:lnTo>
                  <a:pt x="4159" y="8784"/>
                </a:lnTo>
                <a:lnTo>
                  <a:pt x="4258" y="8637"/>
                </a:lnTo>
                <a:lnTo>
                  <a:pt x="4331" y="8465"/>
                </a:lnTo>
                <a:lnTo>
                  <a:pt x="4405" y="8243"/>
                </a:lnTo>
                <a:lnTo>
                  <a:pt x="4430" y="8046"/>
                </a:lnTo>
                <a:lnTo>
                  <a:pt x="4454" y="7849"/>
                </a:lnTo>
                <a:lnTo>
                  <a:pt x="4454" y="7677"/>
                </a:lnTo>
                <a:lnTo>
                  <a:pt x="4799" y="7702"/>
                </a:lnTo>
                <a:lnTo>
                  <a:pt x="5143" y="7677"/>
                </a:lnTo>
                <a:lnTo>
                  <a:pt x="5119" y="7874"/>
                </a:lnTo>
                <a:lnTo>
                  <a:pt x="5143" y="8071"/>
                </a:lnTo>
                <a:lnTo>
                  <a:pt x="5193" y="8268"/>
                </a:lnTo>
                <a:lnTo>
                  <a:pt x="5266" y="8489"/>
                </a:lnTo>
                <a:lnTo>
                  <a:pt x="5340" y="8661"/>
                </a:lnTo>
                <a:lnTo>
                  <a:pt x="5463" y="8809"/>
                </a:lnTo>
                <a:lnTo>
                  <a:pt x="5562" y="8957"/>
                </a:lnTo>
                <a:lnTo>
                  <a:pt x="5685" y="9080"/>
                </a:lnTo>
                <a:lnTo>
                  <a:pt x="5931" y="9277"/>
                </a:lnTo>
                <a:lnTo>
                  <a:pt x="6177" y="9424"/>
                </a:lnTo>
                <a:lnTo>
                  <a:pt x="6423" y="9498"/>
                </a:lnTo>
                <a:lnTo>
                  <a:pt x="6620" y="9572"/>
                </a:lnTo>
                <a:lnTo>
                  <a:pt x="6792" y="9596"/>
                </a:lnTo>
                <a:lnTo>
                  <a:pt x="6890" y="9449"/>
                </a:lnTo>
                <a:lnTo>
                  <a:pt x="6989" y="9252"/>
                </a:lnTo>
                <a:lnTo>
                  <a:pt x="7087" y="9030"/>
                </a:lnTo>
                <a:lnTo>
                  <a:pt x="7161" y="8760"/>
                </a:lnTo>
                <a:lnTo>
                  <a:pt x="7186" y="8440"/>
                </a:lnTo>
                <a:lnTo>
                  <a:pt x="7186" y="8268"/>
                </a:lnTo>
                <a:lnTo>
                  <a:pt x="7161" y="8095"/>
                </a:lnTo>
                <a:lnTo>
                  <a:pt x="7137" y="7899"/>
                </a:lnTo>
                <a:lnTo>
                  <a:pt x="7063" y="7726"/>
                </a:lnTo>
                <a:lnTo>
                  <a:pt x="6964" y="7529"/>
                </a:lnTo>
                <a:lnTo>
                  <a:pt x="6841" y="7357"/>
                </a:lnTo>
                <a:lnTo>
                  <a:pt x="6718" y="7185"/>
                </a:lnTo>
                <a:lnTo>
                  <a:pt x="6571" y="7062"/>
                </a:lnTo>
                <a:lnTo>
                  <a:pt x="6817" y="6841"/>
                </a:lnTo>
                <a:lnTo>
                  <a:pt x="7038" y="6570"/>
                </a:lnTo>
                <a:lnTo>
                  <a:pt x="7186" y="6717"/>
                </a:lnTo>
                <a:lnTo>
                  <a:pt x="7333" y="6841"/>
                </a:lnTo>
                <a:lnTo>
                  <a:pt x="7530" y="6964"/>
                </a:lnTo>
                <a:lnTo>
                  <a:pt x="7727" y="7087"/>
                </a:lnTo>
                <a:lnTo>
                  <a:pt x="7924" y="7136"/>
                </a:lnTo>
                <a:lnTo>
                  <a:pt x="8096" y="7185"/>
                </a:lnTo>
                <a:lnTo>
                  <a:pt x="8293" y="7210"/>
                </a:lnTo>
                <a:lnTo>
                  <a:pt x="8465" y="7210"/>
                </a:lnTo>
                <a:lnTo>
                  <a:pt x="8785" y="7160"/>
                </a:lnTo>
                <a:lnTo>
                  <a:pt x="9056" y="7087"/>
                </a:lnTo>
                <a:lnTo>
                  <a:pt x="9277" y="6988"/>
                </a:lnTo>
                <a:lnTo>
                  <a:pt x="9449" y="6890"/>
                </a:lnTo>
                <a:lnTo>
                  <a:pt x="9597" y="6791"/>
                </a:lnTo>
                <a:lnTo>
                  <a:pt x="9573" y="6619"/>
                </a:lnTo>
                <a:lnTo>
                  <a:pt x="9499" y="6422"/>
                </a:lnTo>
                <a:lnTo>
                  <a:pt x="9425" y="6176"/>
                </a:lnTo>
                <a:lnTo>
                  <a:pt x="9277" y="5930"/>
                </a:lnTo>
                <a:lnTo>
                  <a:pt x="9080" y="5684"/>
                </a:lnTo>
                <a:lnTo>
                  <a:pt x="8957" y="5561"/>
                </a:lnTo>
                <a:lnTo>
                  <a:pt x="8810" y="5463"/>
                </a:lnTo>
                <a:lnTo>
                  <a:pt x="8637" y="5364"/>
                </a:lnTo>
                <a:lnTo>
                  <a:pt x="8465" y="5266"/>
                </a:lnTo>
                <a:lnTo>
                  <a:pt x="8244" y="5192"/>
                </a:lnTo>
                <a:lnTo>
                  <a:pt x="8022" y="5167"/>
                </a:lnTo>
                <a:lnTo>
                  <a:pt x="7825" y="5143"/>
                </a:lnTo>
                <a:lnTo>
                  <a:pt x="7629" y="5167"/>
                </a:lnTo>
                <a:lnTo>
                  <a:pt x="7629" y="5167"/>
                </a:lnTo>
                <a:lnTo>
                  <a:pt x="7653" y="4798"/>
                </a:lnTo>
                <a:lnTo>
                  <a:pt x="7629" y="4454"/>
                </a:lnTo>
                <a:lnTo>
                  <a:pt x="7825" y="4478"/>
                </a:lnTo>
                <a:lnTo>
                  <a:pt x="8047" y="4454"/>
                </a:lnTo>
                <a:lnTo>
                  <a:pt x="8268" y="4429"/>
                </a:lnTo>
                <a:lnTo>
                  <a:pt x="8490" y="4331"/>
                </a:lnTo>
                <a:lnTo>
                  <a:pt x="8687" y="4257"/>
                </a:lnTo>
                <a:lnTo>
                  <a:pt x="8834" y="4158"/>
                </a:lnTo>
                <a:lnTo>
                  <a:pt x="8982" y="4035"/>
                </a:lnTo>
                <a:lnTo>
                  <a:pt x="9105" y="3912"/>
                </a:lnTo>
                <a:lnTo>
                  <a:pt x="9302" y="3666"/>
                </a:lnTo>
                <a:lnTo>
                  <a:pt x="9425" y="3420"/>
                </a:lnTo>
                <a:lnTo>
                  <a:pt x="9523" y="3174"/>
                </a:lnTo>
                <a:lnTo>
                  <a:pt x="9573" y="3002"/>
                </a:lnTo>
                <a:lnTo>
                  <a:pt x="9622" y="2805"/>
                </a:lnTo>
                <a:lnTo>
                  <a:pt x="9449" y="2707"/>
                </a:lnTo>
                <a:lnTo>
                  <a:pt x="9277" y="2608"/>
                </a:lnTo>
                <a:lnTo>
                  <a:pt x="9056" y="2510"/>
                </a:lnTo>
                <a:lnTo>
                  <a:pt x="8761" y="2436"/>
                </a:lnTo>
                <a:lnTo>
                  <a:pt x="8441" y="2411"/>
                </a:lnTo>
                <a:lnTo>
                  <a:pt x="8268" y="2411"/>
                </a:lnTo>
                <a:lnTo>
                  <a:pt x="8096" y="2436"/>
                </a:lnTo>
                <a:lnTo>
                  <a:pt x="7924" y="2485"/>
                </a:lnTo>
                <a:lnTo>
                  <a:pt x="7727" y="2535"/>
                </a:lnTo>
                <a:lnTo>
                  <a:pt x="7530" y="2633"/>
                </a:lnTo>
                <a:lnTo>
                  <a:pt x="7358" y="2756"/>
                </a:lnTo>
                <a:lnTo>
                  <a:pt x="7210" y="2904"/>
                </a:lnTo>
                <a:lnTo>
                  <a:pt x="7087" y="3051"/>
                </a:lnTo>
                <a:lnTo>
                  <a:pt x="6866" y="2781"/>
                </a:lnTo>
                <a:lnTo>
                  <a:pt x="6620" y="2535"/>
                </a:lnTo>
                <a:lnTo>
                  <a:pt x="6743" y="2411"/>
                </a:lnTo>
                <a:lnTo>
                  <a:pt x="6890" y="2239"/>
                </a:lnTo>
                <a:lnTo>
                  <a:pt x="6989" y="2067"/>
                </a:lnTo>
                <a:lnTo>
                  <a:pt x="7087" y="1870"/>
                </a:lnTo>
                <a:lnTo>
                  <a:pt x="7161" y="1673"/>
                </a:lnTo>
                <a:lnTo>
                  <a:pt x="7210" y="1501"/>
                </a:lnTo>
                <a:lnTo>
                  <a:pt x="7235" y="1329"/>
                </a:lnTo>
                <a:lnTo>
                  <a:pt x="7235" y="1157"/>
                </a:lnTo>
                <a:lnTo>
                  <a:pt x="7186" y="837"/>
                </a:lnTo>
                <a:lnTo>
                  <a:pt x="7112" y="541"/>
                </a:lnTo>
                <a:lnTo>
                  <a:pt x="7013" y="320"/>
                </a:lnTo>
                <a:lnTo>
                  <a:pt x="6915" y="148"/>
                </a:lnTo>
                <a:lnTo>
                  <a:pt x="6817" y="0"/>
                </a:lnTo>
                <a:lnTo>
                  <a:pt x="6620" y="25"/>
                </a:lnTo>
                <a:lnTo>
                  <a:pt x="6423" y="99"/>
                </a:lnTo>
                <a:lnTo>
                  <a:pt x="6201" y="197"/>
                </a:lnTo>
                <a:lnTo>
                  <a:pt x="5955" y="345"/>
                </a:lnTo>
                <a:lnTo>
                  <a:pt x="5709" y="541"/>
                </a:lnTo>
                <a:lnTo>
                  <a:pt x="5586" y="664"/>
                </a:lnTo>
                <a:lnTo>
                  <a:pt x="5463" y="787"/>
                </a:lnTo>
                <a:lnTo>
                  <a:pt x="5365" y="960"/>
                </a:lnTo>
                <a:lnTo>
                  <a:pt x="5291" y="1132"/>
                </a:lnTo>
                <a:lnTo>
                  <a:pt x="5217" y="1329"/>
                </a:lnTo>
                <a:lnTo>
                  <a:pt x="5193" y="1526"/>
                </a:lnTo>
                <a:lnTo>
                  <a:pt x="5168" y="1723"/>
                </a:lnTo>
                <a:lnTo>
                  <a:pt x="5168" y="1895"/>
                </a:lnTo>
                <a:lnTo>
                  <a:pt x="4824" y="1870"/>
                </a:lnTo>
                <a:lnTo>
                  <a:pt x="4479" y="1895"/>
                </a:lnTo>
                <a:lnTo>
                  <a:pt x="4504" y="1698"/>
                </a:lnTo>
                <a:lnTo>
                  <a:pt x="4479" y="1526"/>
                </a:lnTo>
                <a:lnTo>
                  <a:pt x="4430" y="1304"/>
                </a:lnTo>
                <a:lnTo>
                  <a:pt x="4356" y="1107"/>
                </a:lnTo>
                <a:lnTo>
                  <a:pt x="4282" y="935"/>
                </a:lnTo>
                <a:lnTo>
                  <a:pt x="4184" y="763"/>
                </a:lnTo>
                <a:lnTo>
                  <a:pt x="4061" y="640"/>
                </a:lnTo>
                <a:lnTo>
                  <a:pt x="3938" y="517"/>
                </a:lnTo>
                <a:lnTo>
                  <a:pt x="3692" y="320"/>
                </a:lnTo>
                <a:lnTo>
                  <a:pt x="3446" y="172"/>
                </a:lnTo>
                <a:lnTo>
                  <a:pt x="3200" y="74"/>
                </a:lnTo>
                <a:lnTo>
                  <a:pt x="3003" y="25"/>
                </a:lnTo>
                <a:lnTo>
                  <a:pt x="2830" y="0"/>
                </a:lnTo>
                <a:close/>
              </a:path>
            </a:pathLst>
          </a:custGeom>
          <a:solidFill>
            <a:srgbClr val="CDB10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0" name="Google Shape;1400;p33"/>
          <p:cNvSpPr txBox="1"/>
          <p:nvPr/>
        </p:nvSpPr>
        <p:spPr>
          <a:xfrm flipH="1">
            <a:off x="4853435" y="1883495"/>
            <a:ext cx="1513913" cy="413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DFDFD"/>
                </a:solidFill>
                <a:latin typeface="Arial"/>
                <a:ea typeface="Arial"/>
                <a:cs typeface="Arial"/>
                <a:sym typeface="Arial"/>
              </a:rPr>
              <a:t>Solar Energy</a:t>
            </a:r>
            <a:endParaRPr b="1" i="0" sz="1800" u="none" cap="none" strike="noStrike">
              <a:solidFill>
                <a:srgbClr val="FDFDFD"/>
              </a:solidFill>
              <a:latin typeface="Arial"/>
              <a:ea typeface="Arial"/>
              <a:cs typeface="Arial"/>
              <a:sym typeface="Arial"/>
            </a:endParaRPr>
          </a:p>
        </p:txBody>
      </p:sp>
      <p:sp>
        <p:nvSpPr>
          <p:cNvPr id="1401" name="Google Shape;1401;p33"/>
          <p:cNvSpPr txBox="1"/>
          <p:nvPr/>
        </p:nvSpPr>
        <p:spPr>
          <a:xfrm flipH="1">
            <a:off x="4910498" y="2239106"/>
            <a:ext cx="1426500" cy="527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FDFDFD"/>
                </a:solidFill>
                <a:latin typeface="Arial"/>
                <a:ea typeface="Arial"/>
                <a:cs typeface="Arial"/>
                <a:sym typeface="Arial"/>
              </a:rPr>
              <a:t>Heat drying</a:t>
            </a:r>
            <a:endParaRPr b="0" i="0" sz="1200" u="none" cap="none" strike="noStrike">
              <a:solidFill>
                <a:srgbClr val="FDFDFD"/>
              </a:solidFill>
              <a:latin typeface="Arial"/>
              <a:ea typeface="Arial"/>
              <a:cs typeface="Arial"/>
              <a:sym typeface="Arial"/>
            </a:endParaRPr>
          </a:p>
        </p:txBody>
      </p:sp>
      <p:grpSp>
        <p:nvGrpSpPr>
          <p:cNvPr id="1402" name="Google Shape;1402;p33"/>
          <p:cNvGrpSpPr/>
          <p:nvPr/>
        </p:nvGrpSpPr>
        <p:grpSpPr>
          <a:xfrm>
            <a:off x="7540739" y="1311571"/>
            <a:ext cx="386274" cy="465395"/>
            <a:chOff x="1793225" y="1448475"/>
            <a:chExt cx="175325" cy="259625"/>
          </a:xfrm>
        </p:grpSpPr>
        <p:sp>
          <p:nvSpPr>
            <p:cNvPr id="1403" name="Google Shape;1403;p33"/>
            <p:cNvSpPr/>
            <p:nvPr/>
          </p:nvSpPr>
          <p:spPr>
            <a:xfrm>
              <a:off x="1859025" y="1448475"/>
              <a:ext cx="43700" cy="91700"/>
            </a:xfrm>
            <a:custGeom>
              <a:rect b="b" l="l" r="r" t="t"/>
              <a:pathLst>
                <a:path extrusionOk="0" h="3668" w="1748">
                  <a:moveTo>
                    <a:pt x="862" y="1"/>
                  </a:moveTo>
                  <a:lnTo>
                    <a:pt x="813" y="25"/>
                  </a:lnTo>
                  <a:lnTo>
                    <a:pt x="739" y="75"/>
                  </a:lnTo>
                  <a:lnTo>
                    <a:pt x="518" y="345"/>
                  </a:lnTo>
                  <a:lnTo>
                    <a:pt x="395" y="518"/>
                  </a:lnTo>
                  <a:lnTo>
                    <a:pt x="272" y="739"/>
                  </a:lnTo>
                  <a:lnTo>
                    <a:pt x="173" y="985"/>
                  </a:lnTo>
                  <a:lnTo>
                    <a:pt x="75" y="1231"/>
                  </a:lnTo>
                  <a:lnTo>
                    <a:pt x="26" y="1502"/>
                  </a:lnTo>
                  <a:lnTo>
                    <a:pt x="1" y="1797"/>
                  </a:lnTo>
                  <a:lnTo>
                    <a:pt x="26" y="2043"/>
                  </a:lnTo>
                  <a:lnTo>
                    <a:pt x="50" y="2289"/>
                  </a:lnTo>
                  <a:lnTo>
                    <a:pt x="149" y="2560"/>
                  </a:lnTo>
                  <a:lnTo>
                    <a:pt x="247" y="2830"/>
                  </a:lnTo>
                  <a:lnTo>
                    <a:pt x="419" y="3126"/>
                  </a:lnTo>
                  <a:lnTo>
                    <a:pt x="739" y="3519"/>
                  </a:lnTo>
                  <a:lnTo>
                    <a:pt x="862" y="3667"/>
                  </a:lnTo>
                  <a:lnTo>
                    <a:pt x="1010" y="3519"/>
                  </a:lnTo>
                  <a:lnTo>
                    <a:pt x="1157" y="3347"/>
                  </a:lnTo>
                  <a:lnTo>
                    <a:pt x="1305" y="3126"/>
                  </a:lnTo>
                  <a:lnTo>
                    <a:pt x="1477" y="2855"/>
                  </a:lnTo>
                  <a:lnTo>
                    <a:pt x="1625" y="2535"/>
                  </a:lnTo>
                  <a:lnTo>
                    <a:pt x="1674" y="2363"/>
                  </a:lnTo>
                  <a:lnTo>
                    <a:pt x="1723" y="2166"/>
                  </a:lnTo>
                  <a:lnTo>
                    <a:pt x="1748" y="1994"/>
                  </a:lnTo>
                  <a:lnTo>
                    <a:pt x="1748" y="1797"/>
                  </a:lnTo>
                  <a:lnTo>
                    <a:pt x="1723" y="1502"/>
                  </a:lnTo>
                  <a:lnTo>
                    <a:pt x="1674" y="1231"/>
                  </a:lnTo>
                  <a:lnTo>
                    <a:pt x="1576" y="985"/>
                  </a:lnTo>
                  <a:lnTo>
                    <a:pt x="1477" y="739"/>
                  </a:lnTo>
                  <a:lnTo>
                    <a:pt x="1354" y="518"/>
                  </a:lnTo>
                  <a:lnTo>
                    <a:pt x="1231" y="345"/>
                  </a:lnTo>
                  <a:lnTo>
                    <a:pt x="1010" y="75"/>
                  </a:lnTo>
                  <a:lnTo>
                    <a:pt x="936" y="25"/>
                  </a:lnTo>
                  <a:lnTo>
                    <a:pt x="862"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4" name="Google Shape;1404;p33"/>
            <p:cNvSpPr/>
            <p:nvPr/>
          </p:nvSpPr>
          <p:spPr>
            <a:xfrm>
              <a:off x="1871950" y="1448475"/>
              <a:ext cx="30775" cy="91700"/>
            </a:xfrm>
            <a:custGeom>
              <a:rect b="b" l="l" r="r" t="t"/>
              <a:pathLst>
                <a:path extrusionOk="0" h="3668" w="1231">
                  <a:moveTo>
                    <a:pt x="345" y="1"/>
                  </a:moveTo>
                  <a:lnTo>
                    <a:pt x="296" y="25"/>
                  </a:lnTo>
                  <a:lnTo>
                    <a:pt x="222" y="75"/>
                  </a:lnTo>
                  <a:lnTo>
                    <a:pt x="1" y="345"/>
                  </a:lnTo>
                  <a:lnTo>
                    <a:pt x="198" y="641"/>
                  </a:lnTo>
                  <a:lnTo>
                    <a:pt x="370" y="985"/>
                  </a:lnTo>
                  <a:lnTo>
                    <a:pt x="444" y="1182"/>
                  </a:lnTo>
                  <a:lnTo>
                    <a:pt x="493" y="1379"/>
                  </a:lnTo>
                  <a:lnTo>
                    <a:pt x="517" y="1576"/>
                  </a:lnTo>
                  <a:lnTo>
                    <a:pt x="542" y="1797"/>
                  </a:lnTo>
                  <a:lnTo>
                    <a:pt x="517" y="2018"/>
                  </a:lnTo>
                  <a:lnTo>
                    <a:pt x="493" y="2215"/>
                  </a:lnTo>
                  <a:lnTo>
                    <a:pt x="444" y="2437"/>
                  </a:lnTo>
                  <a:lnTo>
                    <a:pt x="370" y="2609"/>
                  </a:lnTo>
                  <a:lnTo>
                    <a:pt x="198" y="2954"/>
                  </a:lnTo>
                  <a:lnTo>
                    <a:pt x="25" y="3249"/>
                  </a:lnTo>
                  <a:lnTo>
                    <a:pt x="247" y="3569"/>
                  </a:lnTo>
                  <a:lnTo>
                    <a:pt x="345" y="3667"/>
                  </a:lnTo>
                  <a:lnTo>
                    <a:pt x="493" y="3519"/>
                  </a:lnTo>
                  <a:lnTo>
                    <a:pt x="640" y="3347"/>
                  </a:lnTo>
                  <a:lnTo>
                    <a:pt x="788" y="3126"/>
                  </a:lnTo>
                  <a:lnTo>
                    <a:pt x="960" y="2855"/>
                  </a:lnTo>
                  <a:lnTo>
                    <a:pt x="1108" y="2535"/>
                  </a:lnTo>
                  <a:lnTo>
                    <a:pt x="1157" y="2363"/>
                  </a:lnTo>
                  <a:lnTo>
                    <a:pt x="1206" y="2166"/>
                  </a:lnTo>
                  <a:lnTo>
                    <a:pt x="1231" y="1994"/>
                  </a:lnTo>
                  <a:lnTo>
                    <a:pt x="1231" y="1797"/>
                  </a:lnTo>
                  <a:lnTo>
                    <a:pt x="1206" y="1502"/>
                  </a:lnTo>
                  <a:lnTo>
                    <a:pt x="1157" y="1231"/>
                  </a:lnTo>
                  <a:lnTo>
                    <a:pt x="1059" y="985"/>
                  </a:lnTo>
                  <a:lnTo>
                    <a:pt x="960" y="739"/>
                  </a:lnTo>
                  <a:lnTo>
                    <a:pt x="837" y="518"/>
                  </a:lnTo>
                  <a:lnTo>
                    <a:pt x="714" y="345"/>
                  </a:lnTo>
                  <a:lnTo>
                    <a:pt x="493" y="75"/>
                  </a:lnTo>
                  <a:lnTo>
                    <a:pt x="419" y="25"/>
                  </a:lnTo>
                  <a:lnTo>
                    <a:pt x="345"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5" name="Google Shape;1405;p33"/>
            <p:cNvSpPr/>
            <p:nvPr/>
          </p:nvSpPr>
          <p:spPr>
            <a:xfrm>
              <a:off x="1901475" y="1508775"/>
              <a:ext cx="66475" cy="66450"/>
            </a:xfrm>
            <a:custGeom>
              <a:rect b="b" l="l" r="r" t="t"/>
              <a:pathLst>
                <a:path extrusionOk="0" h="2658" w="2659">
                  <a:moveTo>
                    <a:pt x="2486" y="0"/>
                  </a:moveTo>
                  <a:lnTo>
                    <a:pt x="2191" y="49"/>
                  </a:lnTo>
                  <a:lnTo>
                    <a:pt x="1895" y="99"/>
                  </a:lnTo>
                  <a:lnTo>
                    <a:pt x="1600" y="197"/>
                  </a:lnTo>
                  <a:lnTo>
                    <a:pt x="1256" y="320"/>
                  </a:lnTo>
                  <a:lnTo>
                    <a:pt x="985" y="492"/>
                  </a:lnTo>
                  <a:lnTo>
                    <a:pt x="837" y="591"/>
                  </a:lnTo>
                  <a:lnTo>
                    <a:pt x="714" y="714"/>
                  </a:lnTo>
                  <a:lnTo>
                    <a:pt x="591" y="861"/>
                  </a:lnTo>
                  <a:lnTo>
                    <a:pt x="468" y="1009"/>
                  </a:lnTo>
                  <a:lnTo>
                    <a:pt x="370" y="1157"/>
                  </a:lnTo>
                  <a:lnTo>
                    <a:pt x="296" y="1329"/>
                  </a:lnTo>
                  <a:lnTo>
                    <a:pt x="173" y="1649"/>
                  </a:lnTo>
                  <a:lnTo>
                    <a:pt x="99" y="1944"/>
                  </a:lnTo>
                  <a:lnTo>
                    <a:pt x="50" y="2239"/>
                  </a:lnTo>
                  <a:lnTo>
                    <a:pt x="25" y="2461"/>
                  </a:lnTo>
                  <a:lnTo>
                    <a:pt x="1" y="2658"/>
                  </a:lnTo>
                  <a:lnTo>
                    <a:pt x="222" y="2633"/>
                  </a:lnTo>
                  <a:lnTo>
                    <a:pt x="444" y="2633"/>
                  </a:lnTo>
                  <a:lnTo>
                    <a:pt x="714" y="2584"/>
                  </a:lnTo>
                  <a:lnTo>
                    <a:pt x="1010" y="2485"/>
                  </a:lnTo>
                  <a:lnTo>
                    <a:pt x="1354" y="2362"/>
                  </a:lnTo>
                  <a:lnTo>
                    <a:pt x="1502" y="2289"/>
                  </a:lnTo>
                  <a:lnTo>
                    <a:pt x="1674" y="2190"/>
                  </a:lnTo>
                  <a:lnTo>
                    <a:pt x="1822" y="2067"/>
                  </a:lnTo>
                  <a:lnTo>
                    <a:pt x="1945" y="1944"/>
                  </a:lnTo>
                  <a:lnTo>
                    <a:pt x="2141" y="1723"/>
                  </a:lnTo>
                  <a:lnTo>
                    <a:pt x="2289" y="1501"/>
                  </a:lnTo>
                  <a:lnTo>
                    <a:pt x="2412" y="1255"/>
                  </a:lnTo>
                  <a:lnTo>
                    <a:pt x="2511" y="1009"/>
                  </a:lnTo>
                  <a:lnTo>
                    <a:pt x="2560" y="763"/>
                  </a:lnTo>
                  <a:lnTo>
                    <a:pt x="2609" y="542"/>
                  </a:lnTo>
                  <a:lnTo>
                    <a:pt x="2658" y="197"/>
                  </a:lnTo>
                  <a:lnTo>
                    <a:pt x="2634" y="123"/>
                  </a:lnTo>
                  <a:lnTo>
                    <a:pt x="2609" y="49"/>
                  </a:lnTo>
                  <a:lnTo>
                    <a:pt x="2535" y="25"/>
                  </a:lnTo>
                  <a:lnTo>
                    <a:pt x="2486"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6" name="Google Shape;1406;p33"/>
            <p:cNvSpPr/>
            <p:nvPr/>
          </p:nvSpPr>
          <p:spPr>
            <a:xfrm>
              <a:off x="1901475" y="1508775"/>
              <a:ext cx="66475" cy="66450"/>
            </a:xfrm>
            <a:custGeom>
              <a:rect b="b" l="l" r="r" t="t"/>
              <a:pathLst>
                <a:path extrusionOk="0" h="2658" w="2659">
                  <a:moveTo>
                    <a:pt x="2486" y="0"/>
                  </a:moveTo>
                  <a:lnTo>
                    <a:pt x="2191" y="49"/>
                  </a:lnTo>
                  <a:lnTo>
                    <a:pt x="2043" y="74"/>
                  </a:lnTo>
                  <a:lnTo>
                    <a:pt x="1723" y="148"/>
                  </a:lnTo>
                  <a:lnTo>
                    <a:pt x="1723" y="197"/>
                  </a:lnTo>
                  <a:lnTo>
                    <a:pt x="1699" y="542"/>
                  </a:lnTo>
                  <a:lnTo>
                    <a:pt x="1649" y="763"/>
                  </a:lnTo>
                  <a:lnTo>
                    <a:pt x="1576" y="1009"/>
                  </a:lnTo>
                  <a:lnTo>
                    <a:pt x="1477" y="1255"/>
                  </a:lnTo>
                  <a:lnTo>
                    <a:pt x="1379" y="1501"/>
                  </a:lnTo>
                  <a:lnTo>
                    <a:pt x="1206" y="1723"/>
                  </a:lnTo>
                  <a:lnTo>
                    <a:pt x="1034" y="1944"/>
                  </a:lnTo>
                  <a:lnTo>
                    <a:pt x="788" y="2141"/>
                  </a:lnTo>
                  <a:lnTo>
                    <a:pt x="542" y="2313"/>
                  </a:lnTo>
                  <a:lnTo>
                    <a:pt x="271" y="2436"/>
                  </a:lnTo>
                  <a:lnTo>
                    <a:pt x="25" y="2510"/>
                  </a:lnTo>
                  <a:lnTo>
                    <a:pt x="1" y="2658"/>
                  </a:lnTo>
                  <a:lnTo>
                    <a:pt x="1" y="2658"/>
                  </a:lnTo>
                  <a:lnTo>
                    <a:pt x="222" y="2633"/>
                  </a:lnTo>
                  <a:lnTo>
                    <a:pt x="444" y="2633"/>
                  </a:lnTo>
                  <a:lnTo>
                    <a:pt x="714" y="2584"/>
                  </a:lnTo>
                  <a:lnTo>
                    <a:pt x="1010" y="2485"/>
                  </a:lnTo>
                  <a:lnTo>
                    <a:pt x="1354" y="2362"/>
                  </a:lnTo>
                  <a:lnTo>
                    <a:pt x="1502" y="2289"/>
                  </a:lnTo>
                  <a:lnTo>
                    <a:pt x="1674" y="2190"/>
                  </a:lnTo>
                  <a:lnTo>
                    <a:pt x="1822" y="2067"/>
                  </a:lnTo>
                  <a:lnTo>
                    <a:pt x="1945" y="1944"/>
                  </a:lnTo>
                  <a:lnTo>
                    <a:pt x="2141" y="1723"/>
                  </a:lnTo>
                  <a:lnTo>
                    <a:pt x="2289" y="1501"/>
                  </a:lnTo>
                  <a:lnTo>
                    <a:pt x="2412" y="1255"/>
                  </a:lnTo>
                  <a:lnTo>
                    <a:pt x="2511" y="1009"/>
                  </a:lnTo>
                  <a:lnTo>
                    <a:pt x="2560" y="763"/>
                  </a:lnTo>
                  <a:lnTo>
                    <a:pt x="2609" y="542"/>
                  </a:lnTo>
                  <a:lnTo>
                    <a:pt x="2658" y="197"/>
                  </a:lnTo>
                  <a:lnTo>
                    <a:pt x="2634" y="123"/>
                  </a:lnTo>
                  <a:lnTo>
                    <a:pt x="2609" y="49"/>
                  </a:lnTo>
                  <a:lnTo>
                    <a:pt x="2535" y="25"/>
                  </a:lnTo>
                  <a:lnTo>
                    <a:pt x="2486"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7" name="Google Shape;1407;p33"/>
            <p:cNvSpPr/>
            <p:nvPr/>
          </p:nvSpPr>
          <p:spPr>
            <a:xfrm>
              <a:off x="1795050" y="1546300"/>
              <a:ext cx="65850" cy="66450"/>
            </a:xfrm>
            <a:custGeom>
              <a:rect b="b" l="l" r="r" t="t"/>
              <a:pathLst>
                <a:path extrusionOk="0" h="2658" w="2634">
                  <a:moveTo>
                    <a:pt x="173" y="0"/>
                  </a:moveTo>
                  <a:lnTo>
                    <a:pt x="99" y="25"/>
                  </a:lnTo>
                  <a:lnTo>
                    <a:pt x="50" y="49"/>
                  </a:lnTo>
                  <a:lnTo>
                    <a:pt x="1" y="123"/>
                  </a:lnTo>
                  <a:lnTo>
                    <a:pt x="1" y="197"/>
                  </a:lnTo>
                  <a:lnTo>
                    <a:pt x="26" y="541"/>
                  </a:lnTo>
                  <a:lnTo>
                    <a:pt x="75" y="763"/>
                  </a:lnTo>
                  <a:lnTo>
                    <a:pt x="149" y="1009"/>
                  </a:lnTo>
                  <a:lnTo>
                    <a:pt x="222" y="1255"/>
                  </a:lnTo>
                  <a:lnTo>
                    <a:pt x="345" y="1501"/>
                  </a:lnTo>
                  <a:lnTo>
                    <a:pt x="493" y="1723"/>
                  </a:lnTo>
                  <a:lnTo>
                    <a:pt x="690" y="1944"/>
                  </a:lnTo>
                  <a:lnTo>
                    <a:pt x="838" y="2067"/>
                  </a:lnTo>
                  <a:lnTo>
                    <a:pt x="985" y="2190"/>
                  </a:lnTo>
                  <a:lnTo>
                    <a:pt x="1133" y="2288"/>
                  </a:lnTo>
                  <a:lnTo>
                    <a:pt x="1305" y="2362"/>
                  </a:lnTo>
                  <a:lnTo>
                    <a:pt x="1625" y="2485"/>
                  </a:lnTo>
                  <a:lnTo>
                    <a:pt x="1945" y="2584"/>
                  </a:lnTo>
                  <a:lnTo>
                    <a:pt x="2215" y="2633"/>
                  </a:lnTo>
                  <a:lnTo>
                    <a:pt x="2437" y="2633"/>
                  </a:lnTo>
                  <a:lnTo>
                    <a:pt x="2634" y="2658"/>
                  </a:lnTo>
                  <a:lnTo>
                    <a:pt x="2634" y="2461"/>
                  </a:lnTo>
                  <a:lnTo>
                    <a:pt x="2609" y="2239"/>
                  </a:lnTo>
                  <a:lnTo>
                    <a:pt x="2560" y="1944"/>
                  </a:lnTo>
                  <a:lnTo>
                    <a:pt x="2486" y="1649"/>
                  </a:lnTo>
                  <a:lnTo>
                    <a:pt x="2363" y="1329"/>
                  </a:lnTo>
                  <a:lnTo>
                    <a:pt x="2265" y="1157"/>
                  </a:lnTo>
                  <a:lnTo>
                    <a:pt x="2166" y="1009"/>
                  </a:lnTo>
                  <a:lnTo>
                    <a:pt x="2068" y="837"/>
                  </a:lnTo>
                  <a:lnTo>
                    <a:pt x="1945" y="714"/>
                  </a:lnTo>
                  <a:lnTo>
                    <a:pt x="1723" y="517"/>
                  </a:lnTo>
                  <a:lnTo>
                    <a:pt x="1477" y="369"/>
                  </a:lnTo>
                  <a:lnTo>
                    <a:pt x="1231" y="246"/>
                  </a:lnTo>
                  <a:lnTo>
                    <a:pt x="985" y="148"/>
                  </a:lnTo>
                  <a:lnTo>
                    <a:pt x="739" y="99"/>
                  </a:lnTo>
                  <a:lnTo>
                    <a:pt x="518" y="49"/>
                  </a:lnTo>
                  <a:lnTo>
                    <a:pt x="17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8" name="Google Shape;1408;p33"/>
            <p:cNvSpPr/>
            <p:nvPr/>
          </p:nvSpPr>
          <p:spPr>
            <a:xfrm>
              <a:off x="1795050" y="1546300"/>
              <a:ext cx="65850" cy="66450"/>
            </a:xfrm>
            <a:custGeom>
              <a:rect b="b" l="l" r="r" t="t"/>
              <a:pathLst>
                <a:path extrusionOk="0" h="2658" w="2634">
                  <a:moveTo>
                    <a:pt x="173" y="0"/>
                  </a:moveTo>
                  <a:lnTo>
                    <a:pt x="124" y="25"/>
                  </a:lnTo>
                  <a:lnTo>
                    <a:pt x="50" y="49"/>
                  </a:lnTo>
                  <a:lnTo>
                    <a:pt x="26" y="74"/>
                  </a:lnTo>
                  <a:lnTo>
                    <a:pt x="1" y="148"/>
                  </a:lnTo>
                  <a:lnTo>
                    <a:pt x="247" y="222"/>
                  </a:lnTo>
                  <a:lnTo>
                    <a:pt x="518" y="345"/>
                  </a:lnTo>
                  <a:lnTo>
                    <a:pt x="764" y="517"/>
                  </a:lnTo>
                  <a:lnTo>
                    <a:pt x="1010" y="714"/>
                  </a:lnTo>
                  <a:lnTo>
                    <a:pt x="1207" y="935"/>
                  </a:lnTo>
                  <a:lnTo>
                    <a:pt x="1354" y="1181"/>
                  </a:lnTo>
                  <a:lnTo>
                    <a:pt x="1477" y="1452"/>
                  </a:lnTo>
                  <a:lnTo>
                    <a:pt x="1576" y="1698"/>
                  </a:lnTo>
                  <a:lnTo>
                    <a:pt x="1625" y="1944"/>
                  </a:lnTo>
                  <a:lnTo>
                    <a:pt x="1674" y="2165"/>
                  </a:lnTo>
                  <a:lnTo>
                    <a:pt x="1699" y="2510"/>
                  </a:lnTo>
                  <a:lnTo>
                    <a:pt x="2068" y="2608"/>
                  </a:lnTo>
                  <a:lnTo>
                    <a:pt x="2363" y="2633"/>
                  </a:lnTo>
                  <a:lnTo>
                    <a:pt x="2634" y="2658"/>
                  </a:lnTo>
                  <a:lnTo>
                    <a:pt x="2634" y="2461"/>
                  </a:lnTo>
                  <a:lnTo>
                    <a:pt x="2609" y="2239"/>
                  </a:lnTo>
                  <a:lnTo>
                    <a:pt x="2560" y="1944"/>
                  </a:lnTo>
                  <a:lnTo>
                    <a:pt x="2486" y="1649"/>
                  </a:lnTo>
                  <a:lnTo>
                    <a:pt x="2363" y="1329"/>
                  </a:lnTo>
                  <a:lnTo>
                    <a:pt x="2265" y="1157"/>
                  </a:lnTo>
                  <a:lnTo>
                    <a:pt x="2166" y="1009"/>
                  </a:lnTo>
                  <a:lnTo>
                    <a:pt x="2068" y="837"/>
                  </a:lnTo>
                  <a:lnTo>
                    <a:pt x="1945" y="714"/>
                  </a:lnTo>
                  <a:lnTo>
                    <a:pt x="1723" y="517"/>
                  </a:lnTo>
                  <a:lnTo>
                    <a:pt x="1477" y="369"/>
                  </a:lnTo>
                  <a:lnTo>
                    <a:pt x="1231" y="246"/>
                  </a:lnTo>
                  <a:lnTo>
                    <a:pt x="985" y="148"/>
                  </a:lnTo>
                  <a:lnTo>
                    <a:pt x="739" y="99"/>
                  </a:lnTo>
                  <a:lnTo>
                    <a:pt x="518" y="49"/>
                  </a:lnTo>
                  <a:lnTo>
                    <a:pt x="173"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9" name="Google Shape;1409;p33"/>
            <p:cNvSpPr/>
            <p:nvPr/>
          </p:nvSpPr>
          <p:spPr>
            <a:xfrm>
              <a:off x="1819675" y="1481700"/>
              <a:ext cx="123650" cy="194400"/>
            </a:xfrm>
            <a:custGeom>
              <a:rect b="b" l="l" r="r" t="t"/>
              <a:pathLst>
                <a:path extrusionOk="0" h="7776" w="4946">
                  <a:moveTo>
                    <a:pt x="2461" y="1"/>
                  </a:moveTo>
                  <a:lnTo>
                    <a:pt x="2387" y="25"/>
                  </a:lnTo>
                  <a:lnTo>
                    <a:pt x="2338" y="50"/>
                  </a:lnTo>
                  <a:lnTo>
                    <a:pt x="2313" y="99"/>
                  </a:lnTo>
                  <a:lnTo>
                    <a:pt x="2289" y="173"/>
                  </a:lnTo>
                  <a:lnTo>
                    <a:pt x="2289" y="5709"/>
                  </a:lnTo>
                  <a:lnTo>
                    <a:pt x="271" y="3618"/>
                  </a:lnTo>
                  <a:lnTo>
                    <a:pt x="222" y="3568"/>
                  </a:lnTo>
                  <a:lnTo>
                    <a:pt x="99" y="3568"/>
                  </a:lnTo>
                  <a:lnTo>
                    <a:pt x="49" y="3618"/>
                  </a:lnTo>
                  <a:lnTo>
                    <a:pt x="0" y="3667"/>
                  </a:lnTo>
                  <a:lnTo>
                    <a:pt x="0" y="3716"/>
                  </a:lnTo>
                  <a:lnTo>
                    <a:pt x="0" y="3790"/>
                  </a:lnTo>
                  <a:lnTo>
                    <a:pt x="49" y="3839"/>
                  </a:lnTo>
                  <a:lnTo>
                    <a:pt x="2289" y="6152"/>
                  </a:lnTo>
                  <a:lnTo>
                    <a:pt x="2289" y="7604"/>
                  </a:lnTo>
                  <a:lnTo>
                    <a:pt x="2313" y="7678"/>
                  </a:lnTo>
                  <a:lnTo>
                    <a:pt x="2338" y="7727"/>
                  </a:lnTo>
                  <a:lnTo>
                    <a:pt x="2387" y="7776"/>
                  </a:lnTo>
                  <a:lnTo>
                    <a:pt x="2510" y="7776"/>
                  </a:lnTo>
                  <a:lnTo>
                    <a:pt x="2559" y="7727"/>
                  </a:lnTo>
                  <a:lnTo>
                    <a:pt x="2584" y="7678"/>
                  </a:lnTo>
                  <a:lnTo>
                    <a:pt x="2608" y="7628"/>
                  </a:lnTo>
                  <a:lnTo>
                    <a:pt x="2608" y="4577"/>
                  </a:lnTo>
                  <a:lnTo>
                    <a:pt x="4897" y="2338"/>
                  </a:lnTo>
                  <a:lnTo>
                    <a:pt x="4946" y="2289"/>
                  </a:lnTo>
                  <a:lnTo>
                    <a:pt x="4946" y="2240"/>
                  </a:lnTo>
                  <a:lnTo>
                    <a:pt x="4946" y="2166"/>
                  </a:lnTo>
                  <a:lnTo>
                    <a:pt x="4897" y="2117"/>
                  </a:lnTo>
                  <a:lnTo>
                    <a:pt x="4848" y="2092"/>
                  </a:lnTo>
                  <a:lnTo>
                    <a:pt x="4798" y="2067"/>
                  </a:lnTo>
                  <a:lnTo>
                    <a:pt x="4749" y="2092"/>
                  </a:lnTo>
                  <a:lnTo>
                    <a:pt x="4675" y="2117"/>
                  </a:lnTo>
                  <a:lnTo>
                    <a:pt x="2608" y="4134"/>
                  </a:lnTo>
                  <a:lnTo>
                    <a:pt x="2608" y="173"/>
                  </a:lnTo>
                  <a:lnTo>
                    <a:pt x="2584" y="99"/>
                  </a:lnTo>
                  <a:lnTo>
                    <a:pt x="2559" y="50"/>
                  </a:lnTo>
                  <a:lnTo>
                    <a:pt x="2510" y="25"/>
                  </a:lnTo>
                  <a:lnTo>
                    <a:pt x="2461"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0" name="Google Shape;1410;p33"/>
            <p:cNvSpPr/>
            <p:nvPr/>
          </p:nvSpPr>
          <p:spPr>
            <a:xfrm>
              <a:off x="1793225" y="1657625"/>
              <a:ext cx="175325" cy="50475"/>
            </a:xfrm>
            <a:custGeom>
              <a:rect b="b" l="l" r="r" t="t"/>
              <a:pathLst>
                <a:path extrusionOk="0" h="2019" w="7013">
                  <a:moveTo>
                    <a:pt x="2264" y="1"/>
                  </a:moveTo>
                  <a:lnTo>
                    <a:pt x="2165" y="25"/>
                  </a:lnTo>
                  <a:lnTo>
                    <a:pt x="2042" y="50"/>
                  </a:lnTo>
                  <a:lnTo>
                    <a:pt x="1919" y="99"/>
                  </a:lnTo>
                  <a:lnTo>
                    <a:pt x="1846" y="148"/>
                  </a:lnTo>
                  <a:lnTo>
                    <a:pt x="1747" y="222"/>
                  </a:lnTo>
                  <a:lnTo>
                    <a:pt x="1698" y="296"/>
                  </a:lnTo>
                  <a:lnTo>
                    <a:pt x="1575" y="468"/>
                  </a:lnTo>
                  <a:lnTo>
                    <a:pt x="1501" y="641"/>
                  </a:lnTo>
                  <a:lnTo>
                    <a:pt x="1403" y="813"/>
                  </a:lnTo>
                  <a:lnTo>
                    <a:pt x="1304" y="985"/>
                  </a:lnTo>
                  <a:lnTo>
                    <a:pt x="1230" y="1034"/>
                  </a:lnTo>
                  <a:lnTo>
                    <a:pt x="1157" y="1083"/>
                  </a:lnTo>
                  <a:lnTo>
                    <a:pt x="1058" y="1133"/>
                  </a:lnTo>
                  <a:lnTo>
                    <a:pt x="960" y="1157"/>
                  </a:lnTo>
                  <a:lnTo>
                    <a:pt x="787" y="1182"/>
                  </a:lnTo>
                  <a:lnTo>
                    <a:pt x="615" y="1206"/>
                  </a:lnTo>
                  <a:lnTo>
                    <a:pt x="468" y="1280"/>
                  </a:lnTo>
                  <a:lnTo>
                    <a:pt x="369" y="1330"/>
                  </a:lnTo>
                  <a:lnTo>
                    <a:pt x="271" y="1403"/>
                  </a:lnTo>
                  <a:lnTo>
                    <a:pt x="197" y="1477"/>
                  </a:lnTo>
                  <a:lnTo>
                    <a:pt x="74" y="1625"/>
                  </a:lnTo>
                  <a:lnTo>
                    <a:pt x="25" y="1772"/>
                  </a:lnTo>
                  <a:lnTo>
                    <a:pt x="0" y="1895"/>
                  </a:lnTo>
                  <a:lnTo>
                    <a:pt x="0" y="2018"/>
                  </a:lnTo>
                  <a:lnTo>
                    <a:pt x="7013" y="2018"/>
                  </a:lnTo>
                  <a:lnTo>
                    <a:pt x="7013" y="1846"/>
                  </a:lnTo>
                  <a:lnTo>
                    <a:pt x="6964" y="1699"/>
                  </a:lnTo>
                  <a:lnTo>
                    <a:pt x="6914" y="1551"/>
                  </a:lnTo>
                  <a:lnTo>
                    <a:pt x="6816" y="1403"/>
                  </a:lnTo>
                  <a:lnTo>
                    <a:pt x="6693" y="1280"/>
                  </a:lnTo>
                  <a:lnTo>
                    <a:pt x="6496" y="1182"/>
                  </a:lnTo>
                  <a:lnTo>
                    <a:pt x="6250" y="1108"/>
                  </a:lnTo>
                  <a:lnTo>
                    <a:pt x="5930" y="1059"/>
                  </a:lnTo>
                  <a:lnTo>
                    <a:pt x="5807" y="1034"/>
                  </a:lnTo>
                  <a:lnTo>
                    <a:pt x="5684" y="1010"/>
                  </a:lnTo>
                  <a:lnTo>
                    <a:pt x="5586" y="960"/>
                  </a:lnTo>
                  <a:lnTo>
                    <a:pt x="5487" y="887"/>
                  </a:lnTo>
                  <a:lnTo>
                    <a:pt x="5340" y="764"/>
                  </a:lnTo>
                  <a:lnTo>
                    <a:pt x="5217" y="616"/>
                  </a:lnTo>
                  <a:lnTo>
                    <a:pt x="5118" y="444"/>
                  </a:lnTo>
                  <a:lnTo>
                    <a:pt x="4995" y="321"/>
                  </a:lnTo>
                  <a:lnTo>
                    <a:pt x="4872" y="198"/>
                  </a:lnTo>
                  <a:lnTo>
                    <a:pt x="4798" y="148"/>
                  </a:lnTo>
                  <a:lnTo>
                    <a:pt x="4700" y="124"/>
                  </a:lnTo>
                  <a:lnTo>
                    <a:pt x="4528" y="99"/>
                  </a:lnTo>
                  <a:lnTo>
                    <a:pt x="4380" y="124"/>
                  </a:lnTo>
                  <a:lnTo>
                    <a:pt x="4257" y="148"/>
                  </a:lnTo>
                  <a:lnTo>
                    <a:pt x="4109" y="198"/>
                  </a:lnTo>
                  <a:lnTo>
                    <a:pt x="3814" y="321"/>
                  </a:lnTo>
                  <a:lnTo>
                    <a:pt x="3642" y="395"/>
                  </a:lnTo>
                  <a:lnTo>
                    <a:pt x="3445" y="419"/>
                  </a:lnTo>
                  <a:lnTo>
                    <a:pt x="3273" y="419"/>
                  </a:lnTo>
                  <a:lnTo>
                    <a:pt x="3100" y="345"/>
                  </a:lnTo>
                  <a:lnTo>
                    <a:pt x="2953" y="271"/>
                  </a:lnTo>
                  <a:lnTo>
                    <a:pt x="2805" y="173"/>
                  </a:lnTo>
                  <a:lnTo>
                    <a:pt x="2633" y="75"/>
                  </a:lnTo>
                  <a:lnTo>
                    <a:pt x="2461" y="25"/>
                  </a:lnTo>
                  <a:lnTo>
                    <a:pt x="2264" y="1"/>
                  </a:lnTo>
                  <a:close/>
                </a:path>
              </a:pathLst>
            </a:custGeom>
            <a:solidFill>
              <a:srgbClr val="E5E2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1" name="Google Shape;1411;p33"/>
            <p:cNvSpPr/>
            <p:nvPr/>
          </p:nvSpPr>
          <p:spPr>
            <a:xfrm>
              <a:off x="1893475" y="1660100"/>
              <a:ext cx="75075" cy="48000"/>
            </a:xfrm>
            <a:custGeom>
              <a:rect b="b" l="l" r="r" t="t"/>
              <a:pathLst>
                <a:path extrusionOk="0" h="1920" w="3003">
                  <a:moveTo>
                    <a:pt x="493" y="0"/>
                  </a:moveTo>
                  <a:lnTo>
                    <a:pt x="321" y="25"/>
                  </a:lnTo>
                  <a:lnTo>
                    <a:pt x="173" y="74"/>
                  </a:lnTo>
                  <a:lnTo>
                    <a:pt x="1" y="148"/>
                  </a:lnTo>
                  <a:lnTo>
                    <a:pt x="99" y="246"/>
                  </a:lnTo>
                  <a:lnTo>
                    <a:pt x="198" y="369"/>
                  </a:lnTo>
                  <a:lnTo>
                    <a:pt x="370" y="615"/>
                  </a:lnTo>
                  <a:lnTo>
                    <a:pt x="493" y="738"/>
                  </a:lnTo>
                  <a:lnTo>
                    <a:pt x="616" y="837"/>
                  </a:lnTo>
                  <a:lnTo>
                    <a:pt x="788" y="911"/>
                  </a:lnTo>
                  <a:lnTo>
                    <a:pt x="1010" y="960"/>
                  </a:lnTo>
                  <a:lnTo>
                    <a:pt x="1305" y="1009"/>
                  </a:lnTo>
                  <a:lnTo>
                    <a:pt x="1551" y="1083"/>
                  </a:lnTo>
                  <a:lnTo>
                    <a:pt x="1748" y="1181"/>
                  </a:lnTo>
                  <a:lnTo>
                    <a:pt x="1871" y="1304"/>
                  </a:lnTo>
                  <a:lnTo>
                    <a:pt x="1969" y="1452"/>
                  </a:lnTo>
                  <a:lnTo>
                    <a:pt x="2043" y="1600"/>
                  </a:lnTo>
                  <a:lnTo>
                    <a:pt x="2068" y="1747"/>
                  </a:lnTo>
                  <a:lnTo>
                    <a:pt x="2092" y="1919"/>
                  </a:lnTo>
                  <a:lnTo>
                    <a:pt x="3003" y="1919"/>
                  </a:lnTo>
                  <a:lnTo>
                    <a:pt x="3003" y="1747"/>
                  </a:lnTo>
                  <a:lnTo>
                    <a:pt x="2954" y="1600"/>
                  </a:lnTo>
                  <a:lnTo>
                    <a:pt x="2904" y="1452"/>
                  </a:lnTo>
                  <a:lnTo>
                    <a:pt x="2806" y="1304"/>
                  </a:lnTo>
                  <a:lnTo>
                    <a:pt x="2683" y="1181"/>
                  </a:lnTo>
                  <a:lnTo>
                    <a:pt x="2486" y="1083"/>
                  </a:lnTo>
                  <a:lnTo>
                    <a:pt x="2240" y="1009"/>
                  </a:lnTo>
                  <a:lnTo>
                    <a:pt x="1920" y="960"/>
                  </a:lnTo>
                  <a:lnTo>
                    <a:pt x="1797" y="935"/>
                  </a:lnTo>
                  <a:lnTo>
                    <a:pt x="1674" y="911"/>
                  </a:lnTo>
                  <a:lnTo>
                    <a:pt x="1576" y="861"/>
                  </a:lnTo>
                  <a:lnTo>
                    <a:pt x="1477" y="788"/>
                  </a:lnTo>
                  <a:lnTo>
                    <a:pt x="1330" y="665"/>
                  </a:lnTo>
                  <a:lnTo>
                    <a:pt x="1207" y="517"/>
                  </a:lnTo>
                  <a:lnTo>
                    <a:pt x="1108" y="345"/>
                  </a:lnTo>
                  <a:lnTo>
                    <a:pt x="985" y="222"/>
                  </a:lnTo>
                  <a:lnTo>
                    <a:pt x="862" y="99"/>
                  </a:lnTo>
                  <a:lnTo>
                    <a:pt x="788" y="49"/>
                  </a:lnTo>
                  <a:lnTo>
                    <a:pt x="690" y="25"/>
                  </a:lnTo>
                  <a:lnTo>
                    <a:pt x="493" y="0"/>
                  </a:lnTo>
                  <a:close/>
                </a:path>
              </a:pathLst>
            </a:custGeom>
            <a:solidFill>
              <a:srgbClr val="E5E2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2" name="Google Shape;1412;p33"/>
            <p:cNvSpPr/>
            <p:nvPr/>
          </p:nvSpPr>
          <p:spPr>
            <a:xfrm>
              <a:off x="1844275" y="1677925"/>
              <a:ext cx="7400" cy="8025"/>
            </a:xfrm>
            <a:custGeom>
              <a:rect b="b" l="l" r="r" t="t"/>
              <a:pathLst>
                <a:path extrusionOk="0" h="321" w="296">
                  <a:moveTo>
                    <a:pt x="148" y="1"/>
                  </a:moveTo>
                  <a:lnTo>
                    <a:pt x="74" y="25"/>
                  </a:lnTo>
                  <a:lnTo>
                    <a:pt x="25" y="50"/>
                  </a:lnTo>
                  <a:lnTo>
                    <a:pt x="0" y="99"/>
                  </a:lnTo>
                  <a:lnTo>
                    <a:pt x="0" y="173"/>
                  </a:lnTo>
                  <a:lnTo>
                    <a:pt x="0" y="222"/>
                  </a:lnTo>
                  <a:lnTo>
                    <a:pt x="25" y="271"/>
                  </a:lnTo>
                  <a:lnTo>
                    <a:pt x="74" y="321"/>
                  </a:lnTo>
                  <a:lnTo>
                    <a:pt x="197" y="321"/>
                  </a:lnTo>
                  <a:lnTo>
                    <a:pt x="246" y="271"/>
                  </a:lnTo>
                  <a:lnTo>
                    <a:pt x="296" y="222"/>
                  </a:lnTo>
                  <a:lnTo>
                    <a:pt x="296" y="173"/>
                  </a:lnTo>
                  <a:lnTo>
                    <a:pt x="296" y="99"/>
                  </a:lnTo>
                  <a:lnTo>
                    <a:pt x="246" y="50"/>
                  </a:lnTo>
                  <a:lnTo>
                    <a:pt x="197" y="25"/>
                  </a:lnTo>
                  <a:lnTo>
                    <a:pt x="148" y="1"/>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3" name="Google Shape;1413;p33"/>
            <p:cNvSpPr/>
            <p:nvPr/>
          </p:nvSpPr>
          <p:spPr>
            <a:xfrm>
              <a:off x="1884875" y="1689625"/>
              <a:ext cx="7400" cy="8025"/>
            </a:xfrm>
            <a:custGeom>
              <a:rect b="b" l="l" r="r" t="t"/>
              <a:pathLst>
                <a:path extrusionOk="0" h="321" w="296">
                  <a:moveTo>
                    <a:pt x="148" y="0"/>
                  </a:moveTo>
                  <a:lnTo>
                    <a:pt x="74" y="25"/>
                  </a:lnTo>
                  <a:lnTo>
                    <a:pt x="25" y="50"/>
                  </a:lnTo>
                  <a:lnTo>
                    <a:pt x="0" y="99"/>
                  </a:lnTo>
                  <a:lnTo>
                    <a:pt x="0" y="173"/>
                  </a:lnTo>
                  <a:lnTo>
                    <a:pt x="0" y="222"/>
                  </a:lnTo>
                  <a:lnTo>
                    <a:pt x="25" y="271"/>
                  </a:lnTo>
                  <a:lnTo>
                    <a:pt x="74" y="320"/>
                  </a:lnTo>
                  <a:lnTo>
                    <a:pt x="222" y="320"/>
                  </a:lnTo>
                  <a:lnTo>
                    <a:pt x="271" y="271"/>
                  </a:lnTo>
                  <a:lnTo>
                    <a:pt x="296" y="222"/>
                  </a:lnTo>
                  <a:lnTo>
                    <a:pt x="296" y="173"/>
                  </a:lnTo>
                  <a:lnTo>
                    <a:pt x="296" y="99"/>
                  </a:lnTo>
                  <a:lnTo>
                    <a:pt x="271" y="50"/>
                  </a:lnTo>
                  <a:lnTo>
                    <a:pt x="222" y="25"/>
                  </a:lnTo>
                  <a:lnTo>
                    <a:pt x="148"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4" name="Google Shape;1414;p33"/>
            <p:cNvSpPr/>
            <p:nvPr/>
          </p:nvSpPr>
          <p:spPr>
            <a:xfrm>
              <a:off x="1906400" y="1675475"/>
              <a:ext cx="7400" cy="8025"/>
            </a:xfrm>
            <a:custGeom>
              <a:rect b="b" l="l" r="r" t="t"/>
              <a:pathLst>
                <a:path extrusionOk="0" h="321" w="296">
                  <a:moveTo>
                    <a:pt x="74" y="0"/>
                  </a:moveTo>
                  <a:lnTo>
                    <a:pt x="25" y="50"/>
                  </a:lnTo>
                  <a:lnTo>
                    <a:pt x="1" y="99"/>
                  </a:lnTo>
                  <a:lnTo>
                    <a:pt x="1" y="148"/>
                  </a:lnTo>
                  <a:lnTo>
                    <a:pt x="1" y="222"/>
                  </a:lnTo>
                  <a:lnTo>
                    <a:pt x="25" y="271"/>
                  </a:lnTo>
                  <a:lnTo>
                    <a:pt x="74" y="296"/>
                  </a:lnTo>
                  <a:lnTo>
                    <a:pt x="148" y="320"/>
                  </a:lnTo>
                  <a:lnTo>
                    <a:pt x="222" y="296"/>
                  </a:lnTo>
                  <a:lnTo>
                    <a:pt x="271" y="271"/>
                  </a:lnTo>
                  <a:lnTo>
                    <a:pt x="296" y="222"/>
                  </a:lnTo>
                  <a:lnTo>
                    <a:pt x="296" y="148"/>
                  </a:lnTo>
                  <a:lnTo>
                    <a:pt x="296" y="99"/>
                  </a:lnTo>
                  <a:lnTo>
                    <a:pt x="271" y="50"/>
                  </a:lnTo>
                  <a:lnTo>
                    <a:pt x="222" y="0"/>
                  </a:ln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15" name="Google Shape;1415;p33"/>
          <p:cNvGrpSpPr/>
          <p:nvPr/>
        </p:nvGrpSpPr>
        <p:grpSpPr>
          <a:xfrm>
            <a:off x="7617300" y="2766989"/>
            <a:ext cx="335787" cy="350291"/>
            <a:chOff x="3199728" y="2845507"/>
            <a:chExt cx="519969" cy="514974"/>
          </a:xfrm>
        </p:grpSpPr>
        <p:sp>
          <p:nvSpPr>
            <p:cNvPr id="1416" name="Google Shape;1416;p33"/>
            <p:cNvSpPr/>
            <p:nvPr/>
          </p:nvSpPr>
          <p:spPr>
            <a:xfrm>
              <a:off x="3281237" y="2851680"/>
              <a:ext cx="356951" cy="442152"/>
            </a:xfrm>
            <a:custGeom>
              <a:rect b="b" l="l" r="r" t="t"/>
              <a:pathLst>
                <a:path extrusionOk="0" h="8810" w="7112">
                  <a:moveTo>
                    <a:pt x="3544" y="0"/>
                  </a:moveTo>
                  <a:lnTo>
                    <a:pt x="3175" y="25"/>
                  </a:lnTo>
                  <a:lnTo>
                    <a:pt x="2830" y="74"/>
                  </a:lnTo>
                  <a:lnTo>
                    <a:pt x="2486" y="172"/>
                  </a:lnTo>
                  <a:lnTo>
                    <a:pt x="2166" y="271"/>
                  </a:lnTo>
                  <a:lnTo>
                    <a:pt x="1846" y="443"/>
                  </a:lnTo>
                  <a:lnTo>
                    <a:pt x="1575" y="615"/>
                  </a:lnTo>
                  <a:lnTo>
                    <a:pt x="1280" y="812"/>
                  </a:lnTo>
                  <a:lnTo>
                    <a:pt x="1034" y="1034"/>
                  </a:lnTo>
                  <a:lnTo>
                    <a:pt x="813" y="1304"/>
                  </a:lnTo>
                  <a:lnTo>
                    <a:pt x="616" y="1575"/>
                  </a:lnTo>
                  <a:lnTo>
                    <a:pt x="419" y="1870"/>
                  </a:lnTo>
                  <a:lnTo>
                    <a:pt x="271" y="2165"/>
                  </a:lnTo>
                  <a:lnTo>
                    <a:pt x="148" y="2510"/>
                  </a:lnTo>
                  <a:lnTo>
                    <a:pt x="74" y="2830"/>
                  </a:lnTo>
                  <a:lnTo>
                    <a:pt x="25" y="3199"/>
                  </a:lnTo>
                  <a:lnTo>
                    <a:pt x="1" y="3543"/>
                  </a:lnTo>
                  <a:lnTo>
                    <a:pt x="1" y="3839"/>
                  </a:lnTo>
                  <a:lnTo>
                    <a:pt x="50" y="4109"/>
                  </a:lnTo>
                  <a:lnTo>
                    <a:pt x="99" y="4380"/>
                  </a:lnTo>
                  <a:lnTo>
                    <a:pt x="173" y="4651"/>
                  </a:lnTo>
                  <a:lnTo>
                    <a:pt x="271" y="4897"/>
                  </a:lnTo>
                  <a:lnTo>
                    <a:pt x="370" y="5143"/>
                  </a:lnTo>
                  <a:lnTo>
                    <a:pt x="517" y="5389"/>
                  </a:lnTo>
                  <a:lnTo>
                    <a:pt x="665" y="5610"/>
                  </a:lnTo>
                  <a:lnTo>
                    <a:pt x="813" y="5832"/>
                  </a:lnTo>
                  <a:lnTo>
                    <a:pt x="985" y="6029"/>
                  </a:lnTo>
                  <a:lnTo>
                    <a:pt x="1182" y="6201"/>
                  </a:lnTo>
                  <a:lnTo>
                    <a:pt x="1378" y="6373"/>
                  </a:lnTo>
                  <a:lnTo>
                    <a:pt x="1600" y="6521"/>
                  </a:lnTo>
                  <a:lnTo>
                    <a:pt x="1846" y="6668"/>
                  </a:lnTo>
                  <a:lnTo>
                    <a:pt x="2067" y="6791"/>
                  </a:lnTo>
                  <a:lnTo>
                    <a:pt x="2338" y="6890"/>
                  </a:lnTo>
                  <a:lnTo>
                    <a:pt x="2338" y="8071"/>
                  </a:lnTo>
                  <a:lnTo>
                    <a:pt x="2338" y="8219"/>
                  </a:lnTo>
                  <a:lnTo>
                    <a:pt x="2387" y="8342"/>
                  </a:lnTo>
                  <a:lnTo>
                    <a:pt x="2461" y="8465"/>
                  </a:lnTo>
                  <a:lnTo>
                    <a:pt x="2535" y="8588"/>
                  </a:lnTo>
                  <a:lnTo>
                    <a:pt x="2658" y="8661"/>
                  </a:lnTo>
                  <a:lnTo>
                    <a:pt x="2781" y="8735"/>
                  </a:lnTo>
                  <a:lnTo>
                    <a:pt x="2904" y="8784"/>
                  </a:lnTo>
                  <a:lnTo>
                    <a:pt x="3052" y="8809"/>
                  </a:lnTo>
                  <a:lnTo>
                    <a:pt x="4036" y="8809"/>
                  </a:lnTo>
                  <a:lnTo>
                    <a:pt x="4184" y="8784"/>
                  </a:lnTo>
                  <a:lnTo>
                    <a:pt x="4331" y="8735"/>
                  </a:lnTo>
                  <a:lnTo>
                    <a:pt x="4454" y="8661"/>
                  </a:lnTo>
                  <a:lnTo>
                    <a:pt x="4553" y="8588"/>
                  </a:lnTo>
                  <a:lnTo>
                    <a:pt x="4651" y="8465"/>
                  </a:lnTo>
                  <a:lnTo>
                    <a:pt x="4725" y="8342"/>
                  </a:lnTo>
                  <a:lnTo>
                    <a:pt x="4749" y="8219"/>
                  </a:lnTo>
                  <a:lnTo>
                    <a:pt x="4774" y="8071"/>
                  </a:lnTo>
                  <a:lnTo>
                    <a:pt x="4774" y="6890"/>
                  </a:lnTo>
                  <a:lnTo>
                    <a:pt x="5020" y="6791"/>
                  </a:lnTo>
                  <a:lnTo>
                    <a:pt x="5266" y="6668"/>
                  </a:lnTo>
                  <a:lnTo>
                    <a:pt x="5488" y="6521"/>
                  </a:lnTo>
                  <a:lnTo>
                    <a:pt x="5709" y="6373"/>
                  </a:lnTo>
                  <a:lnTo>
                    <a:pt x="5906" y="6201"/>
                  </a:lnTo>
                  <a:lnTo>
                    <a:pt x="6103" y="6029"/>
                  </a:lnTo>
                  <a:lnTo>
                    <a:pt x="6275" y="5832"/>
                  </a:lnTo>
                  <a:lnTo>
                    <a:pt x="6447" y="5610"/>
                  </a:lnTo>
                  <a:lnTo>
                    <a:pt x="6595" y="5389"/>
                  </a:lnTo>
                  <a:lnTo>
                    <a:pt x="6718" y="5143"/>
                  </a:lnTo>
                  <a:lnTo>
                    <a:pt x="6841" y="4897"/>
                  </a:lnTo>
                  <a:lnTo>
                    <a:pt x="6939" y="4651"/>
                  </a:lnTo>
                  <a:lnTo>
                    <a:pt x="7013" y="4380"/>
                  </a:lnTo>
                  <a:lnTo>
                    <a:pt x="7062" y="4109"/>
                  </a:lnTo>
                  <a:lnTo>
                    <a:pt x="7087" y="3839"/>
                  </a:lnTo>
                  <a:lnTo>
                    <a:pt x="7112" y="3543"/>
                  </a:lnTo>
                  <a:lnTo>
                    <a:pt x="7087" y="3199"/>
                  </a:lnTo>
                  <a:lnTo>
                    <a:pt x="7038" y="2830"/>
                  </a:lnTo>
                  <a:lnTo>
                    <a:pt x="6939" y="2510"/>
                  </a:lnTo>
                  <a:lnTo>
                    <a:pt x="6816" y="2165"/>
                  </a:lnTo>
                  <a:lnTo>
                    <a:pt x="6669" y="1870"/>
                  </a:lnTo>
                  <a:lnTo>
                    <a:pt x="6497" y="1575"/>
                  </a:lnTo>
                  <a:lnTo>
                    <a:pt x="6300" y="1304"/>
                  </a:lnTo>
                  <a:lnTo>
                    <a:pt x="6054" y="1034"/>
                  </a:lnTo>
                  <a:lnTo>
                    <a:pt x="5808" y="812"/>
                  </a:lnTo>
                  <a:lnTo>
                    <a:pt x="5537" y="615"/>
                  </a:lnTo>
                  <a:lnTo>
                    <a:pt x="5242" y="443"/>
                  </a:lnTo>
                  <a:lnTo>
                    <a:pt x="4922" y="271"/>
                  </a:lnTo>
                  <a:lnTo>
                    <a:pt x="4602" y="172"/>
                  </a:lnTo>
                  <a:lnTo>
                    <a:pt x="4257" y="74"/>
                  </a:lnTo>
                  <a:lnTo>
                    <a:pt x="3913" y="25"/>
                  </a:lnTo>
                  <a:lnTo>
                    <a:pt x="3544"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7" name="Google Shape;1417;p33"/>
            <p:cNvSpPr/>
            <p:nvPr/>
          </p:nvSpPr>
          <p:spPr>
            <a:xfrm>
              <a:off x="3439335" y="2851680"/>
              <a:ext cx="198853" cy="442152"/>
            </a:xfrm>
            <a:custGeom>
              <a:rect b="b" l="l" r="r" t="t"/>
              <a:pathLst>
                <a:path extrusionOk="0" h="8810" w="3962">
                  <a:moveTo>
                    <a:pt x="394" y="0"/>
                  </a:moveTo>
                  <a:lnTo>
                    <a:pt x="0" y="25"/>
                  </a:lnTo>
                  <a:lnTo>
                    <a:pt x="320" y="74"/>
                  </a:lnTo>
                  <a:lnTo>
                    <a:pt x="640" y="172"/>
                  </a:lnTo>
                  <a:lnTo>
                    <a:pt x="935" y="271"/>
                  </a:lnTo>
                  <a:lnTo>
                    <a:pt x="1230" y="418"/>
                  </a:lnTo>
                  <a:lnTo>
                    <a:pt x="1501" y="566"/>
                  </a:lnTo>
                  <a:lnTo>
                    <a:pt x="1772" y="763"/>
                  </a:lnTo>
                  <a:lnTo>
                    <a:pt x="1993" y="960"/>
                  </a:lnTo>
                  <a:lnTo>
                    <a:pt x="2215" y="1181"/>
                  </a:lnTo>
                  <a:lnTo>
                    <a:pt x="2436" y="1427"/>
                  </a:lnTo>
                  <a:lnTo>
                    <a:pt x="2608" y="1698"/>
                  </a:lnTo>
                  <a:lnTo>
                    <a:pt x="2756" y="1969"/>
                  </a:lnTo>
                  <a:lnTo>
                    <a:pt x="2904" y="2264"/>
                  </a:lnTo>
                  <a:lnTo>
                    <a:pt x="3002" y="2559"/>
                  </a:lnTo>
                  <a:lnTo>
                    <a:pt x="3076" y="2879"/>
                  </a:lnTo>
                  <a:lnTo>
                    <a:pt x="3125" y="3224"/>
                  </a:lnTo>
                  <a:lnTo>
                    <a:pt x="3125" y="3543"/>
                  </a:lnTo>
                  <a:lnTo>
                    <a:pt x="3125" y="3839"/>
                  </a:lnTo>
                  <a:lnTo>
                    <a:pt x="3100" y="4109"/>
                  </a:lnTo>
                  <a:lnTo>
                    <a:pt x="3027" y="4380"/>
                  </a:lnTo>
                  <a:lnTo>
                    <a:pt x="2953" y="4651"/>
                  </a:lnTo>
                  <a:lnTo>
                    <a:pt x="2879" y="4897"/>
                  </a:lnTo>
                  <a:lnTo>
                    <a:pt x="2756" y="5143"/>
                  </a:lnTo>
                  <a:lnTo>
                    <a:pt x="2633" y="5389"/>
                  </a:lnTo>
                  <a:lnTo>
                    <a:pt x="2485" y="5610"/>
                  </a:lnTo>
                  <a:lnTo>
                    <a:pt x="2313" y="5832"/>
                  </a:lnTo>
                  <a:lnTo>
                    <a:pt x="2141" y="6029"/>
                  </a:lnTo>
                  <a:lnTo>
                    <a:pt x="1944" y="6201"/>
                  </a:lnTo>
                  <a:lnTo>
                    <a:pt x="1747" y="6373"/>
                  </a:lnTo>
                  <a:lnTo>
                    <a:pt x="1526" y="6521"/>
                  </a:lnTo>
                  <a:lnTo>
                    <a:pt x="1304" y="6668"/>
                  </a:lnTo>
                  <a:lnTo>
                    <a:pt x="1058" y="6791"/>
                  </a:lnTo>
                  <a:lnTo>
                    <a:pt x="812" y="6890"/>
                  </a:lnTo>
                  <a:lnTo>
                    <a:pt x="812" y="8071"/>
                  </a:lnTo>
                  <a:lnTo>
                    <a:pt x="787" y="8219"/>
                  </a:lnTo>
                  <a:lnTo>
                    <a:pt x="738" y="8342"/>
                  </a:lnTo>
                  <a:lnTo>
                    <a:pt x="689" y="8465"/>
                  </a:lnTo>
                  <a:lnTo>
                    <a:pt x="591" y="8588"/>
                  </a:lnTo>
                  <a:lnTo>
                    <a:pt x="492" y="8661"/>
                  </a:lnTo>
                  <a:lnTo>
                    <a:pt x="345" y="8735"/>
                  </a:lnTo>
                  <a:lnTo>
                    <a:pt x="222" y="8784"/>
                  </a:lnTo>
                  <a:lnTo>
                    <a:pt x="74" y="8809"/>
                  </a:lnTo>
                  <a:lnTo>
                    <a:pt x="886" y="8809"/>
                  </a:lnTo>
                  <a:lnTo>
                    <a:pt x="1034" y="8784"/>
                  </a:lnTo>
                  <a:lnTo>
                    <a:pt x="1181" y="8735"/>
                  </a:lnTo>
                  <a:lnTo>
                    <a:pt x="1304" y="8661"/>
                  </a:lnTo>
                  <a:lnTo>
                    <a:pt x="1403" y="8588"/>
                  </a:lnTo>
                  <a:lnTo>
                    <a:pt x="1501" y="8465"/>
                  </a:lnTo>
                  <a:lnTo>
                    <a:pt x="1575" y="8342"/>
                  </a:lnTo>
                  <a:lnTo>
                    <a:pt x="1599" y="8219"/>
                  </a:lnTo>
                  <a:lnTo>
                    <a:pt x="1624" y="8071"/>
                  </a:lnTo>
                  <a:lnTo>
                    <a:pt x="1624" y="6890"/>
                  </a:lnTo>
                  <a:lnTo>
                    <a:pt x="1870" y="6791"/>
                  </a:lnTo>
                  <a:lnTo>
                    <a:pt x="2116" y="6668"/>
                  </a:lnTo>
                  <a:lnTo>
                    <a:pt x="2338" y="6521"/>
                  </a:lnTo>
                  <a:lnTo>
                    <a:pt x="2559" y="6373"/>
                  </a:lnTo>
                  <a:lnTo>
                    <a:pt x="2756" y="6201"/>
                  </a:lnTo>
                  <a:lnTo>
                    <a:pt x="2953" y="6029"/>
                  </a:lnTo>
                  <a:lnTo>
                    <a:pt x="3125" y="5832"/>
                  </a:lnTo>
                  <a:lnTo>
                    <a:pt x="3297" y="5610"/>
                  </a:lnTo>
                  <a:lnTo>
                    <a:pt x="3445" y="5389"/>
                  </a:lnTo>
                  <a:lnTo>
                    <a:pt x="3568" y="5143"/>
                  </a:lnTo>
                  <a:lnTo>
                    <a:pt x="3691" y="4897"/>
                  </a:lnTo>
                  <a:lnTo>
                    <a:pt x="3789" y="4651"/>
                  </a:lnTo>
                  <a:lnTo>
                    <a:pt x="3863" y="4380"/>
                  </a:lnTo>
                  <a:lnTo>
                    <a:pt x="3912" y="4109"/>
                  </a:lnTo>
                  <a:lnTo>
                    <a:pt x="3937" y="3839"/>
                  </a:lnTo>
                  <a:lnTo>
                    <a:pt x="3962" y="3543"/>
                  </a:lnTo>
                  <a:lnTo>
                    <a:pt x="3937" y="3199"/>
                  </a:lnTo>
                  <a:lnTo>
                    <a:pt x="3888" y="2830"/>
                  </a:lnTo>
                  <a:lnTo>
                    <a:pt x="3789" y="2510"/>
                  </a:lnTo>
                  <a:lnTo>
                    <a:pt x="3666" y="2165"/>
                  </a:lnTo>
                  <a:lnTo>
                    <a:pt x="3519" y="1870"/>
                  </a:lnTo>
                  <a:lnTo>
                    <a:pt x="3347" y="1575"/>
                  </a:lnTo>
                  <a:lnTo>
                    <a:pt x="3150" y="1304"/>
                  </a:lnTo>
                  <a:lnTo>
                    <a:pt x="2904" y="1034"/>
                  </a:lnTo>
                  <a:lnTo>
                    <a:pt x="2658" y="812"/>
                  </a:lnTo>
                  <a:lnTo>
                    <a:pt x="2387" y="615"/>
                  </a:lnTo>
                  <a:lnTo>
                    <a:pt x="2092" y="443"/>
                  </a:lnTo>
                  <a:lnTo>
                    <a:pt x="1772" y="271"/>
                  </a:lnTo>
                  <a:lnTo>
                    <a:pt x="1452" y="172"/>
                  </a:lnTo>
                  <a:lnTo>
                    <a:pt x="1107" y="74"/>
                  </a:lnTo>
                  <a:lnTo>
                    <a:pt x="763" y="25"/>
                  </a:lnTo>
                  <a:lnTo>
                    <a:pt x="394"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8" name="Google Shape;1418;p33"/>
            <p:cNvSpPr/>
            <p:nvPr/>
          </p:nvSpPr>
          <p:spPr>
            <a:xfrm>
              <a:off x="3273809" y="2845507"/>
              <a:ext cx="45773" cy="46976"/>
            </a:xfrm>
            <a:custGeom>
              <a:rect b="b" l="l" r="r" t="t"/>
              <a:pathLst>
                <a:path extrusionOk="0" h="936" w="912">
                  <a:moveTo>
                    <a:pt x="149" y="0"/>
                  </a:moveTo>
                  <a:lnTo>
                    <a:pt x="99" y="25"/>
                  </a:lnTo>
                  <a:lnTo>
                    <a:pt x="50" y="49"/>
                  </a:lnTo>
                  <a:lnTo>
                    <a:pt x="1" y="99"/>
                  </a:lnTo>
                  <a:lnTo>
                    <a:pt x="1" y="172"/>
                  </a:lnTo>
                  <a:lnTo>
                    <a:pt x="1" y="222"/>
                  </a:lnTo>
                  <a:lnTo>
                    <a:pt x="25" y="271"/>
                  </a:lnTo>
                  <a:lnTo>
                    <a:pt x="641" y="886"/>
                  </a:lnTo>
                  <a:lnTo>
                    <a:pt x="690" y="911"/>
                  </a:lnTo>
                  <a:lnTo>
                    <a:pt x="739" y="935"/>
                  </a:lnTo>
                  <a:lnTo>
                    <a:pt x="813" y="911"/>
                  </a:lnTo>
                  <a:lnTo>
                    <a:pt x="862" y="886"/>
                  </a:lnTo>
                  <a:lnTo>
                    <a:pt x="887" y="837"/>
                  </a:lnTo>
                  <a:lnTo>
                    <a:pt x="911" y="788"/>
                  </a:lnTo>
                  <a:lnTo>
                    <a:pt x="887" y="714"/>
                  </a:lnTo>
                  <a:lnTo>
                    <a:pt x="862" y="664"/>
                  </a:lnTo>
                  <a:lnTo>
                    <a:pt x="247" y="49"/>
                  </a:lnTo>
                  <a:lnTo>
                    <a:pt x="198" y="25"/>
                  </a:lnTo>
                  <a:lnTo>
                    <a:pt x="149"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9" name="Google Shape;1419;p33"/>
            <p:cNvSpPr/>
            <p:nvPr/>
          </p:nvSpPr>
          <p:spPr>
            <a:xfrm>
              <a:off x="3233055" y="2898605"/>
              <a:ext cx="51947" cy="37089"/>
            </a:xfrm>
            <a:custGeom>
              <a:rect b="b" l="l" r="r" t="t"/>
              <a:pathLst>
                <a:path extrusionOk="0" h="739" w="1035">
                  <a:moveTo>
                    <a:pt x="124" y="0"/>
                  </a:moveTo>
                  <a:lnTo>
                    <a:pt x="75" y="25"/>
                  </a:lnTo>
                  <a:lnTo>
                    <a:pt x="25" y="74"/>
                  </a:lnTo>
                  <a:lnTo>
                    <a:pt x="1" y="123"/>
                  </a:lnTo>
                  <a:lnTo>
                    <a:pt x="1" y="172"/>
                  </a:lnTo>
                  <a:lnTo>
                    <a:pt x="25" y="246"/>
                  </a:lnTo>
                  <a:lnTo>
                    <a:pt x="75" y="271"/>
                  </a:lnTo>
                  <a:lnTo>
                    <a:pt x="813" y="714"/>
                  </a:lnTo>
                  <a:lnTo>
                    <a:pt x="887" y="738"/>
                  </a:lnTo>
                  <a:lnTo>
                    <a:pt x="961" y="714"/>
                  </a:lnTo>
                  <a:lnTo>
                    <a:pt x="1034" y="665"/>
                  </a:lnTo>
                  <a:lnTo>
                    <a:pt x="1034" y="615"/>
                  </a:lnTo>
                  <a:lnTo>
                    <a:pt x="1034" y="542"/>
                  </a:lnTo>
                  <a:lnTo>
                    <a:pt x="1010" y="492"/>
                  </a:lnTo>
                  <a:lnTo>
                    <a:pt x="961" y="443"/>
                  </a:lnTo>
                  <a:lnTo>
                    <a:pt x="247" y="25"/>
                  </a:lnTo>
                  <a:lnTo>
                    <a:pt x="173"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0" name="Google Shape;1420;p33"/>
            <p:cNvSpPr/>
            <p:nvPr/>
          </p:nvSpPr>
          <p:spPr>
            <a:xfrm>
              <a:off x="3208361" y="2959081"/>
              <a:ext cx="56865" cy="27252"/>
            </a:xfrm>
            <a:custGeom>
              <a:rect b="b" l="l" r="r" t="t"/>
              <a:pathLst>
                <a:path extrusionOk="0" h="543" w="1133">
                  <a:moveTo>
                    <a:pt x="124" y="1"/>
                  </a:moveTo>
                  <a:lnTo>
                    <a:pt x="75" y="25"/>
                  </a:lnTo>
                  <a:lnTo>
                    <a:pt x="25" y="50"/>
                  </a:lnTo>
                  <a:lnTo>
                    <a:pt x="1" y="124"/>
                  </a:lnTo>
                  <a:lnTo>
                    <a:pt x="1" y="173"/>
                  </a:lnTo>
                  <a:lnTo>
                    <a:pt x="1" y="222"/>
                  </a:lnTo>
                  <a:lnTo>
                    <a:pt x="50" y="272"/>
                  </a:lnTo>
                  <a:lnTo>
                    <a:pt x="99" y="296"/>
                  </a:lnTo>
                  <a:lnTo>
                    <a:pt x="936" y="542"/>
                  </a:lnTo>
                  <a:lnTo>
                    <a:pt x="1010" y="542"/>
                  </a:lnTo>
                  <a:lnTo>
                    <a:pt x="1059" y="518"/>
                  </a:lnTo>
                  <a:lnTo>
                    <a:pt x="1083" y="468"/>
                  </a:lnTo>
                  <a:lnTo>
                    <a:pt x="1108" y="419"/>
                  </a:lnTo>
                  <a:lnTo>
                    <a:pt x="1133" y="370"/>
                  </a:lnTo>
                  <a:lnTo>
                    <a:pt x="1108" y="321"/>
                  </a:lnTo>
                  <a:lnTo>
                    <a:pt x="1059" y="272"/>
                  </a:lnTo>
                  <a:lnTo>
                    <a:pt x="1010" y="247"/>
                  </a:lnTo>
                  <a:lnTo>
                    <a:pt x="198"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1" name="Google Shape;1421;p33"/>
            <p:cNvSpPr/>
            <p:nvPr/>
          </p:nvSpPr>
          <p:spPr>
            <a:xfrm>
              <a:off x="3199728" y="3024526"/>
              <a:ext cx="58070" cy="16110"/>
            </a:xfrm>
            <a:custGeom>
              <a:rect b="b" l="l" r="r" t="t"/>
              <a:pathLst>
                <a:path extrusionOk="0" h="321" w="1157">
                  <a:moveTo>
                    <a:pt x="74" y="1"/>
                  </a:moveTo>
                  <a:lnTo>
                    <a:pt x="25" y="50"/>
                  </a:lnTo>
                  <a:lnTo>
                    <a:pt x="1" y="99"/>
                  </a:lnTo>
                  <a:lnTo>
                    <a:pt x="1" y="149"/>
                  </a:lnTo>
                  <a:lnTo>
                    <a:pt x="1" y="198"/>
                  </a:lnTo>
                  <a:lnTo>
                    <a:pt x="25" y="247"/>
                  </a:lnTo>
                  <a:lnTo>
                    <a:pt x="74" y="296"/>
                  </a:lnTo>
                  <a:lnTo>
                    <a:pt x="148" y="296"/>
                  </a:lnTo>
                  <a:lnTo>
                    <a:pt x="1009" y="321"/>
                  </a:lnTo>
                  <a:lnTo>
                    <a:pt x="1059" y="296"/>
                  </a:lnTo>
                  <a:lnTo>
                    <a:pt x="1108" y="272"/>
                  </a:lnTo>
                  <a:lnTo>
                    <a:pt x="1132" y="222"/>
                  </a:lnTo>
                  <a:lnTo>
                    <a:pt x="1157" y="173"/>
                  </a:lnTo>
                  <a:lnTo>
                    <a:pt x="1132" y="99"/>
                  </a:lnTo>
                  <a:lnTo>
                    <a:pt x="1108" y="50"/>
                  </a:lnTo>
                  <a:lnTo>
                    <a:pt x="1059" y="26"/>
                  </a:lnTo>
                  <a:lnTo>
                    <a:pt x="1009"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2" name="Google Shape;1422;p33"/>
            <p:cNvSpPr/>
            <p:nvPr/>
          </p:nvSpPr>
          <p:spPr>
            <a:xfrm>
              <a:off x="3207156" y="3078879"/>
              <a:ext cx="58070" cy="25997"/>
            </a:xfrm>
            <a:custGeom>
              <a:rect b="b" l="l" r="r" t="t"/>
              <a:pathLst>
                <a:path extrusionOk="0" h="518" w="1157">
                  <a:moveTo>
                    <a:pt x="960" y="1"/>
                  </a:moveTo>
                  <a:lnTo>
                    <a:pt x="123" y="222"/>
                  </a:lnTo>
                  <a:lnTo>
                    <a:pt x="74" y="247"/>
                  </a:lnTo>
                  <a:lnTo>
                    <a:pt x="25" y="296"/>
                  </a:lnTo>
                  <a:lnTo>
                    <a:pt x="0" y="345"/>
                  </a:lnTo>
                  <a:lnTo>
                    <a:pt x="25" y="419"/>
                  </a:lnTo>
                  <a:lnTo>
                    <a:pt x="25" y="444"/>
                  </a:lnTo>
                  <a:lnTo>
                    <a:pt x="74" y="493"/>
                  </a:lnTo>
                  <a:lnTo>
                    <a:pt x="123" y="517"/>
                  </a:lnTo>
                  <a:lnTo>
                    <a:pt x="197" y="517"/>
                  </a:lnTo>
                  <a:lnTo>
                    <a:pt x="1034" y="296"/>
                  </a:lnTo>
                  <a:lnTo>
                    <a:pt x="1083" y="271"/>
                  </a:lnTo>
                  <a:lnTo>
                    <a:pt x="1132" y="247"/>
                  </a:lnTo>
                  <a:lnTo>
                    <a:pt x="1157" y="173"/>
                  </a:lnTo>
                  <a:lnTo>
                    <a:pt x="1132" y="124"/>
                  </a:lnTo>
                  <a:lnTo>
                    <a:pt x="1107" y="74"/>
                  </a:lnTo>
                  <a:lnTo>
                    <a:pt x="1083" y="25"/>
                  </a:lnTo>
                  <a:lnTo>
                    <a:pt x="1009"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3" name="Google Shape;1423;p33"/>
            <p:cNvSpPr/>
            <p:nvPr/>
          </p:nvSpPr>
          <p:spPr>
            <a:xfrm>
              <a:off x="3233055" y="3129518"/>
              <a:ext cx="53151" cy="37089"/>
            </a:xfrm>
            <a:custGeom>
              <a:rect b="b" l="l" r="r" t="t"/>
              <a:pathLst>
                <a:path extrusionOk="0" h="739" w="1059">
                  <a:moveTo>
                    <a:pt x="887" y="0"/>
                  </a:moveTo>
                  <a:lnTo>
                    <a:pt x="813" y="25"/>
                  </a:lnTo>
                  <a:lnTo>
                    <a:pt x="75" y="443"/>
                  </a:lnTo>
                  <a:lnTo>
                    <a:pt x="25" y="493"/>
                  </a:lnTo>
                  <a:lnTo>
                    <a:pt x="1" y="542"/>
                  </a:lnTo>
                  <a:lnTo>
                    <a:pt x="1" y="591"/>
                  </a:lnTo>
                  <a:lnTo>
                    <a:pt x="25" y="640"/>
                  </a:lnTo>
                  <a:lnTo>
                    <a:pt x="75" y="714"/>
                  </a:lnTo>
                  <a:lnTo>
                    <a:pt x="149" y="739"/>
                  </a:lnTo>
                  <a:lnTo>
                    <a:pt x="222" y="714"/>
                  </a:lnTo>
                  <a:lnTo>
                    <a:pt x="961" y="296"/>
                  </a:lnTo>
                  <a:lnTo>
                    <a:pt x="1010" y="247"/>
                  </a:lnTo>
                  <a:lnTo>
                    <a:pt x="1034" y="197"/>
                  </a:lnTo>
                  <a:lnTo>
                    <a:pt x="1059" y="148"/>
                  </a:lnTo>
                  <a:lnTo>
                    <a:pt x="1034" y="74"/>
                  </a:lnTo>
                  <a:lnTo>
                    <a:pt x="985" y="25"/>
                  </a:lnTo>
                  <a:lnTo>
                    <a:pt x="936"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4" name="Google Shape;1424;p33"/>
            <p:cNvSpPr/>
            <p:nvPr/>
          </p:nvSpPr>
          <p:spPr>
            <a:xfrm>
              <a:off x="3272604" y="3172729"/>
              <a:ext cx="46978" cy="45771"/>
            </a:xfrm>
            <a:custGeom>
              <a:rect b="b" l="l" r="r" t="t"/>
              <a:pathLst>
                <a:path extrusionOk="0" h="912" w="936">
                  <a:moveTo>
                    <a:pt x="763" y="1"/>
                  </a:moveTo>
                  <a:lnTo>
                    <a:pt x="714" y="25"/>
                  </a:lnTo>
                  <a:lnTo>
                    <a:pt x="665" y="50"/>
                  </a:lnTo>
                  <a:lnTo>
                    <a:pt x="49" y="640"/>
                  </a:lnTo>
                  <a:lnTo>
                    <a:pt x="25" y="690"/>
                  </a:lnTo>
                  <a:lnTo>
                    <a:pt x="0" y="763"/>
                  </a:lnTo>
                  <a:lnTo>
                    <a:pt x="25" y="813"/>
                  </a:lnTo>
                  <a:lnTo>
                    <a:pt x="49" y="862"/>
                  </a:lnTo>
                  <a:lnTo>
                    <a:pt x="99" y="911"/>
                  </a:lnTo>
                  <a:lnTo>
                    <a:pt x="222" y="911"/>
                  </a:lnTo>
                  <a:lnTo>
                    <a:pt x="271" y="862"/>
                  </a:lnTo>
                  <a:lnTo>
                    <a:pt x="886" y="271"/>
                  </a:lnTo>
                  <a:lnTo>
                    <a:pt x="911" y="222"/>
                  </a:lnTo>
                  <a:lnTo>
                    <a:pt x="935" y="173"/>
                  </a:lnTo>
                  <a:lnTo>
                    <a:pt x="911" y="99"/>
                  </a:lnTo>
                  <a:lnTo>
                    <a:pt x="886" y="50"/>
                  </a:lnTo>
                  <a:lnTo>
                    <a:pt x="837" y="25"/>
                  </a:lnTo>
                  <a:lnTo>
                    <a:pt x="763"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5" name="Google Shape;1425;p33"/>
            <p:cNvSpPr/>
            <p:nvPr/>
          </p:nvSpPr>
          <p:spPr>
            <a:xfrm>
              <a:off x="3599843" y="3172729"/>
              <a:ext cx="45773" cy="46976"/>
            </a:xfrm>
            <a:custGeom>
              <a:rect b="b" l="l" r="r" t="t"/>
              <a:pathLst>
                <a:path extrusionOk="0" h="936" w="912">
                  <a:moveTo>
                    <a:pt x="149" y="1"/>
                  </a:moveTo>
                  <a:lnTo>
                    <a:pt x="99" y="25"/>
                  </a:lnTo>
                  <a:lnTo>
                    <a:pt x="50" y="50"/>
                  </a:lnTo>
                  <a:lnTo>
                    <a:pt x="1" y="99"/>
                  </a:lnTo>
                  <a:lnTo>
                    <a:pt x="1" y="148"/>
                  </a:lnTo>
                  <a:lnTo>
                    <a:pt x="1" y="222"/>
                  </a:lnTo>
                  <a:lnTo>
                    <a:pt x="50" y="271"/>
                  </a:lnTo>
                  <a:lnTo>
                    <a:pt x="641" y="886"/>
                  </a:lnTo>
                  <a:lnTo>
                    <a:pt x="690" y="911"/>
                  </a:lnTo>
                  <a:lnTo>
                    <a:pt x="764" y="936"/>
                  </a:lnTo>
                  <a:lnTo>
                    <a:pt x="813" y="911"/>
                  </a:lnTo>
                  <a:lnTo>
                    <a:pt x="862" y="886"/>
                  </a:lnTo>
                  <a:lnTo>
                    <a:pt x="887" y="837"/>
                  </a:lnTo>
                  <a:lnTo>
                    <a:pt x="911" y="763"/>
                  </a:lnTo>
                  <a:lnTo>
                    <a:pt x="887" y="714"/>
                  </a:lnTo>
                  <a:lnTo>
                    <a:pt x="862" y="665"/>
                  </a:lnTo>
                  <a:lnTo>
                    <a:pt x="272" y="50"/>
                  </a:lnTo>
                  <a:lnTo>
                    <a:pt x="222" y="25"/>
                  </a:lnTo>
                  <a:lnTo>
                    <a:pt x="149"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6" name="Google Shape;1426;p33"/>
            <p:cNvSpPr/>
            <p:nvPr/>
          </p:nvSpPr>
          <p:spPr>
            <a:xfrm>
              <a:off x="3633219" y="3129518"/>
              <a:ext cx="51896" cy="37089"/>
            </a:xfrm>
            <a:custGeom>
              <a:rect b="b" l="l" r="r" t="t"/>
              <a:pathLst>
                <a:path extrusionOk="0" h="739" w="1034">
                  <a:moveTo>
                    <a:pt x="123" y="0"/>
                  </a:moveTo>
                  <a:lnTo>
                    <a:pt x="49" y="25"/>
                  </a:lnTo>
                  <a:lnTo>
                    <a:pt x="25" y="74"/>
                  </a:lnTo>
                  <a:lnTo>
                    <a:pt x="0" y="124"/>
                  </a:lnTo>
                  <a:lnTo>
                    <a:pt x="0" y="197"/>
                  </a:lnTo>
                  <a:lnTo>
                    <a:pt x="25" y="247"/>
                  </a:lnTo>
                  <a:lnTo>
                    <a:pt x="74" y="296"/>
                  </a:lnTo>
                  <a:lnTo>
                    <a:pt x="812" y="714"/>
                  </a:lnTo>
                  <a:lnTo>
                    <a:pt x="886" y="739"/>
                  </a:lnTo>
                  <a:lnTo>
                    <a:pt x="960" y="739"/>
                  </a:lnTo>
                  <a:lnTo>
                    <a:pt x="1009" y="665"/>
                  </a:lnTo>
                  <a:lnTo>
                    <a:pt x="1034" y="616"/>
                  </a:lnTo>
                  <a:lnTo>
                    <a:pt x="1034" y="566"/>
                  </a:lnTo>
                  <a:lnTo>
                    <a:pt x="1009" y="493"/>
                  </a:lnTo>
                  <a:lnTo>
                    <a:pt x="960" y="468"/>
                  </a:lnTo>
                  <a:lnTo>
                    <a:pt x="222" y="25"/>
                  </a:lnTo>
                  <a:lnTo>
                    <a:pt x="172"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7" name="Google Shape;1427;p33"/>
            <p:cNvSpPr/>
            <p:nvPr/>
          </p:nvSpPr>
          <p:spPr>
            <a:xfrm>
              <a:off x="3654199" y="3078879"/>
              <a:ext cx="56865" cy="27202"/>
            </a:xfrm>
            <a:custGeom>
              <a:rect b="b" l="l" r="r" t="t"/>
              <a:pathLst>
                <a:path extrusionOk="0" h="542" w="1133">
                  <a:moveTo>
                    <a:pt x="124" y="1"/>
                  </a:moveTo>
                  <a:lnTo>
                    <a:pt x="74" y="25"/>
                  </a:lnTo>
                  <a:lnTo>
                    <a:pt x="25" y="74"/>
                  </a:lnTo>
                  <a:lnTo>
                    <a:pt x="1" y="124"/>
                  </a:lnTo>
                  <a:lnTo>
                    <a:pt x="1" y="173"/>
                  </a:lnTo>
                  <a:lnTo>
                    <a:pt x="25" y="222"/>
                  </a:lnTo>
                  <a:lnTo>
                    <a:pt x="50" y="271"/>
                  </a:lnTo>
                  <a:lnTo>
                    <a:pt x="99" y="296"/>
                  </a:lnTo>
                  <a:lnTo>
                    <a:pt x="936" y="542"/>
                  </a:lnTo>
                  <a:lnTo>
                    <a:pt x="1034" y="542"/>
                  </a:lnTo>
                  <a:lnTo>
                    <a:pt x="1059" y="517"/>
                  </a:lnTo>
                  <a:lnTo>
                    <a:pt x="1108" y="468"/>
                  </a:lnTo>
                  <a:lnTo>
                    <a:pt x="1132" y="444"/>
                  </a:lnTo>
                  <a:lnTo>
                    <a:pt x="1132" y="370"/>
                  </a:lnTo>
                  <a:lnTo>
                    <a:pt x="1108" y="321"/>
                  </a:lnTo>
                  <a:lnTo>
                    <a:pt x="1059" y="271"/>
                  </a:lnTo>
                  <a:lnTo>
                    <a:pt x="1009" y="247"/>
                  </a:lnTo>
                  <a:lnTo>
                    <a:pt x="197"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8" name="Google Shape;1428;p33"/>
            <p:cNvSpPr/>
            <p:nvPr/>
          </p:nvSpPr>
          <p:spPr>
            <a:xfrm>
              <a:off x="3661627" y="3024526"/>
              <a:ext cx="58070" cy="16110"/>
            </a:xfrm>
            <a:custGeom>
              <a:rect b="b" l="l" r="r" t="t"/>
              <a:pathLst>
                <a:path extrusionOk="0" h="321" w="1157">
                  <a:moveTo>
                    <a:pt x="148" y="1"/>
                  </a:moveTo>
                  <a:lnTo>
                    <a:pt x="74" y="26"/>
                  </a:lnTo>
                  <a:lnTo>
                    <a:pt x="25" y="50"/>
                  </a:lnTo>
                  <a:lnTo>
                    <a:pt x="0" y="99"/>
                  </a:lnTo>
                  <a:lnTo>
                    <a:pt x="0" y="149"/>
                  </a:lnTo>
                  <a:lnTo>
                    <a:pt x="0" y="222"/>
                  </a:lnTo>
                  <a:lnTo>
                    <a:pt x="25" y="272"/>
                  </a:lnTo>
                  <a:lnTo>
                    <a:pt x="74" y="296"/>
                  </a:lnTo>
                  <a:lnTo>
                    <a:pt x="148" y="321"/>
                  </a:lnTo>
                  <a:lnTo>
                    <a:pt x="1058" y="321"/>
                  </a:lnTo>
                  <a:lnTo>
                    <a:pt x="1107" y="272"/>
                  </a:lnTo>
                  <a:lnTo>
                    <a:pt x="1132" y="222"/>
                  </a:lnTo>
                  <a:lnTo>
                    <a:pt x="1157" y="173"/>
                  </a:lnTo>
                  <a:lnTo>
                    <a:pt x="1132" y="124"/>
                  </a:lnTo>
                  <a:lnTo>
                    <a:pt x="1107" y="75"/>
                  </a:lnTo>
                  <a:lnTo>
                    <a:pt x="1058" y="26"/>
                  </a:lnTo>
                  <a:lnTo>
                    <a:pt x="1009" y="26"/>
                  </a:lnTo>
                  <a:lnTo>
                    <a:pt x="148"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29" name="Google Shape;1429;p33"/>
            <p:cNvSpPr/>
            <p:nvPr/>
          </p:nvSpPr>
          <p:spPr>
            <a:xfrm>
              <a:off x="3654199" y="2960336"/>
              <a:ext cx="56865" cy="25997"/>
            </a:xfrm>
            <a:custGeom>
              <a:rect b="b" l="l" r="r" t="t"/>
              <a:pathLst>
                <a:path extrusionOk="0" h="518" w="1133">
                  <a:moveTo>
                    <a:pt x="936" y="0"/>
                  </a:moveTo>
                  <a:lnTo>
                    <a:pt x="124" y="222"/>
                  </a:lnTo>
                  <a:lnTo>
                    <a:pt x="50" y="247"/>
                  </a:lnTo>
                  <a:lnTo>
                    <a:pt x="25" y="271"/>
                  </a:lnTo>
                  <a:lnTo>
                    <a:pt x="1" y="345"/>
                  </a:lnTo>
                  <a:lnTo>
                    <a:pt x="1" y="394"/>
                  </a:lnTo>
                  <a:lnTo>
                    <a:pt x="25" y="443"/>
                  </a:lnTo>
                  <a:lnTo>
                    <a:pt x="50" y="493"/>
                  </a:lnTo>
                  <a:lnTo>
                    <a:pt x="99" y="517"/>
                  </a:lnTo>
                  <a:lnTo>
                    <a:pt x="197" y="517"/>
                  </a:lnTo>
                  <a:lnTo>
                    <a:pt x="1009" y="296"/>
                  </a:lnTo>
                  <a:lnTo>
                    <a:pt x="1083" y="271"/>
                  </a:lnTo>
                  <a:lnTo>
                    <a:pt x="1108" y="222"/>
                  </a:lnTo>
                  <a:lnTo>
                    <a:pt x="1132" y="173"/>
                  </a:lnTo>
                  <a:lnTo>
                    <a:pt x="1132" y="99"/>
                  </a:lnTo>
                  <a:lnTo>
                    <a:pt x="1108" y="50"/>
                  </a:lnTo>
                  <a:lnTo>
                    <a:pt x="1059" y="25"/>
                  </a:lnTo>
                  <a:lnTo>
                    <a:pt x="1009"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0" name="Google Shape;1430;p33"/>
            <p:cNvSpPr/>
            <p:nvPr/>
          </p:nvSpPr>
          <p:spPr>
            <a:xfrm>
              <a:off x="3633219" y="2898605"/>
              <a:ext cx="53151" cy="37089"/>
            </a:xfrm>
            <a:custGeom>
              <a:rect b="b" l="l" r="r" t="t"/>
              <a:pathLst>
                <a:path extrusionOk="0" h="739" w="1059">
                  <a:moveTo>
                    <a:pt x="886" y="0"/>
                  </a:moveTo>
                  <a:lnTo>
                    <a:pt x="812" y="25"/>
                  </a:lnTo>
                  <a:lnTo>
                    <a:pt x="74" y="443"/>
                  </a:lnTo>
                  <a:lnTo>
                    <a:pt x="25" y="492"/>
                  </a:lnTo>
                  <a:lnTo>
                    <a:pt x="0" y="542"/>
                  </a:lnTo>
                  <a:lnTo>
                    <a:pt x="0" y="591"/>
                  </a:lnTo>
                  <a:lnTo>
                    <a:pt x="25" y="665"/>
                  </a:lnTo>
                  <a:lnTo>
                    <a:pt x="74" y="714"/>
                  </a:lnTo>
                  <a:lnTo>
                    <a:pt x="148" y="738"/>
                  </a:lnTo>
                  <a:lnTo>
                    <a:pt x="222" y="714"/>
                  </a:lnTo>
                  <a:lnTo>
                    <a:pt x="984" y="295"/>
                  </a:lnTo>
                  <a:lnTo>
                    <a:pt x="1009" y="246"/>
                  </a:lnTo>
                  <a:lnTo>
                    <a:pt x="1034" y="197"/>
                  </a:lnTo>
                  <a:lnTo>
                    <a:pt x="1058" y="148"/>
                  </a:lnTo>
                  <a:lnTo>
                    <a:pt x="1034" y="99"/>
                  </a:lnTo>
                  <a:lnTo>
                    <a:pt x="984" y="49"/>
                  </a:lnTo>
                  <a:lnTo>
                    <a:pt x="935" y="25"/>
                  </a:lnTo>
                  <a:lnTo>
                    <a:pt x="886" y="0"/>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1" name="Google Shape;1431;p33"/>
            <p:cNvSpPr/>
            <p:nvPr/>
          </p:nvSpPr>
          <p:spPr>
            <a:xfrm>
              <a:off x="3599843" y="2846711"/>
              <a:ext cx="45773" cy="45771"/>
            </a:xfrm>
            <a:custGeom>
              <a:rect b="b" l="l" r="r" t="t"/>
              <a:pathLst>
                <a:path extrusionOk="0" h="912" w="912">
                  <a:moveTo>
                    <a:pt x="714" y="1"/>
                  </a:moveTo>
                  <a:lnTo>
                    <a:pt x="665" y="50"/>
                  </a:lnTo>
                  <a:lnTo>
                    <a:pt x="50" y="640"/>
                  </a:lnTo>
                  <a:lnTo>
                    <a:pt x="1" y="690"/>
                  </a:lnTo>
                  <a:lnTo>
                    <a:pt x="1" y="764"/>
                  </a:lnTo>
                  <a:lnTo>
                    <a:pt x="1" y="813"/>
                  </a:lnTo>
                  <a:lnTo>
                    <a:pt x="50" y="862"/>
                  </a:lnTo>
                  <a:lnTo>
                    <a:pt x="99" y="887"/>
                  </a:lnTo>
                  <a:lnTo>
                    <a:pt x="149" y="911"/>
                  </a:lnTo>
                  <a:lnTo>
                    <a:pt x="198" y="887"/>
                  </a:lnTo>
                  <a:lnTo>
                    <a:pt x="272" y="862"/>
                  </a:lnTo>
                  <a:lnTo>
                    <a:pt x="862" y="271"/>
                  </a:lnTo>
                  <a:lnTo>
                    <a:pt x="911" y="222"/>
                  </a:lnTo>
                  <a:lnTo>
                    <a:pt x="911" y="148"/>
                  </a:lnTo>
                  <a:lnTo>
                    <a:pt x="911" y="99"/>
                  </a:lnTo>
                  <a:lnTo>
                    <a:pt x="887" y="50"/>
                  </a:lnTo>
                  <a:lnTo>
                    <a:pt x="837" y="1"/>
                  </a:lnTo>
                  <a:close/>
                </a:path>
              </a:pathLst>
            </a:custGeom>
            <a:solidFill>
              <a:srgbClr val="F9DA2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2" name="Google Shape;1432;p33"/>
            <p:cNvSpPr/>
            <p:nvPr/>
          </p:nvSpPr>
          <p:spPr>
            <a:xfrm>
              <a:off x="3413387" y="3014689"/>
              <a:ext cx="92651" cy="239595"/>
            </a:xfrm>
            <a:custGeom>
              <a:rect b="b" l="l" r="r" t="t"/>
              <a:pathLst>
                <a:path extrusionOk="0" h="4774" w="1846">
                  <a:moveTo>
                    <a:pt x="862" y="0"/>
                  </a:moveTo>
                  <a:lnTo>
                    <a:pt x="812" y="25"/>
                  </a:lnTo>
                  <a:lnTo>
                    <a:pt x="763" y="74"/>
                  </a:lnTo>
                  <a:lnTo>
                    <a:pt x="763" y="148"/>
                  </a:lnTo>
                  <a:lnTo>
                    <a:pt x="763" y="2215"/>
                  </a:lnTo>
                  <a:lnTo>
                    <a:pt x="246" y="1747"/>
                  </a:lnTo>
                  <a:lnTo>
                    <a:pt x="197" y="1723"/>
                  </a:lnTo>
                  <a:lnTo>
                    <a:pt x="148" y="1698"/>
                  </a:lnTo>
                  <a:lnTo>
                    <a:pt x="99" y="1723"/>
                  </a:lnTo>
                  <a:lnTo>
                    <a:pt x="50" y="1747"/>
                  </a:lnTo>
                  <a:lnTo>
                    <a:pt x="0" y="1796"/>
                  </a:lnTo>
                  <a:lnTo>
                    <a:pt x="0" y="1870"/>
                  </a:lnTo>
                  <a:lnTo>
                    <a:pt x="0" y="1919"/>
                  </a:lnTo>
                  <a:lnTo>
                    <a:pt x="50" y="1969"/>
                  </a:lnTo>
                  <a:lnTo>
                    <a:pt x="763" y="2633"/>
                  </a:lnTo>
                  <a:lnTo>
                    <a:pt x="763" y="4601"/>
                  </a:lnTo>
                  <a:lnTo>
                    <a:pt x="763" y="4675"/>
                  </a:lnTo>
                  <a:lnTo>
                    <a:pt x="812" y="4724"/>
                  </a:lnTo>
                  <a:lnTo>
                    <a:pt x="862" y="4749"/>
                  </a:lnTo>
                  <a:lnTo>
                    <a:pt x="911" y="4774"/>
                  </a:lnTo>
                  <a:lnTo>
                    <a:pt x="985" y="4749"/>
                  </a:lnTo>
                  <a:lnTo>
                    <a:pt x="1034" y="4724"/>
                  </a:lnTo>
                  <a:lnTo>
                    <a:pt x="1058" y="4675"/>
                  </a:lnTo>
                  <a:lnTo>
                    <a:pt x="1058" y="4601"/>
                  </a:lnTo>
                  <a:lnTo>
                    <a:pt x="1058" y="2633"/>
                  </a:lnTo>
                  <a:lnTo>
                    <a:pt x="1797" y="1969"/>
                  </a:lnTo>
                  <a:lnTo>
                    <a:pt x="1821" y="1919"/>
                  </a:lnTo>
                  <a:lnTo>
                    <a:pt x="1846" y="1870"/>
                  </a:lnTo>
                  <a:lnTo>
                    <a:pt x="1821" y="1796"/>
                  </a:lnTo>
                  <a:lnTo>
                    <a:pt x="1797" y="1747"/>
                  </a:lnTo>
                  <a:lnTo>
                    <a:pt x="1747" y="1723"/>
                  </a:lnTo>
                  <a:lnTo>
                    <a:pt x="1698" y="1698"/>
                  </a:lnTo>
                  <a:lnTo>
                    <a:pt x="1624" y="1723"/>
                  </a:lnTo>
                  <a:lnTo>
                    <a:pt x="1575" y="1747"/>
                  </a:lnTo>
                  <a:lnTo>
                    <a:pt x="1058" y="2215"/>
                  </a:lnTo>
                  <a:lnTo>
                    <a:pt x="1058" y="148"/>
                  </a:lnTo>
                  <a:lnTo>
                    <a:pt x="1058" y="74"/>
                  </a:lnTo>
                  <a:lnTo>
                    <a:pt x="1034" y="25"/>
                  </a:lnTo>
                  <a:lnTo>
                    <a:pt x="985"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3" name="Google Shape;1433;p33"/>
            <p:cNvSpPr/>
            <p:nvPr/>
          </p:nvSpPr>
          <p:spPr>
            <a:xfrm>
              <a:off x="3342971" y="3029494"/>
              <a:ext cx="88987" cy="88982"/>
            </a:xfrm>
            <a:custGeom>
              <a:rect b="b" l="l" r="r" t="t"/>
              <a:pathLst>
                <a:path extrusionOk="0" h="1773" w="1773">
                  <a:moveTo>
                    <a:pt x="124" y="0"/>
                  </a:moveTo>
                  <a:lnTo>
                    <a:pt x="75" y="25"/>
                  </a:lnTo>
                  <a:lnTo>
                    <a:pt x="50" y="50"/>
                  </a:lnTo>
                  <a:lnTo>
                    <a:pt x="25" y="74"/>
                  </a:lnTo>
                  <a:lnTo>
                    <a:pt x="1" y="123"/>
                  </a:lnTo>
                  <a:lnTo>
                    <a:pt x="25" y="345"/>
                  </a:lnTo>
                  <a:lnTo>
                    <a:pt x="99" y="665"/>
                  </a:lnTo>
                  <a:lnTo>
                    <a:pt x="173" y="837"/>
                  </a:lnTo>
                  <a:lnTo>
                    <a:pt x="247" y="985"/>
                  </a:lnTo>
                  <a:lnTo>
                    <a:pt x="345" y="1157"/>
                  </a:lnTo>
                  <a:lnTo>
                    <a:pt x="468" y="1305"/>
                  </a:lnTo>
                  <a:lnTo>
                    <a:pt x="616" y="1428"/>
                  </a:lnTo>
                  <a:lnTo>
                    <a:pt x="788" y="1526"/>
                  </a:lnTo>
                  <a:lnTo>
                    <a:pt x="936" y="1600"/>
                  </a:lnTo>
                  <a:lnTo>
                    <a:pt x="1108" y="1674"/>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4" name="Google Shape;1434;p33"/>
            <p:cNvSpPr/>
            <p:nvPr/>
          </p:nvSpPr>
          <p:spPr>
            <a:xfrm>
              <a:off x="3342971" y="3029494"/>
              <a:ext cx="88987" cy="88982"/>
            </a:xfrm>
            <a:custGeom>
              <a:rect b="b" l="l" r="r" t="t"/>
              <a:pathLst>
                <a:path extrusionOk="0" h="1773" w="1773">
                  <a:moveTo>
                    <a:pt x="75" y="0"/>
                  </a:moveTo>
                  <a:lnTo>
                    <a:pt x="50" y="25"/>
                  </a:lnTo>
                  <a:lnTo>
                    <a:pt x="25" y="74"/>
                  </a:lnTo>
                  <a:lnTo>
                    <a:pt x="1" y="99"/>
                  </a:lnTo>
                  <a:lnTo>
                    <a:pt x="173" y="173"/>
                  </a:lnTo>
                  <a:lnTo>
                    <a:pt x="321" y="246"/>
                  </a:lnTo>
                  <a:lnTo>
                    <a:pt x="493" y="345"/>
                  </a:lnTo>
                  <a:lnTo>
                    <a:pt x="616" y="468"/>
                  </a:lnTo>
                  <a:lnTo>
                    <a:pt x="739" y="616"/>
                  </a:lnTo>
                  <a:lnTo>
                    <a:pt x="862" y="788"/>
                  </a:lnTo>
                  <a:lnTo>
                    <a:pt x="936" y="935"/>
                  </a:lnTo>
                  <a:lnTo>
                    <a:pt x="985" y="1108"/>
                  </a:lnTo>
                  <a:lnTo>
                    <a:pt x="1059" y="1403"/>
                  </a:lnTo>
                  <a:lnTo>
                    <a:pt x="1083" y="1649"/>
                  </a:lnTo>
                  <a:lnTo>
                    <a:pt x="1403" y="1723"/>
                  </a:lnTo>
                  <a:lnTo>
                    <a:pt x="1649" y="1772"/>
                  </a:lnTo>
                  <a:lnTo>
                    <a:pt x="1699" y="1747"/>
                  </a:lnTo>
                  <a:lnTo>
                    <a:pt x="1723" y="1723"/>
                  </a:lnTo>
                  <a:lnTo>
                    <a:pt x="1748" y="1698"/>
                  </a:lnTo>
                  <a:lnTo>
                    <a:pt x="1772" y="1649"/>
                  </a:lnTo>
                  <a:lnTo>
                    <a:pt x="1748" y="1403"/>
                  </a:lnTo>
                  <a:lnTo>
                    <a:pt x="1674" y="1108"/>
                  </a:lnTo>
                  <a:lnTo>
                    <a:pt x="1600" y="935"/>
                  </a:lnTo>
                  <a:lnTo>
                    <a:pt x="1526" y="788"/>
                  </a:lnTo>
                  <a:lnTo>
                    <a:pt x="1428" y="616"/>
                  </a:lnTo>
                  <a:lnTo>
                    <a:pt x="1305" y="468"/>
                  </a:lnTo>
                  <a:lnTo>
                    <a:pt x="1157" y="345"/>
                  </a:lnTo>
                  <a:lnTo>
                    <a:pt x="985" y="246"/>
                  </a:lnTo>
                  <a:lnTo>
                    <a:pt x="837" y="173"/>
                  </a:lnTo>
                  <a:lnTo>
                    <a:pt x="665" y="99"/>
                  </a:lnTo>
                  <a:lnTo>
                    <a:pt x="345" y="25"/>
                  </a:lnTo>
                  <a:lnTo>
                    <a:pt x="124"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5" name="Google Shape;1435;p33"/>
            <p:cNvSpPr/>
            <p:nvPr/>
          </p:nvSpPr>
          <p:spPr>
            <a:xfrm>
              <a:off x="3487468" y="3029494"/>
              <a:ext cx="87732" cy="88982"/>
            </a:xfrm>
            <a:custGeom>
              <a:rect b="b" l="l" r="r" t="t"/>
              <a:pathLst>
                <a:path extrusionOk="0" h="1773" w="1748">
                  <a:moveTo>
                    <a:pt x="1625" y="0"/>
                  </a:moveTo>
                  <a:lnTo>
                    <a:pt x="1403" y="25"/>
                  </a:lnTo>
                  <a:lnTo>
                    <a:pt x="1108" y="99"/>
                  </a:lnTo>
                  <a:lnTo>
                    <a:pt x="936" y="173"/>
                  </a:lnTo>
                  <a:lnTo>
                    <a:pt x="764" y="246"/>
                  </a:lnTo>
                  <a:lnTo>
                    <a:pt x="616" y="345"/>
                  </a:lnTo>
                  <a:lnTo>
                    <a:pt x="468" y="468"/>
                  </a:lnTo>
                  <a:lnTo>
                    <a:pt x="345" y="616"/>
                  </a:lnTo>
                  <a:lnTo>
                    <a:pt x="222" y="788"/>
                  </a:lnTo>
                  <a:lnTo>
                    <a:pt x="148" y="935"/>
                  </a:lnTo>
                  <a:lnTo>
                    <a:pt x="99" y="1108"/>
                  </a:lnTo>
                  <a:lnTo>
                    <a:pt x="25" y="1403"/>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6" name="Google Shape;1436;p33"/>
            <p:cNvSpPr/>
            <p:nvPr/>
          </p:nvSpPr>
          <p:spPr>
            <a:xfrm>
              <a:off x="3487468" y="3029494"/>
              <a:ext cx="87732" cy="88982"/>
            </a:xfrm>
            <a:custGeom>
              <a:rect b="b" l="l" r="r" t="t"/>
              <a:pathLst>
                <a:path extrusionOk="0" h="1773" w="1748">
                  <a:moveTo>
                    <a:pt x="1625" y="0"/>
                  </a:moveTo>
                  <a:lnTo>
                    <a:pt x="1354" y="50"/>
                  </a:lnTo>
                  <a:lnTo>
                    <a:pt x="1182" y="74"/>
                  </a:lnTo>
                  <a:lnTo>
                    <a:pt x="985" y="148"/>
                  </a:lnTo>
                  <a:lnTo>
                    <a:pt x="960" y="369"/>
                  </a:lnTo>
                  <a:lnTo>
                    <a:pt x="862" y="665"/>
                  </a:lnTo>
                  <a:lnTo>
                    <a:pt x="813" y="812"/>
                  </a:lnTo>
                  <a:lnTo>
                    <a:pt x="739" y="960"/>
                  </a:lnTo>
                  <a:lnTo>
                    <a:pt x="640" y="1083"/>
                  </a:lnTo>
                  <a:lnTo>
                    <a:pt x="542" y="1206"/>
                  </a:lnTo>
                  <a:lnTo>
                    <a:pt x="419" y="1329"/>
                  </a:lnTo>
                  <a:lnTo>
                    <a:pt x="271" y="1403"/>
                  </a:lnTo>
                  <a:lnTo>
                    <a:pt x="148" y="1477"/>
                  </a:lnTo>
                  <a:lnTo>
                    <a:pt x="1" y="1551"/>
                  </a:lnTo>
                  <a:lnTo>
                    <a:pt x="1" y="1649"/>
                  </a:lnTo>
                  <a:lnTo>
                    <a:pt x="1" y="1698"/>
                  </a:lnTo>
                  <a:lnTo>
                    <a:pt x="25" y="1723"/>
                  </a:lnTo>
                  <a:lnTo>
                    <a:pt x="75" y="1747"/>
                  </a:lnTo>
                  <a:lnTo>
                    <a:pt x="124" y="1772"/>
                  </a:lnTo>
                  <a:lnTo>
                    <a:pt x="345" y="1723"/>
                  </a:lnTo>
                  <a:lnTo>
                    <a:pt x="640" y="1674"/>
                  </a:lnTo>
                  <a:lnTo>
                    <a:pt x="813" y="1600"/>
                  </a:lnTo>
                  <a:lnTo>
                    <a:pt x="985" y="1526"/>
                  </a:lnTo>
                  <a:lnTo>
                    <a:pt x="1133" y="1428"/>
                  </a:lnTo>
                  <a:lnTo>
                    <a:pt x="1280" y="1305"/>
                  </a:lnTo>
                  <a:lnTo>
                    <a:pt x="1403" y="1157"/>
                  </a:lnTo>
                  <a:lnTo>
                    <a:pt x="1526" y="985"/>
                  </a:lnTo>
                  <a:lnTo>
                    <a:pt x="1600" y="837"/>
                  </a:lnTo>
                  <a:lnTo>
                    <a:pt x="1649" y="665"/>
                  </a:lnTo>
                  <a:lnTo>
                    <a:pt x="1723" y="345"/>
                  </a:lnTo>
                  <a:lnTo>
                    <a:pt x="1748" y="123"/>
                  </a:lnTo>
                  <a:lnTo>
                    <a:pt x="1748" y="74"/>
                  </a:lnTo>
                  <a:lnTo>
                    <a:pt x="1723" y="50"/>
                  </a:lnTo>
                  <a:lnTo>
                    <a:pt x="1674" y="25"/>
                  </a:lnTo>
                  <a:lnTo>
                    <a:pt x="1625"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7" name="Google Shape;1437;p33"/>
            <p:cNvSpPr/>
            <p:nvPr/>
          </p:nvSpPr>
          <p:spPr>
            <a:xfrm>
              <a:off x="3429448" y="2925757"/>
              <a:ext cx="59325" cy="121052"/>
            </a:xfrm>
            <a:custGeom>
              <a:rect b="b" l="l" r="r" t="t"/>
              <a:pathLst>
                <a:path extrusionOk="0" h="2412" w="1182">
                  <a:moveTo>
                    <a:pt x="591" y="1"/>
                  </a:moveTo>
                  <a:lnTo>
                    <a:pt x="542" y="25"/>
                  </a:lnTo>
                  <a:lnTo>
                    <a:pt x="517" y="50"/>
                  </a:lnTo>
                  <a:lnTo>
                    <a:pt x="369" y="222"/>
                  </a:lnTo>
                  <a:lnTo>
                    <a:pt x="197" y="493"/>
                  </a:lnTo>
                  <a:lnTo>
                    <a:pt x="123" y="665"/>
                  </a:lnTo>
                  <a:lnTo>
                    <a:pt x="74" y="837"/>
                  </a:lnTo>
                  <a:lnTo>
                    <a:pt x="25" y="1009"/>
                  </a:lnTo>
                  <a:lnTo>
                    <a:pt x="0" y="1206"/>
                  </a:lnTo>
                  <a:lnTo>
                    <a:pt x="25" y="1403"/>
                  </a:lnTo>
                  <a:lnTo>
                    <a:pt x="74" y="1600"/>
                  </a:lnTo>
                  <a:lnTo>
                    <a:pt x="123" y="1772"/>
                  </a:lnTo>
                  <a:lnTo>
                    <a:pt x="197" y="1920"/>
                  </a:lnTo>
                  <a:lnTo>
                    <a:pt x="369" y="2190"/>
                  </a:lnTo>
                  <a:lnTo>
                    <a:pt x="517" y="2363"/>
                  </a:lnTo>
                  <a:lnTo>
                    <a:pt x="542" y="2412"/>
                  </a:lnTo>
                  <a:lnTo>
                    <a:pt x="640" y="2412"/>
                  </a:lnTo>
                  <a:lnTo>
                    <a:pt x="665" y="2363"/>
                  </a:lnTo>
                  <a:lnTo>
                    <a:pt x="812" y="2190"/>
                  </a:lnTo>
                  <a:lnTo>
                    <a:pt x="984" y="1920"/>
                  </a:lnTo>
                  <a:lnTo>
                    <a:pt x="1058" y="1772"/>
                  </a:lnTo>
                  <a:lnTo>
                    <a:pt x="1132" y="1600"/>
                  </a:lnTo>
                  <a:lnTo>
                    <a:pt x="1157" y="1403"/>
                  </a:lnTo>
                  <a:lnTo>
                    <a:pt x="1181" y="1206"/>
                  </a:lnTo>
                  <a:lnTo>
                    <a:pt x="1157" y="1009"/>
                  </a:lnTo>
                  <a:lnTo>
                    <a:pt x="1132" y="837"/>
                  </a:lnTo>
                  <a:lnTo>
                    <a:pt x="1058" y="665"/>
                  </a:lnTo>
                  <a:lnTo>
                    <a:pt x="984" y="493"/>
                  </a:lnTo>
                  <a:lnTo>
                    <a:pt x="812" y="222"/>
                  </a:lnTo>
                  <a:lnTo>
                    <a:pt x="665" y="50"/>
                  </a:lnTo>
                  <a:lnTo>
                    <a:pt x="640" y="25"/>
                  </a:lnTo>
                  <a:lnTo>
                    <a:pt x="591"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8" name="Google Shape;1438;p33"/>
            <p:cNvSpPr/>
            <p:nvPr/>
          </p:nvSpPr>
          <p:spPr>
            <a:xfrm>
              <a:off x="3442999" y="2925757"/>
              <a:ext cx="45773" cy="121052"/>
            </a:xfrm>
            <a:custGeom>
              <a:rect b="b" l="l" r="r" t="t"/>
              <a:pathLst>
                <a:path extrusionOk="0" h="2412" w="912">
                  <a:moveTo>
                    <a:pt x="321" y="1"/>
                  </a:moveTo>
                  <a:lnTo>
                    <a:pt x="272" y="25"/>
                  </a:lnTo>
                  <a:lnTo>
                    <a:pt x="247" y="50"/>
                  </a:lnTo>
                  <a:lnTo>
                    <a:pt x="124" y="197"/>
                  </a:lnTo>
                  <a:lnTo>
                    <a:pt x="1" y="394"/>
                  </a:lnTo>
                  <a:lnTo>
                    <a:pt x="75" y="566"/>
                  </a:lnTo>
                  <a:lnTo>
                    <a:pt x="173" y="763"/>
                  </a:lnTo>
                  <a:lnTo>
                    <a:pt x="222" y="985"/>
                  </a:lnTo>
                  <a:lnTo>
                    <a:pt x="247" y="1206"/>
                  </a:lnTo>
                  <a:lnTo>
                    <a:pt x="222" y="1428"/>
                  </a:lnTo>
                  <a:lnTo>
                    <a:pt x="173" y="1649"/>
                  </a:lnTo>
                  <a:lnTo>
                    <a:pt x="75" y="1846"/>
                  </a:lnTo>
                  <a:lnTo>
                    <a:pt x="1" y="2018"/>
                  </a:lnTo>
                  <a:lnTo>
                    <a:pt x="124" y="2215"/>
                  </a:lnTo>
                  <a:lnTo>
                    <a:pt x="247" y="2363"/>
                  </a:lnTo>
                  <a:lnTo>
                    <a:pt x="272" y="2412"/>
                  </a:lnTo>
                  <a:lnTo>
                    <a:pt x="370" y="2412"/>
                  </a:lnTo>
                  <a:lnTo>
                    <a:pt x="395" y="2363"/>
                  </a:lnTo>
                  <a:lnTo>
                    <a:pt x="542" y="2190"/>
                  </a:lnTo>
                  <a:lnTo>
                    <a:pt x="714" y="1920"/>
                  </a:lnTo>
                  <a:lnTo>
                    <a:pt x="788" y="1772"/>
                  </a:lnTo>
                  <a:lnTo>
                    <a:pt x="862" y="1600"/>
                  </a:lnTo>
                  <a:lnTo>
                    <a:pt x="887" y="1403"/>
                  </a:lnTo>
                  <a:lnTo>
                    <a:pt x="911" y="1206"/>
                  </a:lnTo>
                  <a:lnTo>
                    <a:pt x="887" y="1009"/>
                  </a:lnTo>
                  <a:lnTo>
                    <a:pt x="862" y="837"/>
                  </a:lnTo>
                  <a:lnTo>
                    <a:pt x="788" y="665"/>
                  </a:lnTo>
                  <a:lnTo>
                    <a:pt x="714" y="493"/>
                  </a:lnTo>
                  <a:lnTo>
                    <a:pt x="542" y="222"/>
                  </a:lnTo>
                  <a:lnTo>
                    <a:pt x="395" y="50"/>
                  </a:lnTo>
                  <a:lnTo>
                    <a:pt x="370" y="25"/>
                  </a:lnTo>
                  <a:lnTo>
                    <a:pt x="321"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9" name="Google Shape;1439;p33"/>
            <p:cNvSpPr/>
            <p:nvPr/>
          </p:nvSpPr>
          <p:spPr>
            <a:xfrm>
              <a:off x="3398581" y="3227083"/>
              <a:ext cx="122313" cy="133398"/>
            </a:xfrm>
            <a:custGeom>
              <a:rect b="b" l="l" r="r" t="t"/>
              <a:pathLst>
                <a:path extrusionOk="0" h="2658" w="2437">
                  <a:moveTo>
                    <a:pt x="714" y="0"/>
                  </a:moveTo>
                  <a:lnTo>
                    <a:pt x="566" y="25"/>
                  </a:lnTo>
                  <a:lnTo>
                    <a:pt x="443" y="50"/>
                  </a:lnTo>
                  <a:lnTo>
                    <a:pt x="320" y="123"/>
                  </a:lnTo>
                  <a:lnTo>
                    <a:pt x="197" y="222"/>
                  </a:lnTo>
                  <a:lnTo>
                    <a:pt x="123" y="320"/>
                  </a:lnTo>
                  <a:lnTo>
                    <a:pt x="49" y="443"/>
                  </a:lnTo>
                  <a:lnTo>
                    <a:pt x="0" y="591"/>
                  </a:lnTo>
                  <a:lnTo>
                    <a:pt x="0" y="739"/>
                  </a:lnTo>
                  <a:lnTo>
                    <a:pt x="0" y="1920"/>
                  </a:lnTo>
                  <a:lnTo>
                    <a:pt x="0" y="2067"/>
                  </a:lnTo>
                  <a:lnTo>
                    <a:pt x="49" y="2215"/>
                  </a:lnTo>
                  <a:lnTo>
                    <a:pt x="123" y="2338"/>
                  </a:lnTo>
                  <a:lnTo>
                    <a:pt x="197" y="2461"/>
                  </a:lnTo>
                  <a:lnTo>
                    <a:pt x="320" y="2535"/>
                  </a:lnTo>
                  <a:lnTo>
                    <a:pt x="443" y="2609"/>
                  </a:lnTo>
                  <a:lnTo>
                    <a:pt x="566" y="2658"/>
                  </a:lnTo>
                  <a:lnTo>
                    <a:pt x="1846" y="2658"/>
                  </a:lnTo>
                  <a:lnTo>
                    <a:pt x="1993" y="2609"/>
                  </a:lnTo>
                  <a:lnTo>
                    <a:pt x="2116" y="2535"/>
                  </a:lnTo>
                  <a:lnTo>
                    <a:pt x="2215" y="2461"/>
                  </a:lnTo>
                  <a:lnTo>
                    <a:pt x="2313" y="2338"/>
                  </a:lnTo>
                  <a:lnTo>
                    <a:pt x="2387" y="2215"/>
                  </a:lnTo>
                  <a:lnTo>
                    <a:pt x="2411" y="2067"/>
                  </a:lnTo>
                  <a:lnTo>
                    <a:pt x="2436" y="1920"/>
                  </a:lnTo>
                  <a:lnTo>
                    <a:pt x="2436" y="739"/>
                  </a:lnTo>
                  <a:lnTo>
                    <a:pt x="2411" y="591"/>
                  </a:lnTo>
                  <a:lnTo>
                    <a:pt x="2387" y="443"/>
                  </a:lnTo>
                  <a:lnTo>
                    <a:pt x="2313" y="320"/>
                  </a:lnTo>
                  <a:lnTo>
                    <a:pt x="2215" y="222"/>
                  </a:lnTo>
                  <a:lnTo>
                    <a:pt x="2116" y="123"/>
                  </a:lnTo>
                  <a:lnTo>
                    <a:pt x="1993" y="50"/>
                  </a:lnTo>
                  <a:lnTo>
                    <a:pt x="1846" y="25"/>
                  </a:lnTo>
                  <a:lnTo>
                    <a:pt x="1698" y="0"/>
                  </a:lnTo>
                  <a:close/>
                </a:path>
              </a:pathLst>
            </a:custGeom>
            <a:solidFill>
              <a:srgbClr val="F0F0F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0" name="Google Shape;1440;p33"/>
            <p:cNvSpPr/>
            <p:nvPr/>
          </p:nvSpPr>
          <p:spPr>
            <a:xfrm>
              <a:off x="3439335" y="3227083"/>
              <a:ext cx="81559" cy="133398"/>
            </a:xfrm>
            <a:custGeom>
              <a:rect b="b" l="l" r="r" t="t"/>
              <a:pathLst>
                <a:path extrusionOk="0" h="2658" w="1625">
                  <a:moveTo>
                    <a:pt x="0" y="0"/>
                  </a:moveTo>
                  <a:lnTo>
                    <a:pt x="148" y="25"/>
                  </a:lnTo>
                  <a:lnTo>
                    <a:pt x="271" y="50"/>
                  </a:lnTo>
                  <a:lnTo>
                    <a:pt x="394" y="123"/>
                  </a:lnTo>
                  <a:lnTo>
                    <a:pt x="517" y="222"/>
                  </a:lnTo>
                  <a:lnTo>
                    <a:pt x="591" y="320"/>
                  </a:lnTo>
                  <a:lnTo>
                    <a:pt x="664" y="443"/>
                  </a:lnTo>
                  <a:lnTo>
                    <a:pt x="714" y="591"/>
                  </a:lnTo>
                  <a:lnTo>
                    <a:pt x="714" y="739"/>
                  </a:lnTo>
                  <a:lnTo>
                    <a:pt x="714" y="1920"/>
                  </a:lnTo>
                  <a:lnTo>
                    <a:pt x="714" y="2067"/>
                  </a:lnTo>
                  <a:lnTo>
                    <a:pt x="664" y="2215"/>
                  </a:lnTo>
                  <a:lnTo>
                    <a:pt x="591" y="2338"/>
                  </a:lnTo>
                  <a:lnTo>
                    <a:pt x="517" y="2461"/>
                  </a:lnTo>
                  <a:lnTo>
                    <a:pt x="394" y="2535"/>
                  </a:lnTo>
                  <a:lnTo>
                    <a:pt x="271" y="2609"/>
                  </a:lnTo>
                  <a:lnTo>
                    <a:pt x="148" y="2658"/>
                  </a:lnTo>
                  <a:lnTo>
                    <a:pt x="1034" y="2658"/>
                  </a:lnTo>
                  <a:lnTo>
                    <a:pt x="1181" y="2609"/>
                  </a:lnTo>
                  <a:lnTo>
                    <a:pt x="1304" y="2535"/>
                  </a:lnTo>
                  <a:lnTo>
                    <a:pt x="1403" y="2461"/>
                  </a:lnTo>
                  <a:lnTo>
                    <a:pt x="1501" y="2338"/>
                  </a:lnTo>
                  <a:lnTo>
                    <a:pt x="1575" y="2215"/>
                  </a:lnTo>
                  <a:lnTo>
                    <a:pt x="1599" y="2067"/>
                  </a:lnTo>
                  <a:lnTo>
                    <a:pt x="1624" y="1920"/>
                  </a:lnTo>
                  <a:lnTo>
                    <a:pt x="1624" y="739"/>
                  </a:lnTo>
                  <a:lnTo>
                    <a:pt x="1599" y="591"/>
                  </a:lnTo>
                  <a:lnTo>
                    <a:pt x="1575" y="443"/>
                  </a:lnTo>
                  <a:lnTo>
                    <a:pt x="1501" y="320"/>
                  </a:lnTo>
                  <a:lnTo>
                    <a:pt x="1403" y="222"/>
                  </a:lnTo>
                  <a:lnTo>
                    <a:pt x="1304" y="123"/>
                  </a:lnTo>
                  <a:lnTo>
                    <a:pt x="1181" y="50"/>
                  </a:lnTo>
                  <a:lnTo>
                    <a:pt x="1034" y="25"/>
                  </a:lnTo>
                  <a:lnTo>
                    <a:pt x="886" y="0"/>
                  </a:lnTo>
                  <a:close/>
                </a:path>
              </a:pathLst>
            </a:custGeom>
            <a:solidFill>
              <a:srgbClr val="E8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1" name="Google Shape;1441;p33"/>
            <p:cNvSpPr/>
            <p:nvPr/>
          </p:nvSpPr>
          <p:spPr>
            <a:xfrm>
              <a:off x="3372633" y="3219655"/>
              <a:ext cx="181587" cy="43262"/>
            </a:xfrm>
            <a:custGeom>
              <a:rect b="b" l="l" r="r" t="t"/>
              <a:pathLst>
                <a:path extrusionOk="0" h="862" w="3618">
                  <a:moveTo>
                    <a:pt x="3248" y="1"/>
                  </a:moveTo>
                  <a:lnTo>
                    <a:pt x="320" y="173"/>
                  </a:lnTo>
                  <a:lnTo>
                    <a:pt x="197" y="222"/>
                  </a:lnTo>
                  <a:lnTo>
                    <a:pt x="99" y="296"/>
                  </a:lnTo>
                  <a:lnTo>
                    <a:pt x="25" y="394"/>
                  </a:lnTo>
                  <a:lnTo>
                    <a:pt x="0" y="542"/>
                  </a:lnTo>
                  <a:lnTo>
                    <a:pt x="0" y="591"/>
                  </a:lnTo>
                  <a:lnTo>
                    <a:pt x="25" y="665"/>
                  </a:lnTo>
                  <a:lnTo>
                    <a:pt x="99" y="788"/>
                  </a:lnTo>
                  <a:lnTo>
                    <a:pt x="222" y="862"/>
                  </a:lnTo>
                  <a:lnTo>
                    <a:pt x="369" y="862"/>
                  </a:lnTo>
                  <a:lnTo>
                    <a:pt x="3298" y="690"/>
                  </a:lnTo>
                  <a:lnTo>
                    <a:pt x="3421" y="665"/>
                  </a:lnTo>
                  <a:lnTo>
                    <a:pt x="3519" y="591"/>
                  </a:lnTo>
                  <a:lnTo>
                    <a:pt x="3593" y="493"/>
                  </a:lnTo>
                  <a:lnTo>
                    <a:pt x="3617" y="345"/>
                  </a:lnTo>
                  <a:lnTo>
                    <a:pt x="3617" y="271"/>
                  </a:lnTo>
                  <a:lnTo>
                    <a:pt x="3593" y="222"/>
                  </a:lnTo>
                  <a:lnTo>
                    <a:pt x="3519" y="99"/>
                  </a:lnTo>
                  <a:lnTo>
                    <a:pt x="3396" y="25"/>
                  </a:lnTo>
                  <a:lnTo>
                    <a:pt x="3322" y="25"/>
                  </a:lnTo>
                  <a:lnTo>
                    <a:pt x="3248" y="1"/>
                  </a:lnTo>
                  <a:close/>
                </a:path>
              </a:pathLst>
            </a:custGeom>
            <a:solidFill>
              <a:srgbClr val="43434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2" name="Google Shape;1442;p33"/>
            <p:cNvSpPr/>
            <p:nvPr/>
          </p:nvSpPr>
          <p:spPr>
            <a:xfrm>
              <a:off x="3372633" y="3290068"/>
              <a:ext cx="181587" cy="43262"/>
            </a:xfrm>
            <a:custGeom>
              <a:rect b="b" l="l" r="r" t="t"/>
              <a:pathLst>
                <a:path extrusionOk="0" h="862" w="3618">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3" name="Google Shape;1443;p33"/>
            <p:cNvSpPr/>
            <p:nvPr/>
          </p:nvSpPr>
          <p:spPr>
            <a:xfrm>
              <a:off x="3372633" y="3290068"/>
              <a:ext cx="181587" cy="43262"/>
            </a:xfrm>
            <a:custGeom>
              <a:rect b="b" l="l" r="r" t="t"/>
              <a:pathLst>
                <a:path extrusionOk="0" h="862" w="3618">
                  <a:moveTo>
                    <a:pt x="3248" y="0"/>
                  </a:moveTo>
                  <a:lnTo>
                    <a:pt x="320" y="172"/>
                  </a:lnTo>
                  <a:lnTo>
                    <a:pt x="197" y="197"/>
                  </a:lnTo>
                  <a:lnTo>
                    <a:pt x="99" y="271"/>
                  </a:lnTo>
                  <a:lnTo>
                    <a:pt x="25" y="394"/>
                  </a:lnTo>
                  <a:lnTo>
                    <a:pt x="0" y="517"/>
                  </a:lnTo>
                  <a:lnTo>
                    <a:pt x="0" y="591"/>
                  </a:lnTo>
                  <a:lnTo>
                    <a:pt x="25" y="640"/>
                  </a:lnTo>
                  <a:lnTo>
                    <a:pt x="99" y="763"/>
                  </a:lnTo>
                  <a:lnTo>
                    <a:pt x="222" y="837"/>
                  </a:lnTo>
                  <a:lnTo>
                    <a:pt x="296" y="861"/>
                  </a:lnTo>
                  <a:lnTo>
                    <a:pt x="369" y="861"/>
                  </a:lnTo>
                  <a:lnTo>
                    <a:pt x="3298" y="689"/>
                  </a:lnTo>
                  <a:lnTo>
                    <a:pt x="3421" y="640"/>
                  </a:lnTo>
                  <a:lnTo>
                    <a:pt x="3519" y="566"/>
                  </a:lnTo>
                  <a:lnTo>
                    <a:pt x="3593" y="468"/>
                  </a:lnTo>
                  <a:lnTo>
                    <a:pt x="3617" y="320"/>
                  </a:lnTo>
                  <a:lnTo>
                    <a:pt x="3617" y="271"/>
                  </a:lnTo>
                  <a:lnTo>
                    <a:pt x="3593" y="197"/>
                  </a:lnTo>
                  <a:lnTo>
                    <a:pt x="3519" y="74"/>
                  </a:lnTo>
                  <a:lnTo>
                    <a:pt x="3396" y="0"/>
                  </a:lnTo>
                  <a:close/>
                </a:path>
              </a:pathLst>
            </a:custGeom>
            <a:solidFill>
              <a:srgbClr val="43434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44" name="Google Shape;1444;p33"/>
          <p:cNvGrpSpPr/>
          <p:nvPr/>
        </p:nvGrpSpPr>
        <p:grpSpPr>
          <a:xfrm>
            <a:off x="5472591" y="2589493"/>
            <a:ext cx="411431" cy="528035"/>
            <a:chOff x="7875805" y="5169425"/>
            <a:chExt cx="621121" cy="797154"/>
          </a:xfrm>
        </p:grpSpPr>
        <p:sp>
          <p:nvSpPr>
            <p:cNvPr id="1445" name="Google Shape;1445;p33"/>
            <p:cNvSpPr/>
            <p:nvPr/>
          </p:nvSpPr>
          <p:spPr>
            <a:xfrm>
              <a:off x="8104910" y="5267834"/>
              <a:ext cx="293533" cy="293533"/>
            </a:xfrm>
            <a:custGeom>
              <a:rect b="b" l="l" r="r" t="t"/>
              <a:pathLst>
                <a:path extrusionOk="0" h="3982" w="3982">
                  <a:moveTo>
                    <a:pt x="2004" y="1"/>
                  </a:moveTo>
                  <a:lnTo>
                    <a:pt x="1798" y="26"/>
                  </a:lnTo>
                  <a:lnTo>
                    <a:pt x="1593" y="52"/>
                  </a:lnTo>
                  <a:lnTo>
                    <a:pt x="1413" y="103"/>
                  </a:lnTo>
                  <a:lnTo>
                    <a:pt x="1233" y="155"/>
                  </a:lnTo>
                  <a:lnTo>
                    <a:pt x="1053" y="257"/>
                  </a:lnTo>
                  <a:lnTo>
                    <a:pt x="899" y="335"/>
                  </a:lnTo>
                  <a:lnTo>
                    <a:pt x="745" y="463"/>
                  </a:lnTo>
                  <a:lnTo>
                    <a:pt x="591" y="591"/>
                  </a:lnTo>
                  <a:lnTo>
                    <a:pt x="462" y="720"/>
                  </a:lnTo>
                  <a:lnTo>
                    <a:pt x="360" y="874"/>
                  </a:lnTo>
                  <a:lnTo>
                    <a:pt x="257" y="1054"/>
                  </a:lnTo>
                  <a:lnTo>
                    <a:pt x="180" y="1208"/>
                  </a:lnTo>
                  <a:lnTo>
                    <a:pt x="103" y="1388"/>
                  </a:lnTo>
                  <a:lnTo>
                    <a:pt x="52" y="1593"/>
                  </a:lnTo>
                  <a:lnTo>
                    <a:pt x="26" y="1799"/>
                  </a:lnTo>
                  <a:lnTo>
                    <a:pt x="0" y="1978"/>
                  </a:lnTo>
                  <a:lnTo>
                    <a:pt x="26" y="2184"/>
                  </a:lnTo>
                  <a:lnTo>
                    <a:pt x="52" y="2389"/>
                  </a:lnTo>
                  <a:lnTo>
                    <a:pt x="103" y="2569"/>
                  </a:lnTo>
                  <a:lnTo>
                    <a:pt x="180" y="2775"/>
                  </a:lnTo>
                  <a:lnTo>
                    <a:pt x="257" y="2929"/>
                  </a:lnTo>
                  <a:lnTo>
                    <a:pt x="360" y="3109"/>
                  </a:lnTo>
                  <a:lnTo>
                    <a:pt x="462" y="3263"/>
                  </a:lnTo>
                  <a:lnTo>
                    <a:pt x="591" y="3391"/>
                  </a:lnTo>
                  <a:lnTo>
                    <a:pt x="745" y="3520"/>
                  </a:lnTo>
                  <a:lnTo>
                    <a:pt x="899" y="3648"/>
                  </a:lnTo>
                  <a:lnTo>
                    <a:pt x="1053" y="3725"/>
                  </a:lnTo>
                  <a:lnTo>
                    <a:pt x="1233" y="3828"/>
                  </a:lnTo>
                  <a:lnTo>
                    <a:pt x="1413" y="3879"/>
                  </a:lnTo>
                  <a:lnTo>
                    <a:pt x="1593" y="3930"/>
                  </a:lnTo>
                  <a:lnTo>
                    <a:pt x="1798" y="3956"/>
                  </a:lnTo>
                  <a:lnTo>
                    <a:pt x="2004" y="3982"/>
                  </a:lnTo>
                  <a:lnTo>
                    <a:pt x="2209" y="3956"/>
                  </a:lnTo>
                  <a:lnTo>
                    <a:pt x="2389" y="3930"/>
                  </a:lnTo>
                  <a:lnTo>
                    <a:pt x="2594" y="3879"/>
                  </a:lnTo>
                  <a:lnTo>
                    <a:pt x="2774" y="3828"/>
                  </a:lnTo>
                  <a:lnTo>
                    <a:pt x="2954" y="3725"/>
                  </a:lnTo>
                  <a:lnTo>
                    <a:pt x="3108" y="3648"/>
                  </a:lnTo>
                  <a:lnTo>
                    <a:pt x="3262" y="3520"/>
                  </a:lnTo>
                  <a:lnTo>
                    <a:pt x="3391" y="3391"/>
                  </a:lnTo>
                  <a:lnTo>
                    <a:pt x="3519" y="3263"/>
                  </a:lnTo>
                  <a:lnTo>
                    <a:pt x="3647" y="3109"/>
                  </a:lnTo>
                  <a:lnTo>
                    <a:pt x="3750" y="2929"/>
                  </a:lnTo>
                  <a:lnTo>
                    <a:pt x="3827" y="2775"/>
                  </a:lnTo>
                  <a:lnTo>
                    <a:pt x="3904" y="2569"/>
                  </a:lnTo>
                  <a:lnTo>
                    <a:pt x="3930" y="2389"/>
                  </a:lnTo>
                  <a:lnTo>
                    <a:pt x="3981" y="2184"/>
                  </a:lnTo>
                  <a:lnTo>
                    <a:pt x="3981" y="1978"/>
                  </a:lnTo>
                  <a:lnTo>
                    <a:pt x="3981" y="1799"/>
                  </a:lnTo>
                  <a:lnTo>
                    <a:pt x="3930" y="1593"/>
                  </a:lnTo>
                  <a:lnTo>
                    <a:pt x="3904" y="1388"/>
                  </a:lnTo>
                  <a:lnTo>
                    <a:pt x="3827" y="1208"/>
                  </a:lnTo>
                  <a:lnTo>
                    <a:pt x="3750" y="1054"/>
                  </a:lnTo>
                  <a:lnTo>
                    <a:pt x="3647" y="874"/>
                  </a:lnTo>
                  <a:lnTo>
                    <a:pt x="3519" y="720"/>
                  </a:lnTo>
                  <a:lnTo>
                    <a:pt x="3391" y="591"/>
                  </a:lnTo>
                  <a:lnTo>
                    <a:pt x="3262" y="463"/>
                  </a:lnTo>
                  <a:lnTo>
                    <a:pt x="3108" y="335"/>
                  </a:lnTo>
                  <a:lnTo>
                    <a:pt x="2954" y="257"/>
                  </a:lnTo>
                  <a:lnTo>
                    <a:pt x="2774" y="155"/>
                  </a:lnTo>
                  <a:lnTo>
                    <a:pt x="2594" y="103"/>
                  </a:lnTo>
                  <a:lnTo>
                    <a:pt x="2389" y="52"/>
                  </a:lnTo>
                  <a:lnTo>
                    <a:pt x="2209" y="26"/>
                  </a:lnTo>
                  <a:lnTo>
                    <a:pt x="2004" y="1"/>
                  </a:lnTo>
                  <a:close/>
                </a:path>
              </a:pathLst>
            </a:custGeom>
            <a:solidFill>
              <a:srgbClr val="FF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6" name="Google Shape;1446;p33"/>
            <p:cNvSpPr/>
            <p:nvPr/>
          </p:nvSpPr>
          <p:spPr>
            <a:xfrm>
              <a:off x="7887157" y="5184537"/>
              <a:ext cx="393859" cy="782042"/>
            </a:xfrm>
            <a:custGeom>
              <a:rect b="b" l="l" r="r" t="t"/>
              <a:pathLst>
                <a:path extrusionOk="0" h="10609" w="5343">
                  <a:moveTo>
                    <a:pt x="2672" y="0"/>
                  </a:moveTo>
                  <a:lnTo>
                    <a:pt x="2415" y="26"/>
                  </a:lnTo>
                  <a:lnTo>
                    <a:pt x="2184" y="103"/>
                  </a:lnTo>
                  <a:lnTo>
                    <a:pt x="1952" y="206"/>
                  </a:lnTo>
                  <a:lnTo>
                    <a:pt x="1773" y="360"/>
                  </a:lnTo>
                  <a:lnTo>
                    <a:pt x="1618" y="566"/>
                  </a:lnTo>
                  <a:lnTo>
                    <a:pt x="1490" y="771"/>
                  </a:lnTo>
                  <a:lnTo>
                    <a:pt x="1413" y="1028"/>
                  </a:lnTo>
                  <a:lnTo>
                    <a:pt x="1387" y="1285"/>
                  </a:lnTo>
                  <a:lnTo>
                    <a:pt x="1387" y="5600"/>
                  </a:lnTo>
                  <a:lnTo>
                    <a:pt x="1079" y="5805"/>
                  </a:lnTo>
                  <a:lnTo>
                    <a:pt x="822" y="6037"/>
                  </a:lnTo>
                  <a:lnTo>
                    <a:pt x="591" y="6293"/>
                  </a:lnTo>
                  <a:lnTo>
                    <a:pt x="386" y="6576"/>
                  </a:lnTo>
                  <a:lnTo>
                    <a:pt x="206" y="6910"/>
                  </a:lnTo>
                  <a:lnTo>
                    <a:pt x="103" y="7244"/>
                  </a:lnTo>
                  <a:lnTo>
                    <a:pt x="26" y="7603"/>
                  </a:lnTo>
                  <a:lnTo>
                    <a:pt x="0" y="7989"/>
                  </a:lnTo>
                  <a:lnTo>
                    <a:pt x="26" y="8245"/>
                  </a:lnTo>
                  <a:lnTo>
                    <a:pt x="77" y="8502"/>
                  </a:lnTo>
                  <a:lnTo>
                    <a:pt x="129" y="8759"/>
                  </a:lnTo>
                  <a:lnTo>
                    <a:pt x="231" y="8990"/>
                  </a:lnTo>
                  <a:lnTo>
                    <a:pt x="334" y="9222"/>
                  </a:lnTo>
                  <a:lnTo>
                    <a:pt x="463" y="9427"/>
                  </a:lnTo>
                  <a:lnTo>
                    <a:pt x="617" y="9632"/>
                  </a:lnTo>
                  <a:lnTo>
                    <a:pt x="797" y="9812"/>
                  </a:lnTo>
                  <a:lnTo>
                    <a:pt x="976" y="9992"/>
                  </a:lnTo>
                  <a:lnTo>
                    <a:pt x="1182" y="10146"/>
                  </a:lnTo>
                  <a:lnTo>
                    <a:pt x="1387" y="10275"/>
                  </a:lnTo>
                  <a:lnTo>
                    <a:pt x="1618" y="10403"/>
                  </a:lnTo>
                  <a:lnTo>
                    <a:pt x="1850" y="10480"/>
                  </a:lnTo>
                  <a:lnTo>
                    <a:pt x="2107" y="10557"/>
                  </a:lnTo>
                  <a:lnTo>
                    <a:pt x="2363" y="10583"/>
                  </a:lnTo>
                  <a:lnTo>
                    <a:pt x="2620" y="10609"/>
                  </a:lnTo>
                  <a:lnTo>
                    <a:pt x="2903" y="10609"/>
                  </a:lnTo>
                  <a:lnTo>
                    <a:pt x="3185" y="10557"/>
                  </a:lnTo>
                  <a:lnTo>
                    <a:pt x="3442" y="10506"/>
                  </a:lnTo>
                  <a:lnTo>
                    <a:pt x="3673" y="10403"/>
                  </a:lnTo>
                  <a:lnTo>
                    <a:pt x="3930" y="10300"/>
                  </a:lnTo>
                  <a:lnTo>
                    <a:pt x="4136" y="10172"/>
                  </a:lnTo>
                  <a:lnTo>
                    <a:pt x="4341" y="10018"/>
                  </a:lnTo>
                  <a:lnTo>
                    <a:pt x="4547" y="9838"/>
                  </a:lnTo>
                  <a:lnTo>
                    <a:pt x="4726" y="9658"/>
                  </a:lnTo>
                  <a:lnTo>
                    <a:pt x="4881" y="9453"/>
                  </a:lnTo>
                  <a:lnTo>
                    <a:pt x="5009" y="9222"/>
                  </a:lnTo>
                  <a:lnTo>
                    <a:pt x="5112" y="8990"/>
                  </a:lnTo>
                  <a:lnTo>
                    <a:pt x="5214" y="8733"/>
                  </a:lnTo>
                  <a:lnTo>
                    <a:pt x="5292" y="8477"/>
                  </a:lnTo>
                  <a:lnTo>
                    <a:pt x="5317" y="8220"/>
                  </a:lnTo>
                  <a:lnTo>
                    <a:pt x="5343" y="7937"/>
                  </a:lnTo>
                  <a:lnTo>
                    <a:pt x="5317" y="7578"/>
                  </a:lnTo>
                  <a:lnTo>
                    <a:pt x="5240" y="7218"/>
                  </a:lnTo>
                  <a:lnTo>
                    <a:pt x="5112" y="6884"/>
                  </a:lnTo>
                  <a:lnTo>
                    <a:pt x="4958" y="6576"/>
                  </a:lnTo>
                  <a:lnTo>
                    <a:pt x="4752" y="6268"/>
                  </a:lnTo>
                  <a:lnTo>
                    <a:pt x="4521" y="6011"/>
                  </a:lnTo>
                  <a:lnTo>
                    <a:pt x="4264" y="5805"/>
                  </a:lnTo>
                  <a:lnTo>
                    <a:pt x="3956" y="5600"/>
                  </a:lnTo>
                  <a:lnTo>
                    <a:pt x="3956" y="1285"/>
                  </a:lnTo>
                  <a:lnTo>
                    <a:pt x="3930" y="1028"/>
                  </a:lnTo>
                  <a:lnTo>
                    <a:pt x="3853" y="771"/>
                  </a:lnTo>
                  <a:lnTo>
                    <a:pt x="3725" y="566"/>
                  </a:lnTo>
                  <a:lnTo>
                    <a:pt x="3571" y="360"/>
                  </a:lnTo>
                  <a:lnTo>
                    <a:pt x="3391" y="206"/>
                  </a:lnTo>
                  <a:lnTo>
                    <a:pt x="3160" y="103"/>
                  </a:lnTo>
                  <a:lnTo>
                    <a:pt x="2928" y="26"/>
                  </a:lnTo>
                  <a:lnTo>
                    <a:pt x="2672"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7" name="Google Shape;1447;p33"/>
            <p:cNvSpPr/>
            <p:nvPr/>
          </p:nvSpPr>
          <p:spPr>
            <a:xfrm>
              <a:off x="8239292" y="5169425"/>
              <a:ext cx="24695" cy="58751"/>
            </a:xfrm>
            <a:custGeom>
              <a:rect b="b" l="l" r="r" t="t"/>
              <a:pathLst>
                <a:path extrusionOk="0" h="797" w="335">
                  <a:moveTo>
                    <a:pt x="181" y="0"/>
                  </a:moveTo>
                  <a:lnTo>
                    <a:pt x="104" y="26"/>
                  </a:lnTo>
                  <a:lnTo>
                    <a:pt x="52" y="51"/>
                  </a:lnTo>
                  <a:lnTo>
                    <a:pt x="26" y="103"/>
                  </a:lnTo>
                  <a:lnTo>
                    <a:pt x="1" y="154"/>
                  </a:lnTo>
                  <a:lnTo>
                    <a:pt x="1" y="642"/>
                  </a:lnTo>
                  <a:lnTo>
                    <a:pt x="26" y="694"/>
                  </a:lnTo>
                  <a:lnTo>
                    <a:pt x="52" y="745"/>
                  </a:lnTo>
                  <a:lnTo>
                    <a:pt x="104" y="796"/>
                  </a:lnTo>
                  <a:lnTo>
                    <a:pt x="232" y="796"/>
                  </a:lnTo>
                  <a:lnTo>
                    <a:pt x="283" y="745"/>
                  </a:lnTo>
                  <a:lnTo>
                    <a:pt x="309" y="694"/>
                  </a:lnTo>
                  <a:lnTo>
                    <a:pt x="335" y="642"/>
                  </a:lnTo>
                  <a:lnTo>
                    <a:pt x="335" y="154"/>
                  </a:lnTo>
                  <a:lnTo>
                    <a:pt x="309" y="103"/>
                  </a:lnTo>
                  <a:lnTo>
                    <a:pt x="283" y="51"/>
                  </a:lnTo>
                  <a:lnTo>
                    <a:pt x="232" y="26"/>
                  </a:lnTo>
                  <a:lnTo>
                    <a:pt x="181"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8" name="Google Shape;1448;p33"/>
            <p:cNvSpPr/>
            <p:nvPr/>
          </p:nvSpPr>
          <p:spPr>
            <a:xfrm>
              <a:off x="8239292" y="5601098"/>
              <a:ext cx="24695" cy="58751"/>
            </a:xfrm>
            <a:custGeom>
              <a:rect b="b" l="l" r="r" t="t"/>
              <a:pathLst>
                <a:path extrusionOk="0" h="797" w="335">
                  <a:moveTo>
                    <a:pt x="104" y="0"/>
                  </a:moveTo>
                  <a:lnTo>
                    <a:pt x="52" y="52"/>
                  </a:lnTo>
                  <a:lnTo>
                    <a:pt x="26" y="77"/>
                  </a:lnTo>
                  <a:lnTo>
                    <a:pt x="1" y="154"/>
                  </a:lnTo>
                  <a:lnTo>
                    <a:pt x="1" y="617"/>
                  </a:lnTo>
                  <a:lnTo>
                    <a:pt x="26" y="694"/>
                  </a:lnTo>
                  <a:lnTo>
                    <a:pt x="52" y="745"/>
                  </a:lnTo>
                  <a:lnTo>
                    <a:pt x="104" y="771"/>
                  </a:lnTo>
                  <a:lnTo>
                    <a:pt x="181" y="796"/>
                  </a:lnTo>
                  <a:lnTo>
                    <a:pt x="232" y="771"/>
                  </a:lnTo>
                  <a:lnTo>
                    <a:pt x="283" y="745"/>
                  </a:lnTo>
                  <a:lnTo>
                    <a:pt x="309" y="694"/>
                  </a:lnTo>
                  <a:lnTo>
                    <a:pt x="335" y="617"/>
                  </a:lnTo>
                  <a:lnTo>
                    <a:pt x="335" y="154"/>
                  </a:lnTo>
                  <a:lnTo>
                    <a:pt x="309" y="77"/>
                  </a:lnTo>
                  <a:lnTo>
                    <a:pt x="283" y="52"/>
                  </a:lnTo>
                  <a:lnTo>
                    <a:pt x="232"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9" name="Google Shape;1449;p33"/>
            <p:cNvSpPr/>
            <p:nvPr/>
          </p:nvSpPr>
          <p:spPr>
            <a:xfrm>
              <a:off x="8339692" y="5574561"/>
              <a:ext cx="39806" cy="53075"/>
            </a:xfrm>
            <a:custGeom>
              <a:rect b="b" l="l" r="r" t="t"/>
              <a:pathLst>
                <a:path extrusionOk="0" h="720" w="540">
                  <a:moveTo>
                    <a:pt x="129" y="1"/>
                  </a:moveTo>
                  <a:lnTo>
                    <a:pt x="77" y="26"/>
                  </a:lnTo>
                  <a:lnTo>
                    <a:pt x="26" y="52"/>
                  </a:lnTo>
                  <a:lnTo>
                    <a:pt x="0" y="103"/>
                  </a:lnTo>
                  <a:lnTo>
                    <a:pt x="0" y="180"/>
                  </a:lnTo>
                  <a:lnTo>
                    <a:pt x="26" y="232"/>
                  </a:lnTo>
                  <a:lnTo>
                    <a:pt x="257" y="643"/>
                  </a:lnTo>
                  <a:lnTo>
                    <a:pt x="308" y="694"/>
                  </a:lnTo>
                  <a:lnTo>
                    <a:pt x="385" y="720"/>
                  </a:lnTo>
                  <a:lnTo>
                    <a:pt x="462" y="694"/>
                  </a:lnTo>
                  <a:lnTo>
                    <a:pt x="514" y="668"/>
                  </a:lnTo>
                  <a:lnTo>
                    <a:pt x="540" y="617"/>
                  </a:lnTo>
                  <a:lnTo>
                    <a:pt x="540" y="540"/>
                  </a:lnTo>
                  <a:lnTo>
                    <a:pt x="540" y="489"/>
                  </a:lnTo>
                  <a:lnTo>
                    <a:pt x="283" y="78"/>
                  </a:lnTo>
                  <a:lnTo>
                    <a:pt x="257" y="26"/>
                  </a:lnTo>
                  <a:lnTo>
                    <a:pt x="206"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0" name="Google Shape;1450;p33"/>
            <p:cNvSpPr/>
            <p:nvPr/>
          </p:nvSpPr>
          <p:spPr>
            <a:xfrm>
              <a:off x="8411637" y="5500699"/>
              <a:ext cx="53075" cy="41723"/>
            </a:xfrm>
            <a:custGeom>
              <a:rect b="b" l="l" r="r" t="t"/>
              <a:pathLst>
                <a:path extrusionOk="0" h="566" w="720">
                  <a:moveTo>
                    <a:pt x="180" y="1"/>
                  </a:moveTo>
                  <a:lnTo>
                    <a:pt x="129" y="27"/>
                  </a:lnTo>
                  <a:lnTo>
                    <a:pt x="52" y="52"/>
                  </a:lnTo>
                  <a:lnTo>
                    <a:pt x="26" y="104"/>
                  </a:lnTo>
                  <a:lnTo>
                    <a:pt x="0" y="155"/>
                  </a:lnTo>
                  <a:lnTo>
                    <a:pt x="0" y="206"/>
                  </a:lnTo>
                  <a:lnTo>
                    <a:pt x="26" y="258"/>
                  </a:lnTo>
                  <a:lnTo>
                    <a:pt x="77" y="309"/>
                  </a:lnTo>
                  <a:lnTo>
                    <a:pt x="488" y="540"/>
                  </a:lnTo>
                  <a:lnTo>
                    <a:pt x="565" y="566"/>
                  </a:lnTo>
                  <a:lnTo>
                    <a:pt x="642" y="540"/>
                  </a:lnTo>
                  <a:lnTo>
                    <a:pt x="719" y="489"/>
                  </a:lnTo>
                  <a:lnTo>
                    <a:pt x="719" y="438"/>
                  </a:lnTo>
                  <a:lnTo>
                    <a:pt x="719" y="361"/>
                  </a:lnTo>
                  <a:lnTo>
                    <a:pt x="694" y="309"/>
                  </a:lnTo>
                  <a:lnTo>
                    <a:pt x="642" y="283"/>
                  </a:lnTo>
                  <a:lnTo>
                    <a:pt x="231" y="27"/>
                  </a:lnTo>
                  <a:lnTo>
                    <a:pt x="180"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1" name="Google Shape;1451;p33"/>
            <p:cNvSpPr/>
            <p:nvPr/>
          </p:nvSpPr>
          <p:spPr>
            <a:xfrm>
              <a:off x="8438101" y="5402290"/>
              <a:ext cx="58825" cy="24695"/>
            </a:xfrm>
            <a:custGeom>
              <a:rect b="b" l="l" r="r" t="t"/>
              <a:pathLst>
                <a:path extrusionOk="0" h="335" w="798">
                  <a:moveTo>
                    <a:pt x="155" y="0"/>
                  </a:moveTo>
                  <a:lnTo>
                    <a:pt x="104" y="26"/>
                  </a:lnTo>
                  <a:lnTo>
                    <a:pt x="52" y="52"/>
                  </a:lnTo>
                  <a:lnTo>
                    <a:pt x="1" y="103"/>
                  </a:lnTo>
                  <a:lnTo>
                    <a:pt x="1" y="154"/>
                  </a:lnTo>
                  <a:lnTo>
                    <a:pt x="1" y="231"/>
                  </a:lnTo>
                  <a:lnTo>
                    <a:pt x="52" y="283"/>
                  </a:lnTo>
                  <a:lnTo>
                    <a:pt x="104" y="309"/>
                  </a:lnTo>
                  <a:lnTo>
                    <a:pt x="155" y="334"/>
                  </a:lnTo>
                  <a:lnTo>
                    <a:pt x="643" y="334"/>
                  </a:lnTo>
                  <a:lnTo>
                    <a:pt x="694" y="309"/>
                  </a:lnTo>
                  <a:lnTo>
                    <a:pt x="746" y="283"/>
                  </a:lnTo>
                  <a:lnTo>
                    <a:pt x="771" y="231"/>
                  </a:lnTo>
                  <a:lnTo>
                    <a:pt x="797" y="154"/>
                  </a:lnTo>
                  <a:lnTo>
                    <a:pt x="771" y="103"/>
                  </a:lnTo>
                  <a:lnTo>
                    <a:pt x="746" y="52"/>
                  </a:lnTo>
                  <a:lnTo>
                    <a:pt x="694" y="26"/>
                  </a:lnTo>
                  <a:lnTo>
                    <a:pt x="643"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2" name="Google Shape;1452;p33"/>
            <p:cNvSpPr/>
            <p:nvPr/>
          </p:nvSpPr>
          <p:spPr>
            <a:xfrm>
              <a:off x="8411637" y="5286779"/>
              <a:ext cx="53075" cy="39806"/>
            </a:xfrm>
            <a:custGeom>
              <a:rect b="b" l="l" r="r" t="t"/>
              <a:pathLst>
                <a:path extrusionOk="0" h="540" w="720">
                  <a:moveTo>
                    <a:pt x="540" y="0"/>
                  </a:moveTo>
                  <a:lnTo>
                    <a:pt x="488" y="26"/>
                  </a:lnTo>
                  <a:lnTo>
                    <a:pt x="77" y="257"/>
                  </a:lnTo>
                  <a:lnTo>
                    <a:pt x="26" y="283"/>
                  </a:lnTo>
                  <a:lnTo>
                    <a:pt x="0" y="360"/>
                  </a:lnTo>
                  <a:lnTo>
                    <a:pt x="0" y="411"/>
                  </a:lnTo>
                  <a:lnTo>
                    <a:pt x="26" y="463"/>
                  </a:lnTo>
                  <a:lnTo>
                    <a:pt x="77" y="540"/>
                  </a:lnTo>
                  <a:lnTo>
                    <a:pt x="231" y="540"/>
                  </a:lnTo>
                  <a:lnTo>
                    <a:pt x="642" y="283"/>
                  </a:lnTo>
                  <a:lnTo>
                    <a:pt x="694" y="257"/>
                  </a:lnTo>
                  <a:lnTo>
                    <a:pt x="719" y="206"/>
                  </a:lnTo>
                  <a:lnTo>
                    <a:pt x="719" y="129"/>
                  </a:lnTo>
                  <a:lnTo>
                    <a:pt x="719" y="78"/>
                  </a:lnTo>
                  <a:lnTo>
                    <a:pt x="668" y="26"/>
                  </a:lnTo>
                  <a:lnTo>
                    <a:pt x="617"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3" name="Google Shape;1453;p33"/>
            <p:cNvSpPr/>
            <p:nvPr/>
          </p:nvSpPr>
          <p:spPr>
            <a:xfrm>
              <a:off x="8339692" y="5201565"/>
              <a:ext cx="39806" cy="53075"/>
            </a:xfrm>
            <a:custGeom>
              <a:rect b="b" l="l" r="r" t="t"/>
              <a:pathLst>
                <a:path extrusionOk="0" h="720" w="540">
                  <a:moveTo>
                    <a:pt x="360" y="1"/>
                  </a:moveTo>
                  <a:lnTo>
                    <a:pt x="283" y="26"/>
                  </a:lnTo>
                  <a:lnTo>
                    <a:pt x="257" y="78"/>
                  </a:lnTo>
                  <a:lnTo>
                    <a:pt x="26" y="489"/>
                  </a:lnTo>
                  <a:lnTo>
                    <a:pt x="0" y="540"/>
                  </a:lnTo>
                  <a:lnTo>
                    <a:pt x="0" y="617"/>
                  </a:lnTo>
                  <a:lnTo>
                    <a:pt x="26" y="668"/>
                  </a:lnTo>
                  <a:lnTo>
                    <a:pt x="77" y="694"/>
                  </a:lnTo>
                  <a:lnTo>
                    <a:pt x="154" y="720"/>
                  </a:lnTo>
                  <a:lnTo>
                    <a:pt x="231" y="694"/>
                  </a:lnTo>
                  <a:lnTo>
                    <a:pt x="283" y="643"/>
                  </a:lnTo>
                  <a:lnTo>
                    <a:pt x="540" y="232"/>
                  </a:lnTo>
                  <a:lnTo>
                    <a:pt x="540" y="180"/>
                  </a:lnTo>
                  <a:lnTo>
                    <a:pt x="540" y="103"/>
                  </a:lnTo>
                  <a:lnTo>
                    <a:pt x="514" y="52"/>
                  </a:lnTo>
                  <a:lnTo>
                    <a:pt x="462" y="26"/>
                  </a:lnTo>
                  <a:lnTo>
                    <a:pt x="411"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4" name="Google Shape;1454;p33"/>
            <p:cNvSpPr/>
            <p:nvPr/>
          </p:nvSpPr>
          <p:spPr>
            <a:xfrm>
              <a:off x="7951510" y="5247047"/>
              <a:ext cx="265153" cy="657022"/>
            </a:xfrm>
            <a:custGeom>
              <a:rect b="b" l="l" r="r" t="t"/>
              <a:pathLst>
                <a:path extrusionOk="0" h="8913" w="3597">
                  <a:moveTo>
                    <a:pt x="1722" y="0"/>
                  </a:moveTo>
                  <a:lnTo>
                    <a:pt x="1644" y="26"/>
                  </a:lnTo>
                  <a:lnTo>
                    <a:pt x="1567" y="77"/>
                  </a:lnTo>
                  <a:lnTo>
                    <a:pt x="1490" y="129"/>
                  </a:lnTo>
                  <a:lnTo>
                    <a:pt x="1439" y="180"/>
                  </a:lnTo>
                  <a:lnTo>
                    <a:pt x="1413" y="257"/>
                  </a:lnTo>
                  <a:lnTo>
                    <a:pt x="1388" y="334"/>
                  </a:lnTo>
                  <a:lnTo>
                    <a:pt x="1362" y="437"/>
                  </a:lnTo>
                  <a:lnTo>
                    <a:pt x="1362" y="5343"/>
                  </a:lnTo>
                  <a:lnTo>
                    <a:pt x="1079" y="5420"/>
                  </a:lnTo>
                  <a:lnTo>
                    <a:pt x="823" y="5574"/>
                  </a:lnTo>
                  <a:lnTo>
                    <a:pt x="591" y="5754"/>
                  </a:lnTo>
                  <a:lnTo>
                    <a:pt x="386" y="5959"/>
                  </a:lnTo>
                  <a:lnTo>
                    <a:pt x="206" y="6216"/>
                  </a:lnTo>
                  <a:lnTo>
                    <a:pt x="103" y="6498"/>
                  </a:lnTo>
                  <a:lnTo>
                    <a:pt x="26" y="6781"/>
                  </a:lnTo>
                  <a:lnTo>
                    <a:pt x="1" y="7089"/>
                  </a:lnTo>
                  <a:lnTo>
                    <a:pt x="1" y="7269"/>
                  </a:lnTo>
                  <a:lnTo>
                    <a:pt x="26" y="7449"/>
                  </a:lnTo>
                  <a:lnTo>
                    <a:pt x="52" y="7603"/>
                  </a:lnTo>
                  <a:lnTo>
                    <a:pt x="129" y="7783"/>
                  </a:lnTo>
                  <a:lnTo>
                    <a:pt x="180" y="7937"/>
                  </a:lnTo>
                  <a:lnTo>
                    <a:pt x="283" y="8065"/>
                  </a:lnTo>
                  <a:lnTo>
                    <a:pt x="386" y="8219"/>
                  </a:lnTo>
                  <a:lnTo>
                    <a:pt x="489" y="8348"/>
                  </a:lnTo>
                  <a:lnTo>
                    <a:pt x="617" y="8451"/>
                  </a:lnTo>
                  <a:lnTo>
                    <a:pt x="745" y="8553"/>
                  </a:lnTo>
                  <a:lnTo>
                    <a:pt x="874" y="8656"/>
                  </a:lnTo>
                  <a:lnTo>
                    <a:pt x="1028" y="8733"/>
                  </a:lnTo>
                  <a:lnTo>
                    <a:pt x="1182" y="8810"/>
                  </a:lnTo>
                  <a:lnTo>
                    <a:pt x="1362" y="8836"/>
                  </a:lnTo>
                  <a:lnTo>
                    <a:pt x="1516" y="8887"/>
                  </a:lnTo>
                  <a:lnTo>
                    <a:pt x="1696" y="8913"/>
                  </a:lnTo>
                  <a:lnTo>
                    <a:pt x="1901" y="8913"/>
                  </a:lnTo>
                  <a:lnTo>
                    <a:pt x="2081" y="8887"/>
                  </a:lnTo>
                  <a:lnTo>
                    <a:pt x="2261" y="8836"/>
                  </a:lnTo>
                  <a:lnTo>
                    <a:pt x="2441" y="8784"/>
                  </a:lnTo>
                  <a:lnTo>
                    <a:pt x="2595" y="8707"/>
                  </a:lnTo>
                  <a:lnTo>
                    <a:pt x="2775" y="8630"/>
                  </a:lnTo>
                  <a:lnTo>
                    <a:pt x="2903" y="8528"/>
                  </a:lnTo>
                  <a:lnTo>
                    <a:pt x="3057" y="8399"/>
                  </a:lnTo>
                  <a:lnTo>
                    <a:pt x="3160" y="8271"/>
                  </a:lnTo>
                  <a:lnTo>
                    <a:pt x="3288" y="8142"/>
                  </a:lnTo>
                  <a:lnTo>
                    <a:pt x="3365" y="7988"/>
                  </a:lnTo>
                  <a:lnTo>
                    <a:pt x="3468" y="7808"/>
                  </a:lnTo>
                  <a:lnTo>
                    <a:pt x="3520" y="7654"/>
                  </a:lnTo>
                  <a:lnTo>
                    <a:pt x="3571" y="7475"/>
                  </a:lnTo>
                  <a:lnTo>
                    <a:pt x="3597" y="7295"/>
                  </a:lnTo>
                  <a:lnTo>
                    <a:pt x="3597" y="7089"/>
                  </a:lnTo>
                  <a:lnTo>
                    <a:pt x="3571" y="6781"/>
                  </a:lnTo>
                  <a:lnTo>
                    <a:pt x="3494" y="6498"/>
                  </a:lnTo>
                  <a:lnTo>
                    <a:pt x="3391" y="6216"/>
                  </a:lnTo>
                  <a:lnTo>
                    <a:pt x="3211" y="5959"/>
                  </a:lnTo>
                  <a:lnTo>
                    <a:pt x="3006" y="5754"/>
                  </a:lnTo>
                  <a:lnTo>
                    <a:pt x="2775" y="5574"/>
                  </a:lnTo>
                  <a:lnTo>
                    <a:pt x="2518" y="5420"/>
                  </a:lnTo>
                  <a:lnTo>
                    <a:pt x="2235" y="5343"/>
                  </a:lnTo>
                  <a:lnTo>
                    <a:pt x="2235" y="437"/>
                  </a:lnTo>
                  <a:lnTo>
                    <a:pt x="2210" y="334"/>
                  </a:lnTo>
                  <a:lnTo>
                    <a:pt x="2184" y="257"/>
                  </a:lnTo>
                  <a:lnTo>
                    <a:pt x="2158" y="180"/>
                  </a:lnTo>
                  <a:lnTo>
                    <a:pt x="2107" y="129"/>
                  </a:lnTo>
                  <a:lnTo>
                    <a:pt x="2030" y="77"/>
                  </a:lnTo>
                  <a:lnTo>
                    <a:pt x="1953" y="26"/>
                  </a:lnTo>
                  <a:lnTo>
                    <a:pt x="1876" y="0"/>
                  </a:lnTo>
                  <a:close/>
                </a:path>
              </a:pathLst>
            </a:custGeom>
            <a:solidFill>
              <a:srgbClr val="FD808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5" name="Google Shape;1455;p33"/>
            <p:cNvSpPr/>
            <p:nvPr/>
          </p:nvSpPr>
          <p:spPr>
            <a:xfrm>
              <a:off x="7875805" y="5315159"/>
              <a:ext cx="70103" cy="24695"/>
            </a:xfrm>
            <a:custGeom>
              <a:rect b="b" l="l" r="r" t="t"/>
              <a:pathLst>
                <a:path extrusionOk="0" h="335" w="951">
                  <a:moveTo>
                    <a:pt x="154" y="1"/>
                  </a:moveTo>
                  <a:lnTo>
                    <a:pt x="103" y="26"/>
                  </a:lnTo>
                  <a:lnTo>
                    <a:pt x="52" y="52"/>
                  </a:lnTo>
                  <a:lnTo>
                    <a:pt x="0" y="104"/>
                  </a:lnTo>
                  <a:lnTo>
                    <a:pt x="0" y="181"/>
                  </a:lnTo>
                  <a:lnTo>
                    <a:pt x="0" y="232"/>
                  </a:lnTo>
                  <a:lnTo>
                    <a:pt x="52" y="283"/>
                  </a:lnTo>
                  <a:lnTo>
                    <a:pt x="103" y="309"/>
                  </a:lnTo>
                  <a:lnTo>
                    <a:pt x="154" y="335"/>
                  </a:lnTo>
                  <a:lnTo>
                    <a:pt x="796" y="335"/>
                  </a:lnTo>
                  <a:lnTo>
                    <a:pt x="874" y="309"/>
                  </a:lnTo>
                  <a:lnTo>
                    <a:pt x="925" y="283"/>
                  </a:lnTo>
                  <a:lnTo>
                    <a:pt x="951" y="232"/>
                  </a:lnTo>
                  <a:lnTo>
                    <a:pt x="951" y="181"/>
                  </a:lnTo>
                  <a:lnTo>
                    <a:pt x="951" y="104"/>
                  </a:lnTo>
                  <a:lnTo>
                    <a:pt x="925" y="52"/>
                  </a:lnTo>
                  <a:lnTo>
                    <a:pt x="874" y="26"/>
                  </a:lnTo>
                  <a:lnTo>
                    <a:pt x="796" y="1"/>
                  </a:lnTo>
                  <a:close/>
                </a:path>
              </a:pathLst>
            </a:custGeom>
            <a:solidFill>
              <a:srgbClr val="FE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6" name="Google Shape;1456;p33"/>
            <p:cNvSpPr/>
            <p:nvPr/>
          </p:nvSpPr>
          <p:spPr>
            <a:xfrm>
              <a:off x="7875805" y="5389021"/>
              <a:ext cx="70103" cy="24695"/>
            </a:xfrm>
            <a:custGeom>
              <a:rect b="b" l="l" r="r" t="t"/>
              <a:pathLst>
                <a:path extrusionOk="0" h="335" w="951">
                  <a:moveTo>
                    <a:pt x="154" y="0"/>
                  </a:moveTo>
                  <a:lnTo>
                    <a:pt x="103" y="26"/>
                  </a:lnTo>
                  <a:lnTo>
                    <a:pt x="52" y="52"/>
                  </a:lnTo>
                  <a:lnTo>
                    <a:pt x="0" y="103"/>
                  </a:lnTo>
                  <a:lnTo>
                    <a:pt x="0" y="155"/>
                  </a:lnTo>
                  <a:lnTo>
                    <a:pt x="0" y="232"/>
                  </a:lnTo>
                  <a:lnTo>
                    <a:pt x="52" y="283"/>
                  </a:lnTo>
                  <a:lnTo>
                    <a:pt x="103" y="309"/>
                  </a:lnTo>
                  <a:lnTo>
                    <a:pt x="154" y="334"/>
                  </a:lnTo>
                  <a:lnTo>
                    <a:pt x="796" y="334"/>
                  </a:lnTo>
                  <a:lnTo>
                    <a:pt x="874" y="309"/>
                  </a:lnTo>
                  <a:lnTo>
                    <a:pt x="925" y="283"/>
                  </a:lnTo>
                  <a:lnTo>
                    <a:pt x="951" y="232"/>
                  </a:lnTo>
                  <a:lnTo>
                    <a:pt x="951" y="155"/>
                  </a:lnTo>
                  <a:lnTo>
                    <a:pt x="951" y="103"/>
                  </a:lnTo>
                  <a:lnTo>
                    <a:pt x="925" y="52"/>
                  </a:lnTo>
                  <a:lnTo>
                    <a:pt x="874" y="26"/>
                  </a:lnTo>
                  <a:lnTo>
                    <a:pt x="796" y="0"/>
                  </a:lnTo>
                  <a:close/>
                </a:path>
              </a:pathLst>
            </a:custGeom>
            <a:solidFill>
              <a:srgbClr val="FE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7" name="Google Shape;1457;p33"/>
            <p:cNvSpPr/>
            <p:nvPr/>
          </p:nvSpPr>
          <p:spPr>
            <a:xfrm>
              <a:off x="7875805" y="5462883"/>
              <a:ext cx="70103" cy="22778"/>
            </a:xfrm>
            <a:custGeom>
              <a:rect b="b" l="l" r="r" t="t"/>
              <a:pathLst>
                <a:path extrusionOk="0" h="309" w="951">
                  <a:moveTo>
                    <a:pt x="103" y="0"/>
                  </a:moveTo>
                  <a:lnTo>
                    <a:pt x="52" y="52"/>
                  </a:lnTo>
                  <a:lnTo>
                    <a:pt x="0" y="103"/>
                  </a:lnTo>
                  <a:lnTo>
                    <a:pt x="0" y="154"/>
                  </a:lnTo>
                  <a:lnTo>
                    <a:pt x="0" y="231"/>
                  </a:lnTo>
                  <a:lnTo>
                    <a:pt x="52" y="283"/>
                  </a:lnTo>
                  <a:lnTo>
                    <a:pt x="103" y="308"/>
                  </a:lnTo>
                  <a:lnTo>
                    <a:pt x="874" y="308"/>
                  </a:lnTo>
                  <a:lnTo>
                    <a:pt x="925" y="283"/>
                  </a:lnTo>
                  <a:lnTo>
                    <a:pt x="951" y="231"/>
                  </a:lnTo>
                  <a:lnTo>
                    <a:pt x="951" y="154"/>
                  </a:lnTo>
                  <a:lnTo>
                    <a:pt x="951" y="103"/>
                  </a:lnTo>
                  <a:lnTo>
                    <a:pt x="925" y="52"/>
                  </a:lnTo>
                  <a:lnTo>
                    <a:pt x="874" y="0"/>
                  </a:lnTo>
                  <a:close/>
                </a:path>
              </a:pathLst>
            </a:custGeom>
            <a:solidFill>
              <a:srgbClr val="FE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8" name="Google Shape;1458;p33"/>
            <p:cNvSpPr/>
            <p:nvPr/>
          </p:nvSpPr>
          <p:spPr>
            <a:xfrm>
              <a:off x="7875805" y="5536671"/>
              <a:ext cx="70103" cy="22852"/>
            </a:xfrm>
            <a:custGeom>
              <a:rect b="b" l="l" r="r" t="t"/>
              <a:pathLst>
                <a:path extrusionOk="0" h="310" w="951">
                  <a:moveTo>
                    <a:pt x="103" y="1"/>
                  </a:moveTo>
                  <a:lnTo>
                    <a:pt x="52" y="27"/>
                  </a:lnTo>
                  <a:lnTo>
                    <a:pt x="0" y="78"/>
                  </a:lnTo>
                  <a:lnTo>
                    <a:pt x="0" y="155"/>
                  </a:lnTo>
                  <a:lnTo>
                    <a:pt x="0" y="206"/>
                  </a:lnTo>
                  <a:lnTo>
                    <a:pt x="52" y="258"/>
                  </a:lnTo>
                  <a:lnTo>
                    <a:pt x="103" y="309"/>
                  </a:lnTo>
                  <a:lnTo>
                    <a:pt x="874" y="309"/>
                  </a:lnTo>
                  <a:lnTo>
                    <a:pt x="925" y="258"/>
                  </a:lnTo>
                  <a:lnTo>
                    <a:pt x="951" y="206"/>
                  </a:lnTo>
                  <a:lnTo>
                    <a:pt x="951" y="155"/>
                  </a:lnTo>
                  <a:lnTo>
                    <a:pt x="951" y="78"/>
                  </a:lnTo>
                  <a:lnTo>
                    <a:pt x="925" y="27"/>
                  </a:lnTo>
                  <a:lnTo>
                    <a:pt x="874" y="1"/>
                  </a:lnTo>
                  <a:close/>
                </a:path>
              </a:pathLst>
            </a:custGeom>
            <a:solidFill>
              <a:srgbClr val="FE646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59" name="Google Shape;1459;p33"/>
          <p:cNvGrpSpPr/>
          <p:nvPr/>
        </p:nvGrpSpPr>
        <p:grpSpPr>
          <a:xfrm>
            <a:off x="3159536" y="2652206"/>
            <a:ext cx="738402" cy="432009"/>
            <a:chOff x="-1310122" y="938700"/>
            <a:chExt cx="1085799" cy="826548"/>
          </a:xfrm>
        </p:grpSpPr>
        <p:sp>
          <p:nvSpPr>
            <p:cNvPr id="1460" name="Google Shape;1460;p33"/>
            <p:cNvSpPr/>
            <p:nvPr/>
          </p:nvSpPr>
          <p:spPr>
            <a:xfrm flipH="1">
              <a:off x="-879281" y="997474"/>
              <a:ext cx="71914" cy="229340"/>
            </a:xfrm>
            <a:custGeom>
              <a:rect b="b" l="l" r="r" t="t"/>
              <a:pathLst>
                <a:path extrusionOk="0" h="11098" w="3480">
                  <a:moveTo>
                    <a:pt x="0" y="0"/>
                  </a:moveTo>
                  <a:lnTo>
                    <a:pt x="0" y="11097"/>
                  </a:lnTo>
                  <a:lnTo>
                    <a:pt x="3479" y="11097"/>
                  </a:lnTo>
                  <a:lnTo>
                    <a:pt x="3479" y="0"/>
                  </a:lnTo>
                  <a:close/>
                </a:path>
              </a:pathLst>
            </a:custGeom>
            <a:solidFill>
              <a:srgbClr val="DDC4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1" name="Google Shape;1461;p33"/>
            <p:cNvSpPr/>
            <p:nvPr/>
          </p:nvSpPr>
          <p:spPr>
            <a:xfrm flipH="1">
              <a:off x="-982643" y="1080385"/>
              <a:ext cx="278668" cy="57221"/>
            </a:xfrm>
            <a:custGeom>
              <a:rect b="b" l="l" r="r" t="t"/>
              <a:pathLst>
                <a:path extrusionOk="0" h="2769" w="13485">
                  <a:moveTo>
                    <a:pt x="1" y="0"/>
                  </a:moveTo>
                  <a:lnTo>
                    <a:pt x="1" y="2768"/>
                  </a:lnTo>
                  <a:lnTo>
                    <a:pt x="13485" y="2768"/>
                  </a:lnTo>
                  <a:lnTo>
                    <a:pt x="13485" y="0"/>
                  </a:lnTo>
                  <a:close/>
                </a:path>
              </a:pathLst>
            </a:custGeom>
            <a:solidFill>
              <a:srgbClr val="DDC4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2" name="Google Shape;1462;p33"/>
            <p:cNvSpPr/>
            <p:nvPr/>
          </p:nvSpPr>
          <p:spPr>
            <a:xfrm flipH="1">
              <a:off x="-749644" y="1063584"/>
              <a:ext cx="90802" cy="90802"/>
            </a:xfrm>
            <a:custGeom>
              <a:rect b="b" l="l" r="r" t="t"/>
              <a:pathLst>
                <a:path extrusionOk="0" h="4394" w="4394">
                  <a:moveTo>
                    <a:pt x="1982" y="1"/>
                  </a:moveTo>
                  <a:lnTo>
                    <a:pt x="1753" y="52"/>
                  </a:lnTo>
                  <a:lnTo>
                    <a:pt x="1550" y="102"/>
                  </a:lnTo>
                  <a:lnTo>
                    <a:pt x="1347" y="178"/>
                  </a:lnTo>
                  <a:lnTo>
                    <a:pt x="1144" y="255"/>
                  </a:lnTo>
                  <a:lnTo>
                    <a:pt x="966" y="382"/>
                  </a:lnTo>
                  <a:lnTo>
                    <a:pt x="788" y="509"/>
                  </a:lnTo>
                  <a:lnTo>
                    <a:pt x="636" y="636"/>
                  </a:lnTo>
                  <a:lnTo>
                    <a:pt x="509" y="788"/>
                  </a:lnTo>
                  <a:lnTo>
                    <a:pt x="382" y="966"/>
                  </a:lnTo>
                  <a:lnTo>
                    <a:pt x="255" y="1143"/>
                  </a:lnTo>
                  <a:lnTo>
                    <a:pt x="179" y="1347"/>
                  </a:lnTo>
                  <a:lnTo>
                    <a:pt x="102" y="1550"/>
                  </a:lnTo>
                  <a:lnTo>
                    <a:pt x="52" y="1753"/>
                  </a:lnTo>
                  <a:lnTo>
                    <a:pt x="26" y="1981"/>
                  </a:lnTo>
                  <a:lnTo>
                    <a:pt x="1" y="2185"/>
                  </a:lnTo>
                  <a:lnTo>
                    <a:pt x="26" y="2413"/>
                  </a:lnTo>
                  <a:lnTo>
                    <a:pt x="52" y="2642"/>
                  </a:lnTo>
                  <a:lnTo>
                    <a:pt x="102" y="2845"/>
                  </a:lnTo>
                  <a:lnTo>
                    <a:pt x="179" y="3048"/>
                  </a:lnTo>
                  <a:lnTo>
                    <a:pt x="255" y="3251"/>
                  </a:lnTo>
                  <a:lnTo>
                    <a:pt x="382" y="3429"/>
                  </a:lnTo>
                  <a:lnTo>
                    <a:pt x="509" y="3581"/>
                  </a:lnTo>
                  <a:lnTo>
                    <a:pt x="636" y="3734"/>
                  </a:lnTo>
                  <a:lnTo>
                    <a:pt x="788" y="3886"/>
                  </a:lnTo>
                  <a:lnTo>
                    <a:pt x="966" y="4013"/>
                  </a:lnTo>
                  <a:lnTo>
                    <a:pt x="1144" y="4115"/>
                  </a:lnTo>
                  <a:lnTo>
                    <a:pt x="1347" y="4216"/>
                  </a:lnTo>
                  <a:lnTo>
                    <a:pt x="1550" y="4292"/>
                  </a:lnTo>
                  <a:lnTo>
                    <a:pt x="1753" y="4343"/>
                  </a:lnTo>
                  <a:lnTo>
                    <a:pt x="1982" y="4368"/>
                  </a:lnTo>
                  <a:lnTo>
                    <a:pt x="2185" y="4394"/>
                  </a:lnTo>
                  <a:lnTo>
                    <a:pt x="2413" y="4368"/>
                  </a:lnTo>
                  <a:lnTo>
                    <a:pt x="2642" y="4343"/>
                  </a:lnTo>
                  <a:lnTo>
                    <a:pt x="2845" y="4292"/>
                  </a:lnTo>
                  <a:lnTo>
                    <a:pt x="3048" y="4216"/>
                  </a:lnTo>
                  <a:lnTo>
                    <a:pt x="3251" y="4115"/>
                  </a:lnTo>
                  <a:lnTo>
                    <a:pt x="3429" y="4013"/>
                  </a:lnTo>
                  <a:lnTo>
                    <a:pt x="3581" y="3886"/>
                  </a:lnTo>
                  <a:lnTo>
                    <a:pt x="3759" y="3734"/>
                  </a:lnTo>
                  <a:lnTo>
                    <a:pt x="3886" y="3581"/>
                  </a:lnTo>
                  <a:lnTo>
                    <a:pt x="4013" y="3429"/>
                  </a:lnTo>
                  <a:lnTo>
                    <a:pt x="4115" y="3251"/>
                  </a:lnTo>
                  <a:lnTo>
                    <a:pt x="4216" y="3048"/>
                  </a:lnTo>
                  <a:lnTo>
                    <a:pt x="4292" y="2845"/>
                  </a:lnTo>
                  <a:lnTo>
                    <a:pt x="4343" y="2642"/>
                  </a:lnTo>
                  <a:lnTo>
                    <a:pt x="4369" y="2413"/>
                  </a:lnTo>
                  <a:lnTo>
                    <a:pt x="4394" y="2185"/>
                  </a:lnTo>
                  <a:lnTo>
                    <a:pt x="4369" y="1981"/>
                  </a:lnTo>
                  <a:lnTo>
                    <a:pt x="4343" y="1753"/>
                  </a:lnTo>
                  <a:lnTo>
                    <a:pt x="4292" y="1550"/>
                  </a:lnTo>
                  <a:lnTo>
                    <a:pt x="4216" y="1347"/>
                  </a:lnTo>
                  <a:lnTo>
                    <a:pt x="4115" y="1143"/>
                  </a:lnTo>
                  <a:lnTo>
                    <a:pt x="4013" y="966"/>
                  </a:lnTo>
                  <a:lnTo>
                    <a:pt x="3886" y="788"/>
                  </a:lnTo>
                  <a:lnTo>
                    <a:pt x="3759" y="636"/>
                  </a:lnTo>
                  <a:lnTo>
                    <a:pt x="3581" y="509"/>
                  </a:lnTo>
                  <a:lnTo>
                    <a:pt x="3429" y="382"/>
                  </a:lnTo>
                  <a:lnTo>
                    <a:pt x="3251" y="255"/>
                  </a:lnTo>
                  <a:lnTo>
                    <a:pt x="3048" y="178"/>
                  </a:lnTo>
                  <a:lnTo>
                    <a:pt x="2845" y="102"/>
                  </a:lnTo>
                  <a:lnTo>
                    <a:pt x="2642" y="52"/>
                  </a:lnTo>
                  <a:lnTo>
                    <a:pt x="2413"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3" name="Google Shape;1463;p33"/>
            <p:cNvSpPr/>
            <p:nvPr/>
          </p:nvSpPr>
          <p:spPr>
            <a:xfrm flipH="1">
              <a:off x="-1027785" y="1063584"/>
              <a:ext cx="90285" cy="90802"/>
            </a:xfrm>
            <a:custGeom>
              <a:rect b="b" l="l" r="r" t="t"/>
              <a:pathLst>
                <a:path extrusionOk="0" h="4394" w="4369">
                  <a:moveTo>
                    <a:pt x="1956" y="1"/>
                  </a:moveTo>
                  <a:lnTo>
                    <a:pt x="1753" y="52"/>
                  </a:lnTo>
                  <a:lnTo>
                    <a:pt x="1525" y="102"/>
                  </a:lnTo>
                  <a:lnTo>
                    <a:pt x="1321" y="178"/>
                  </a:lnTo>
                  <a:lnTo>
                    <a:pt x="1144" y="255"/>
                  </a:lnTo>
                  <a:lnTo>
                    <a:pt x="966" y="382"/>
                  </a:lnTo>
                  <a:lnTo>
                    <a:pt x="788" y="509"/>
                  </a:lnTo>
                  <a:lnTo>
                    <a:pt x="636" y="636"/>
                  </a:lnTo>
                  <a:lnTo>
                    <a:pt x="483" y="788"/>
                  </a:lnTo>
                  <a:lnTo>
                    <a:pt x="356" y="966"/>
                  </a:lnTo>
                  <a:lnTo>
                    <a:pt x="255" y="1143"/>
                  </a:lnTo>
                  <a:lnTo>
                    <a:pt x="153" y="1347"/>
                  </a:lnTo>
                  <a:lnTo>
                    <a:pt x="77" y="1550"/>
                  </a:lnTo>
                  <a:lnTo>
                    <a:pt x="26" y="1753"/>
                  </a:lnTo>
                  <a:lnTo>
                    <a:pt x="1" y="1981"/>
                  </a:lnTo>
                  <a:lnTo>
                    <a:pt x="1" y="2185"/>
                  </a:lnTo>
                  <a:lnTo>
                    <a:pt x="1" y="2413"/>
                  </a:lnTo>
                  <a:lnTo>
                    <a:pt x="26" y="2642"/>
                  </a:lnTo>
                  <a:lnTo>
                    <a:pt x="77" y="2845"/>
                  </a:lnTo>
                  <a:lnTo>
                    <a:pt x="153" y="3048"/>
                  </a:lnTo>
                  <a:lnTo>
                    <a:pt x="255" y="3251"/>
                  </a:lnTo>
                  <a:lnTo>
                    <a:pt x="356" y="3429"/>
                  </a:lnTo>
                  <a:lnTo>
                    <a:pt x="483" y="3581"/>
                  </a:lnTo>
                  <a:lnTo>
                    <a:pt x="636" y="3734"/>
                  </a:lnTo>
                  <a:lnTo>
                    <a:pt x="788" y="3886"/>
                  </a:lnTo>
                  <a:lnTo>
                    <a:pt x="966" y="4013"/>
                  </a:lnTo>
                  <a:lnTo>
                    <a:pt x="1144" y="4115"/>
                  </a:lnTo>
                  <a:lnTo>
                    <a:pt x="1321" y="4216"/>
                  </a:lnTo>
                  <a:lnTo>
                    <a:pt x="1525" y="4292"/>
                  </a:lnTo>
                  <a:lnTo>
                    <a:pt x="1753" y="4343"/>
                  </a:lnTo>
                  <a:lnTo>
                    <a:pt x="1956" y="4368"/>
                  </a:lnTo>
                  <a:lnTo>
                    <a:pt x="2185" y="4394"/>
                  </a:lnTo>
                  <a:lnTo>
                    <a:pt x="2413" y="4368"/>
                  </a:lnTo>
                  <a:lnTo>
                    <a:pt x="2617" y="4343"/>
                  </a:lnTo>
                  <a:lnTo>
                    <a:pt x="2845" y="4292"/>
                  </a:lnTo>
                  <a:lnTo>
                    <a:pt x="3048" y="4216"/>
                  </a:lnTo>
                  <a:lnTo>
                    <a:pt x="3226" y="4115"/>
                  </a:lnTo>
                  <a:lnTo>
                    <a:pt x="3404" y="4013"/>
                  </a:lnTo>
                  <a:lnTo>
                    <a:pt x="3581" y="3886"/>
                  </a:lnTo>
                  <a:lnTo>
                    <a:pt x="3734" y="3734"/>
                  </a:lnTo>
                  <a:lnTo>
                    <a:pt x="3886" y="3581"/>
                  </a:lnTo>
                  <a:lnTo>
                    <a:pt x="4013" y="3429"/>
                  </a:lnTo>
                  <a:lnTo>
                    <a:pt x="4115" y="3251"/>
                  </a:lnTo>
                  <a:lnTo>
                    <a:pt x="4216" y="3048"/>
                  </a:lnTo>
                  <a:lnTo>
                    <a:pt x="4267" y="2845"/>
                  </a:lnTo>
                  <a:lnTo>
                    <a:pt x="4343" y="2642"/>
                  </a:lnTo>
                  <a:lnTo>
                    <a:pt x="4369" y="2413"/>
                  </a:lnTo>
                  <a:lnTo>
                    <a:pt x="4369" y="2185"/>
                  </a:lnTo>
                  <a:lnTo>
                    <a:pt x="4369" y="1981"/>
                  </a:lnTo>
                  <a:lnTo>
                    <a:pt x="4343" y="1753"/>
                  </a:lnTo>
                  <a:lnTo>
                    <a:pt x="4267" y="1550"/>
                  </a:lnTo>
                  <a:lnTo>
                    <a:pt x="4216" y="1347"/>
                  </a:lnTo>
                  <a:lnTo>
                    <a:pt x="4115" y="1143"/>
                  </a:lnTo>
                  <a:lnTo>
                    <a:pt x="4013" y="966"/>
                  </a:lnTo>
                  <a:lnTo>
                    <a:pt x="3886" y="788"/>
                  </a:lnTo>
                  <a:lnTo>
                    <a:pt x="3734" y="636"/>
                  </a:lnTo>
                  <a:lnTo>
                    <a:pt x="3581" y="509"/>
                  </a:lnTo>
                  <a:lnTo>
                    <a:pt x="3404" y="382"/>
                  </a:lnTo>
                  <a:lnTo>
                    <a:pt x="3226" y="255"/>
                  </a:lnTo>
                  <a:lnTo>
                    <a:pt x="3048" y="178"/>
                  </a:lnTo>
                  <a:lnTo>
                    <a:pt x="2845" y="102"/>
                  </a:lnTo>
                  <a:lnTo>
                    <a:pt x="2617" y="52"/>
                  </a:lnTo>
                  <a:lnTo>
                    <a:pt x="2413"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4" name="Google Shape;1464;p33"/>
            <p:cNvSpPr/>
            <p:nvPr/>
          </p:nvSpPr>
          <p:spPr>
            <a:xfrm flipH="1">
              <a:off x="-902363" y="938700"/>
              <a:ext cx="117563" cy="117563"/>
            </a:xfrm>
            <a:custGeom>
              <a:rect b="b" l="l" r="r" t="t"/>
              <a:pathLst>
                <a:path extrusionOk="0" h="5689" w="5689">
                  <a:moveTo>
                    <a:pt x="2540" y="0"/>
                  </a:moveTo>
                  <a:lnTo>
                    <a:pt x="2260" y="51"/>
                  </a:lnTo>
                  <a:lnTo>
                    <a:pt x="1981" y="127"/>
                  </a:lnTo>
                  <a:lnTo>
                    <a:pt x="1727" y="229"/>
                  </a:lnTo>
                  <a:lnTo>
                    <a:pt x="1473" y="330"/>
                  </a:lnTo>
                  <a:lnTo>
                    <a:pt x="1245" y="482"/>
                  </a:lnTo>
                  <a:lnTo>
                    <a:pt x="1016" y="635"/>
                  </a:lnTo>
                  <a:lnTo>
                    <a:pt x="838" y="838"/>
                  </a:lnTo>
                  <a:lnTo>
                    <a:pt x="635" y="1041"/>
                  </a:lnTo>
                  <a:lnTo>
                    <a:pt x="483" y="1244"/>
                  </a:lnTo>
                  <a:lnTo>
                    <a:pt x="330" y="1473"/>
                  </a:lnTo>
                  <a:lnTo>
                    <a:pt x="229" y="1727"/>
                  </a:lnTo>
                  <a:lnTo>
                    <a:pt x="127" y="1981"/>
                  </a:lnTo>
                  <a:lnTo>
                    <a:pt x="51" y="2260"/>
                  </a:lnTo>
                  <a:lnTo>
                    <a:pt x="0" y="2539"/>
                  </a:lnTo>
                  <a:lnTo>
                    <a:pt x="0" y="2844"/>
                  </a:lnTo>
                  <a:lnTo>
                    <a:pt x="0" y="3123"/>
                  </a:lnTo>
                  <a:lnTo>
                    <a:pt x="51" y="3403"/>
                  </a:lnTo>
                  <a:lnTo>
                    <a:pt x="127" y="3682"/>
                  </a:lnTo>
                  <a:lnTo>
                    <a:pt x="229" y="3936"/>
                  </a:lnTo>
                  <a:lnTo>
                    <a:pt x="330" y="4190"/>
                  </a:lnTo>
                  <a:lnTo>
                    <a:pt x="483" y="4419"/>
                  </a:lnTo>
                  <a:lnTo>
                    <a:pt x="635" y="4647"/>
                  </a:lnTo>
                  <a:lnTo>
                    <a:pt x="838" y="4850"/>
                  </a:lnTo>
                  <a:lnTo>
                    <a:pt x="1016" y="5028"/>
                  </a:lnTo>
                  <a:lnTo>
                    <a:pt x="1245" y="5206"/>
                  </a:lnTo>
                  <a:lnTo>
                    <a:pt x="1473" y="5333"/>
                  </a:lnTo>
                  <a:lnTo>
                    <a:pt x="1727" y="5460"/>
                  </a:lnTo>
                  <a:lnTo>
                    <a:pt x="1981" y="5561"/>
                  </a:lnTo>
                  <a:lnTo>
                    <a:pt x="2260" y="5612"/>
                  </a:lnTo>
                  <a:lnTo>
                    <a:pt x="2540" y="5663"/>
                  </a:lnTo>
                  <a:lnTo>
                    <a:pt x="2844" y="5688"/>
                  </a:lnTo>
                  <a:lnTo>
                    <a:pt x="3124" y="5663"/>
                  </a:lnTo>
                  <a:lnTo>
                    <a:pt x="3403" y="5612"/>
                  </a:lnTo>
                  <a:lnTo>
                    <a:pt x="3682" y="5561"/>
                  </a:lnTo>
                  <a:lnTo>
                    <a:pt x="3936" y="5460"/>
                  </a:lnTo>
                  <a:lnTo>
                    <a:pt x="4190" y="5333"/>
                  </a:lnTo>
                  <a:lnTo>
                    <a:pt x="4419" y="5206"/>
                  </a:lnTo>
                  <a:lnTo>
                    <a:pt x="4647" y="5028"/>
                  </a:lnTo>
                  <a:lnTo>
                    <a:pt x="4851" y="4850"/>
                  </a:lnTo>
                  <a:lnTo>
                    <a:pt x="5028" y="4647"/>
                  </a:lnTo>
                  <a:lnTo>
                    <a:pt x="5206" y="4419"/>
                  </a:lnTo>
                  <a:lnTo>
                    <a:pt x="5333" y="4190"/>
                  </a:lnTo>
                  <a:lnTo>
                    <a:pt x="5460" y="3936"/>
                  </a:lnTo>
                  <a:lnTo>
                    <a:pt x="5562" y="3682"/>
                  </a:lnTo>
                  <a:lnTo>
                    <a:pt x="5612" y="3403"/>
                  </a:lnTo>
                  <a:lnTo>
                    <a:pt x="5663" y="3123"/>
                  </a:lnTo>
                  <a:lnTo>
                    <a:pt x="5689" y="2844"/>
                  </a:lnTo>
                  <a:lnTo>
                    <a:pt x="5663" y="2539"/>
                  </a:lnTo>
                  <a:lnTo>
                    <a:pt x="5612" y="2260"/>
                  </a:lnTo>
                  <a:lnTo>
                    <a:pt x="5562" y="1981"/>
                  </a:lnTo>
                  <a:lnTo>
                    <a:pt x="5460" y="1727"/>
                  </a:lnTo>
                  <a:lnTo>
                    <a:pt x="5333" y="1473"/>
                  </a:lnTo>
                  <a:lnTo>
                    <a:pt x="5206" y="1244"/>
                  </a:lnTo>
                  <a:lnTo>
                    <a:pt x="5028" y="1041"/>
                  </a:lnTo>
                  <a:lnTo>
                    <a:pt x="4851" y="838"/>
                  </a:lnTo>
                  <a:lnTo>
                    <a:pt x="4647" y="635"/>
                  </a:lnTo>
                  <a:lnTo>
                    <a:pt x="4419" y="482"/>
                  </a:lnTo>
                  <a:lnTo>
                    <a:pt x="4190" y="330"/>
                  </a:lnTo>
                  <a:lnTo>
                    <a:pt x="3936" y="229"/>
                  </a:lnTo>
                  <a:lnTo>
                    <a:pt x="3682" y="127"/>
                  </a:lnTo>
                  <a:lnTo>
                    <a:pt x="3403" y="51"/>
                  </a:lnTo>
                  <a:lnTo>
                    <a:pt x="3124"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5" name="Google Shape;1465;p33"/>
            <p:cNvSpPr/>
            <p:nvPr/>
          </p:nvSpPr>
          <p:spPr>
            <a:xfrm flipH="1">
              <a:off x="-940674" y="1216821"/>
              <a:ext cx="198384" cy="62470"/>
            </a:xfrm>
            <a:custGeom>
              <a:rect b="b" l="l" r="r" t="t"/>
              <a:pathLst>
                <a:path extrusionOk="0" h="3023" w="9600">
                  <a:moveTo>
                    <a:pt x="508" y="1"/>
                  </a:moveTo>
                  <a:lnTo>
                    <a:pt x="381" y="26"/>
                  </a:lnTo>
                  <a:lnTo>
                    <a:pt x="280" y="102"/>
                  </a:lnTo>
                  <a:lnTo>
                    <a:pt x="178" y="178"/>
                  </a:lnTo>
                  <a:lnTo>
                    <a:pt x="102" y="255"/>
                  </a:lnTo>
                  <a:lnTo>
                    <a:pt x="51" y="382"/>
                  </a:lnTo>
                  <a:lnTo>
                    <a:pt x="26" y="483"/>
                  </a:lnTo>
                  <a:lnTo>
                    <a:pt x="0" y="610"/>
                  </a:lnTo>
                  <a:lnTo>
                    <a:pt x="0" y="3023"/>
                  </a:lnTo>
                  <a:lnTo>
                    <a:pt x="280" y="2870"/>
                  </a:lnTo>
                  <a:lnTo>
                    <a:pt x="559" y="2718"/>
                  </a:lnTo>
                  <a:lnTo>
                    <a:pt x="1067" y="2515"/>
                  </a:lnTo>
                  <a:lnTo>
                    <a:pt x="1575" y="2312"/>
                  </a:lnTo>
                  <a:lnTo>
                    <a:pt x="2108" y="2159"/>
                  </a:lnTo>
                  <a:lnTo>
                    <a:pt x="2641" y="2007"/>
                  </a:lnTo>
                  <a:lnTo>
                    <a:pt x="3200" y="1905"/>
                  </a:lnTo>
                  <a:lnTo>
                    <a:pt x="3759" y="1829"/>
                  </a:lnTo>
                  <a:lnTo>
                    <a:pt x="4317" y="1778"/>
                  </a:lnTo>
                  <a:lnTo>
                    <a:pt x="4901" y="1753"/>
                  </a:lnTo>
                  <a:lnTo>
                    <a:pt x="5536" y="1778"/>
                  </a:lnTo>
                  <a:lnTo>
                    <a:pt x="6146" y="1829"/>
                  </a:lnTo>
                  <a:lnTo>
                    <a:pt x="6755" y="1931"/>
                  </a:lnTo>
                  <a:lnTo>
                    <a:pt x="7339" y="2058"/>
                  </a:lnTo>
                  <a:lnTo>
                    <a:pt x="7923" y="2235"/>
                  </a:lnTo>
                  <a:lnTo>
                    <a:pt x="8507" y="2413"/>
                  </a:lnTo>
                  <a:lnTo>
                    <a:pt x="9066" y="2642"/>
                  </a:lnTo>
                  <a:lnTo>
                    <a:pt x="9599" y="2921"/>
                  </a:lnTo>
                  <a:lnTo>
                    <a:pt x="9599" y="610"/>
                  </a:lnTo>
                  <a:lnTo>
                    <a:pt x="9574" y="534"/>
                  </a:lnTo>
                  <a:lnTo>
                    <a:pt x="9549" y="407"/>
                  </a:lnTo>
                  <a:lnTo>
                    <a:pt x="9498" y="305"/>
                  </a:lnTo>
                  <a:lnTo>
                    <a:pt x="9447" y="229"/>
                  </a:lnTo>
                  <a:lnTo>
                    <a:pt x="9371" y="153"/>
                  </a:lnTo>
                  <a:lnTo>
                    <a:pt x="9269" y="77"/>
                  </a:lnTo>
                  <a:lnTo>
                    <a:pt x="9218" y="52"/>
                  </a:lnTo>
                  <a:lnTo>
                    <a:pt x="9193" y="26"/>
                  </a:lnTo>
                  <a:lnTo>
                    <a:pt x="9117" y="1"/>
                  </a:lnTo>
                  <a:close/>
                </a:path>
              </a:pathLst>
            </a:custGeom>
            <a:solidFill>
              <a:srgbClr val="DDC4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6" name="Google Shape;1466;p33"/>
            <p:cNvSpPr/>
            <p:nvPr/>
          </p:nvSpPr>
          <p:spPr>
            <a:xfrm flipH="1">
              <a:off x="-920196" y="1181668"/>
              <a:ext cx="157447" cy="35172"/>
            </a:xfrm>
            <a:custGeom>
              <a:rect b="b" l="l" r="r" t="t"/>
              <a:pathLst>
                <a:path extrusionOk="0" h="1702" w="7619">
                  <a:moveTo>
                    <a:pt x="610" y="0"/>
                  </a:moveTo>
                  <a:lnTo>
                    <a:pt x="483" y="26"/>
                  </a:lnTo>
                  <a:lnTo>
                    <a:pt x="382" y="51"/>
                  </a:lnTo>
                  <a:lnTo>
                    <a:pt x="280" y="127"/>
                  </a:lnTo>
                  <a:lnTo>
                    <a:pt x="179" y="204"/>
                  </a:lnTo>
                  <a:lnTo>
                    <a:pt x="102" y="280"/>
                  </a:lnTo>
                  <a:lnTo>
                    <a:pt x="52" y="407"/>
                  </a:lnTo>
                  <a:lnTo>
                    <a:pt x="1" y="508"/>
                  </a:lnTo>
                  <a:lnTo>
                    <a:pt x="1" y="635"/>
                  </a:lnTo>
                  <a:lnTo>
                    <a:pt x="1" y="1702"/>
                  </a:lnTo>
                  <a:lnTo>
                    <a:pt x="7619" y="1702"/>
                  </a:lnTo>
                  <a:lnTo>
                    <a:pt x="7619" y="635"/>
                  </a:lnTo>
                  <a:lnTo>
                    <a:pt x="7594" y="508"/>
                  </a:lnTo>
                  <a:lnTo>
                    <a:pt x="7568" y="407"/>
                  </a:lnTo>
                  <a:lnTo>
                    <a:pt x="7517" y="280"/>
                  </a:lnTo>
                  <a:lnTo>
                    <a:pt x="7441" y="204"/>
                  </a:lnTo>
                  <a:lnTo>
                    <a:pt x="7340" y="127"/>
                  </a:lnTo>
                  <a:lnTo>
                    <a:pt x="7238" y="51"/>
                  </a:lnTo>
                  <a:lnTo>
                    <a:pt x="7111" y="26"/>
                  </a:lnTo>
                  <a:lnTo>
                    <a:pt x="6984"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7" name="Google Shape;1467;p33"/>
            <p:cNvSpPr/>
            <p:nvPr/>
          </p:nvSpPr>
          <p:spPr>
            <a:xfrm flipH="1">
              <a:off x="-920196" y="1182185"/>
              <a:ext cx="157447" cy="34655"/>
            </a:xfrm>
            <a:custGeom>
              <a:rect b="b" l="l" r="r" t="t"/>
              <a:pathLst>
                <a:path extrusionOk="0" h="1677" w="7619">
                  <a:moveTo>
                    <a:pt x="7060" y="1"/>
                  </a:moveTo>
                  <a:lnTo>
                    <a:pt x="7111" y="102"/>
                  </a:lnTo>
                  <a:lnTo>
                    <a:pt x="7111" y="229"/>
                  </a:lnTo>
                  <a:lnTo>
                    <a:pt x="7111" y="382"/>
                  </a:lnTo>
                  <a:lnTo>
                    <a:pt x="7086" y="559"/>
                  </a:lnTo>
                  <a:lnTo>
                    <a:pt x="7035" y="737"/>
                  </a:lnTo>
                  <a:lnTo>
                    <a:pt x="6959" y="890"/>
                  </a:lnTo>
                  <a:lnTo>
                    <a:pt x="6857" y="1016"/>
                  </a:lnTo>
                  <a:lnTo>
                    <a:pt x="6705" y="1143"/>
                  </a:lnTo>
                  <a:lnTo>
                    <a:pt x="6552" y="1220"/>
                  </a:lnTo>
                  <a:lnTo>
                    <a:pt x="6400" y="1270"/>
                  </a:lnTo>
                  <a:lnTo>
                    <a:pt x="6222" y="1296"/>
                  </a:lnTo>
                  <a:lnTo>
                    <a:pt x="1" y="1296"/>
                  </a:lnTo>
                  <a:lnTo>
                    <a:pt x="1" y="1677"/>
                  </a:lnTo>
                  <a:lnTo>
                    <a:pt x="7619" y="1677"/>
                  </a:lnTo>
                  <a:lnTo>
                    <a:pt x="7619" y="610"/>
                  </a:lnTo>
                  <a:lnTo>
                    <a:pt x="7619" y="509"/>
                  </a:lnTo>
                  <a:lnTo>
                    <a:pt x="7568" y="382"/>
                  </a:lnTo>
                  <a:lnTo>
                    <a:pt x="7517" y="280"/>
                  </a:lnTo>
                  <a:lnTo>
                    <a:pt x="7467" y="204"/>
                  </a:lnTo>
                  <a:lnTo>
                    <a:pt x="7365" y="128"/>
                  </a:lnTo>
                  <a:lnTo>
                    <a:pt x="7289" y="52"/>
                  </a:lnTo>
                  <a:lnTo>
                    <a:pt x="7187" y="26"/>
                  </a:lnTo>
                  <a:lnTo>
                    <a:pt x="7060"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8" name="Google Shape;1468;p33"/>
            <p:cNvSpPr/>
            <p:nvPr/>
          </p:nvSpPr>
          <p:spPr>
            <a:xfrm flipH="1">
              <a:off x="-1275448" y="1350115"/>
              <a:ext cx="1030130" cy="397264"/>
            </a:xfrm>
            <a:custGeom>
              <a:rect b="b" l="l" r="r" t="t"/>
              <a:pathLst>
                <a:path extrusionOk="0" h="19224" w="49849">
                  <a:moveTo>
                    <a:pt x="12088" y="1"/>
                  </a:moveTo>
                  <a:lnTo>
                    <a:pt x="11580" y="52"/>
                  </a:lnTo>
                  <a:lnTo>
                    <a:pt x="11072" y="102"/>
                  </a:lnTo>
                  <a:lnTo>
                    <a:pt x="10564" y="179"/>
                  </a:lnTo>
                  <a:lnTo>
                    <a:pt x="10082" y="280"/>
                  </a:lnTo>
                  <a:lnTo>
                    <a:pt x="9574" y="407"/>
                  </a:lnTo>
                  <a:lnTo>
                    <a:pt x="9092" y="559"/>
                  </a:lnTo>
                  <a:lnTo>
                    <a:pt x="8634" y="712"/>
                  </a:lnTo>
                  <a:lnTo>
                    <a:pt x="8177" y="890"/>
                  </a:lnTo>
                  <a:lnTo>
                    <a:pt x="7720" y="1093"/>
                  </a:lnTo>
                  <a:lnTo>
                    <a:pt x="7263" y="1321"/>
                  </a:lnTo>
                  <a:lnTo>
                    <a:pt x="6832" y="1575"/>
                  </a:lnTo>
                  <a:lnTo>
                    <a:pt x="6425" y="1829"/>
                  </a:lnTo>
                  <a:lnTo>
                    <a:pt x="6019" y="2108"/>
                  </a:lnTo>
                  <a:lnTo>
                    <a:pt x="5613" y="2388"/>
                  </a:lnTo>
                  <a:lnTo>
                    <a:pt x="5232" y="2693"/>
                  </a:lnTo>
                  <a:lnTo>
                    <a:pt x="4851" y="3023"/>
                  </a:lnTo>
                  <a:lnTo>
                    <a:pt x="4521" y="3378"/>
                  </a:lnTo>
                  <a:lnTo>
                    <a:pt x="4165" y="3734"/>
                  </a:lnTo>
                  <a:lnTo>
                    <a:pt x="3835" y="4089"/>
                  </a:lnTo>
                  <a:lnTo>
                    <a:pt x="3530" y="4495"/>
                  </a:lnTo>
                  <a:lnTo>
                    <a:pt x="3251" y="4876"/>
                  </a:lnTo>
                  <a:lnTo>
                    <a:pt x="2972" y="5308"/>
                  </a:lnTo>
                  <a:lnTo>
                    <a:pt x="2718" y="5714"/>
                  </a:lnTo>
                  <a:lnTo>
                    <a:pt x="2464" y="6171"/>
                  </a:lnTo>
                  <a:lnTo>
                    <a:pt x="2261" y="6603"/>
                  </a:lnTo>
                  <a:lnTo>
                    <a:pt x="2057" y="7086"/>
                  </a:lnTo>
                  <a:lnTo>
                    <a:pt x="1854" y="7543"/>
                  </a:lnTo>
                  <a:lnTo>
                    <a:pt x="1702" y="8025"/>
                  </a:lnTo>
                  <a:lnTo>
                    <a:pt x="1575" y="8533"/>
                  </a:lnTo>
                  <a:lnTo>
                    <a:pt x="1448" y="9041"/>
                  </a:lnTo>
                  <a:lnTo>
                    <a:pt x="1346" y="9549"/>
                  </a:lnTo>
                  <a:lnTo>
                    <a:pt x="1" y="17649"/>
                  </a:lnTo>
                  <a:lnTo>
                    <a:pt x="9422" y="19224"/>
                  </a:lnTo>
                  <a:lnTo>
                    <a:pt x="10641" y="11809"/>
                  </a:lnTo>
                  <a:lnTo>
                    <a:pt x="10691" y="11555"/>
                  </a:lnTo>
                  <a:lnTo>
                    <a:pt x="10768" y="11326"/>
                  </a:lnTo>
                  <a:lnTo>
                    <a:pt x="10869" y="11123"/>
                  </a:lnTo>
                  <a:lnTo>
                    <a:pt x="10971" y="10895"/>
                  </a:lnTo>
                  <a:lnTo>
                    <a:pt x="11098" y="10692"/>
                  </a:lnTo>
                  <a:lnTo>
                    <a:pt x="11250" y="10514"/>
                  </a:lnTo>
                  <a:lnTo>
                    <a:pt x="11402" y="10336"/>
                  </a:lnTo>
                  <a:lnTo>
                    <a:pt x="11555" y="10184"/>
                  </a:lnTo>
                  <a:lnTo>
                    <a:pt x="11758" y="10031"/>
                  </a:lnTo>
                  <a:lnTo>
                    <a:pt x="11961" y="9904"/>
                  </a:lnTo>
                  <a:lnTo>
                    <a:pt x="12164" y="9803"/>
                  </a:lnTo>
                  <a:lnTo>
                    <a:pt x="12367" y="9701"/>
                  </a:lnTo>
                  <a:lnTo>
                    <a:pt x="12596" y="9650"/>
                  </a:lnTo>
                  <a:lnTo>
                    <a:pt x="12824" y="9574"/>
                  </a:lnTo>
                  <a:lnTo>
                    <a:pt x="13078" y="9549"/>
                  </a:lnTo>
                  <a:lnTo>
                    <a:pt x="49849" y="9549"/>
                  </a:lnTo>
                  <a:lnTo>
                    <a:pt x="49849"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9" name="Google Shape;1469;p33"/>
            <p:cNvSpPr/>
            <p:nvPr/>
          </p:nvSpPr>
          <p:spPr>
            <a:xfrm flipH="1">
              <a:off x="-463644" y="1705402"/>
              <a:ext cx="239321" cy="59846"/>
            </a:xfrm>
            <a:custGeom>
              <a:rect b="b" l="l" r="r" t="t"/>
              <a:pathLst>
                <a:path extrusionOk="0" h="2896" w="11581">
                  <a:moveTo>
                    <a:pt x="737" y="0"/>
                  </a:moveTo>
                  <a:lnTo>
                    <a:pt x="585" y="26"/>
                  </a:lnTo>
                  <a:lnTo>
                    <a:pt x="458" y="51"/>
                  </a:lnTo>
                  <a:lnTo>
                    <a:pt x="356" y="102"/>
                  </a:lnTo>
                  <a:lnTo>
                    <a:pt x="255" y="178"/>
                  </a:lnTo>
                  <a:lnTo>
                    <a:pt x="153" y="254"/>
                  </a:lnTo>
                  <a:lnTo>
                    <a:pt x="102" y="381"/>
                  </a:lnTo>
                  <a:lnTo>
                    <a:pt x="52" y="483"/>
                  </a:lnTo>
                  <a:lnTo>
                    <a:pt x="1" y="610"/>
                  </a:lnTo>
                  <a:lnTo>
                    <a:pt x="1" y="711"/>
                  </a:lnTo>
                  <a:lnTo>
                    <a:pt x="1" y="2184"/>
                  </a:lnTo>
                  <a:lnTo>
                    <a:pt x="26" y="2337"/>
                  </a:lnTo>
                  <a:lnTo>
                    <a:pt x="52" y="2464"/>
                  </a:lnTo>
                  <a:lnTo>
                    <a:pt x="128" y="2591"/>
                  </a:lnTo>
                  <a:lnTo>
                    <a:pt x="204" y="2692"/>
                  </a:lnTo>
                  <a:lnTo>
                    <a:pt x="331" y="2768"/>
                  </a:lnTo>
                  <a:lnTo>
                    <a:pt x="433" y="2845"/>
                  </a:lnTo>
                  <a:lnTo>
                    <a:pt x="585" y="2895"/>
                  </a:lnTo>
                  <a:lnTo>
                    <a:pt x="10996" y="2895"/>
                  </a:lnTo>
                  <a:lnTo>
                    <a:pt x="11149" y="2845"/>
                  </a:lnTo>
                  <a:lnTo>
                    <a:pt x="11250" y="2768"/>
                  </a:lnTo>
                  <a:lnTo>
                    <a:pt x="11377" y="2692"/>
                  </a:lnTo>
                  <a:lnTo>
                    <a:pt x="11453" y="2591"/>
                  </a:lnTo>
                  <a:lnTo>
                    <a:pt x="11530" y="2464"/>
                  </a:lnTo>
                  <a:lnTo>
                    <a:pt x="11580" y="2337"/>
                  </a:lnTo>
                  <a:lnTo>
                    <a:pt x="11580" y="2184"/>
                  </a:lnTo>
                  <a:lnTo>
                    <a:pt x="11580" y="711"/>
                  </a:lnTo>
                  <a:lnTo>
                    <a:pt x="11580" y="584"/>
                  </a:lnTo>
                  <a:lnTo>
                    <a:pt x="11530" y="432"/>
                  </a:lnTo>
                  <a:lnTo>
                    <a:pt x="11453" y="331"/>
                  </a:lnTo>
                  <a:lnTo>
                    <a:pt x="11377" y="204"/>
                  </a:lnTo>
                  <a:lnTo>
                    <a:pt x="11250" y="127"/>
                  </a:lnTo>
                  <a:lnTo>
                    <a:pt x="11149" y="51"/>
                  </a:lnTo>
                  <a:lnTo>
                    <a:pt x="10996" y="26"/>
                  </a:lnTo>
                  <a:lnTo>
                    <a:pt x="1086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0" name="Google Shape;1470;p33"/>
            <p:cNvSpPr/>
            <p:nvPr/>
          </p:nvSpPr>
          <p:spPr>
            <a:xfrm flipH="1">
              <a:off x="-1052964" y="1253027"/>
              <a:ext cx="419314" cy="419830"/>
            </a:xfrm>
            <a:custGeom>
              <a:rect b="b" l="l" r="r" t="t"/>
              <a:pathLst>
                <a:path extrusionOk="0" h="20316" w="20291">
                  <a:moveTo>
                    <a:pt x="10158" y="1"/>
                  </a:moveTo>
                  <a:lnTo>
                    <a:pt x="9625" y="26"/>
                  </a:lnTo>
                  <a:lnTo>
                    <a:pt x="9117" y="52"/>
                  </a:lnTo>
                  <a:lnTo>
                    <a:pt x="8609" y="128"/>
                  </a:lnTo>
                  <a:lnTo>
                    <a:pt x="8102" y="229"/>
                  </a:lnTo>
                  <a:lnTo>
                    <a:pt x="7619" y="331"/>
                  </a:lnTo>
                  <a:lnTo>
                    <a:pt x="7137" y="458"/>
                  </a:lnTo>
                  <a:lnTo>
                    <a:pt x="6654" y="636"/>
                  </a:lnTo>
                  <a:lnTo>
                    <a:pt x="6197" y="814"/>
                  </a:lnTo>
                  <a:lnTo>
                    <a:pt x="5740" y="1017"/>
                  </a:lnTo>
                  <a:lnTo>
                    <a:pt x="5308" y="1245"/>
                  </a:lnTo>
                  <a:lnTo>
                    <a:pt x="4902" y="1474"/>
                  </a:lnTo>
                  <a:lnTo>
                    <a:pt x="4470" y="1753"/>
                  </a:lnTo>
                  <a:lnTo>
                    <a:pt x="4089" y="2032"/>
                  </a:lnTo>
                  <a:lnTo>
                    <a:pt x="3708" y="2337"/>
                  </a:lnTo>
                  <a:lnTo>
                    <a:pt x="3328" y="2642"/>
                  </a:lnTo>
                  <a:lnTo>
                    <a:pt x="2972" y="2972"/>
                  </a:lnTo>
                  <a:lnTo>
                    <a:pt x="2642" y="3328"/>
                  </a:lnTo>
                  <a:lnTo>
                    <a:pt x="2312" y="3708"/>
                  </a:lnTo>
                  <a:lnTo>
                    <a:pt x="2032" y="4089"/>
                  </a:lnTo>
                  <a:lnTo>
                    <a:pt x="1728" y="4496"/>
                  </a:lnTo>
                  <a:lnTo>
                    <a:pt x="1474" y="4902"/>
                  </a:lnTo>
                  <a:lnTo>
                    <a:pt x="1220" y="5308"/>
                  </a:lnTo>
                  <a:lnTo>
                    <a:pt x="1017" y="5765"/>
                  </a:lnTo>
                  <a:lnTo>
                    <a:pt x="814" y="6197"/>
                  </a:lnTo>
                  <a:lnTo>
                    <a:pt x="610" y="6679"/>
                  </a:lnTo>
                  <a:lnTo>
                    <a:pt x="458" y="7137"/>
                  </a:lnTo>
                  <a:lnTo>
                    <a:pt x="331" y="7619"/>
                  </a:lnTo>
                  <a:lnTo>
                    <a:pt x="204" y="8102"/>
                  </a:lnTo>
                  <a:lnTo>
                    <a:pt x="128" y="8609"/>
                  </a:lnTo>
                  <a:lnTo>
                    <a:pt x="52" y="9117"/>
                  </a:lnTo>
                  <a:lnTo>
                    <a:pt x="26" y="9625"/>
                  </a:lnTo>
                  <a:lnTo>
                    <a:pt x="1" y="10158"/>
                  </a:lnTo>
                  <a:lnTo>
                    <a:pt x="26" y="10692"/>
                  </a:lnTo>
                  <a:lnTo>
                    <a:pt x="52" y="11200"/>
                  </a:lnTo>
                  <a:lnTo>
                    <a:pt x="128" y="11707"/>
                  </a:lnTo>
                  <a:lnTo>
                    <a:pt x="204" y="12190"/>
                  </a:lnTo>
                  <a:lnTo>
                    <a:pt x="331" y="12698"/>
                  </a:lnTo>
                  <a:lnTo>
                    <a:pt x="458" y="13180"/>
                  </a:lnTo>
                  <a:lnTo>
                    <a:pt x="610" y="13637"/>
                  </a:lnTo>
                  <a:lnTo>
                    <a:pt x="814" y="14094"/>
                  </a:lnTo>
                  <a:lnTo>
                    <a:pt x="1017" y="14552"/>
                  </a:lnTo>
                  <a:lnTo>
                    <a:pt x="1220" y="14983"/>
                  </a:lnTo>
                  <a:lnTo>
                    <a:pt x="1474" y="15415"/>
                  </a:lnTo>
                  <a:lnTo>
                    <a:pt x="1728" y="15821"/>
                  </a:lnTo>
                  <a:lnTo>
                    <a:pt x="2032" y="16228"/>
                  </a:lnTo>
                  <a:lnTo>
                    <a:pt x="2312" y="16608"/>
                  </a:lnTo>
                  <a:lnTo>
                    <a:pt x="2642" y="16989"/>
                  </a:lnTo>
                  <a:lnTo>
                    <a:pt x="2972" y="17345"/>
                  </a:lnTo>
                  <a:lnTo>
                    <a:pt x="3328" y="17675"/>
                  </a:lnTo>
                  <a:lnTo>
                    <a:pt x="3708" y="17980"/>
                  </a:lnTo>
                  <a:lnTo>
                    <a:pt x="4089" y="18284"/>
                  </a:lnTo>
                  <a:lnTo>
                    <a:pt x="4470" y="18564"/>
                  </a:lnTo>
                  <a:lnTo>
                    <a:pt x="4902" y="18843"/>
                  </a:lnTo>
                  <a:lnTo>
                    <a:pt x="5308" y="19072"/>
                  </a:lnTo>
                  <a:lnTo>
                    <a:pt x="5740" y="19300"/>
                  </a:lnTo>
                  <a:lnTo>
                    <a:pt x="6197" y="19503"/>
                  </a:lnTo>
                  <a:lnTo>
                    <a:pt x="6654" y="19681"/>
                  </a:lnTo>
                  <a:lnTo>
                    <a:pt x="7137" y="19859"/>
                  </a:lnTo>
                  <a:lnTo>
                    <a:pt x="7619" y="19986"/>
                  </a:lnTo>
                  <a:lnTo>
                    <a:pt x="8102" y="20087"/>
                  </a:lnTo>
                  <a:lnTo>
                    <a:pt x="8609" y="20189"/>
                  </a:lnTo>
                  <a:lnTo>
                    <a:pt x="9117" y="20240"/>
                  </a:lnTo>
                  <a:lnTo>
                    <a:pt x="9625" y="20291"/>
                  </a:lnTo>
                  <a:lnTo>
                    <a:pt x="10158" y="20316"/>
                  </a:lnTo>
                  <a:lnTo>
                    <a:pt x="10666" y="20291"/>
                  </a:lnTo>
                  <a:lnTo>
                    <a:pt x="11200" y="20240"/>
                  </a:lnTo>
                  <a:lnTo>
                    <a:pt x="11707" y="20189"/>
                  </a:lnTo>
                  <a:lnTo>
                    <a:pt x="12190" y="20087"/>
                  </a:lnTo>
                  <a:lnTo>
                    <a:pt x="12698" y="19986"/>
                  </a:lnTo>
                  <a:lnTo>
                    <a:pt x="13180" y="19859"/>
                  </a:lnTo>
                  <a:lnTo>
                    <a:pt x="13637" y="19681"/>
                  </a:lnTo>
                  <a:lnTo>
                    <a:pt x="14095" y="19503"/>
                  </a:lnTo>
                  <a:lnTo>
                    <a:pt x="14552" y="19300"/>
                  </a:lnTo>
                  <a:lnTo>
                    <a:pt x="14983" y="19072"/>
                  </a:lnTo>
                  <a:lnTo>
                    <a:pt x="15415" y="18843"/>
                  </a:lnTo>
                  <a:lnTo>
                    <a:pt x="15821" y="18564"/>
                  </a:lnTo>
                  <a:lnTo>
                    <a:pt x="16228" y="18284"/>
                  </a:lnTo>
                  <a:lnTo>
                    <a:pt x="16608" y="17980"/>
                  </a:lnTo>
                  <a:lnTo>
                    <a:pt x="16964" y="17675"/>
                  </a:lnTo>
                  <a:lnTo>
                    <a:pt x="17320" y="17345"/>
                  </a:lnTo>
                  <a:lnTo>
                    <a:pt x="17650" y="16989"/>
                  </a:lnTo>
                  <a:lnTo>
                    <a:pt x="17980" y="16608"/>
                  </a:lnTo>
                  <a:lnTo>
                    <a:pt x="18284" y="16228"/>
                  </a:lnTo>
                  <a:lnTo>
                    <a:pt x="18564" y="15821"/>
                  </a:lnTo>
                  <a:lnTo>
                    <a:pt x="18818" y="15415"/>
                  </a:lnTo>
                  <a:lnTo>
                    <a:pt x="19072" y="14983"/>
                  </a:lnTo>
                  <a:lnTo>
                    <a:pt x="19300" y="14552"/>
                  </a:lnTo>
                  <a:lnTo>
                    <a:pt x="19503" y="14094"/>
                  </a:lnTo>
                  <a:lnTo>
                    <a:pt x="19681" y="13637"/>
                  </a:lnTo>
                  <a:lnTo>
                    <a:pt x="19833" y="13180"/>
                  </a:lnTo>
                  <a:lnTo>
                    <a:pt x="19986" y="12698"/>
                  </a:lnTo>
                  <a:lnTo>
                    <a:pt x="20087" y="12190"/>
                  </a:lnTo>
                  <a:lnTo>
                    <a:pt x="20189" y="11707"/>
                  </a:lnTo>
                  <a:lnTo>
                    <a:pt x="20240" y="11200"/>
                  </a:lnTo>
                  <a:lnTo>
                    <a:pt x="20291" y="10692"/>
                  </a:lnTo>
                  <a:lnTo>
                    <a:pt x="20291" y="10158"/>
                  </a:lnTo>
                  <a:lnTo>
                    <a:pt x="20291" y="9625"/>
                  </a:lnTo>
                  <a:lnTo>
                    <a:pt x="20240" y="9117"/>
                  </a:lnTo>
                  <a:lnTo>
                    <a:pt x="20189" y="8609"/>
                  </a:lnTo>
                  <a:lnTo>
                    <a:pt x="20087" y="8102"/>
                  </a:lnTo>
                  <a:lnTo>
                    <a:pt x="19986" y="7619"/>
                  </a:lnTo>
                  <a:lnTo>
                    <a:pt x="19833" y="7137"/>
                  </a:lnTo>
                  <a:lnTo>
                    <a:pt x="19681" y="6679"/>
                  </a:lnTo>
                  <a:lnTo>
                    <a:pt x="19503" y="6197"/>
                  </a:lnTo>
                  <a:lnTo>
                    <a:pt x="19300" y="5765"/>
                  </a:lnTo>
                  <a:lnTo>
                    <a:pt x="19072" y="5308"/>
                  </a:lnTo>
                  <a:lnTo>
                    <a:pt x="18818" y="4902"/>
                  </a:lnTo>
                  <a:lnTo>
                    <a:pt x="18564" y="4496"/>
                  </a:lnTo>
                  <a:lnTo>
                    <a:pt x="18284" y="4089"/>
                  </a:lnTo>
                  <a:lnTo>
                    <a:pt x="17980" y="3708"/>
                  </a:lnTo>
                  <a:lnTo>
                    <a:pt x="17650" y="3328"/>
                  </a:lnTo>
                  <a:lnTo>
                    <a:pt x="17320" y="2972"/>
                  </a:lnTo>
                  <a:lnTo>
                    <a:pt x="16964" y="2642"/>
                  </a:lnTo>
                  <a:lnTo>
                    <a:pt x="16608" y="2337"/>
                  </a:lnTo>
                  <a:lnTo>
                    <a:pt x="16228" y="2032"/>
                  </a:lnTo>
                  <a:lnTo>
                    <a:pt x="15821" y="1753"/>
                  </a:lnTo>
                  <a:lnTo>
                    <a:pt x="15415" y="1474"/>
                  </a:lnTo>
                  <a:lnTo>
                    <a:pt x="14983" y="1245"/>
                  </a:lnTo>
                  <a:lnTo>
                    <a:pt x="14552" y="1017"/>
                  </a:lnTo>
                  <a:lnTo>
                    <a:pt x="14095" y="814"/>
                  </a:lnTo>
                  <a:lnTo>
                    <a:pt x="13637" y="636"/>
                  </a:lnTo>
                  <a:lnTo>
                    <a:pt x="13180" y="458"/>
                  </a:lnTo>
                  <a:lnTo>
                    <a:pt x="12698" y="331"/>
                  </a:lnTo>
                  <a:lnTo>
                    <a:pt x="12190" y="229"/>
                  </a:lnTo>
                  <a:lnTo>
                    <a:pt x="11707" y="128"/>
                  </a:lnTo>
                  <a:lnTo>
                    <a:pt x="11200" y="52"/>
                  </a:lnTo>
                  <a:lnTo>
                    <a:pt x="10666" y="26"/>
                  </a:lnTo>
                  <a:lnTo>
                    <a:pt x="10158" y="1"/>
                  </a:lnTo>
                  <a:close/>
                </a:path>
              </a:pathLst>
            </a:custGeom>
            <a:solidFill>
              <a:srgbClr val="D8D4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1" name="Google Shape;1471;p33"/>
            <p:cNvSpPr/>
            <p:nvPr/>
          </p:nvSpPr>
          <p:spPr>
            <a:xfrm flipH="1">
              <a:off x="-1254490" y="1342241"/>
              <a:ext cx="61416" cy="241429"/>
            </a:xfrm>
            <a:custGeom>
              <a:rect b="b" l="l" r="r" t="t"/>
              <a:pathLst>
                <a:path extrusionOk="0" h="11683" w="2972">
                  <a:moveTo>
                    <a:pt x="763" y="1"/>
                  </a:moveTo>
                  <a:lnTo>
                    <a:pt x="610" y="26"/>
                  </a:lnTo>
                  <a:lnTo>
                    <a:pt x="458" y="52"/>
                  </a:lnTo>
                  <a:lnTo>
                    <a:pt x="331" y="128"/>
                  </a:lnTo>
                  <a:lnTo>
                    <a:pt x="229" y="204"/>
                  </a:lnTo>
                  <a:lnTo>
                    <a:pt x="128" y="331"/>
                  </a:lnTo>
                  <a:lnTo>
                    <a:pt x="77" y="458"/>
                  </a:lnTo>
                  <a:lnTo>
                    <a:pt x="26" y="585"/>
                  </a:lnTo>
                  <a:lnTo>
                    <a:pt x="1" y="737"/>
                  </a:lnTo>
                  <a:lnTo>
                    <a:pt x="1" y="10946"/>
                  </a:lnTo>
                  <a:lnTo>
                    <a:pt x="26" y="11098"/>
                  </a:lnTo>
                  <a:lnTo>
                    <a:pt x="77" y="11225"/>
                  </a:lnTo>
                  <a:lnTo>
                    <a:pt x="128" y="11352"/>
                  </a:lnTo>
                  <a:lnTo>
                    <a:pt x="229" y="11453"/>
                  </a:lnTo>
                  <a:lnTo>
                    <a:pt x="331" y="11555"/>
                  </a:lnTo>
                  <a:lnTo>
                    <a:pt x="458" y="11631"/>
                  </a:lnTo>
                  <a:lnTo>
                    <a:pt x="610" y="11657"/>
                  </a:lnTo>
                  <a:lnTo>
                    <a:pt x="763" y="11682"/>
                  </a:lnTo>
                  <a:lnTo>
                    <a:pt x="2235" y="11682"/>
                  </a:lnTo>
                  <a:lnTo>
                    <a:pt x="2388" y="11657"/>
                  </a:lnTo>
                  <a:lnTo>
                    <a:pt x="2540" y="11631"/>
                  </a:lnTo>
                  <a:lnTo>
                    <a:pt x="2667" y="11555"/>
                  </a:lnTo>
                  <a:lnTo>
                    <a:pt x="2769" y="11453"/>
                  </a:lnTo>
                  <a:lnTo>
                    <a:pt x="2845" y="11352"/>
                  </a:lnTo>
                  <a:lnTo>
                    <a:pt x="2921" y="11225"/>
                  </a:lnTo>
                  <a:lnTo>
                    <a:pt x="2972" y="11098"/>
                  </a:lnTo>
                  <a:lnTo>
                    <a:pt x="2972" y="10946"/>
                  </a:lnTo>
                  <a:lnTo>
                    <a:pt x="2972" y="737"/>
                  </a:lnTo>
                  <a:lnTo>
                    <a:pt x="2972" y="585"/>
                  </a:lnTo>
                  <a:lnTo>
                    <a:pt x="2921" y="458"/>
                  </a:lnTo>
                  <a:lnTo>
                    <a:pt x="2845" y="331"/>
                  </a:lnTo>
                  <a:lnTo>
                    <a:pt x="2769" y="204"/>
                  </a:lnTo>
                  <a:lnTo>
                    <a:pt x="2667" y="128"/>
                  </a:lnTo>
                  <a:lnTo>
                    <a:pt x="2540" y="52"/>
                  </a:lnTo>
                  <a:lnTo>
                    <a:pt x="2388" y="26"/>
                  </a:lnTo>
                  <a:lnTo>
                    <a:pt x="2235" y="1"/>
                  </a:lnTo>
                  <a:close/>
                </a:path>
              </a:pathLst>
            </a:custGeom>
            <a:solidFill>
              <a:srgbClr val="DDC4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2" name="Google Shape;1472;p33"/>
            <p:cNvSpPr/>
            <p:nvPr/>
          </p:nvSpPr>
          <p:spPr>
            <a:xfrm flipH="1">
              <a:off x="-1310122" y="1307089"/>
              <a:ext cx="87124" cy="311215"/>
            </a:xfrm>
            <a:custGeom>
              <a:rect b="b" l="l" r="r" t="t"/>
              <a:pathLst>
                <a:path extrusionOk="0" h="15060" w="4216">
                  <a:moveTo>
                    <a:pt x="1067" y="0"/>
                  </a:moveTo>
                  <a:lnTo>
                    <a:pt x="838" y="26"/>
                  </a:lnTo>
                  <a:lnTo>
                    <a:pt x="635" y="77"/>
                  </a:lnTo>
                  <a:lnTo>
                    <a:pt x="457" y="178"/>
                  </a:lnTo>
                  <a:lnTo>
                    <a:pt x="305" y="280"/>
                  </a:lnTo>
                  <a:lnTo>
                    <a:pt x="178" y="432"/>
                  </a:lnTo>
                  <a:lnTo>
                    <a:pt x="102" y="585"/>
                  </a:lnTo>
                  <a:lnTo>
                    <a:pt x="26" y="762"/>
                  </a:lnTo>
                  <a:lnTo>
                    <a:pt x="0" y="965"/>
                  </a:lnTo>
                  <a:lnTo>
                    <a:pt x="0" y="14119"/>
                  </a:lnTo>
                  <a:lnTo>
                    <a:pt x="26" y="14323"/>
                  </a:lnTo>
                  <a:lnTo>
                    <a:pt x="102" y="14500"/>
                  </a:lnTo>
                  <a:lnTo>
                    <a:pt x="178" y="14653"/>
                  </a:lnTo>
                  <a:lnTo>
                    <a:pt x="305" y="14805"/>
                  </a:lnTo>
                  <a:lnTo>
                    <a:pt x="457" y="14907"/>
                  </a:lnTo>
                  <a:lnTo>
                    <a:pt x="635" y="15008"/>
                  </a:lnTo>
                  <a:lnTo>
                    <a:pt x="838" y="15059"/>
                  </a:lnTo>
                  <a:lnTo>
                    <a:pt x="3378" y="15059"/>
                  </a:lnTo>
                  <a:lnTo>
                    <a:pt x="3581" y="15008"/>
                  </a:lnTo>
                  <a:lnTo>
                    <a:pt x="3758" y="14907"/>
                  </a:lnTo>
                  <a:lnTo>
                    <a:pt x="3911" y="14805"/>
                  </a:lnTo>
                  <a:lnTo>
                    <a:pt x="4038" y="14653"/>
                  </a:lnTo>
                  <a:lnTo>
                    <a:pt x="4139" y="14500"/>
                  </a:lnTo>
                  <a:lnTo>
                    <a:pt x="4190" y="14323"/>
                  </a:lnTo>
                  <a:lnTo>
                    <a:pt x="4216" y="14119"/>
                  </a:lnTo>
                  <a:lnTo>
                    <a:pt x="4216" y="965"/>
                  </a:lnTo>
                  <a:lnTo>
                    <a:pt x="4190" y="762"/>
                  </a:lnTo>
                  <a:lnTo>
                    <a:pt x="4139" y="585"/>
                  </a:lnTo>
                  <a:lnTo>
                    <a:pt x="4038" y="432"/>
                  </a:lnTo>
                  <a:lnTo>
                    <a:pt x="3911" y="280"/>
                  </a:lnTo>
                  <a:lnTo>
                    <a:pt x="3758" y="178"/>
                  </a:lnTo>
                  <a:lnTo>
                    <a:pt x="3581" y="77"/>
                  </a:lnTo>
                  <a:lnTo>
                    <a:pt x="3378" y="26"/>
                  </a:lnTo>
                  <a:lnTo>
                    <a:pt x="3149" y="0"/>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1473" name="Google Shape;1473;p33"/>
          <p:cNvPicPr preferRelativeResize="0"/>
          <p:nvPr/>
        </p:nvPicPr>
        <p:blipFill rotWithShape="1">
          <a:blip r:embed="rId3">
            <a:alphaModFix/>
          </a:blip>
          <a:srcRect b="0" l="0" r="0" t="0"/>
          <a:stretch/>
        </p:blipFill>
        <p:spPr>
          <a:xfrm>
            <a:off x="293488" y="3223691"/>
            <a:ext cx="2186940" cy="1394051"/>
          </a:xfrm>
          <a:prstGeom prst="rect">
            <a:avLst/>
          </a:prstGeom>
          <a:noFill/>
          <a:ln>
            <a:noFill/>
          </a:ln>
        </p:spPr>
      </p:pic>
      <p:pic>
        <p:nvPicPr>
          <p:cNvPr id="1474" name="Google Shape;1474;p33"/>
          <p:cNvPicPr preferRelativeResize="0"/>
          <p:nvPr/>
        </p:nvPicPr>
        <p:blipFill rotWithShape="1">
          <a:blip r:embed="rId4">
            <a:alphaModFix/>
          </a:blip>
          <a:srcRect b="0" l="0" r="0" t="0"/>
          <a:stretch/>
        </p:blipFill>
        <p:spPr>
          <a:xfrm>
            <a:off x="2556373" y="3223691"/>
            <a:ext cx="2101841" cy="1394051"/>
          </a:xfrm>
          <a:prstGeom prst="rect">
            <a:avLst/>
          </a:prstGeom>
          <a:noFill/>
          <a:ln>
            <a:noFill/>
          </a:ln>
        </p:spPr>
      </p:pic>
      <p:pic>
        <p:nvPicPr>
          <p:cNvPr id="1475" name="Google Shape;1475;p33"/>
          <p:cNvPicPr preferRelativeResize="0"/>
          <p:nvPr/>
        </p:nvPicPr>
        <p:blipFill rotWithShape="1">
          <a:blip r:embed="rId5">
            <a:alphaModFix/>
          </a:blip>
          <a:srcRect b="0" l="0" r="0" t="0"/>
          <a:stretch/>
        </p:blipFill>
        <p:spPr>
          <a:xfrm>
            <a:off x="4734159" y="3223691"/>
            <a:ext cx="2026745" cy="1394051"/>
          </a:xfrm>
          <a:prstGeom prst="rect">
            <a:avLst/>
          </a:prstGeom>
          <a:noFill/>
          <a:ln>
            <a:noFill/>
          </a:ln>
        </p:spPr>
      </p:pic>
      <p:pic>
        <p:nvPicPr>
          <p:cNvPr id="1476" name="Google Shape;1476;p33"/>
          <p:cNvPicPr preferRelativeResize="0"/>
          <p:nvPr/>
        </p:nvPicPr>
        <p:blipFill rotWithShape="1">
          <a:blip r:embed="rId6">
            <a:alphaModFix/>
          </a:blip>
          <a:srcRect b="0" l="0" r="0" t="0"/>
          <a:stretch/>
        </p:blipFill>
        <p:spPr>
          <a:xfrm>
            <a:off x="6836849" y="3223690"/>
            <a:ext cx="2099055" cy="139405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0" name="Shape 1480"/>
        <p:cNvGrpSpPr/>
        <p:nvPr/>
      </p:nvGrpSpPr>
      <p:grpSpPr>
        <a:xfrm>
          <a:off x="0" y="0"/>
          <a:ext cx="0" cy="0"/>
          <a:chOff x="0" y="0"/>
          <a:chExt cx="0" cy="0"/>
        </a:xfrm>
      </p:grpSpPr>
      <p:sp>
        <p:nvSpPr>
          <p:cNvPr id="1481" name="Google Shape;1481;p34"/>
          <p:cNvSpPr txBox="1"/>
          <p:nvPr>
            <p:ph type="title"/>
          </p:nvPr>
        </p:nvSpPr>
        <p:spPr>
          <a:xfrm>
            <a:off x="457200" y="195575"/>
            <a:ext cx="8229600" cy="3714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b="1" lang="en-US">
                <a:solidFill>
                  <a:srgbClr val="327176"/>
                </a:solidFill>
              </a:rPr>
              <a:t>Decree No. 58/2025/NĐ-CP</a:t>
            </a:r>
            <a:endParaRPr>
              <a:solidFill>
                <a:srgbClr val="327176"/>
              </a:solidFill>
            </a:endParaRPr>
          </a:p>
        </p:txBody>
      </p:sp>
      <p:sp>
        <p:nvSpPr>
          <p:cNvPr id="1482" name="Google Shape;1482;p34"/>
          <p:cNvSpPr txBox="1"/>
          <p:nvPr/>
        </p:nvSpPr>
        <p:spPr>
          <a:xfrm>
            <a:off x="180974" y="691118"/>
            <a:ext cx="7451725"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1400" u="none" cap="none" strike="noStrike">
                <a:solidFill>
                  <a:srgbClr val="000000"/>
                </a:solidFill>
                <a:latin typeface="Arial"/>
                <a:ea typeface="Arial"/>
                <a:cs typeface="Arial"/>
                <a:sym typeface="Arial"/>
              </a:rPr>
              <a:t>On the Development of Renewable and New Energy Power (Issued March 3, 2025)</a:t>
            </a:r>
            <a:br>
              <a:rPr b="1" i="0" lang="en-U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1483" name="Google Shape;1483;p34"/>
          <p:cNvSpPr txBox="1"/>
          <p:nvPr/>
        </p:nvSpPr>
        <p:spPr>
          <a:xfrm>
            <a:off x="319087" y="1017554"/>
            <a:ext cx="8505826" cy="393037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1. Incentives for Power Storage Systems</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Renewable power projects with energy storage systems connected to the national grid are </a:t>
            </a:r>
            <a:r>
              <a:rPr b="1" i="0" lang="en-US" sz="1400" u="none" cap="none" strike="noStrike">
                <a:solidFill>
                  <a:srgbClr val="000000"/>
                </a:solidFill>
                <a:latin typeface="Arial"/>
                <a:ea typeface="Arial"/>
                <a:cs typeface="Arial"/>
                <a:sym typeface="Arial"/>
              </a:rPr>
              <a:t>prioritized for dispatch during peak hours</a:t>
            </a:r>
            <a:r>
              <a:rPr b="0" i="0" lang="en-US" sz="1400" u="none" cap="none" strike="noStrike">
                <a:solidFill>
                  <a:srgbClr val="000000"/>
                </a:solidFill>
                <a:latin typeface="Arial"/>
                <a:ea typeface="Arial"/>
                <a:cs typeface="Arial"/>
                <a:sym typeface="Arial"/>
              </a:rPr>
              <a:t>.</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Not applicable to self-produced and self-consumed electricity.</a:t>
            </a:r>
            <a:endParaRPr/>
          </a:p>
          <a:p>
            <a:pPr indent="0" lvl="0" marL="0" marR="0" rtl="0" algn="l">
              <a:lnSpc>
                <a:spcPct val="15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2. Support for R&amp;D in technology</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Encourages </a:t>
            </a:r>
            <a:r>
              <a:rPr b="1" i="0" lang="en-US" sz="1400" u="none" cap="none" strike="noStrike">
                <a:solidFill>
                  <a:srgbClr val="000000"/>
                </a:solidFill>
                <a:latin typeface="Arial"/>
                <a:ea typeface="Arial"/>
                <a:cs typeface="Arial"/>
                <a:sym typeface="Arial"/>
              </a:rPr>
              <a:t>research and development in wind and solar power</a:t>
            </a:r>
            <a:r>
              <a:rPr b="0" i="0" lang="en-US" sz="1400" u="none" cap="none" strike="noStrike">
                <a:solidFill>
                  <a:srgbClr val="000000"/>
                </a:solidFill>
                <a:latin typeface="Arial"/>
                <a:ea typeface="Arial"/>
                <a:cs typeface="Arial"/>
                <a:sym typeface="Arial"/>
              </a:rPr>
              <a:t> technologies in Vietnam.</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The State prioritizes the development of:</a:t>
            </a:r>
            <a:endParaRPr/>
          </a:p>
          <a:p>
            <a:pPr indent="-285750" lvl="1" marL="742950" marR="0" rtl="0" algn="l">
              <a:lnSpc>
                <a:spcPct val="150000"/>
              </a:lnSpc>
              <a:spcBef>
                <a:spcPts val="0"/>
              </a:spcBef>
              <a:spcAft>
                <a:spcPts val="0"/>
              </a:spcAft>
              <a:buClr>
                <a:srgbClr val="000000"/>
              </a:buClr>
              <a:buSzPts val="1400"/>
              <a:buFont typeface="Arial"/>
              <a:buChar char="•"/>
            </a:pPr>
            <a:r>
              <a:rPr b="1" i="0" lang="en-US" sz="1400" u="none" cap="none" strike="noStrike">
                <a:solidFill>
                  <a:srgbClr val="000000"/>
                </a:solidFill>
                <a:latin typeface="Arial"/>
                <a:ea typeface="Arial"/>
                <a:cs typeface="Arial"/>
                <a:sym typeface="Arial"/>
              </a:rPr>
              <a:t>Solar panels</a:t>
            </a:r>
            <a:r>
              <a:rPr b="0" i="0" lang="en-US" sz="1400" u="none" cap="none" strike="noStrike">
                <a:solidFill>
                  <a:srgbClr val="000000"/>
                </a:solidFill>
                <a:latin typeface="Arial"/>
                <a:ea typeface="Arial"/>
                <a:cs typeface="Arial"/>
                <a:sym typeface="Arial"/>
              </a:rPr>
              <a:t>,</a:t>
            </a:r>
            <a:endParaRPr/>
          </a:p>
          <a:p>
            <a:pPr indent="-285750" lvl="1" marL="742950" marR="0" rtl="0" algn="l">
              <a:lnSpc>
                <a:spcPct val="150000"/>
              </a:lnSpc>
              <a:spcBef>
                <a:spcPts val="0"/>
              </a:spcBef>
              <a:spcAft>
                <a:spcPts val="0"/>
              </a:spcAft>
              <a:buClr>
                <a:srgbClr val="000000"/>
              </a:buClr>
              <a:buSzPts val="1400"/>
              <a:buFont typeface="Arial"/>
              <a:buChar char="•"/>
            </a:pPr>
            <a:r>
              <a:rPr b="1" i="0" lang="en-US" sz="1400" u="none" cap="none" strike="noStrike">
                <a:solidFill>
                  <a:srgbClr val="000000"/>
                </a:solidFill>
                <a:latin typeface="Arial"/>
                <a:ea typeface="Arial"/>
                <a:cs typeface="Arial"/>
                <a:sym typeface="Arial"/>
              </a:rPr>
              <a:t>Wind turbines</a:t>
            </a:r>
            <a:r>
              <a:rPr b="0" i="0" lang="en-US" sz="1400" u="none" cap="none" strike="noStrike">
                <a:solidFill>
                  <a:srgbClr val="000000"/>
                </a:solidFill>
                <a:latin typeface="Arial"/>
                <a:ea typeface="Arial"/>
                <a:cs typeface="Arial"/>
                <a:sym typeface="Arial"/>
              </a:rPr>
              <a:t>,</a:t>
            </a:r>
            <a:endParaRPr/>
          </a:p>
          <a:p>
            <a:pPr indent="-285750" lvl="1" marL="742950" marR="0" rtl="0" algn="l">
              <a:lnSpc>
                <a:spcPct val="150000"/>
              </a:lnSpc>
              <a:spcBef>
                <a:spcPts val="0"/>
              </a:spcBef>
              <a:spcAft>
                <a:spcPts val="0"/>
              </a:spcAft>
              <a:buClr>
                <a:srgbClr val="000000"/>
              </a:buClr>
              <a:buSzPts val="1400"/>
              <a:buFont typeface="Arial"/>
              <a:buChar char="•"/>
            </a:pPr>
            <a:r>
              <a:rPr b="1" i="0" lang="en-US" sz="1400" u="none" cap="none" strike="noStrike">
                <a:solidFill>
                  <a:srgbClr val="000000"/>
                </a:solidFill>
                <a:latin typeface="Arial"/>
                <a:ea typeface="Arial"/>
                <a:cs typeface="Arial"/>
                <a:sym typeface="Arial"/>
              </a:rPr>
              <a:t>Electricity conversion equipment</a:t>
            </a:r>
            <a:r>
              <a:rPr b="0" i="0" lang="en-US" sz="1400" u="none" cap="none" strike="noStrike">
                <a:solidFill>
                  <a:srgbClr val="000000"/>
                </a:solidFill>
                <a:latin typeface="Arial"/>
                <a:ea typeface="Arial"/>
                <a:cs typeface="Arial"/>
                <a:sym typeface="Arial"/>
              </a:rPr>
              <a:t>.</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Other support policies as per current legal regulations.</a:t>
            </a:r>
            <a:endParaRPr/>
          </a:p>
          <a:p>
            <a:pPr indent="0" lvl="0" marL="0" marR="0" rtl="0" algn="l">
              <a:lnSpc>
                <a:spcPct val="15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7" name="Shape 1487"/>
        <p:cNvGrpSpPr/>
        <p:nvPr/>
      </p:nvGrpSpPr>
      <p:grpSpPr>
        <a:xfrm>
          <a:off x="0" y="0"/>
          <a:ext cx="0" cy="0"/>
          <a:chOff x="0" y="0"/>
          <a:chExt cx="0" cy="0"/>
        </a:xfrm>
      </p:grpSpPr>
      <p:sp>
        <p:nvSpPr>
          <p:cNvPr id="1488" name="Google Shape;1488;p35"/>
          <p:cNvSpPr txBox="1"/>
          <p:nvPr>
            <p:ph type="title"/>
          </p:nvPr>
        </p:nvSpPr>
        <p:spPr>
          <a:xfrm>
            <a:off x="457200" y="195575"/>
            <a:ext cx="8229600" cy="3714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b="1" lang="en-US">
                <a:solidFill>
                  <a:srgbClr val="327176"/>
                </a:solidFill>
              </a:rPr>
              <a:t>Decree No. 58/2025/NĐ-CP</a:t>
            </a:r>
            <a:endParaRPr>
              <a:solidFill>
                <a:srgbClr val="327176"/>
              </a:solidFill>
            </a:endParaRPr>
          </a:p>
        </p:txBody>
      </p:sp>
      <p:sp>
        <p:nvSpPr>
          <p:cNvPr id="1489" name="Google Shape;1489;p35"/>
          <p:cNvSpPr txBox="1"/>
          <p:nvPr/>
        </p:nvSpPr>
        <p:spPr>
          <a:xfrm>
            <a:off x="180974" y="691118"/>
            <a:ext cx="7451725"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1400" u="none" cap="none" strike="noStrike">
                <a:solidFill>
                  <a:srgbClr val="000000"/>
                </a:solidFill>
                <a:latin typeface="Arial"/>
                <a:ea typeface="Arial"/>
                <a:cs typeface="Arial"/>
                <a:sym typeface="Arial"/>
              </a:rPr>
              <a:t>On the Development of Renewable and New Energy Power (Issued March 3, 2025)</a:t>
            </a:r>
            <a:br>
              <a:rPr b="1" i="0" lang="en-U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1490" name="Google Shape;1490;p35"/>
          <p:cNvSpPr txBox="1"/>
          <p:nvPr/>
        </p:nvSpPr>
        <p:spPr>
          <a:xfrm>
            <a:off x="457200" y="1074638"/>
            <a:ext cx="8229600" cy="360720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3. Promoting rooftop solar power</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Management units of industrial parks, clusters, export zones, hi-tech parks, and economic zones are responsible for:</a:t>
            </a:r>
            <a:endParaRPr/>
          </a:p>
          <a:p>
            <a:pPr indent="-285750" lvl="1" marL="742950" marR="0" rtl="0" algn="l">
              <a:lnSpc>
                <a:spcPct val="150000"/>
              </a:lnSpc>
              <a:spcBef>
                <a:spcPts val="0"/>
              </a:spcBef>
              <a:spcAft>
                <a:spcPts val="0"/>
              </a:spcAft>
              <a:buClr>
                <a:srgbClr val="000000"/>
              </a:buClr>
              <a:buSzPts val="1400"/>
              <a:buFont typeface="Arial"/>
              <a:buChar char="•"/>
            </a:pPr>
            <a:r>
              <a:rPr b="0" i="0" lang="en-US" sz="1400" u="none" cap="none" strike="noStrike">
                <a:solidFill>
                  <a:srgbClr val="000000"/>
                </a:solidFill>
                <a:latin typeface="Arial"/>
                <a:ea typeface="Arial"/>
                <a:cs typeface="Arial"/>
                <a:sym typeface="Arial"/>
              </a:rPr>
              <a:t>Coordinating with the electricity sector for safe and stable operation.</a:t>
            </a:r>
            <a:endParaRPr/>
          </a:p>
          <a:p>
            <a:pPr indent="-285750" lvl="1" marL="742950" marR="0" rtl="0" algn="l">
              <a:lnSpc>
                <a:spcPct val="150000"/>
              </a:lnSpc>
              <a:spcBef>
                <a:spcPts val="0"/>
              </a:spcBef>
              <a:spcAft>
                <a:spcPts val="0"/>
              </a:spcAft>
              <a:buClr>
                <a:srgbClr val="000000"/>
              </a:buClr>
              <a:buSzPts val="1400"/>
              <a:buFont typeface="Arial"/>
              <a:buChar char="•"/>
            </a:pPr>
            <a:r>
              <a:rPr b="0" i="0" lang="en-US" sz="1400" u="none" cap="none" strike="noStrike">
                <a:solidFill>
                  <a:srgbClr val="000000"/>
                </a:solidFill>
                <a:latin typeface="Arial"/>
                <a:ea typeface="Arial"/>
                <a:cs typeface="Arial"/>
                <a:sym typeface="Arial"/>
              </a:rPr>
              <a:t>Guiding enterprises in completing legal procedures.</a:t>
            </a:r>
            <a:endParaRPr/>
          </a:p>
          <a:p>
            <a:pPr indent="0" lvl="0" marL="0" marR="0" rtl="0" algn="l">
              <a:lnSpc>
                <a:spcPct val="15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4. Transitional provisions</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Systems installed </a:t>
            </a:r>
            <a:r>
              <a:rPr b="1" i="0" lang="en-US" sz="1400" u="none" cap="none" strike="noStrike">
                <a:solidFill>
                  <a:srgbClr val="000000"/>
                </a:solidFill>
                <a:latin typeface="Arial"/>
                <a:ea typeface="Arial"/>
                <a:cs typeface="Arial"/>
                <a:sym typeface="Arial"/>
              </a:rPr>
              <a:t>before Jan 1, 2021</a:t>
            </a:r>
            <a:r>
              <a:rPr b="0" i="0" lang="en-US" sz="1400" u="none" cap="none" strike="noStrike">
                <a:solidFill>
                  <a:srgbClr val="000000"/>
                </a:solidFill>
                <a:latin typeface="Arial"/>
                <a:ea typeface="Arial"/>
                <a:cs typeface="Arial"/>
                <a:sym typeface="Arial"/>
              </a:rPr>
              <a:t>: </a:t>
            </a:r>
            <a:r>
              <a:rPr b="1" i="0" lang="en-US" sz="1400" u="none" cap="none" strike="noStrike">
                <a:solidFill>
                  <a:srgbClr val="000000"/>
                </a:solidFill>
                <a:latin typeface="Arial"/>
                <a:ea typeface="Arial"/>
                <a:cs typeface="Arial"/>
                <a:sym typeface="Arial"/>
              </a:rPr>
              <a:t>Not allowed to expand capacity</a:t>
            </a:r>
            <a:r>
              <a:rPr b="0" i="0" lang="en-US" sz="1400" u="none" cap="none" strike="noStrike">
                <a:solidFill>
                  <a:srgbClr val="000000"/>
                </a:solidFill>
                <a:latin typeface="Arial"/>
                <a:ea typeface="Arial"/>
                <a:cs typeface="Arial"/>
                <a:sym typeface="Arial"/>
              </a:rPr>
              <a:t> without an additional agreement.</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Systems installed </a:t>
            </a:r>
            <a:r>
              <a:rPr b="1" i="0" lang="en-US" sz="1400" u="none" cap="none" strike="noStrike">
                <a:solidFill>
                  <a:srgbClr val="000000"/>
                </a:solidFill>
                <a:latin typeface="Arial"/>
                <a:ea typeface="Arial"/>
                <a:cs typeface="Arial"/>
                <a:sym typeface="Arial"/>
              </a:rPr>
              <a:t>between Jan 1, 2021 and the effective date</a:t>
            </a:r>
            <a:r>
              <a:rPr b="0" i="0" lang="en-US" sz="1400" u="none" cap="none" strike="noStrike">
                <a:solidFill>
                  <a:srgbClr val="000000"/>
                </a:solidFill>
                <a:latin typeface="Arial"/>
                <a:ea typeface="Arial"/>
                <a:cs typeface="Arial"/>
                <a:sym typeface="Arial"/>
              </a:rPr>
              <a:t>: Must comply with the new decree if procedures under Decree 135/2024/NĐ-CP were not completed.</a:t>
            </a:r>
            <a:endParaRPr/>
          </a:p>
          <a:p>
            <a:pPr indent="-285750" lvl="0" marL="285750" marR="0" rtl="0" algn="l">
              <a:lnSpc>
                <a:spcPct val="150000"/>
              </a:lnSpc>
              <a:spcBef>
                <a:spcPts val="0"/>
              </a:spcBef>
              <a:spcAft>
                <a:spcPts val="0"/>
              </a:spcAft>
              <a:buClr>
                <a:srgbClr val="000000"/>
              </a:buClr>
              <a:buSzPts val="1400"/>
              <a:buFont typeface="Noto Sans Symbols"/>
              <a:buChar char="⮚"/>
            </a:pPr>
            <a:r>
              <a:rPr b="1" i="0" lang="en-US" sz="1400" u="none" cap="none" strike="noStrike">
                <a:solidFill>
                  <a:srgbClr val="000000"/>
                </a:solidFill>
                <a:latin typeface="Arial"/>
                <a:ea typeface="Arial"/>
                <a:cs typeface="Arial"/>
                <a:sym typeface="Arial"/>
              </a:rPr>
              <a:t>Pending applications</a:t>
            </a:r>
            <a:r>
              <a:rPr b="0" i="0" lang="en-US" sz="1400" u="none" cap="none" strike="noStrike">
                <a:solidFill>
                  <a:srgbClr val="000000"/>
                </a:solidFill>
                <a:latin typeface="Arial"/>
                <a:ea typeface="Arial"/>
                <a:cs typeface="Arial"/>
                <a:sym typeface="Arial"/>
              </a:rPr>
              <a:t> may continue under current regulations.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4" name="Shape 1494"/>
        <p:cNvGrpSpPr/>
        <p:nvPr/>
      </p:nvGrpSpPr>
      <p:grpSpPr>
        <a:xfrm>
          <a:off x="0" y="0"/>
          <a:ext cx="0" cy="0"/>
          <a:chOff x="0" y="0"/>
          <a:chExt cx="0" cy="0"/>
        </a:xfrm>
      </p:grpSpPr>
      <p:sp>
        <p:nvSpPr>
          <p:cNvPr id="1495" name="Google Shape;1495;p36"/>
          <p:cNvSpPr txBox="1"/>
          <p:nvPr>
            <p:ph type="title"/>
          </p:nvPr>
        </p:nvSpPr>
        <p:spPr>
          <a:xfrm>
            <a:off x="457200" y="195575"/>
            <a:ext cx="8229600" cy="371400"/>
          </a:xfrm>
          <a:prstGeom prst="rect">
            <a:avLst/>
          </a:prstGeom>
          <a:noFill/>
          <a:ln>
            <a:noFill/>
          </a:ln>
        </p:spPr>
        <p:txBody>
          <a:bodyPr anchorCtr="0" anchor="ctr"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b="1" lang="en-US">
                <a:solidFill>
                  <a:srgbClr val="327176"/>
                </a:solidFill>
              </a:rPr>
              <a:t>Decree No. 58/2025/NĐ-CP</a:t>
            </a:r>
            <a:endParaRPr>
              <a:solidFill>
                <a:srgbClr val="327176"/>
              </a:solidFill>
            </a:endParaRPr>
          </a:p>
        </p:txBody>
      </p:sp>
      <p:sp>
        <p:nvSpPr>
          <p:cNvPr id="1496" name="Google Shape;1496;p36"/>
          <p:cNvSpPr txBox="1"/>
          <p:nvPr/>
        </p:nvSpPr>
        <p:spPr>
          <a:xfrm>
            <a:off x="330200" y="815261"/>
            <a:ext cx="7451725"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1400" u="none" cap="none" strike="noStrike">
                <a:solidFill>
                  <a:srgbClr val="000000"/>
                </a:solidFill>
                <a:latin typeface="Arial"/>
                <a:ea typeface="Arial"/>
                <a:cs typeface="Arial"/>
                <a:sym typeface="Arial"/>
              </a:rPr>
              <a:t>On the Development of Renewable and New Energy Power (Issued March 3, 2025)</a:t>
            </a:r>
            <a:br>
              <a:rPr b="1" i="0" lang="en-U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1497" name="Google Shape;1497;p36"/>
          <p:cNvSpPr txBox="1"/>
          <p:nvPr/>
        </p:nvSpPr>
        <p:spPr>
          <a:xfrm>
            <a:off x="330200" y="1338481"/>
            <a:ext cx="8229600" cy="231454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5. Entry into force &amp; replacements</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Effective </a:t>
            </a:r>
            <a:r>
              <a:rPr b="1" i="0" lang="en-US" sz="1400" u="none" cap="none" strike="noStrike">
                <a:solidFill>
                  <a:srgbClr val="000000"/>
                </a:solidFill>
                <a:latin typeface="Arial"/>
                <a:ea typeface="Arial"/>
                <a:cs typeface="Arial"/>
                <a:sym typeface="Arial"/>
              </a:rPr>
              <a:t>immediately upon issuance</a:t>
            </a:r>
            <a:r>
              <a:rPr b="0" i="0" lang="en-US" sz="1400" u="none" cap="none" strike="noStrike">
                <a:solidFill>
                  <a:srgbClr val="000000"/>
                </a:solidFill>
                <a:latin typeface="Arial"/>
                <a:ea typeface="Arial"/>
                <a:cs typeface="Arial"/>
                <a:sym typeface="Arial"/>
              </a:rPr>
              <a:t>.</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Replaces relevant provisions in </a:t>
            </a:r>
            <a:r>
              <a:rPr b="1" i="0" lang="en-US" sz="1400" u="none" cap="none" strike="noStrike">
                <a:solidFill>
                  <a:srgbClr val="000000"/>
                </a:solidFill>
                <a:latin typeface="Arial"/>
                <a:ea typeface="Arial"/>
                <a:cs typeface="Arial"/>
                <a:sym typeface="Arial"/>
              </a:rPr>
              <a:t>Decree 135/2024/NĐ-CP</a:t>
            </a:r>
            <a:r>
              <a:rPr b="0" i="0" lang="en-US" sz="1400" u="none" cap="none" strike="noStrike">
                <a:solidFill>
                  <a:srgbClr val="000000"/>
                </a:solidFill>
                <a:latin typeface="Arial"/>
                <a:ea typeface="Arial"/>
                <a:cs typeface="Arial"/>
                <a:sym typeface="Arial"/>
              </a:rPr>
              <a:t> on rooftop solar power incentives.</a:t>
            </a:r>
            <a:endParaRPr b="1"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400"/>
              <a:buFont typeface="Arial"/>
              <a:buNone/>
            </a:pPr>
            <a:r>
              <a:rPr b="1" i="0" lang="en-US" sz="1400" u="none" cap="none" strike="noStrike">
                <a:solidFill>
                  <a:srgbClr val="000000"/>
                </a:solidFill>
                <a:latin typeface="Arial"/>
                <a:ea typeface="Arial"/>
                <a:cs typeface="Arial"/>
                <a:sym typeface="Arial"/>
              </a:rPr>
              <a:t>Implications for Enterprises</a:t>
            </a:r>
            <a:endParaRPr/>
          </a:p>
          <a:p>
            <a:pPr indent="-285750" lvl="0" marL="285750" marR="0" rtl="0" algn="l">
              <a:lnSpc>
                <a:spcPct val="150000"/>
              </a:lnSpc>
              <a:spcBef>
                <a:spcPts val="0"/>
              </a:spcBef>
              <a:spcAft>
                <a:spcPts val="0"/>
              </a:spcAft>
              <a:buClr>
                <a:srgbClr val="000000"/>
              </a:buClr>
              <a:buSzPts val="1400"/>
              <a:buFont typeface="Noto Sans Symbols"/>
              <a:buChar char="⮚"/>
            </a:pPr>
            <a:r>
              <a:rPr b="1" i="0" lang="en-US" sz="1400" u="none" cap="none" strike="noStrike">
                <a:solidFill>
                  <a:srgbClr val="000000"/>
                </a:solidFill>
                <a:latin typeface="Arial"/>
                <a:ea typeface="Arial"/>
                <a:cs typeface="Arial"/>
                <a:sym typeface="Arial"/>
              </a:rPr>
              <a:t>Strong motivation</a:t>
            </a:r>
            <a:r>
              <a:rPr b="0" i="0" lang="en-US" sz="1400" u="none" cap="none" strike="noStrike">
                <a:solidFill>
                  <a:srgbClr val="000000"/>
                </a:solidFill>
                <a:latin typeface="Arial"/>
                <a:ea typeface="Arial"/>
                <a:cs typeface="Arial"/>
                <a:sym typeface="Arial"/>
              </a:rPr>
              <a:t> for households and businesses to invest in rooftop solar.</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Helps </a:t>
            </a:r>
            <a:r>
              <a:rPr b="1" i="0" lang="en-US" sz="1400" u="none" cap="none" strike="noStrike">
                <a:solidFill>
                  <a:srgbClr val="000000"/>
                </a:solidFill>
                <a:latin typeface="Arial"/>
                <a:ea typeface="Arial"/>
                <a:cs typeface="Arial"/>
                <a:sym typeface="Arial"/>
              </a:rPr>
              <a:t>reduce energy costs</a:t>
            </a:r>
            <a:r>
              <a:rPr b="0" i="0" lang="en-US" sz="1400" u="none" cap="none" strike="noStrike">
                <a:solidFill>
                  <a:srgbClr val="000000"/>
                </a:solidFill>
                <a:latin typeface="Arial"/>
                <a:ea typeface="Arial"/>
                <a:cs typeface="Arial"/>
                <a:sym typeface="Arial"/>
              </a:rPr>
              <a:t> and optimize operations.</a:t>
            </a:r>
            <a:endParaRPr/>
          </a:p>
          <a:p>
            <a:pPr indent="-285750" lvl="0" marL="285750" marR="0" rtl="0" algn="l">
              <a:lnSpc>
                <a:spcPct val="150000"/>
              </a:lnSpc>
              <a:spcBef>
                <a:spcPts val="0"/>
              </a:spcBef>
              <a:spcAft>
                <a:spcPts val="0"/>
              </a:spcAft>
              <a:buClr>
                <a:srgbClr val="000000"/>
              </a:buClr>
              <a:buSzPts val="1400"/>
              <a:buFont typeface="Noto Sans Symbols"/>
              <a:buChar char="⮚"/>
            </a:pPr>
            <a:r>
              <a:rPr b="0" i="0" lang="en-US" sz="1400" u="none" cap="none" strike="noStrike">
                <a:solidFill>
                  <a:srgbClr val="000000"/>
                </a:solidFill>
                <a:latin typeface="Arial"/>
                <a:ea typeface="Arial"/>
                <a:cs typeface="Arial"/>
                <a:sym typeface="Arial"/>
              </a:rPr>
              <a:t>Supports Vietnam’s </a:t>
            </a:r>
            <a:r>
              <a:rPr b="1" i="0" lang="en-US" sz="1400" u="none" cap="none" strike="noStrike">
                <a:solidFill>
                  <a:srgbClr val="000000"/>
                </a:solidFill>
                <a:latin typeface="Arial"/>
                <a:ea typeface="Arial"/>
                <a:cs typeface="Arial"/>
                <a:sym typeface="Arial"/>
              </a:rPr>
              <a:t>Net Zero emissions commitment</a:t>
            </a:r>
            <a:r>
              <a:rPr b="0" i="0" lang="en-US" sz="1400" u="none" cap="none" strike="noStrike">
                <a:solidFill>
                  <a:srgbClr val="000000"/>
                </a:solidFill>
                <a:latin typeface="Arial"/>
                <a:ea typeface="Arial"/>
                <a:cs typeface="Arial"/>
                <a:sym typeface="Arial"/>
              </a:rPr>
              <a:t>.</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1" name="Shape 1501"/>
        <p:cNvGrpSpPr/>
        <p:nvPr/>
      </p:nvGrpSpPr>
      <p:grpSpPr>
        <a:xfrm>
          <a:off x="0" y="0"/>
          <a:ext cx="0" cy="0"/>
          <a:chOff x="0" y="0"/>
          <a:chExt cx="0" cy="0"/>
        </a:xfrm>
      </p:grpSpPr>
      <p:sp>
        <p:nvSpPr>
          <p:cNvPr id="1502" name="Google Shape;1502;p37"/>
          <p:cNvSpPr txBox="1"/>
          <p:nvPr/>
        </p:nvSpPr>
        <p:spPr>
          <a:xfrm>
            <a:off x="986790" y="219022"/>
            <a:ext cx="7258554"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327176"/>
                </a:solidFill>
                <a:latin typeface="Arial"/>
                <a:ea typeface="Arial"/>
                <a:cs typeface="Arial"/>
                <a:sym typeface="Arial"/>
              </a:rPr>
              <a:t>POWER GRID CONNECTION PROCEDURE (Decision 11&amp;13)</a:t>
            </a:r>
            <a:endParaRPr b="1" i="0" sz="1800" u="none" cap="none" strike="noStrike">
              <a:solidFill>
                <a:srgbClr val="327176"/>
              </a:solidFill>
              <a:latin typeface="Arial"/>
              <a:ea typeface="Arial"/>
              <a:cs typeface="Arial"/>
              <a:sym typeface="Arial"/>
            </a:endParaRPr>
          </a:p>
        </p:txBody>
      </p:sp>
      <p:pic>
        <p:nvPicPr>
          <p:cNvPr id="1503" name="Google Shape;1503;p37"/>
          <p:cNvPicPr preferRelativeResize="0"/>
          <p:nvPr/>
        </p:nvPicPr>
        <p:blipFill rotWithShape="1">
          <a:blip r:embed="rId3">
            <a:alphaModFix/>
          </a:blip>
          <a:srcRect b="0" l="0" r="0" t="0"/>
          <a:stretch/>
        </p:blipFill>
        <p:spPr>
          <a:xfrm>
            <a:off x="749147" y="596041"/>
            <a:ext cx="7733841" cy="399663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7" name="Shape 1507"/>
        <p:cNvGrpSpPr/>
        <p:nvPr/>
      </p:nvGrpSpPr>
      <p:grpSpPr>
        <a:xfrm>
          <a:off x="0" y="0"/>
          <a:ext cx="0" cy="0"/>
          <a:chOff x="0" y="0"/>
          <a:chExt cx="0" cy="0"/>
        </a:xfrm>
      </p:grpSpPr>
      <p:sp>
        <p:nvSpPr>
          <p:cNvPr id="1508" name="Google Shape;1508;p38"/>
          <p:cNvSpPr txBox="1"/>
          <p:nvPr>
            <p:ph type="title"/>
          </p:nvPr>
        </p:nvSpPr>
        <p:spPr>
          <a:xfrm>
            <a:off x="0" y="234687"/>
            <a:ext cx="914400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TYPES OF SOLAR POWER TECHNOLOGIES &amp; SYSTEM CONFIGURATIONS</a:t>
            </a:r>
            <a:endParaRPr/>
          </a:p>
        </p:txBody>
      </p:sp>
      <p:sp>
        <p:nvSpPr>
          <p:cNvPr id="1509" name="Google Shape;1509;p38"/>
          <p:cNvSpPr/>
          <p:nvPr/>
        </p:nvSpPr>
        <p:spPr>
          <a:xfrm>
            <a:off x="433054" y="606532"/>
            <a:ext cx="8081010" cy="430887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Three Main Types of Solar Power Technologies &amp; Configurations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327176"/>
                </a:solidFill>
                <a:latin typeface="Arial"/>
                <a:ea typeface="Arial"/>
                <a:cs typeface="Arial"/>
                <a:sym typeface="Arial"/>
              </a:rPr>
              <a:t>1. </a:t>
            </a:r>
            <a:r>
              <a:rPr b="1" i="0" lang="en-US" sz="1600" u="none" cap="none" strike="noStrike">
                <a:solidFill>
                  <a:srgbClr val="327176"/>
                </a:solidFill>
                <a:latin typeface="Arial"/>
                <a:ea typeface="Arial"/>
                <a:cs typeface="Arial"/>
                <a:sym typeface="Arial"/>
              </a:rPr>
              <a:t>Standalone Solar Power System (Stand-Alone)</a:t>
            </a:r>
            <a:endParaRPr b="0" i="0" sz="1600" u="none" cap="none" strike="noStrike">
              <a:solidFill>
                <a:srgbClr val="327176"/>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0" i="0" lang="en-US" sz="1400" u="none" cap="none" strike="noStrike">
                <a:solidFill>
                  <a:srgbClr val="000000"/>
                </a:solidFill>
                <a:latin typeface="Arial"/>
                <a:ea typeface="Arial"/>
                <a:cs typeface="Arial"/>
                <a:sym typeface="Arial"/>
              </a:rPr>
              <a:t>Application: Remote areas, islands, locations without electricity grids</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No connection to the power grid, uses battery storage system</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High investment cost, long payback period</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Maintenance costs required (battery replacement when lifespan ends)</a:t>
            </a:r>
            <a:endParaRPr/>
          </a:p>
          <a:p>
            <a:pPr indent="0" lvl="0" marL="0" marR="0" rtl="0" algn="l">
              <a:lnSpc>
                <a:spcPct val="100000"/>
              </a:lnSpc>
              <a:spcBef>
                <a:spcPts val="0"/>
              </a:spcBef>
              <a:spcAft>
                <a:spcPts val="0"/>
              </a:spcAft>
              <a:buNone/>
            </a:pPr>
            <a:r>
              <a:rPr b="0" i="0" lang="en-US" sz="1600" u="none" cap="none" strike="noStrike">
                <a:solidFill>
                  <a:srgbClr val="327176"/>
                </a:solidFill>
                <a:latin typeface="Arial"/>
                <a:ea typeface="Arial"/>
                <a:cs typeface="Arial"/>
                <a:sym typeface="Arial"/>
              </a:rPr>
              <a:t>2. </a:t>
            </a:r>
            <a:r>
              <a:rPr b="1" i="0" lang="en-US" sz="1600" u="none" cap="none" strike="noStrike">
                <a:solidFill>
                  <a:srgbClr val="327176"/>
                </a:solidFill>
                <a:latin typeface="Arial"/>
                <a:ea typeface="Arial"/>
                <a:cs typeface="Arial"/>
                <a:sym typeface="Arial"/>
              </a:rPr>
              <a:t>Grid-Tied Solar Power System (On-Grid)</a:t>
            </a:r>
            <a:endParaRPr b="0" i="0" sz="1600" u="none" cap="none" strike="noStrike">
              <a:solidFill>
                <a:srgbClr val="327176"/>
              </a:solidFill>
              <a:latin typeface="Arial"/>
              <a:ea typeface="Arial"/>
              <a:cs typeface="Arial"/>
              <a:sym typeface="Arial"/>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Application: Electricity consumers (especially industrial sectors)</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Connected and synchronized with the power grid, no battery storage system</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Not dependent on load demand</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Reasonable investment cost, acceptable payback period</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Scalable, allows capacity expansion, interaction with the grid, and surplus power sales </a:t>
            </a:r>
            <a:r>
              <a:rPr b="0" i="0" lang="en-US" sz="1600" u="none" cap="none" strike="noStrike">
                <a:solidFill>
                  <a:srgbClr val="000000"/>
                </a:solidFill>
                <a:latin typeface="Arial"/>
                <a:ea typeface="Arial"/>
                <a:cs typeface="Arial"/>
                <a:sym typeface="Arial"/>
              </a:rPr>
              <a:t>to EVN </a:t>
            </a:r>
            <a:r>
              <a:rPr b="0" i="0" lang="en-US" sz="1400" u="none" cap="none" strike="noStrike">
                <a:solidFill>
                  <a:srgbClr val="000000"/>
                </a:solidFill>
                <a:latin typeface="Arial"/>
                <a:ea typeface="Arial"/>
                <a:cs typeface="Arial"/>
                <a:sym typeface="Arial"/>
              </a:rPr>
              <a:t>(Vietnam Electricity)</a:t>
            </a:r>
            <a:endParaRPr/>
          </a:p>
          <a:p>
            <a:pPr indent="0" lvl="0" marL="0" marR="0" rtl="0" algn="l">
              <a:lnSpc>
                <a:spcPct val="100000"/>
              </a:lnSpc>
              <a:spcBef>
                <a:spcPts val="0"/>
              </a:spcBef>
              <a:spcAft>
                <a:spcPts val="0"/>
              </a:spcAft>
              <a:buNone/>
            </a:pPr>
            <a:r>
              <a:rPr b="0" i="0" lang="en-US" sz="1600" u="none" cap="none" strike="noStrike">
                <a:solidFill>
                  <a:srgbClr val="327176"/>
                </a:solidFill>
                <a:latin typeface="Arial"/>
                <a:ea typeface="Arial"/>
                <a:cs typeface="Arial"/>
                <a:sym typeface="Arial"/>
              </a:rPr>
              <a:t>3. </a:t>
            </a:r>
            <a:r>
              <a:rPr b="1" i="0" lang="en-US" sz="1600" u="none" cap="none" strike="noStrike">
                <a:solidFill>
                  <a:srgbClr val="327176"/>
                </a:solidFill>
                <a:latin typeface="Arial"/>
                <a:ea typeface="Arial"/>
                <a:cs typeface="Arial"/>
                <a:sym typeface="Arial"/>
              </a:rPr>
              <a:t>Hybrid Solar Power System</a:t>
            </a:r>
            <a:endParaRPr b="0" i="0" sz="1600" u="none" cap="none" strike="noStrike">
              <a:solidFill>
                <a:srgbClr val="327176"/>
              </a:solidFill>
              <a:latin typeface="Arial"/>
              <a:ea typeface="Arial"/>
              <a:cs typeface="Arial"/>
              <a:sym typeface="Arial"/>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Integrates multiple energy sources (wind, diesel generators, etc.)</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Flexible and diverse design, tailored to usage needs</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High investment cost, long payback period</a:t>
            </a:r>
            <a:endParaRPr/>
          </a:p>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Requires maintenance costs (if battery storage is included)</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3" name="Shape 1513"/>
        <p:cNvGrpSpPr/>
        <p:nvPr/>
      </p:nvGrpSpPr>
      <p:grpSpPr>
        <a:xfrm>
          <a:off x="0" y="0"/>
          <a:ext cx="0" cy="0"/>
          <a:chOff x="0" y="0"/>
          <a:chExt cx="0" cy="0"/>
        </a:xfrm>
      </p:grpSpPr>
      <p:sp>
        <p:nvSpPr>
          <p:cNvPr id="1514" name="Google Shape;1514;p39"/>
          <p:cNvSpPr txBox="1"/>
          <p:nvPr/>
        </p:nvSpPr>
        <p:spPr>
          <a:xfrm>
            <a:off x="2303814" y="190748"/>
            <a:ext cx="4730722"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327176"/>
                </a:solidFill>
                <a:latin typeface="Arial"/>
                <a:ea typeface="Arial"/>
                <a:cs typeface="Arial"/>
                <a:sym typeface="Arial"/>
              </a:rPr>
              <a:t>Stand Alone / Off Grid Solar System:</a:t>
            </a:r>
            <a:endParaRPr b="1" i="0" sz="2000" u="none" cap="none" strike="noStrike">
              <a:solidFill>
                <a:srgbClr val="327176"/>
              </a:solidFill>
              <a:latin typeface="Arial"/>
              <a:ea typeface="Arial"/>
              <a:cs typeface="Arial"/>
              <a:sym typeface="Arial"/>
            </a:endParaRPr>
          </a:p>
        </p:txBody>
      </p:sp>
      <p:pic>
        <p:nvPicPr>
          <p:cNvPr id="1515" name="Google Shape;1515;p39"/>
          <p:cNvPicPr preferRelativeResize="0"/>
          <p:nvPr/>
        </p:nvPicPr>
        <p:blipFill rotWithShape="1">
          <a:blip r:embed="rId3">
            <a:alphaModFix/>
          </a:blip>
          <a:srcRect b="0" l="0" r="0" t="0"/>
          <a:stretch/>
        </p:blipFill>
        <p:spPr>
          <a:xfrm>
            <a:off x="220337" y="762596"/>
            <a:ext cx="8582140" cy="368316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4"/>
          <p:cNvSpPr/>
          <p:nvPr/>
        </p:nvSpPr>
        <p:spPr>
          <a:xfrm>
            <a:off x="267073" y="739708"/>
            <a:ext cx="8362335" cy="3739998"/>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Electricity Law No. 28/2004-QH11</a:t>
            </a:r>
            <a:r>
              <a:rPr b="0" i="0" lang="en-US" sz="1600" u="none" cap="none" strike="noStrike">
                <a:solidFill>
                  <a:srgbClr val="000000"/>
                </a:solidFill>
                <a:latin typeface="Arial"/>
                <a:ea typeface="Arial"/>
                <a:cs typeface="Arial"/>
                <a:sym typeface="Arial"/>
              </a:rPr>
              <a:t>: Promotes the exploitation and utilization of new and renewable energy sources for power generation.</a:t>
            </a:r>
            <a:endParaRPr/>
          </a:p>
          <a:p>
            <a:pPr indent="-342900" lvl="0" marL="342900" marR="0" rtl="0" algn="l">
              <a:lnSpc>
                <a:spcPct val="15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Law on Efficient and Economical Use of Energy No. 50/2010/QH12</a:t>
            </a:r>
            <a:r>
              <a:rPr b="0" i="0" lang="en-US" sz="1600" u="none" cap="none" strike="noStrike">
                <a:solidFill>
                  <a:srgbClr val="000000"/>
                </a:solidFill>
                <a:latin typeface="Arial"/>
                <a:ea typeface="Arial"/>
                <a:cs typeface="Arial"/>
                <a:sym typeface="Arial"/>
              </a:rPr>
              <a:t>: Encourages the development of renewable energy.</a:t>
            </a:r>
            <a:endParaRPr/>
          </a:p>
          <a:p>
            <a:pPr indent="-342900" lvl="0" marL="342900" marR="0" rtl="0" algn="l">
              <a:lnSpc>
                <a:spcPct val="15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Decision No. 432/QĐ-TTg</a:t>
            </a:r>
            <a:r>
              <a:rPr b="0" i="0" lang="en-US" sz="1600" u="none" cap="none" strike="noStrike">
                <a:solidFill>
                  <a:srgbClr val="000000"/>
                </a:solidFill>
                <a:latin typeface="Arial"/>
                <a:ea typeface="Arial"/>
                <a:cs typeface="Arial"/>
                <a:sym typeface="Arial"/>
              </a:rPr>
              <a:t>: Vietnam’s Sustainable Development Strategy for the 2011–2020 period.</a:t>
            </a:r>
            <a:endParaRPr/>
          </a:p>
          <a:p>
            <a:pPr indent="-342900" lvl="0" marL="342900" marR="0" rtl="0" algn="l">
              <a:lnSpc>
                <a:spcPct val="15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Decision No. 2068/2015/QĐ-TTg</a:t>
            </a:r>
            <a:r>
              <a:rPr b="0" i="0" lang="en-US" sz="1600" u="none" cap="none" strike="noStrike">
                <a:solidFill>
                  <a:srgbClr val="000000"/>
                </a:solidFill>
                <a:latin typeface="Arial"/>
                <a:ea typeface="Arial"/>
                <a:cs typeface="Arial"/>
                <a:sym typeface="Arial"/>
              </a:rPr>
              <a:t>: Vietnam’s Renewable Energy Development Strategy to 2030, with a vision to 2050.</a:t>
            </a:r>
            <a:endParaRPr/>
          </a:p>
          <a:p>
            <a:pPr indent="-342900" lvl="0" marL="342900" marR="0" rtl="0" algn="l">
              <a:lnSpc>
                <a:spcPct val="15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Decision No. 896/QĐ-TTg</a:t>
            </a:r>
            <a:r>
              <a:rPr b="0" i="0" lang="en-US" sz="1600" u="none" cap="none" strike="noStrike">
                <a:solidFill>
                  <a:srgbClr val="000000"/>
                </a:solidFill>
                <a:latin typeface="Arial"/>
                <a:ea typeface="Arial"/>
                <a:cs typeface="Arial"/>
                <a:sym typeface="Arial"/>
              </a:rPr>
              <a:t>: National Climate Change Strategy to 2050.</a:t>
            </a:r>
            <a:endParaRPr/>
          </a:p>
          <a:p>
            <a:pPr indent="-342900" lvl="0" marL="342900" marR="0" rtl="0" algn="l">
              <a:lnSpc>
                <a:spcPct val="15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Decision No. 1393/QĐ-TTg</a:t>
            </a:r>
            <a:r>
              <a:rPr b="0" i="0" lang="en-US" sz="1600" u="none" cap="none" strike="noStrike">
                <a:solidFill>
                  <a:srgbClr val="000000"/>
                </a:solidFill>
                <a:latin typeface="Arial"/>
                <a:ea typeface="Arial"/>
                <a:cs typeface="Arial"/>
                <a:sym typeface="Arial"/>
              </a:rPr>
              <a:t>: National Green Growth Strategy.</a:t>
            </a:r>
            <a:endParaRPr/>
          </a:p>
        </p:txBody>
      </p:sp>
      <p:sp>
        <p:nvSpPr>
          <p:cNvPr id="494" name="Google Shape;494;p4"/>
          <p:cNvSpPr txBox="1"/>
          <p:nvPr>
            <p:ph type="title"/>
          </p:nvPr>
        </p:nvSpPr>
        <p:spPr>
          <a:xfrm>
            <a:off x="356541" y="207835"/>
            <a:ext cx="8430915"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LEGAL BASIS - Orientation for RE Development in Vietnam</a:t>
            </a:r>
            <a:endParaRPr sz="1800">
              <a:solidFill>
                <a:srgbClr val="327176"/>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9" name="Shape 1519"/>
        <p:cNvGrpSpPr/>
        <p:nvPr/>
      </p:nvGrpSpPr>
      <p:grpSpPr>
        <a:xfrm>
          <a:off x="0" y="0"/>
          <a:ext cx="0" cy="0"/>
          <a:chOff x="0" y="0"/>
          <a:chExt cx="0" cy="0"/>
        </a:xfrm>
      </p:grpSpPr>
      <p:sp>
        <p:nvSpPr>
          <p:cNvPr id="1520" name="Google Shape;1520;p40"/>
          <p:cNvSpPr txBox="1"/>
          <p:nvPr/>
        </p:nvSpPr>
        <p:spPr>
          <a:xfrm>
            <a:off x="732524" y="257933"/>
            <a:ext cx="8146208"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327176"/>
                </a:solidFill>
                <a:latin typeface="Arial"/>
                <a:ea typeface="Arial"/>
                <a:cs typeface="Arial"/>
                <a:sym typeface="Arial"/>
              </a:rPr>
              <a:t>Grid-connected Solar Power System (with or without </a:t>
            </a:r>
            <a:r>
              <a:rPr b="1" i="0" lang="en-US" sz="1800" u="none" cap="none" strike="sngStrike">
                <a:solidFill>
                  <a:srgbClr val="FF0000"/>
                </a:solidFill>
                <a:latin typeface="Arial"/>
                <a:ea typeface="Arial"/>
                <a:cs typeface="Arial"/>
                <a:sym typeface="Arial"/>
              </a:rPr>
              <a:t>Zero</a:t>
            </a:r>
            <a:r>
              <a:rPr b="1" i="0" lang="en-US" sz="1800" u="none" cap="none" strike="noStrike">
                <a:solidFill>
                  <a:srgbClr val="327176"/>
                </a:solidFill>
                <a:latin typeface="Arial"/>
                <a:ea typeface="Arial"/>
                <a:cs typeface="Arial"/>
                <a:sym typeface="Arial"/>
              </a:rPr>
              <a:t> export device):</a:t>
            </a:r>
            <a:endParaRPr b="1" i="0" sz="1800" u="none" cap="none" strike="noStrike">
              <a:solidFill>
                <a:srgbClr val="327176"/>
              </a:solidFill>
              <a:latin typeface="Arial"/>
              <a:ea typeface="Arial"/>
              <a:cs typeface="Arial"/>
              <a:sym typeface="Arial"/>
            </a:endParaRPr>
          </a:p>
        </p:txBody>
      </p:sp>
      <p:pic>
        <p:nvPicPr>
          <p:cNvPr id="1521" name="Google Shape;1521;p40"/>
          <p:cNvPicPr preferRelativeResize="0"/>
          <p:nvPr/>
        </p:nvPicPr>
        <p:blipFill rotWithShape="1">
          <a:blip r:embed="rId3">
            <a:alphaModFix/>
          </a:blip>
          <a:srcRect b="0" l="0" r="0" t="0"/>
          <a:stretch/>
        </p:blipFill>
        <p:spPr>
          <a:xfrm>
            <a:off x="2286000" y="857250"/>
            <a:ext cx="4572000" cy="34290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5" name="Shape 1525"/>
        <p:cNvGrpSpPr/>
        <p:nvPr/>
      </p:nvGrpSpPr>
      <p:grpSpPr>
        <a:xfrm>
          <a:off x="0" y="0"/>
          <a:ext cx="0" cy="0"/>
          <a:chOff x="0" y="0"/>
          <a:chExt cx="0" cy="0"/>
        </a:xfrm>
      </p:grpSpPr>
      <p:sp>
        <p:nvSpPr>
          <p:cNvPr id="1526" name="Google Shape;1526;p41"/>
          <p:cNvSpPr txBox="1"/>
          <p:nvPr/>
        </p:nvSpPr>
        <p:spPr>
          <a:xfrm>
            <a:off x="561861" y="263772"/>
            <a:ext cx="8582139"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327176"/>
                </a:solidFill>
                <a:latin typeface="Arial"/>
                <a:ea typeface="Arial"/>
                <a:cs typeface="Arial"/>
                <a:sym typeface="Arial"/>
              </a:rPr>
              <a:t>Hybrid Solar Power System (Inverter hybrid integrated with grid connection):</a:t>
            </a:r>
            <a:endParaRPr b="1" i="0" sz="1800" u="none" cap="none" strike="noStrike">
              <a:solidFill>
                <a:srgbClr val="327176"/>
              </a:solidFill>
              <a:latin typeface="Arial"/>
              <a:ea typeface="Arial"/>
              <a:cs typeface="Arial"/>
              <a:sym typeface="Arial"/>
            </a:endParaRPr>
          </a:p>
        </p:txBody>
      </p:sp>
      <p:pic>
        <p:nvPicPr>
          <p:cNvPr id="1527" name="Google Shape;1527;p41"/>
          <p:cNvPicPr preferRelativeResize="0"/>
          <p:nvPr/>
        </p:nvPicPr>
        <p:blipFill rotWithShape="1">
          <a:blip r:embed="rId3">
            <a:alphaModFix/>
          </a:blip>
          <a:srcRect b="0" l="0" r="0" t="0"/>
          <a:stretch/>
        </p:blipFill>
        <p:spPr>
          <a:xfrm>
            <a:off x="702945" y="633566"/>
            <a:ext cx="7482588" cy="3892714"/>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1" name="Shape 1531"/>
        <p:cNvGrpSpPr/>
        <p:nvPr/>
      </p:nvGrpSpPr>
      <p:grpSpPr>
        <a:xfrm>
          <a:off x="0" y="0"/>
          <a:ext cx="0" cy="0"/>
          <a:chOff x="0" y="0"/>
          <a:chExt cx="0" cy="0"/>
        </a:xfrm>
      </p:grpSpPr>
      <p:sp>
        <p:nvSpPr>
          <p:cNvPr id="1532" name="Google Shape;1532;p42"/>
          <p:cNvSpPr txBox="1"/>
          <p:nvPr/>
        </p:nvSpPr>
        <p:spPr>
          <a:xfrm>
            <a:off x="3379976" y="169798"/>
            <a:ext cx="2290303"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327176"/>
                </a:solidFill>
                <a:latin typeface="Arial"/>
                <a:ea typeface="Arial"/>
                <a:cs typeface="Arial"/>
                <a:sym typeface="Arial"/>
              </a:rPr>
              <a:t>Solar Power Plant:</a:t>
            </a:r>
            <a:endParaRPr b="1" i="0" sz="1800" u="none" cap="none" strike="noStrike">
              <a:solidFill>
                <a:srgbClr val="327176"/>
              </a:solidFill>
              <a:latin typeface="Arial"/>
              <a:ea typeface="Arial"/>
              <a:cs typeface="Arial"/>
              <a:sym typeface="Arial"/>
            </a:endParaRPr>
          </a:p>
        </p:txBody>
      </p:sp>
      <p:pic>
        <p:nvPicPr>
          <p:cNvPr descr="Layout of Solar Power Plant" id="1533" name="Google Shape;1533;p42"/>
          <p:cNvPicPr preferRelativeResize="0"/>
          <p:nvPr/>
        </p:nvPicPr>
        <p:blipFill rotWithShape="1">
          <a:blip r:embed="rId3">
            <a:alphaModFix/>
          </a:blip>
          <a:srcRect b="0" l="0" r="0" t="0"/>
          <a:stretch/>
        </p:blipFill>
        <p:spPr>
          <a:xfrm>
            <a:off x="963427" y="621525"/>
            <a:ext cx="6824214" cy="390044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7" name="Shape 1537"/>
        <p:cNvGrpSpPr/>
        <p:nvPr/>
      </p:nvGrpSpPr>
      <p:grpSpPr>
        <a:xfrm>
          <a:off x="0" y="0"/>
          <a:ext cx="0" cy="0"/>
          <a:chOff x="0" y="0"/>
          <a:chExt cx="0" cy="0"/>
        </a:xfrm>
      </p:grpSpPr>
      <p:sp>
        <p:nvSpPr>
          <p:cNvPr id="1538" name="Google Shape;1538;p43"/>
          <p:cNvSpPr txBox="1"/>
          <p:nvPr/>
        </p:nvSpPr>
        <p:spPr>
          <a:xfrm>
            <a:off x="963426" y="244413"/>
            <a:ext cx="7388094"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1800" u="none" cap="none" strike="noStrike">
                <a:solidFill>
                  <a:srgbClr val="327176"/>
                </a:solidFill>
                <a:latin typeface="Arial"/>
                <a:ea typeface="Arial"/>
                <a:cs typeface="Arial"/>
                <a:sym typeface="Arial"/>
              </a:rPr>
              <a:t>SOLAR POWER INVESTMENT EFFICIENCY</a:t>
            </a:r>
            <a:endParaRPr/>
          </a:p>
        </p:txBody>
      </p:sp>
      <p:sp>
        <p:nvSpPr>
          <p:cNvPr id="1539" name="Google Shape;1539;p43"/>
          <p:cNvSpPr/>
          <p:nvPr/>
        </p:nvSpPr>
        <p:spPr>
          <a:xfrm>
            <a:off x="276599" y="915656"/>
            <a:ext cx="8590801" cy="2960875"/>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The economic and technical efficiency of a solar power project is influenced by several factors, including:</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1. </a:t>
            </a:r>
            <a:r>
              <a:rPr b="1" i="0" lang="en-US" sz="1400" u="none" cap="none" strike="noStrike">
                <a:solidFill>
                  <a:srgbClr val="000000"/>
                </a:solidFill>
                <a:latin typeface="Arial"/>
                <a:ea typeface="Arial"/>
                <a:cs typeface="Arial"/>
                <a:sym typeface="Arial"/>
              </a:rPr>
              <a:t>Electricity purchase price</a:t>
            </a:r>
            <a:r>
              <a:rPr b="0" i="0" lang="en-US" sz="1400" u="none" cap="none" strike="noStrike">
                <a:solidFill>
                  <a:srgbClr val="000000"/>
                </a:solidFill>
                <a:latin typeface="Arial"/>
                <a:ea typeface="Arial"/>
                <a:cs typeface="Arial"/>
                <a:sym typeface="Arial"/>
              </a:rPr>
              <a:t> from EVN (Vietnam Electricity).</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2. </a:t>
            </a:r>
            <a:r>
              <a:rPr b="1" i="0" lang="en-US" sz="1400" u="none" cap="none" strike="noStrike">
                <a:solidFill>
                  <a:srgbClr val="000000"/>
                </a:solidFill>
                <a:latin typeface="Arial"/>
                <a:ea typeface="Arial"/>
                <a:cs typeface="Arial"/>
                <a:sym typeface="Arial"/>
              </a:rPr>
              <a:t>Selling price of solar power</a:t>
            </a:r>
            <a:r>
              <a:rPr b="0" i="0" lang="en-US" sz="1400" u="none" cap="none" strike="noStrike">
                <a:solidFill>
                  <a:srgbClr val="000000"/>
                </a:solidFill>
                <a:latin typeface="Arial"/>
                <a:ea typeface="Arial"/>
                <a:cs typeface="Arial"/>
                <a:sym typeface="Arial"/>
              </a:rPr>
              <a:t> to EVN’s grid.</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3. </a:t>
            </a:r>
            <a:r>
              <a:rPr b="1" i="0" lang="en-US" sz="1400" u="none" cap="none" strike="noStrike">
                <a:solidFill>
                  <a:srgbClr val="000000"/>
                </a:solidFill>
                <a:latin typeface="Arial"/>
                <a:ea typeface="Arial"/>
                <a:cs typeface="Arial"/>
                <a:sym typeface="Arial"/>
              </a:rPr>
              <a:t>Percentage of self-consumed solar electricity</a:t>
            </a:r>
            <a:r>
              <a:rPr b="0" i="0" lang="en-US" sz="1400" u="none" cap="none" strike="noStrike">
                <a:solidFill>
                  <a:srgbClr val="000000"/>
                </a:solidFill>
                <a:latin typeface="Arial"/>
                <a:ea typeface="Arial"/>
                <a:cs typeface="Arial"/>
                <a:sym typeface="Arial"/>
              </a:rPr>
              <a:t> by end users.</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4. </a:t>
            </a:r>
            <a:r>
              <a:rPr b="1" i="0" lang="en-US" sz="1400" u="none" cap="none" strike="noStrike">
                <a:solidFill>
                  <a:srgbClr val="000000"/>
                </a:solidFill>
                <a:latin typeface="Arial"/>
                <a:ea typeface="Arial"/>
                <a:cs typeface="Arial"/>
                <a:sym typeface="Arial"/>
              </a:rPr>
              <a:t>Percentage of surplus solar electricity</a:t>
            </a:r>
            <a:r>
              <a:rPr b="0" i="0" lang="en-US" sz="1400" u="none" cap="none" strike="noStrike">
                <a:solidFill>
                  <a:srgbClr val="000000"/>
                </a:solidFill>
                <a:latin typeface="Arial"/>
                <a:ea typeface="Arial"/>
                <a:cs typeface="Arial"/>
                <a:sym typeface="Arial"/>
              </a:rPr>
              <a:t> fed into the EVN grid.</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5. </a:t>
            </a:r>
            <a:r>
              <a:rPr b="1" i="0" lang="en-US" sz="1400" u="none" cap="none" strike="noStrike">
                <a:solidFill>
                  <a:srgbClr val="000000"/>
                </a:solidFill>
                <a:latin typeface="Arial"/>
                <a:ea typeface="Arial"/>
                <a:cs typeface="Arial"/>
                <a:sym typeface="Arial"/>
              </a:rPr>
              <a:t>Annual electricity price escalation rate</a:t>
            </a:r>
            <a:r>
              <a:rPr b="0" i="0" lang="en-US" sz="1400" u="none" cap="none" strike="noStrike">
                <a:solidFill>
                  <a:srgbClr val="000000"/>
                </a:solidFill>
                <a:latin typeface="Arial"/>
                <a:ea typeface="Arial"/>
                <a:cs typeface="Arial"/>
                <a:sym typeface="Arial"/>
              </a:rPr>
              <a:t> by EVN.</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6. </a:t>
            </a:r>
            <a:r>
              <a:rPr b="1" i="0" lang="en-US" sz="1400" u="none" cap="none" strike="noStrike">
                <a:solidFill>
                  <a:srgbClr val="000000"/>
                </a:solidFill>
                <a:latin typeface="Arial"/>
                <a:ea typeface="Arial"/>
                <a:cs typeface="Arial"/>
                <a:sym typeface="Arial"/>
              </a:rPr>
              <a:t>Financial indicators</a:t>
            </a:r>
            <a:r>
              <a:rPr b="0" i="0" lang="en-US" sz="1400" u="none" cap="none" strike="noStrike">
                <a:solidFill>
                  <a:srgbClr val="000000"/>
                </a:solidFill>
                <a:latin typeface="Arial"/>
                <a:ea typeface="Arial"/>
                <a:cs typeface="Arial"/>
                <a:sym typeface="Arial"/>
              </a:rPr>
              <a:t>, including loan ratio, interest rate, discount rate, profit margin, etc.</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7. </a:t>
            </a:r>
            <a:r>
              <a:rPr b="1" i="0" lang="en-US" sz="1400" u="none" cap="none" strike="noStrike">
                <a:solidFill>
                  <a:srgbClr val="000000"/>
                </a:solidFill>
                <a:latin typeface="Arial"/>
                <a:ea typeface="Arial"/>
                <a:cs typeface="Arial"/>
                <a:sym typeface="Arial"/>
              </a:rPr>
              <a:t>Total investment cost/capital expenditure</a:t>
            </a:r>
            <a:r>
              <a:rPr b="0" i="0" lang="en-US" sz="1400" u="none" cap="none" strike="noStrike">
                <a:solidFill>
                  <a:srgbClr val="000000"/>
                </a:solidFill>
                <a:latin typeface="Arial"/>
                <a:ea typeface="Arial"/>
                <a:cs typeface="Arial"/>
                <a:sym typeface="Arial"/>
              </a:rPr>
              <a:t> per unit capacity.</a:t>
            </a:r>
            <a:endParaRPr/>
          </a:p>
          <a:p>
            <a:pPr indent="0" lvl="0" marL="0" marR="0" rtl="0" algn="l">
              <a:lnSpc>
                <a:spcPct val="150000"/>
              </a:lnSpc>
              <a:spcBef>
                <a:spcPts val="0"/>
              </a:spcBef>
              <a:spcAft>
                <a:spcPts val="0"/>
              </a:spcAft>
              <a:buNone/>
            </a:pPr>
            <a:r>
              <a:rPr b="0" i="0" lang="en-US" sz="1400" u="none" cap="none" strike="noStrike">
                <a:solidFill>
                  <a:srgbClr val="000000"/>
                </a:solidFill>
                <a:latin typeface="Arial"/>
                <a:ea typeface="Arial"/>
                <a:cs typeface="Arial"/>
                <a:sym typeface="Arial"/>
              </a:rPr>
              <a:t>8. </a:t>
            </a:r>
            <a:r>
              <a:rPr b="1" i="0" lang="en-US" sz="1400" u="none" cap="none" strike="noStrike">
                <a:solidFill>
                  <a:srgbClr val="000000"/>
                </a:solidFill>
                <a:latin typeface="Arial"/>
                <a:ea typeface="Arial"/>
                <a:cs typeface="Arial"/>
                <a:sym typeface="Arial"/>
              </a:rPr>
              <a:t>System power generation efficiency</a:t>
            </a:r>
            <a:r>
              <a:rPr b="0" i="0" lang="en-US" sz="1400" u="none" cap="none" strike="noStrike">
                <a:solidFill>
                  <a:srgbClr val="000000"/>
                </a:solidFill>
                <a:latin typeface="Arial"/>
                <a:ea typeface="Arial"/>
                <a:cs typeface="Arial"/>
                <a:sym typeface="Arial"/>
              </a:rPr>
              <a:t> (technical factors).</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3" name="Shape 1543"/>
        <p:cNvGrpSpPr/>
        <p:nvPr/>
      </p:nvGrpSpPr>
      <p:grpSpPr>
        <a:xfrm>
          <a:off x="0" y="0"/>
          <a:ext cx="0" cy="0"/>
          <a:chOff x="0" y="0"/>
          <a:chExt cx="0" cy="0"/>
        </a:xfrm>
      </p:grpSpPr>
      <p:sp>
        <p:nvSpPr>
          <p:cNvPr id="1544" name="Google Shape;1544;p44"/>
          <p:cNvSpPr txBox="1"/>
          <p:nvPr/>
        </p:nvSpPr>
        <p:spPr>
          <a:xfrm>
            <a:off x="743271" y="216552"/>
            <a:ext cx="7657457"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1800" u="none" cap="none" strike="noStrike">
                <a:solidFill>
                  <a:srgbClr val="327176"/>
                </a:solidFill>
                <a:latin typeface="Arial"/>
                <a:ea typeface="Arial"/>
                <a:cs typeface="Arial"/>
                <a:sym typeface="Arial"/>
              </a:rPr>
              <a:t>CALCULATE SOLAR POWER OUTPUT PER DAY</a:t>
            </a:r>
            <a:endParaRPr/>
          </a:p>
        </p:txBody>
      </p:sp>
      <p:sp>
        <p:nvSpPr>
          <p:cNvPr id="1545" name="Google Shape;1545;p44"/>
          <p:cNvSpPr txBox="1"/>
          <p:nvPr/>
        </p:nvSpPr>
        <p:spPr>
          <a:xfrm>
            <a:off x="335280" y="615097"/>
            <a:ext cx="8542020" cy="1974701"/>
          </a:xfrm>
          <a:prstGeom prst="rect">
            <a:avLst/>
          </a:prstGeom>
          <a:solidFill>
            <a:srgbClr val="EAF3E3"/>
          </a:solidFill>
          <a:ln cap="flat" cmpd="sng" w="9525">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US" sz="2000" u="none" cap="none" strike="noStrike">
                <a:solidFill>
                  <a:srgbClr val="FF0000"/>
                </a:solidFill>
                <a:latin typeface="Arial"/>
                <a:ea typeface="Arial"/>
                <a:cs typeface="Arial"/>
                <a:sym typeface="Arial"/>
              </a:rPr>
              <a:t>E = A x r x H x PR</a:t>
            </a:r>
            <a:endParaRPr/>
          </a:p>
          <a:p>
            <a:pPr indent="0" lvl="0" marL="0" marR="0" rtl="0" algn="l">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Parameters: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1" i="0" lang="en-US" sz="1600" u="none" cap="none" strike="noStrike">
                <a:solidFill>
                  <a:srgbClr val="000000"/>
                </a:solidFill>
                <a:latin typeface="Arial"/>
                <a:ea typeface="Arial"/>
                <a:cs typeface="Arial"/>
                <a:sym typeface="Arial"/>
              </a:rPr>
              <a:t>E</a:t>
            </a:r>
            <a:r>
              <a:rPr b="0" i="0" lang="en-US" sz="1600" u="none" cap="none" strike="noStrike">
                <a:solidFill>
                  <a:srgbClr val="000000"/>
                </a:solidFill>
                <a:latin typeface="Arial"/>
                <a:ea typeface="Arial"/>
                <a:cs typeface="Arial"/>
                <a:sym typeface="Arial"/>
              </a:rPr>
              <a:t>: Daily generated electricity (kWh/day)</a:t>
            </a:r>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1" i="0" lang="en-US" sz="1600" u="none" cap="none" strike="noStrike">
                <a:solidFill>
                  <a:srgbClr val="000000"/>
                </a:solidFill>
                <a:latin typeface="Arial"/>
                <a:ea typeface="Arial"/>
                <a:cs typeface="Arial"/>
                <a:sym typeface="Arial"/>
              </a:rPr>
              <a:t>A</a:t>
            </a:r>
            <a:r>
              <a:rPr b="0" i="0" lang="en-US" sz="1600" u="none" cap="none" strike="noStrike">
                <a:solidFill>
                  <a:srgbClr val="000000"/>
                </a:solidFill>
                <a:latin typeface="Arial"/>
                <a:ea typeface="Arial"/>
                <a:cs typeface="Arial"/>
                <a:sym typeface="Arial"/>
              </a:rPr>
              <a:t>: Solar panel area (m²) ~ </a:t>
            </a:r>
            <a:r>
              <a:rPr b="1" i="0" lang="en-US" sz="1600" u="none" cap="none" strike="noStrike">
                <a:solidFill>
                  <a:srgbClr val="000000"/>
                </a:solidFill>
                <a:latin typeface="Arial"/>
                <a:ea typeface="Arial"/>
                <a:cs typeface="Arial"/>
                <a:sym typeface="Arial"/>
              </a:rPr>
              <a:t>2.4m² per panel</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1" i="0" lang="en-US" sz="1600" u="none" cap="none" strike="noStrike">
                <a:solidFill>
                  <a:srgbClr val="000000"/>
                </a:solidFill>
                <a:latin typeface="Arial"/>
                <a:ea typeface="Arial"/>
                <a:cs typeface="Arial"/>
                <a:sym typeface="Arial"/>
              </a:rPr>
              <a:t>r</a:t>
            </a:r>
            <a:r>
              <a:rPr b="0" i="0" lang="en-US" sz="1600" u="none" cap="none" strike="noStrike">
                <a:solidFill>
                  <a:srgbClr val="000000"/>
                </a:solidFill>
                <a:latin typeface="Arial"/>
                <a:ea typeface="Arial"/>
                <a:cs typeface="Arial"/>
                <a:sym typeface="Arial"/>
              </a:rPr>
              <a:t>: Solar panel efficiency (%) ~ </a:t>
            </a:r>
            <a:r>
              <a:rPr b="1" i="0" lang="en-US" sz="1600" u="none" cap="none" strike="noStrike">
                <a:solidFill>
                  <a:srgbClr val="000000"/>
                </a:solidFill>
                <a:latin typeface="Arial"/>
                <a:ea typeface="Arial"/>
                <a:cs typeface="Arial"/>
                <a:sym typeface="Arial"/>
              </a:rPr>
              <a:t>20%</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1" i="0" lang="en-US" sz="1600" u="none" cap="none" strike="noStrike">
                <a:solidFill>
                  <a:srgbClr val="000000"/>
                </a:solidFill>
                <a:latin typeface="Arial"/>
                <a:ea typeface="Arial"/>
                <a:cs typeface="Arial"/>
                <a:sym typeface="Arial"/>
              </a:rPr>
              <a:t>H</a:t>
            </a:r>
            <a:r>
              <a:rPr b="0" i="0" lang="en-US" sz="1600" u="none" cap="none" strike="noStrike">
                <a:solidFill>
                  <a:srgbClr val="000000"/>
                </a:solidFill>
                <a:latin typeface="Arial"/>
                <a:ea typeface="Arial"/>
                <a:cs typeface="Arial"/>
                <a:sym typeface="Arial"/>
              </a:rPr>
              <a:t>: Average daily solar irradiation (kWh/m².day) ~ </a:t>
            </a:r>
            <a:r>
              <a:rPr b="1" i="0" lang="en-US" sz="1600" u="none" cap="none" strike="noStrike">
                <a:solidFill>
                  <a:srgbClr val="000000"/>
                </a:solidFill>
                <a:latin typeface="Arial"/>
                <a:ea typeface="Arial"/>
                <a:cs typeface="Arial"/>
                <a:sym typeface="Arial"/>
              </a:rPr>
              <a:t>4.6 kWh/m².day</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1" i="0" lang="en-US" sz="1600" u="none" cap="none" strike="noStrike">
                <a:solidFill>
                  <a:srgbClr val="000000"/>
                </a:solidFill>
                <a:latin typeface="Arial"/>
                <a:ea typeface="Arial"/>
                <a:cs typeface="Arial"/>
                <a:sym typeface="Arial"/>
              </a:rPr>
              <a:t>PR</a:t>
            </a:r>
            <a:r>
              <a:rPr b="0" i="0" lang="en-US" sz="1600" u="none" cap="none" strike="noStrike">
                <a:solidFill>
                  <a:srgbClr val="000000"/>
                </a:solidFill>
                <a:latin typeface="Arial"/>
                <a:ea typeface="Arial"/>
                <a:cs typeface="Arial"/>
                <a:sym typeface="Arial"/>
              </a:rPr>
              <a:t>: System performance ratio (%) ~ </a:t>
            </a:r>
            <a:r>
              <a:rPr b="1" i="0" lang="en-US" sz="1600" u="none" cap="none" strike="noStrike">
                <a:solidFill>
                  <a:srgbClr val="000000"/>
                </a:solidFill>
                <a:latin typeface="Arial"/>
                <a:ea typeface="Arial"/>
                <a:cs typeface="Arial"/>
                <a:sym typeface="Arial"/>
              </a:rPr>
              <a:t>90%</a:t>
            </a:r>
            <a:endParaRPr b="0" i="0" sz="1600" u="none" cap="none" strike="noStrike">
              <a:solidFill>
                <a:srgbClr val="000000"/>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600" u="none" cap="none" strike="noStrike">
              <a:solidFill>
                <a:srgbClr val="1729CF"/>
              </a:solidFill>
              <a:latin typeface="Arial"/>
              <a:ea typeface="Arial"/>
              <a:cs typeface="Arial"/>
              <a:sym typeface="Arial"/>
            </a:endParaRPr>
          </a:p>
          <a:p>
            <a:pPr indent="0" lvl="0" marL="0" marR="0" rtl="0" algn="l">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20000"/>
              </a:lnSpc>
              <a:spcBef>
                <a:spcPts val="500"/>
              </a:spcBef>
              <a:spcAft>
                <a:spcPts val="0"/>
              </a:spcAft>
              <a:buNone/>
            </a:pPr>
            <a:r>
              <a:t/>
            </a:r>
            <a:endParaRPr b="1" i="0" sz="1750" u="none" cap="none" strike="noStrike">
              <a:solidFill>
                <a:srgbClr val="1729CF"/>
              </a:solidFill>
              <a:latin typeface="Arial"/>
              <a:ea typeface="Arial"/>
              <a:cs typeface="Arial"/>
              <a:sym typeface="Arial"/>
            </a:endParaRPr>
          </a:p>
          <a:p>
            <a:pPr indent="0" lvl="0" marL="0" marR="0" rtl="0" algn="l">
              <a:lnSpc>
                <a:spcPct val="120000"/>
              </a:lnSpc>
              <a:spcBef>
                <a:spcPts val="500"/>
              </a:spcBef>
              <a:spcAft>
                <a:spcPts val="0"/>
              </a:spcAft>
              <a:buNone/>
            </a:pPr>
            <a:r>
              <a:t/>
            </a:r>
            <a:endParaRPr b="1" i="0" sz="1750" u="none" cap="none" strike="noStrike">
              <a:solidFill>
                <a:srgbClr val="1729CF"/>
              </a:solidFill>
              <a:latin typeface="Arial"/>
              <a:ea typeface="Arial"/>
              <a:cs typeface="Arial"/>
              <a:sym typeface="Arial"/>
            </a:endParaRPr>
          </a:p>
          <a:p>
            <a:pPr indent="0" lvl="0" marL="0" marR="0" rtl="0" algn="l">
              <a:lnSpc>
                <a:spcPct val="120000"/>
              </a:lnSpc>
              <a:spcBef>
                <a:spcPts val="500"/>
              </a:spcBef>
              <a:spcAft>
                <a:spcPts val="0"/>
              </a:spcAft>
              <a:buNone/>
            </a:pPr>
            <a:r>
              <a:t/>
            </a:r>
            <a:endParaRPr b="1" i="0" sz="1750" u="none" cap="none" strike="noStrike">
              <a:solidFill>
                <a:srgbClr val="1729CF"/>
              </a:solidFill>
              <a:latin typeface="Arial"/>
              <a:ea typeface="Arial"/>
              <a:cs typeface="Arial"/>
              <a:sym typeface="Arial"/>
            </a:endParaRPr>
          </a:p>
        </p:txBody>
      </p:sp>
      <p:sp>
        <p:nvSpPr>
          <p:cNvPr id="1546" name="Google Shape;1546;p44"/>
          <p:cNvSpPr txBox="1"/>
          <p:nvPr/>
        </p:nvSpPr>
        <p:spPr>
          <a:xfrm>
            <a:off x="4494882" y="2603424"/>
            <a:ext cx="4382418" cy="1966179"/>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b="1" i="0" lang="en-US" sz="1600" u="none" cap="none" strike="noStrike">
                <a:solidFill>
                  <a:srgbClr val="1729CF"/>
                </a:solidFill>
                <a:highlight>
                  <a:srgbClr val="FFFF00"/>
                </a:highlight>
                <a:latin typeface="Arial"/>
                <a:ea typeface="Arial"/>
                <a:cs typeface="Arial"/>
                <a:sym typeface="Arial"/>
              </a:rPr>
              <a:t>Example Calculation (1kWp Solar System)</a:t>
            </a:r>
            <a:endParaRPr/>
          </a:p>
          <a:p>
            <a:pPr indent="0" lvl="0" marL="0" marR="0" rtl="0" algn="just">
              <a:lnSpc>
                <a:spcPct val="120000"/>
              </a:lnSpc>
              <a:spcBef>
                <a:spcPts val="500"/>
              </a:spcBef>
              <a:spcAft>
                <a:spcPts val="0"/>
              </a:spcAft>
              <a:buNone/>
            </a:pPr>
            <a:r>
              <a:rPr b="1" i="0" lang="en-US" sz="1600" u="none" cap="none" strike="noStrike">
                <a:solidFill>
                  <a:srgbClr val="1729CF"/>
                </a:solidFill>
                <a:highlight>
                  <a:srgbClr val="FFFF00"/>
                </a:highlight>
                <a:latin typeface="Arial"/>
                <a:ea typeface="Arial"/>
                <a:cs typeface="Arial"/>
                <a:sym typeface="Arial"/>
              </a:rPr>
              <a:t>A 1kWp solar array consists of two 500Wp panels. Each panel has dimensions: 2.2m × 1.1m = 2.4m². Total array area: 4.8m².</a:t>
            </a:r>
            <a:endParaRPr/>
          </a:p>
          <a:p>
            <a:pPr indent="0" lvl="0" marL="0" marR="0" rtl="0" algn="just">
              <a:lnSpc>
                <a:spcPct val="120000"/>
              </a:lnSpc>
              <a:spcBef>
                <a:spcPts val="500"/>
              </a:spcBef>
              <a:spcAft>
                <a:spcPts val="0"/>
              </a:spcAft>
              <a:buNone/>
            </a:pPr>
            <a:r>
              <a:rPr b="1" i="0" lang="en-US" sz="1600" u="none" cap="none" strike="noStrike">
                <a:solidFill>
                  <a:srgbClr val="FF0000"/>
                </a:solidFill>
                <a:highlight>
                  <a:srgbClr val="FFFF00"/>
                </a:highlight>
                <a:latin typeface="Arial"/>
                <a:ea typeface="Arial"/>
                <a:cs typeface="Arial"/>
                <a:sym typeface="Arial"/>
              </a:rPr>
              <a:t>E = 4.8m2 x 20.4% x 4.6kWh/m2.day x 90% = 4 kWh/ day</a:t>
            </a:r>
            <a:endParaRPr b="1" i="0" sz="1600" u="none" cap="none" strike="noStrike">
              <a:solidFill>
                <a:srgbClr val="FF0000"/>
              </a:solidFill>
              <a:highlight>
                <a:srgbClr val="FFFF00"/>
              </a:highlight>
              <a:latin typeface="Arial"/>
              <a:ea typeface="Arial"/>
              <a:cs typeface="Arial"/>
              <a:sym typeface="Arial"/>
            </a:endParaRPr>
          </a:p>
        </p:txBody>
      </p:sp>
      <p:sp>
        <p:nvSpPr>
          <p:cNvPr id="1547" name="Google Shape;1547;p44"/>
          <p:cNvSpPr txBox="1"/>
          <p:nvPr/>
        </p:nvSpPr>
        <p:spPr>
          <a:xfrm>
            <a:off x="335280" y="2761756"/>
            <a:ext cx="4159602"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100" u="none" cap="none" strike="noStrike">
                <a:solidFill>
                  <a:srgbClr val="000000"/>
                </a:solidFill>
                <a:latin typeface="Arial"/>
                <a:ea typeface="Arial"/>
                <a:cs typeface="Arial"/>
                <a:sym typeface="Arial"/>
              </a:rPr>
              <a:t>Energy Loss Factors:</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1. </a:t>
            </a:r>
            <a:r>
              <a:rPr b="1" i="0" lang="en-US" sz="1100" u="none" cap="none" strike="noStrike">
                <a:solidFill>
                  <a:srgbClr val="000000"/>
                </a:solidFill>
                <a:latin typeface="Arial"/>
                <a:ea typeface="Arial"/>
                <a:cs typeface="Arial"/>
                <a:sym typeface="Arial"/>
              </a:rPr>
              <a:t>Inverter losses</a:t>
            </a:r>
            <a:r>
              <a:rPr b="0" i="0" lang="en-US" sz="1100" u="none" cap="none" strike="noStrike">
                <a:solidFill>
                  <a:srgbClr val="000000"/>
                </a:solidFill>
                <a:latin typeface="Arial"/>
                <a:ea typeface="Arial"/>
                <a:cs typeface="Arial"/>
                <a:sym typeface="Arial"/>
              </a:rPr>
              <a:t>: 1% - 2%</a:t>
            </a:r>
            <a:endParaRPr/>
          </a:p>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2. </a:t>
            </a:r>
            <a:r>
              <a:rPr b="1" i="0" lang="en-US" sz="1100" u="none" cap="none" strike="noStrike">
                <a:solidFill>
                  <a:srgbClr val="000000"/>
                </a:solidFill>
                <a:latin typeface="Arial"/>
                <a:ea typeface="Arial"/>
                <a:cs typeface="Arial"/>
                <a:sym typeface="Arial"/>
              </a:rPr>
              <a:t>Temperature losses</a:t>
            </a:r>
            <a:r>
              <a:rPr b="0" i="0" lang="en-US" sz="1100" u="none" cap="none" strike="noStrike">
                <a:solidFill>
                  <a:srgbClr val="000000"/>
                </a:solidFill>
                <a:latin typeface="Arial"/>
                <a:ea typeface="Arial"/>
                <a:cs typeface="Arial"/>
                <a:sym typeface="Arial"/>
              </a:rPr>
              <a:t>: 3% - 5%</a:t>
            </a:r>
            <a:endParaRPr/>
          </a:p>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3. </a:t>
            </a:r>
            <a:r>
              <a:rPr b="1" i="0" lang="en-US" sz="1100" u="none" cap="none" strike="noStrike">
                <a:solidFill>
                  <a:srgbClr val="000000"/>
                </a:solidFill>
                <a:latin typeface="Arial"/>
                <a:ea typeface="Arial"/>
                <a:cs typeface="Arial"/>
                <a:sym typeface="Arial"/>
              </a:rPr>
              <a:t>DC cable losses</a:t>
            </a:r>
            <a:r>
              <a:rPr b="0" i="0" lang="en-US" sz="1100" u="none" cap="none" strike="noStrike">
                <a:solidFill>
                  <a:srgbClr val="000000"/>
                </a:solidFill>
                <a:latin typeface="Arial"/>
                <a:ea typeface="Arial"/>
                <a:cs typeface="Arial"/>
                <a:sym typeface="Arial"/>
              </a:rPr>
              <a:t>: 1% - 3%</a:t>
            </a:r>
            <a:endParaRPr/>
          </a:p>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4. </a:t>
            </a:r>
            <a:r>
              <a:rPr b="1" i="0" lang="en-US" sz="1100" u="none" cap="none" strike="noStrike">
                <a:solidFill>
                  <a:srgbClr val="000000"/>
                </a:solidFill>
                <a:latin typeface="Arial"/>
                <a:ea typeface="Arial"/>
                <a:cs typeface="Arial"/>
                <a:sym typeface="Arial"/>
              </a:rPr>
              <a:t>AC cable losses</a:t>
            </a:r>
            <a:r>
              <a:rPr b="0" i="0" lang="en-US" sz="1100" u="none" cap="none" strike="noStrike">
                <a:solidFill>
                  <a:srgbClr val="000000"/>
                </a:solidFill>
                <a:latin typeface="Arial"/>
                <a:ea typeface="Arial"/>
                <a:cs typeface="Arial"/>
                <a:sym typeface="Arial"/>
              </a:rPr>
              <a:t>: 1% - 3%</a:t>
            </a:r>
            <a:endParaRPr/>
          </a:p>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5. </a:t>
            </a:r>
            <a:r>
              <a:rPr b="1" i="0" lang="en-US" sz="1100" u="none" cap="none" strike="noStrike">
                <a:solidFill>
                  <a:srgbClr val="000000"/>
                </a:solidFill>
                <a:latin typeface="Arial"/>
                <a:ea typeface="Arial"/>
                <a:cs typeface="Arial"/>
                <a:sym typeface="Arial"/>
              </a:rPr>
              <a:t>Shading losses</a:t>
            </a:r>
            <a:r>
              <a:rPr b="0" i="0" lang="en-US" sz="1100" u="none" cap="none" strike="noStrike">
                <a:solidFill>
                  <a:srgbClr val="000000"/>
                </a:solidFill>
                <a:latin typeface="Arial"/>
                <a:ea typeface="Arial"/>
                <a:cs typeface="Arial"/>
                <a:sym typeface="Arial"/>
              </a:rPr>
              <a:t>: 0% - 20%</a:t>
            </a:r>
            <a:endParaRPr/>
          </a:p>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6. </a:t>
            </a:r>
            <a:r>
              <a:rPr b="1" i="0" lang="en-US" sz="1100" u="none" cap="none" strike="noStrike">
                <a:solidFill>
                  <a:srgbClr val="000000"/>
                </a:solidFill>
                <a:latin typeface="Arial"/>
                <a:ea typeface="Arial"/>
                <a:cs typeface="Arial"/>
                <a:sym typeface="Arial"/>
              </a:rPr>
              <a:t>Low irradiance losses</a:t>
            </a:r>
            <a:r>
              <a:rPr b="0" i="0" lang="en-US" sz="1100" u="none" cap="none" strike="noStrike">
                <a:solidFill>
                  <a:srgbClr val="000000"/>
                </a:solidFill>
                <a:latin typeface="Arial"/>
                <a:ea typeface="Arial"/>
                <a:cs typeface="Arial"/>
                <a:sym typeface="Arial"/>
              </a:rPr>
              <a:t>: 3% - 5%</a:t>
            </a:r>
            <a:endParaRPr/>
          </a:p>
          <a:p>
            <a:pPr indent="0" lvl="0" marL="0" marR="0" rtl="0" algn="l">
              <a:lnSpc>
                <a:spcPct val="100000"/>
              </a:lnSpc>
              <a:spcBef>
                <a:spcPts val="0"/>
              </a:spcBef>
              <a:spcAft>
                <a:spcPts val="0"/>
              </a:spcAft>
              <a:buNone/>
            </a:pPr>
            <a:r>
              <a:rPr b="0" i="0" lang="en-US" sz="1100" u="none" cap="none" strike="noStrike">
                <a:solidFill>
                  <a:srgbClr val="000000"/>
                </a:solidFill>
                <a:latin typeface="Arial"/>
                <a:ea typeface="Arial"/>
                <a:cs typeface="Arial"/>
                <a:sym typeface="Arial"/>
              </a:rPr>
              <a:t>7. </a:t>
            </a:r>
            <a:r>
              <a:rPr b="1" i="0" lang="en-US" sz="1100" u="none" cap="none" strike="noStrike">
                <a:solidFill>
                  <a:srgbClr val="000000"/>
                </a:solidFill>
                <a:latin typeface="Arial"/>
                <a:ea typeface="Arial"/>
                <a:cs typeface="Arial"/>
                <a:sym typeface="Arial"/>
              </a:rPr>
              <a:t>Dirt, dust, and maintenance losses</a:t>
            </a:r>
            <a:r>
              <a:rPr b="0" i="0" lang="en-US" sz="1100" u="none" cap="none" strike="noStrike">
                <a:solidFill>
                  <a:srgbClr val="000000"/>
                </a:solidFill>
                <a:latin typeface="Arial"/>
                <a:ea typeface="Arial"/>
                <a:cs typeface="Arial"/>
                <a:sym typeface="Arial"/>
              </a:rPr>
              <a:t>: ~1%</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1" name="Shape 1551"/>
        <p:cNvGrpSpPr/>
        <p:nvPr/>
      </p:nvGrpSpPr>
      <p:grpSpPr>
        <a:xfrm>
          <a:off x="0" y="0"/>
          <a:ext cx="0" cy="0"/>
          <a:chOff x="0" y="0"/>
          <a:chExt cx="0" cy="0"/>
        </a:xfrm>
      </p:grpSpPr>
      <p:sp>
        <p:nvSpPr>
          <p:cNvPr id="1552" name="Google Shape;1552;p45"/>
          <p:cNvSpPr txBox="1"/>
          <p:nvPr/>
        </p:nvSpPr>
        <p:spPr>
          <a:xfrm>
            <a:off x="152404" y="227321"/>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2000" u="none" cap="none" strike="noStrike">
                <a:solidFill>
                  <a:srgbClr val="327176"/>
                </a:solidFill>
                <a:latin typeface="Arial"/>
                <a:ea typeface="Arial"/>
                <a:cs typeface="Arial"/>
                <a:sym typeface="Arial"/>
              </a:rPr>
              <a:t>Guide to Reading PV Panel Catalogue Information</a:t>
            </a:r>
            <a:endParaRPr/>
          </a:p>
        </p:txBody>
      </p:sp>
      <p:pic>
        <p:nvPicPr>
          <p:cNvPr id="1553" name="Google Shape;1553;p45"/>
          <p:cNvPicPr preferRelativeResize="0"/>
          <p:nvPr/>
        </p:nvPicPr>
        <p:blipFill rotWithShape="1">
          <a:blip r:embed="rId3">
            <a:alphaModFix/>
          </a:blip>
          <a:srcRect b="0" l="0" r="0" t="0"/>
          <a:stretch/>
        </p:blipFill>
        <p:spPr>
          <a:xfrm>
            <a:off x="2631435" y="815081"/>
            <a:ext cx="2919351" cy="1132448"/>
          </a:xfrm>
          <a:prstGeom prst="rect">
            <a:avLst/>
          </a:prstGeom>
          <a:noFill/>
          <a:ln>
            <a:noFill/>
          </a:ln>
        </p:spPr>
      </p:pic>
      <p:pic>
        <p:nvPicPr>
          <p:cNvPr id="1554" name="Google Shape;1554;p45"/>
          <p:cNvPicPr preferRelativeResize="0"/>
          <p:nvPr/>
        </p:nvPicPr>
        <p:blipFill rotWithShape="1">
          <a:blip r:embed="rId4">
            <a:alphaModFix/>
          </a:blip>
          <a:srcRect b="0" l="0" r="0" t="0"/>
          <a:stretch/>
        </p:blipFill>
        <p:spPr>
          <a:xfrm>
            <a:off x="5550787" y="815080"/>
            <a:ext cx="3385035" cy="1132448"/>
          </a:xfrm>
          <a:prstGeom prst="rect">
            <a:avLst/>
          </a:prstGeom>
          <a:noFill/>
          <a:ln>
            <a:noFill/>
          </a:ln>
        </p:spPr>
      </p:pic>
      <p:pic>
        <p:nvPicPr>
          <p:cNvPr id="1555" name="Google Shape;1555;p45"/>
          <p:cNvPicPr preferRelativeResize="0"/>
          <p:nvPr/>
        </p:nvPicPr>
        <p:blipFill rotWithShape="1">
          <a:blip r:embed="rId5">
            <a:alphaModFix/>
          </a:blip>
          <a:srcRect b="0" l="0" r="0" t="0"/>
          <a:stretch/>
        </p:blipFill>
        <p:spPr>
          <a:xfrm>
            <a:off x="152404" y="815080"/>
            <a:ext cx="2387596" cy="3588542"/>
          </a:xfrm>
          <a:prstGeom prst="rect">
            <a:avLst/>
          </a:prstGeom>
          <a:noFill/>
          <a:ln>
            <a:noFill/>
          </a:ln>
        </p:spPr>
      </p:pic>
      <p:pic>
        <p:nvPicPr>
          <p:cNvPr id="1556" name="Google Shape;1556;p45"/>
          <p:cNvPicPr preferRelativeResize="0"/>
          <p:nvPr/>
        </p:nvPicPr>
        <p:blipFill rotWithShape="1">
          <a:blip r:embed="rId6">
            <a:alphaModFix/>
          </a:blip>
          <a:srcRect b="0" l="0" r="0" t="0"/>
          <a:stretch/>
        </p:blipFill>
        <p:spPr>
          <a:xfrm>
            <a:off x="2631434" y="2046370"/>
            <a:ext cx="6304387" cy="2852841"/>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0" name="Shape 1560"/>
        <p:cNvGrpSpPr/>
        <p:nvPr/>
      </p:nvGrpSpPr>
      <p:grpSpPr>
        <a:xfrm>
          <a:off x="0" y="0"/>
          <a:ext cx="0" cy="0"/>
          <a:chOff x="0" y="0"/>
          <a:chExt cx="0" cy="0"/>
        </a:xfrm>
      </p:grpSpPr>
      <p:sp>
        <p:nvSpPr>
          <p:cNvPr id="1561" name="Google Shape;1561;p46"/>
          <p:cNvSpPr txBox="1"/>
          <p:nvPr/>
        </p:nvSpPr>
        <p:spPr>
          <a:xfrm>
            <a:off x="0" y="266323"/>
            <a:ext cx="9143999"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1600" u="none" cap="none" strike="noStrike">
              <a:solidFill>
                <a:srgbClr val="327176"/>
              </a:solidFill>
              <a:latin typeface="Arial"/>
              <a:ea typeface="Arial"/>
              <a:cs typeface="Arial"/>
              <a:sym typeface="Arial"/>
            </a:endParaRPr>
          </a:p>
        </p:txBody>
      </p:sp>
      <p:pic>
        <p:nvPicPr>
          <p:cNvPr id="1562" name="Google Shape;1562;p46"/>
          <p:cNvPicPr preferRelativeResize="0"/>
          <p:nvPr/>
        </p:nvPicPr>
        <p:blipFill rotWithShape="1">
          <a:blip r:embed="rId3">
            <a:alphaModFix/>
          </a:blip>
          <a:srcRect b="0" l="0" r="0" t="0"/>
          <a:stretch/>
        </p:blipFill>
        <p:spPr>
          <a:xfrm>
            <a:off x="321004" y="751840"/>
            <a:ext cx="8501992" cy="3799840"/>
          </a:xfrm>
          <a:prstGeom prst="rect">
            <a:avLst/>
          </a:prstGeom>
          <a:noFill/>
          <a:ln>
            <a:noFill/>
          </a:ln>
        </p:spPr>
      </p:pic>
      <p:sp>
        <p:nvSpPr>
          <p:cNvPr id="1563" name="Google Shape;1563;p46"/>
          <p:cNvSpPr txBox="1"/>
          <p:nvPr/>
        </p:nvSpPr>
        <p:spPr>
          <a:xfrm>
            <a:off x="128855" y="177282"/>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2000" u="none" cap="none" strike="noStrike">
                <a:solidFill>
                  <a:srgbClr val="327176"/>
                </a:solidFill>
                <a:latin typeface="Arial"/>
                <a:ea typeface="Arial"/>
                <a:cs typeface="Arial"/>
                <a:sym typeface="Arial"/>
              </a:rPr>
              <a:t>Guide to Reading PV Panel Catalogue Information</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7" name="Shape 1567"/>
        <p:cNvGrpSpPr/>
        <p:nvPr/>
      </p:nvGrpSpPr>
      <p:grpSpPr>
        <a:xfrm>
          <a:off x="0" y="0"/>
          <a:ext cx="0" cy="0"/>
          <a:chOff x="0" y="0"/>
          <a:chExt cx="0" cy="0"/>
        </a:xfrm>
      </p:grpSpPr>
      <p:sp>
        <p:nvSpPr>
          <p:cNvPr id="1568" name="Google Shape;1568;p47"/>
          <p:cNvSpPr txBox="1"/>
          <p:nvPr/>
        </p:nvSpPr>
        <p:spPr>
          <a:xfrm>
            <a:off x="132202" y="246003"/>
            <a:ext cx="9011797"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1800" u="none" cap="none" strike="noStrike">
              <a:solidFill>
                <a:srgbClr val="327176"/>
              </a:solidFill>
              <a:latin typeface="Arial"/>
              <a:ea typeface="Arial"/>
              <a:cs typeface="Arial"/>
              <a:sym typeface="Arial"/>
            </a:endParaRPr>
          </a:p>
        </p:txBody>
      </p:sp>
      <p:pic>
        <p:nvPicPr>
          <p:cNvPr id="1569" name="Google Shape;1569;p47"/>
          <p:cNvPicPr preferRelativeResize="0"/>
          <p:nvPr/>
        </p:nvPicPr>
        <p:blipFill rotWithShape="1">
          <a:blip r:embed="rId3">
            <a:alphaModFix/>
          </a:blip>
          <a:srcRect b="0" l="0" r="0" t="0"/>
          <a:stretch/>
        </p:blipFill>
        <p:spPr>
          <a:xfrm>
            <a:off x="957732" y="767568"/>
            <a:ext cx="7360736" cy="3750924"/>
          </a:xfrm>
          <a:prstGeom prst="rect">
            <a:avLst/>
          </a:prstGeom>
          <a:noFill/>
          <a:ln>
            <a:noFill/>
          </a:ln>
        </p:spPr>
      </p:pic>
      <p:sp>
        <p:nvSpPr>
          <p:cNvPr id="1570" name="Google Shape;1570;p47"/>
          <p:cNvSpPr txBox="1"/>
          <p:nvPr/>
        </p:nvSpPr>
        <p:spPr>
          <a:xfrm>
            <a:off x="152404" y="227321"/>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2000" u="none" cap="none" strike="noStrike">
                <a:solidFill>
                  <a:srgbClr val="327176"/>
                </a:solidFill>
                <a:latin typeface="Arial"/>
                <a:ea typeface="Arial"/>
                <a:cs typeface="Arial"/>
                <a:sym typeface="Arial"/>
              </a:rPr>
              <a:t>Guide to Reading PV Panel Catalogue Information</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4" name="Shape 1574"/>
        <p:cNvGrpSpPr/>
        <p:nvPr/>
      </p:nvGrpSpPr>
      <p:grpSpPr>
        <a:xfrm>
          <a:off x="0" y="0"/>
          <a:ext cx="0" cy="0"/>
          <a:chOff x="0" y="0"/>
          <a:chExt cx="0" cy="0"/>
        </a:xfrm>
      </p:grpSpPr>
      <p:sp>
        <p:nvSpPr>
          <p:cNvPr id="1575" name="Google Shape;1575;p48"/>
          <p:cNvSpPr txBox="1"/>
          <p:nvPr/>
        </p:nvSpPr>
        <p:spPr>
          <a:xfrm>
            <a:off x="0" y="277340"/>
            <a:ext cx="9143999"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1800" u="none" cap="none" strike="noStrike">
              <a:solidFill>
                <a:srgbClr val="327176"/>
              </a:solidFill>
              <a:latin typeface="Arial"/>
              <a:ea typeface="Arial"/>
              <a:cs typeface="Arial"/>
              <a:sym typeface="Arial"/>
            </a:endParaRPr>
          </a:p>
        </p:txBody>
      </p:sp>
      <p:pic>
        <p:nvPicPr>
          <p:cNvPr id="1576" name="Google Shape;1576;p48"/>
          <p:cNvPicPr preferRelativeResize="0"/>
          <p:nvPr/>
        </p:nvPicPr>
        <p:blipFill rotWithShape="1">
          <a:blip r:embed="rId3">
            <a:alphaModFix/>
          </a:blip>
          <a:srcRect b="0" l="0" r="0" t="0"/>
          <a:stretch/>
        </p:blipFill>
        <p:spPr>
          <a:xfrm>
            <a:off x="127000" y="580575"/>
            <a:ext cx="2748280" cy="2021451"/>
          </a:xfrm>
          <a:prstGeom prst="rect">
            <a:avLst/>
          </a:prstGeom>
          <a:noFill/>
          <a:ln>
            <a:noFill/>
          </a:ln>
        </p:spPr>
      </p:pic>
      <p:pic>
        <p:nvPicPr>
          <p:cNvPr id="1577" name="Google Shape;1577;p48"/>
          <p:cNvPicPr preferRelativeResize="0"/>
          <p:nvPr/>
        </p:nvPicPr>
        <p:blipFill rotWithShape="1">
          <a:blip r:embed="rId4">
            <a:alphaModFix/>
          </a:blip>
          <a:srcRect b="0" l="0" r="0" t="0"/>
          <a:stretch/>
        </p:blipFill>
        <p:spPr>
          <a:xfrm>
            <a:off x="3572127" y="897023"/>
            <a:ext cx="4693920" cy="1618401"/>
          </a:xfrm>
          <a:prstGeom prst="rect">
            <a:avLst/>
          </a:prstGeom>
          <a:noFill/>
          <a:ln>
            <a:noFill/>
          </a:ln>
        </p:spPr>
      </p:pic>
      <p:pic>
        <p:nvPicPr>
          <p:cNvPr id="1578" name="Google Shape;1578;p48"/>
          <p:cNvPicPr preferRelativeResize="0"/>
          <p:nvPr/>
        </p:nvPicPr>
        <p:blipFill rotWithShape="1">
          <a:blip r:embed="rId5">
            <a:alphaModFix/>
          </a:blip>
          <a:srcRect b="0" l="0" r="0" t="0"/>
          <a:stretch/>
        </p:blipFill>
        <p:spPr>
          <a:xfrm>
            <a:off x="2260600" y="2628076"/>
            <a:ext cx="3398520" cy="2515424"/>
          </a:xfrm>
          <a:prstGeom prst="rect">
            <a:avLst/>
          </a:prstGeom>
          <a:noFill/>
          <a:ln>
            <a:noFill/>
          </a:ln>
        </p:spPr>
      </p:pic>
      <p:pic>
        <p:nvPicPr>
          <p:cNvPr id="1579" name="Google Shape;1579;p48"/>
          <p:cNvPicPr preferRelativeResize="0"/>
          <p:nvPr/>
        </p:nvPicPr>
        <p:blipFill rotWithShape="1">
          <a:blip r:embed="rId6">
            <a:alphaModFix/>
          </a:blip>
          <a:srcRect b="0" l="0" r="0" t="0"/>
          <a:stretch/>
        </p:blipFill>
        <p:spPr>
          <a:xfrm>
            <a:off x="5745480" y="2628076"/>
            <a:ext cx="3398520" cy="2515424"/>
          </a:xfrm>
          <a:prstGeom prst="rect">
            <a:avLst/>
          </a:prstGeom>
          <a:noFill/>
          <a:ln>
            <a:noFill/>
          </a:ln>
        </p:spPr>
      </p:pic>
      <p:pic>
        <p:nvPicPr>
          <p:cNvPr id="1580" name="Google Shape;1580;p48"/>
          <p:cNvPicPr preferRelativeResize="0"/>
          <p:nvPr/>
        </p:nvPicPr>
        <p:blipFill rotWithShape="1">
          <a:blip r:embed="rId7">
            <a:alphaModFix/>
          </a:blip>
          <a:srcRect b="0" l="0" r="0" t="0"/>
          <a:stretch/>
        </p:blipFill>
        <p:spPr>
          <a:xfrm>
            <a:off x="502799" y="3029638"/>
            <a:ext cx="1183761" cy="1231073"/>
          </a:xfrm>
          <a:prstGeom prst="flowChartConnector">
            <a:avLst/>
          </a:prstGeom>
          <a:noFill/>
          <a:ln>
            <a:noFill/>
          </a:ln>
        </p:spPr>
      </p:pic>
      <p:sp>
        <p:nvSpPr>
          <p:cNvPr id="1581" name="Google Shape;1581;p48"/>
          <p:cNvSpPr txBox="1"/>
          <p:nvPr/>
        </p:nvSpPr>
        <p:spPr>
          <a:xfrm>
            <a:off x="152404" y="227321"/>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2000" u="none" cap="none" strike="noStrike">
                <a:solidFill>
                  <a:srgbClr val="327176"/>
                </a:solidFill>
                <a:latin typeface="Arial"/>
                <a:ea typeface="Arial"/>
                <a:cs typeface="Arial"/>
                <a:sym typeface="Arial"/>
              </a:rPr>
              <a:t>Guide to Reading catalogue inverter Information</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5" name="Shape 1585"/>
        <p:cNvGrpSpPr/>
        <p:nvPr/>
      </p:nvGrpSpPr>
      <p:grpSpPr>
        <a:xfrm>
          <a:off x="0" y="0"/>
          <a:ext cx="0" cy="0"/>
          <a:chOff x="0" y="0"/>
          <a:chExt cx="0" cy="0"/>
        </a:xfrm>
      </p:grpSpPr>
      <p:sp>
        <p:nvSpPr>
          <p:cNvPr id="1586" name="Google Shape;1586;p49"/>
          <p:cNvSpPr txBox="1"/>
          <p:nvPr/>
        </p:nvSpPr>
        <p:spPr>
          <a:xfrm>
            <a:off x="877953" y="244289"/>
            <a:ext cx="7388094"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1600" u="none" cap="none" strike="noStrike">
              <a:solidFill>
                <a:srgbClr val="327176"/>
              </a:solidFill>
              <a:latin typeface="Arial"/>
              <a:ea typeface="Arial"/>
              <a:cs typeface="Arial"/>
              <a:sym typeface="Arial"/>
            </a:endParaRPr>
          </a:p>
        </p:txBody>
      </p:sp>
      <p:sp>
        <p:nvSpPr>
          <p:cNvPr id="1587" name="Google Shape;1587;p49"/>
          <p:cNvSpPr txBox="1"/>
          <p:nvPr/>
        </p:nvSpPr>
        <p:spPr>
          <a:xfrm>
            <a:off x="188030" y="156069"/>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2000" u="none" cap="none" strike="noStrike">
              <a:solidFill>
                <a:srgbClr val="327176"/>
              </a:solidFill>
              <a:latin typeface="Arial"/>
              <a:ea typeface="Arial"/>
              <a:cs typeface="Arial"/>
              <a:sym typeface="Arial"/>
            </a:endParaRPr>
          </a:p>
        </p:txBody>
      </p:sp>
      <p:graphicFrame>
        <p:nvGraphicFramePr>
          <p:cNvPr id="1588" name="Google Shape;1588;p49"/>
          <p:cNvGraphicFramePr/>
          <p:nvPr/>
        </p:nvGraphicFramePr>
        <p:xfrm>
          <a:off x="457200" y="1011146"/>
          <a:ext cx="3000000" cy="3000000"/>
        </p:xfrm>
        <a:graphic>
          <a:graphicData uri="http://schemas.openxmlformats.org/drawingml/2006/table">
            <a:tbl>
              <a:tblPr>
                <a:noFill/>
                <a:tableStyleId>{701C13BE-8EC2-4C1E-8D2B-44A424F528D7}</a:tableStyleId>
              </a:tblPr>
              <a:tblGrid>
                <a:gridCol w="4114800"/>
                <a:gridCol w="4114800"/>
              </a:tblGrid>
              <a:tr h="177800">
                <a:tc>
                  <a:txBody>
                    <a:bodyPr/>
                    <a:lstStyle/>
                    <a:p>
                      <a:pPr indent="0" lvl="0" marL="0" marR="0" rtl="0" algn="l">
                        <a:lnSpc>
                          <a:spcPct val="100000"/>
                        </a:lnSpc>
                        <a:spcBef>
                          <a:spcPts val="0"/>
                        </a:spcBef>
                        <a:spcAft>
                          <a:spcPts val="0"/>
                        </a:spcAft>
                        <a:buNone/>
                      </a:pPr>
                      <a:r>
                        <a:rPr b="1" lang="en-US" sz="1400" u="none" cap="none" strike="noStrike"/>
                        <a:t>Parameter</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b="1" lang="en-US" sz="1400" u="none" cap="none" strike="noStrike"/>
                        <a:t>SUN2000-100KTL-M1</a:t>
                      </a:r>
                      <a:endParaRPr sz="1400" u="none" cap="none" strike="noStrike"/>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Maximum Input Voltage</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1,100 V</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Maximum Current per MPPT</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26 A</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Maximum Short-Circuit Current per MPPT</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40 A</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Start Voltage</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200 V</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Operating MPPT Voltage Range</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200 V ~ 1,000 V</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Rated Input Voltage</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570 V @ 380 V  600 V @ 400 V  720 V @ 480 V</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Number of Input Strings</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20</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b="1" lang="en-US" sz="1400" u="none" cap="none" strike="noStrike"/>
                        <a:t>Number of MPPTs</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10</a:t>
                      </a:r>
                      <a:endParaRPr/>
                    </a:p>
                  </a:txBody>
                  <a:tcPr marT="45725" marB="45725" marR="91450" marL="91450" anchor="ctr"/>
                </a:tc>
              </a:tr>
            </a:tbl>
          </a:graphicData>
        </a:graphic>
      </p:graphicFrame>
      <p:sp>
        <p:nvSpPr>
          <p:cNvPr id="1589" name="Google Shape;1589;p49"/>
          <p:cNvSpPr txBox="1"/>
          <p:nvPr/>
        </p:nvSpPr>
        <p:spPr>
          <a:xfrm>
            <a:off x="152404" y="227321"/>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2000" u="none" cap="none" strike="noStrike">
                <a:solidFill>
                  <a:srgbClr val="327176"/>
                </a:solidFill>
                <a:latin typeface="Arial"/>
                <a:ea typeface="Arial"/>
                <a:cs typeface="Arial"/>
                <a:sym typeface="Arial"/>
              </a:rPr>
              <a:t>Guide to Reading catalogue inverter Information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5"/>
          <p:cNvSpPr txBox="1"/>
          <p:nvPr>
            <p:ph type="title"/>
          </p:nvPr>
        </p:nvSpPr>
        <p:spPr>
          <a:xfrm>
            <a:off x="356541" y="157959"/>
            <a:ext cx="8430915"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LEGAL BASIS - Orientation for renewable Energy Development in Vietnam</a:t>
            </a:r>
            <a:endParaRPr sz="1800">
              <a:solidFill>
                <a:srgbClr val="327176"/>
              </a:solidFill>
            </a:endParaRPr>
          </a:p>
        </p:txBody>
      </p:sp>
      <p:sp>
        <p:nvSpPr>
          <p:cNvPr id="500" name="Google Shape;500;p5"/>
          <p:cNvSpPr/>
          <p:nvPr/>
        </p:nvSpPr>
        <p:spPr>
          <a:xfrm>
            <a:off x="356541" y="660955"/>
            <a:ext cx="8430915" cy="4016484"/>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rgbClr val="000000"/>
              </a:buClr>
              <a:buSzPts val="1500"/>
              <a:buFont typeface="Arial"/>
              <a:buAutoNum type="arabicPeriod" startAt="7"/>
            </a:pPr>
            <a:r>
              <a:rPr b="0" i="0" lang="en-US" sz="1500" u="none" cap="none" strike="noStrike">
                <a:solidFill>
                  <a:srgbClr val="000000"/>
                </a:solidFill>
                <a:latin typeface="Arial"/>
                <a:ea typeface="Arial"/>
                <a:cs typeface="Arial"/>
                <a:sym typeface="Arial"/>
              </a:rPr>
              <a:t>Resolution No. 55-NQ/TW The Politburo's Resolution on Strategic Orientation for Energy Development to 2030, with a vision to 2045, also puts forward the following development viewpoint:</a:t>
            </a:r>
            <a:endParaRPr b="0" i="0" sz="1500" u="none" cap="none" strike="noStrike">
              <a:solidFill>
                <a:srgbClr val="000000"/>
              </a:solidFill>
              <a:latin typeface="Arial"/>
              <a:ea typeface="Arial"/>
              <a:cs typeface="Arial"/>
              <a:sym typeface="Arial"/>
            </a:endParaRPr>
          </a:p>
          <a:p>
            <a:pPr indent="-285750" lvl="0" marL="285750" marR="0" rtl="0" algn="just">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Arial"/>
                <a:ea typeface="Arial"/>
                <a:cs typeface="Arial"/>
                <a:sym typeface="Arial"/>
              </a:rPr>
              <a:t>Ensuring energy security;</a:t>
            </a:r>
            <a:endParaRPr b="0" i="0" sz="1500" u="none" cap="none" strike="noStrike">
              <a:solidFill>
                <a:srgbClr val="000000"/>
              </a:solidFill>
              <a:latin typeface="Arial"/>
              <a:ea typeface="Arial"/>
              <a:cs typeface="Arial"/>
              <a:sym typeface="Arial"/>
            </a:endParaRPr>
          </a:p>
          <a:p>
            <a:pPr indent="-285750" lvl="0" marL="285750" marR="0" rtl="0" algn="just">
              <a:lnSpc>
                <a:spcPct val="100000"/>
              </a:lnSpc>
              <a:spcBef>
                <a:spcPts val="0"/>
              </a:spcBef>
              <a:spcAft>
                <a:spcPts val="0"/>
              </a:spcAft>
              <a:buClr>
                <a:srgbClr val="000000"/>
              </a:buClr>
              <a:buSzPts val="1500"/>
              <a:buFont typeface="Arial"/>
              <a:buChar char="•"/>
            </a:pPr>
            <a:r>
              <a:rPr b="0" i="0" lang="en-US" sz="1500" u="none" cap="none" strike="noStrike">
                <a:solidFill>
                  <a:srgbClr val="000000"/>
                </a:solidFill>
                <a:latin typeface="Arial"/>
                <a:ea typeface="Arial"/>
                <a:cs typeface="Arial"/>
                <a:sym typeface="Arial"/>
              </a:rPr>
              <a:t>Synchronously, reasonably and diversely develop energy types; prioritize the exploitation and use of renewable energy, new energy and clean energy;</a:t>
            </a:r>
            <a:endParaRPr b="0" i="0" sz="1500" u="none" cap="none" strike="noStrike">
              <a:solidFill>
                <a:srgbClr val="000000"/>
              </a:solidFill>
              <a:latin typeface="Arial"/>
              <a:ea typeface="Arial"/>
              <a:cs typeface="Arial"/>
              <a:sym typeface="Arial"/>
            </a:endParaRPr>
          </a:p>
          <a:p>
            <a:pPr indent="-800100" lvl="0" marL="800100" marR="0" rtl="0" algn="just">
              <a:lnSpc>
                <a:spcPct val="100000"/>
              </a:lnSpc>
              <a:spcBef>
                <a:spcPts val="0"/>
              </a:spcBef>
              <a:spcAft>
                <a:spcPts val="0"/>
              </a:spcAft>
              <a:buNone/>
            </a:pPr>
            <a:r>
              <a:t/>
            </a:r>
            <a:endParaRPr b="0" i="0" sz="1500" u="none" cap="none" strike="noStrike">
              <a:solidFill>
                <a:srgbClr val="000000"/>
              </a:solidFill>
              <a:latin typeface="Arial"/>
              <a:ea typeface="Arial"/>
              <a:cs typeface="Arial"/>
              <a:sym typeface="Arial"/>
            </a:endParaRPr>
          </a:p>
          <a:p>
            <a:pPr indent="-342900" lvl="0" marL="342900" marR="0" rtl="0" algn="just">
              <a:lnSpc>
                <a:spcPct val="100000"/>
              </a:lnSpc>
              <a:spcBef>
                <a:spcPts val="0"/>
              </a:spcBef>
              <a:spcAft>
                <a:spcPts val="0"/>
              </a:spcAft>
              <a:buClr>
                <a:srgbClr val="000000"/>
              </a:buClr>
              <a:buSzPts val="1500"/>
              <a:buFont typeface="Arial"/>
              <a:buAutoNum type="arabicPeriod" startAt="8"/>
            </a:pPr>
            <a:r>
              <a:rPr b="0" i="0" lang="en-US" sz="1500" u="none" cap="none" strike="noStrike">
                <a:solidFill>
                  <a:srgbClr val="000000"/>
                </a:solidFill>
                <a:latin typeface="Arial"/>
                <a:ea typeface="Arial"/>
                <a:cs typeface="Arial"/>
                <a:sym typeface="Arial"/>
              </a:rPr>
              <a:t>Decision No. 500 /QD-TTg : National power development plan for the period 2021 - 2030, vision to 2050 (PDP VIII), electricity is an important infrastructure sector, power development must go one step ahead to create a foundation to promote rapid and sustainable development of the country, build an independent and self-reliant economy, improve people's lives and ensure national defense and security.</a:t>
            </a:r>
            <a:endParaRPr b="0" i="0" sz="1500" u="none" cap="none" strike="noStrike">
              <a:solidFill>
                <a:srgbClr val="000000"/>
              </a:solidFill>
              <a:latin typeface="Arial"/>
              <a:ea typeface="Arial"/>
              <a:cs typeface="Arial"/>
              <a:sym typeface="Arial"/>
            </a:endParaRPr>
          </a:p>
          <a:p>
            <a:pPr indent="-247650" lvl="0" marL="342900" marR="0" rtl="0" algn="just">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rPr b="0" i="0" lang="en-US" sz="1500" u="none" cap="none" strike="noStrike">
                <a:solidFill>
                  <a:srgbClr val="000000"/>
                </a:solidFill>
                <a:latin typeface="Arial"/>
                <a:ea typeface="Arial"/>
                <a:cs typeface="Arial"/>
                <a:sym typeface="Arial"/>
              </a:rPr>
              <a:t>Vietnam has issued many policies to ensure </a:t>
            </a:r>
            <a:r>
              <a:rPr b="1" i="0" lang="en-US" sz="1500" u="none" cap="none" strike="noStrike">
                <a:solidFill>
                  <a:srgbClr val="FF0000"/>
                </a:solidFill>
                <a:latin typeface="Arial"/>
                <a:ea typeface="Arial"/>
                <a:cs typeface="Arial"/>
                <a:sym typeface="Arial"/>
              </a:rPr>
              <a:t>energy security </a:t>
            </a:r>
            <a:r>
              <a:rPr b="0" i="0" lang="en-US" sz="1500" u="none" cap="none" strike="noStrike">
                <a:solidFill>
                  <a:srgbClr val="000000"/>
                </a:solidFill>
                <a:latin typeface="Arial"/>
                <a:ea typeface="Arial"/>
                <a:cs typeface="Arial"/>
                <a:sym typeface="Arial"/>
              </a:rPr>
              <a:t>, in which Resolution No. 55-NQ/TW represents </a:t>
            </a:r>
            <a:r>
              <a:rPr b="1" i="0" lang="en-US" sz="1500" u="none" cap="none" strike="noStrike">
                <a:solidFill>
                  <a:srgbClr val="FF0000"/>
                </a:solidFill>
                <a:latin typeface="Arial"/>
                <a:ea typeface="Arial"/>
                <a:cs typeface="Arial"/>
                <a:sym typeface="Arial"/>
              </a:rPr>
              <a:t>a breakthrough </a:t>
            </a:r>
            <a:r>
              <a:rPr b="0" i="0" lang="en-US" sz="1500" u="none" cap="none" strike="noStrike">
                <a:solidFill>
                  <a:srgbClr val="000000"/>
                </a:solidFill>
                <a:latin typeface="Arial"/>
                <a:ea typeface="Arial"/>
                <a:cs typeface="Arial"/>
                <a:sym typeface="Arial"/>
              </a:rPr>
              <a:t>in the national development strategy. Resolution No. 55-NQ/TW for the first time clearly mentioned the issue of ensuring national energy security in the new situation </a:t>
            </a:r>
            <a:r>
              <a:rPr b="1" i="0" lang="en-US" sz="1500" u="none" cap="none" strike="noStrike">
                <a:solidFill>
                  <a:srgbClr val="FF0000"/>
                </a:solidFill>
                <a:latin typeface="Arial"/>
                <a:ea typeface="Arial"/>
                <a:cs typeface="Arial"/>
                <a:sym typeface="Arial"/>
              </a:rPr>
              <a:t>"as a premise for socio-economic development" </a:t>
            </a:r>
            <a:r>
              <a:rPr b="0" i="0" lang="en-US" sz="1500" u="none" cap="none" strike="noStrike">
                <a:solidFill>
                  <a:srgbClr val="000000"/>
                </a:solidFill>
                <a:latin typeface="Arial"/>
                <a:ea typeface="Arial"/>
                <a:cs typeface="Arial"/>
                <a:sym typeface="Arial"/>
              </a:rPr>
              <a: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3" name="Shape 1593"/>
        <p:cNvGrpSpPr/>
        <p:nvPr/>
      </p:nvGrpSpPr>
      <p:grpSpPr>
        <a:xfrm>
          <a:off x="0" y="0"/>
          <a:ext cx="0" cy="0"/>
          <a:chOff x="0" y="0"/>
          <a:chExt cx="0" cy="0"/>
        </a:xfrm>
      </p:grpSpPr>
      <p:sp>
        <p:nvSpPr>
          <p:cNvPr id="1594" name="Google Shape;1594;p50"/>
          <p:cNvSpPr txBox="1"/>
          <p:nvPr/>
        </p:nvSpPr>
        <p:spPr>
          <a:xfrm>
            <a:off x="877953" y="244289"/>
            <a:ext cx="7388094"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1600" u="none" cap="none" strike="noStrike">
              <a:solidFill>
                <a:srgbClr val="327176"/>
              </a:solidFill>
              <a:latin typeface="Arial"/>
              <a:ea typeface="Arial"/>
              <a:cs typeface="Arial"/>
              <a:sym typeface="Arial"/>
            </a:endParaRPr>
          </a:p>
        </p:txBody>
      </p:sp>
      <p:sp>
        <p:nvSpPr>
          <p:cNvPr id="1595" name="Google Shape;1595;p50"/>
          <p:cNvSpPr txBox="1"/>
          <p:nvPr/>
        </p:nvSpPr>
        <p:spPr>
          <a:xfrm>
            <a:off x="224929" y="227069"/>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2000" u="none" cap="none" strike="noStrike">
              <a:solidFill>
                <a:srgbClr val="327176"/>
              </a:solidFill>
              <a:latin typeface="Arial"/>
              <a:ea typeface="Arial"/>
              <a:cs typeface="Arial"/>
              <a:sym typeface="Arial"/>
            </a:endParaRPr>
          </a:p>
        </p:txBody>
      </p:sp>
      <p:graphicFrame>
        <p:nvGraphicFramePr>
          <p:cNvPr id="1596" name="Google Shape;1596;p50"/>
          <p:cNvGraphicFramePr/>
          <p:nvPr/>
        </p:nvGraphicFramePr>
        <p:xfrm>
          <a:off x="877953" y="741130"/>
          <a:ext cx="3000000" cy="3000000"/>
        </p:xfrm>
        <a:graphic>
          <a:graphicData uri="http://schemas.openxmlformats.org/drawingml/2006/table">
            <a:tbl>
              <a:tblPr>
                <a:noFill/>
                <a:tableStyleId>{701C13BE-8EC2-4C1E-8D2B-44A424F528D7}</a:tableStyleId>
              </a:tblPr>
              <a:tblGrid>
                <a:gridCol w="3994000"/>
                <a:gridCol w="3994000"/>
              </a:tblGrid>
              <a:tr h="295850">
                <a:tc>
                  <a:txBody>
                    <a:bodyPr/>
                    <a:lstStyle/>
                    <a:p>
                      <a:pPr indent="0" lvl="0" marL="0" marR="0" rtl="0" algn="l">
                        <a:lnSpc>
                          <a:spcPct val="100000"/>
                        </a:lnSpc>
                        <a:spcBef>
                          <a:spcPts val="0"/>
                        </a:spcBef>
                        <a:spcAft>
                          <a:spcPts val="0"/>
                        </a:spcAft>
                        <a:buNone/>
                      </a:pPr>
                      <a:r>
                        <a:rPr b="1" lang="en-US" sz="1400" u="none" cap="none" strike="noStrike"/>
                        <a:t>Output</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b="1" lang="en-US" sz="1400" u="none" cap="none" strike="noStrike"/>
                        <a:t>SUN2000-100KTL-M1</a:t>
                      </a:r>
                      <a:endParaRPr sz="1400" u="none" cap="none" strike="noStrike"/>
                    </a:p>
                  </a:txBody>
                  <a:tcPr marT="44375" marB="44375" marR="88750" marL="88750" anchor="ctr"/>
                </a:tc>
              </a:tr>
              <a:tr h="295850">
                <a:tc>
                  <a:txBody>
                    <a:bodyPr/>
                    <a:lstStyle/>
                    <a:p>
                      <a:pPr indent="0" lvl="0" marL="0" marR="0" rtl="0" algn="l">
                        <a:lnSpc>
                          <a:spcPct val="100000"/>
                        </a:lnSpc>
                        <a:spcBef>
                          <a:spcPts val="0"/>
                        </a:spcBef>
                        <a:spcAft>
                          <a:spcPts val="0"/>
                        </a:spcAft>
                        <a:buNone/>
                      </a:pPr>
                      <a:r>
                        <a:rPr b="1" lang="en-US" sz="1400" u="none" cap="none" strike="noStrike"/>
                        <a:t>Rated AC Active Power</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100,000 W (380 V / 400 V / 480 V @ 40°C)</a:t>
                      </a:r>
                      <a:endParaRPr/>
                    </a:p>
                  </a:txBody>
                  <a:tcPr marT="44375" marB="44375" marR="88750" marL="88750" anchor="ctr"/>
                </a:tc>
              </a:tr>
              <a:tr h="295850">
                <a:tc>
                  <a:txBody>
                    <a:bodyPr/>
                    <a:lstStyle/>
                    <a:p>
                      <a:pPr indent="0" lvl="0" marL="0" marR="0" rtl="0" algn="l">
                        <a:lnSpc>
                          <a:spcPct val="100000"/>
                        </a:lnSpc>
                        <a:spcBef>
                          <a:spcPts val="0"/>
                        </a:spcBef>
                        <a:spcAft>
                          <a:spcPts val="0"/>
                        </a:spcAft>
                        <a:buNone/>
                      </a:pPr>
                      <a:r>
                        <a:rPr b="1" lang="en-US" sz="1400" u="none" cap="none" strike="noStrike"/>
                        <a:t>Maximum Apparent AC Power</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110,000 VA</a:t>
                      </a:r>
                      <a:endParaRPr/>
                    </a:p>
                  </a:txBody>
                  <a:tcPr marT="44375" marB="44375" marR="88750" marL="88750" anchor="ctr"/>
                </a:tc>
              </a:tr>
              <a:tr h="295850">
                <a:tc>
                  <a:txBody>
                    <a:bodyPr/>
                    <a:lstStyle/>
                    <a:p>
                      <a:pPr indent="0" lvl="0" marL="0" marR="0" rtl="0" algn="l">
                        <a:lnSpc>
                          <a:spcPct val="100000"/>
                        </a:lnSpc>
                        <a:spcBef>
                          <a:spcPts val="0"/>
                        </a:spcBef>
                        <a:spcAft>
                          <a:spcPts val="0"/>
                        </a:spcAft>
                        <a:buNone/>
                      </a:pPr>
                      <a:r>
                        <a:rPr b="1" lang="en-US" sz="1400" u="none" cap="none" strike="noStrike"/>
                        <a:t>Maximum Active AC Power (cosφ = 1)</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110,000 W</a:t>
                      </a:r>
                      <a:endParaRPr/>
                    </a:p>
                  </a:txBody>
                  <a:tcPr marT="44375" marB="44375" marR="88750" marL="88750" anchor="ctr"/>
                </a:tc>
              </a:tr>
              <a:tr h="502950">
                <a:tc>
                  <a:txBody>
                    <a:bodyPr/>
                    <a:lstStyle/>
                    <a:p>
                      <a:pPr indent="0" lvl="0" marL="0" marR="0" rtl="0" algn="l">
                        <a:lnSpc>
                          <a:spcPct val="100000"/>
                        </a:lnSpc>
                        <a:spcBef>
                          <a:spcPts val="0"/>
                        </a:spcBef>
                        <a:spcAft>
                          <a:spcPts val="0"/>
                        </a:spcAft>
                        <a:buNone/>
                      </a:pPr>
                      <a:r>
                        <a:rPr b="1" lang="en-US" sz="1400" u="none" cap="none" strike="noStrike"/>
                        <a:t>Rated AC Output Voltage</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220 V / 230 V, default 3W + N + PE; 380 V / 400 V / 480 V, 3W PE</a:t>
                      </a:r>
                      <a:endParaRPr/>
                    </a:p>
                  </a:txBody>
                  <a:tcPr marT="44375" marB="44375" marR="88750" marL="88750" anchor="ctr"/>
                </a:tc>
              </a:tr>
              <a:tr h="295850">
                <a:tc>
                  <a:txBody>
                    <a:bodyPr/>
                    <a:lstStyle/>
                    <a:p>
                      <a:pPr indent="0" lvl="0" marL="0" marR="0" rtl="0" algn="l">
                        <a:lnSpc>
                          <a:spcPct val="100000"/>
                        </a:lnSpc>
                        <a:spcBef>
                          <a:spcPts val="0"/>
                        </a:spcBef>
                        <a:spcAft>
                          <a:spcPts val="0"/>
                        </a:spcAft>
                        <a:buNone/>
                      </a:pPr>
                      <a:r>
                        <a:rPr b="1" lang="en-US" sz="1400" u="none" cap="none" strike="noStrike"/>
                        <a:t>Rated AC Grid Frequency</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50 Hz / 60 Hz</a:t>
                      </a:r>
                      <a:endParaRPr/>
                    </a:p>
                  </a:txBody>
                  <a:tcPr marT="44375" marB="44375" marR="88750" marL="88750" anchor="ctr"/>
                </a:tc>
              </a:tr>
              <a:tr h="502950">
                <a:tc>
                  <a:txBody>
                    <a:bodyPr/>
                    <a:lstStyle/>
                    <a:p>
                      <a:pPr indent="0" lvl="0" marL="0" marR="0" rtl="0" algn="l">
                        <a:lnSpc>
                          <a:spcPct val="100000"/>
                        </a:lnSpc>
                        <a:spcBef>
                          <a:spcPts val="0"/>
                        </a:spcBef>
                        <a:spcAft>
                          <a:spcPts val="0"/>
                        </a:spcAft>
                        <a:buNone/>
                      </a:pPr>
                      <a:r>
                        <a:rPr b="1" lang="en-US" sz="1400" u="none" cap="none" strike="noStrike"/>
                        <a:t>Rated Output Current</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152.0 A @ 380 V; 144.4 A @ 400 V; 120.3 A @ 480 V</a:t>
                      </a:r>
                      <a:endParaRPr/>
                    </a:p>
                  </a:txBody>
                  <a:tcPr marT="44375" marB="44375" marR="88750" marL="88750" anchor="ctr"/>
                </a:tc>
              </a:tr>
              <a:tr h="502950">
                <a:tc>
                  <a:txBody>
                    <a:bodyPr/>
                    <a:lstStyle/>
                    <a:p>
                      <a:pPr indent="0" lvl="0" marL="0" marR="0" rtl="0" algn="l">
                        <a:lnSpc>
                          <a:spcPct val="100000"/>
                        </a:lnSpc>
                        <a:spcBef>
                          <a:spcPts val="0"/>
                        </a:spcBef>
                        <a:spcAft>
                          <a:spcPts val="0"/>
                        </a:spcAft>
                        <a:buNone/>
                      </a:pPr>
                      <a:r>
                        <a:rPr b="1" lang="en-US" sz="1400" u="none" cap="none" strike="noStrike"/>
                        <a:t>Maximum Output Current</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168.8 A @ 380 V; 160.4 A @ 400 V; 133.7 A @ 480 V</a:t>
                      </a:r>
                      <a:endParaRPr/>
                    </a:p>
                  </a:txBody>
                  <a:tcPr marT="44375" marB="44375" marR="88750" marL="88750" anchor="ctr"/>
                </a:tc>
              </a:tr>
              <a:tr h="295850">
                <a:tc>
                  <a:txBody>
                    <a:bodyPr/>
                    <a:lstStyle/>
                    <a:p>
                      <a:pPr indent="0" lvl="0" marL="0" marR="0" rtl="0" algn="l">
                        <a:lnSpc>
                          <a:spcPct val="100000"/>
                        </a:lnSpc>
                        <a:spcBef>
                          <a:spcPts val="0"/>
                        </a:spcBef>
                        <a:spcAft>
                          <a:spcPts val="0"/>
                        </a:spcAft>
                        <a:buNone/>
                      </a:pPr>
                      <a:r>
                        <a:rPr b="1" lang="en-US" sz="1400" u="none" cap="none" strike="noStrike"/>
                        <a:t>Power Factor Adjustment Range</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0.8 LG … 0.8 LD</a:t>
                      </a:r>
                      <a:endParaRPr/>
                    </a:p>
                  </a:txBody>
                  <a:tcPr marT="44375" marB="44375" marR="88750" marL="88750" anchor="ctr"/>
                </a:tc>
              </a:tr>
              <a:tr h="295850">
                <a:tc>
                  <a:txBody>
                    <a:bodyPr/>
                    <a:lstStyle/>
                    <a:p>
                      <a:pPr indent="0" lvl="0" marL="0" marR="0" rtl="0" algn="l">
                        <a:lnSpc>
                          <a:spcPct val="100000"/>
                        </a:lnSpc>
                        <a:spcBef>
                          <a:spcPts val="0"/>
                        </a:spcBef>
                        <a:spcAft>
                          <a:spcPts val="0"/>
                        </a:spcAft>
                        <a:buNone/>
                      </a:pPr>
                      <a:r>
                        <a:rPr b="1" lang="en-US" sz="1400" u="none" cap="none" strike="noStrike"/>
                        <a:t>Maximum Total Harmonic Distortion</a:t>
                      </a:r>
                      <a:endParaRPr sz="1400" u="none" cap="none" strike="noStrike"/>
                    </a:p>
                  </a:txBody>
                  <a:tcPr marT="44375" marB="44375" marR="88750" marL="88750" anchor="ctr"/>
                </a:tc>
                <a:tc>
                  <a:txBody>
                    <a:bodyPr/>
                    <a:lstStyle/>
                    <a:p>
                      <a:pPr indent="0" lvl="0" marL="0" marR="0" rtl="0" algn="l">
                        <a:lnSpc>
                          <a:spcPct val="100000"/>
                        </a:lnSpc>
                        <a:spcBef>
                          <a:spcPts val="0"/>
                        </a:spcBef>
                        <a:spcAft>
                          <a:spcPts val="0"/>
                        </a:spcAft>
                        <a:buNone/>
                      </a:pPr>
                      <a:r>
                        <a:rPr lang="en-US" sz="1400" u="none" cap="none" strike="noStrike"/>
                        <a:t>&lt;3%</a:t>
                      </a:r>
                      <a:endParaRPr/>
                    </a:p>
                  </a:txBody>
                  <a:tcPr marT="44375" marB="44375" marR="88750" marL="88750" anchor="ctr"/>
                </a:tc>
              </a:tr>
            </a:tbl>
          </a:graphicData>
        </a:graphic>
      </p:graphicFrame>
      <p:sp>
        <p:nvSpPr>
          <p:cNvPr id="1597" name="Google Shape;1597;p50"/>
          <p:cNvSpPr txBox="1"/>
          <p:nvPr/>
        </p:nvSpPr>
        <p:spPr>
          <a:xfrm>
            <a:off x="152404" y="227321"/>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2000" u="none" cap="none" strike="noStrike">
                <a:solidFill>
                  <a:srgbClr val="327176"/>
                </a:solidFill>
                <a:latin typeface="Arial"/>
                <a:ea typeface="Arial"/>
                <a:cs typeface="Arial"/>
                <a:sym typeface="Arial"/>
              </a:rPr>
              <a:t>Guide to Reading catalogue inverter Information</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1" name="Shape 1601"/>
        <p:cNvGrpSpPr/>
        <p:nvPr/>
      </p:nvGrpSpPr>
      <p:grpSpPr>
        <a:xfrm>
          <a:off x="0" y="0"/>
          <a:ext cx="0" cy="0"/>
          <a:chOff x="0" y="0"/>
          <a:chExt cx="0" cy="0"/>
        </a:xfrm>
      </p:grpSpPr>
      <p:sp>
        <p:nvSpPr>
          <p:cNvPr id="1602" name="Google Shape;1602;p51"/>
          <p:cNvSpPr txBox="1"/>
          <p:nvPr/>
        </p:nvSpPr>
        <p:spPr>
          <a:xfrm>
            <a:off x="877953" y="244289"/>
            <a:ext cx="7388094"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1600" u="none" cap="none" strike="noStrike">
              <a:solidFill>
                <a:srgbClr val="327176"/>
              </a:solidFill>
              <a:latin typeface="Arial"/>
              <a:ea typeface="Arial"/>
              <a:cs typeface="Arial"/>
              <a:sym typeface="Arial"/>
            </a:endParaRPr>
          </a:p>
        </p:txBody>
      </p:sp>
      <p:sp>
        <p:nvSpPr>
          <p:cNvPr id="1603" name="Google Shape;1603;p51"/>
          <p:cNvSpPr txBox="1"/>
          <p:nvPr/>
        </p:nvSpPr>
        <p:spPr>
          <a:xfrm>
            <a:off x="188030" y="156069"/>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t/>
            </a:r>
            <a:endParaRPr b="1" i="0" sz="2000" u="none" cap="none" strike="noStrike">
              <a:solidFill>
                <a:srgbClr val="327176"/>
              </a:solidFill>
              <a:latin typeface="Arial"/>
              <a:ea typeface="Arial"/>
              <a:cs typeface="Arial"/>
              <a:sym typeface="Arial"/>
            </a:endParaRPr>
          </a:p>
        </p:txBody>
      </p:sp>
      <p:graphicFrame>
        <p:nvGraphicFramePr>
          <p:cNvPr id="1604" name="Google Shape;1604;p51"/>
          <p:cNvGraphicFramePr/>
          <p:nvPr/>
        </p:nvGraphicFramePr>
        <p:xfrm>
          <a:off x="457200" y="1228426"/>
          <a:ext cx="3000000" cy="3000000"/>
        </p:xfrm>
        <a:graphic>
          <a:graphicData uri="http://schemas.openxmlformats.org/drawingml/2006/table">
            <a:tbl>
              <a:tblPr>
                <a:noFill/>
                <a:tableStyleId>{701C13BE-8EC2-4C1E-8D2B-44A424F528D7}</a:tableStyleId>
              </a:tblPr>
              <a:tblGrid>
                <a:gridCol w="4114800"/>
                <a:gridCol w="4114800"/>
              </a:tblGrid>
              <a:tr h="177800">
                <a:tc>
                  <a:txBody>
                    <a:bodyPr/>
                    <a:lstStyle/>
                    <a:p>
                      <a:pPr indent="0" lvl="0" marL="0" marR="0" rtl="0" algn="l">
                        <a:lnSpc>
                          <a:spcPct val="100000"/>
                        </a:lnSpc>
                        <a:spcBef>
                          <a:spcPts val="0"/>
                        </a:spcBef>
                        <a:spcAft>
                          <a:spcPts val="0"/>
                        </a:spcAft>
                        <a:buNone/>
                      </a:pPr>
                      <a:r>
                        <a:rPr b="1" lang="en-US" sz="1400" u="none" cap="none" strike="noStrike"/>
                        <a:t>Feature</a:t>
                      </a:r>
                      <a:endParaRPr sz="1400" u="none" cap="none" strike="noStrike"/>
                    </a:p>
                  </a:txBody>
                  <a:tcPr marT="45725" marB="45725" marR="91450" marL="91450" anchor="ctr"/>
                </a:tc>
                <a:tc>
                  <a:txBody>
                    <a:bodyPr/>
                    <a:lstStyle/>
                    <a:p>
                      <a:pPr indent="0" lvl="0" marL="0" marR="0" rtl="0" algn="l">
                        <a:lnSpc>
                          <a:spcPct val="100000"/>
                        </a:lnSpc>
                        <a:spcBef>
                          <a:spcPts val="0"/>
                        </a:spcBef>
                        <a:spcAft>
                          <a:spcPts val="0"/>
                        </a:spcAft>
                        <a:buNone/>
                      </a:pPr>
                      <a:r>
                        <a:rPr b="1" lang="en-US" sz="1400" u="none" cap="none" strike="noStrike"/>
                        <a:t>SUN2000-100KTL-M1</a:t>
                      </a:r>
                      <a:endParaRPr sz="1400" u="none" cap="none" strike="noStrike"/>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Input Disconnection Device</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Yes</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Anti-Islanding Protection</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Yes</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AC Overcurrent Protection</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Yes</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DC Reverse Polarity Protection</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Yes</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PV String Fault Monitoring</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Yes</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DC Surge Protection</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Type II</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AC Surge Protection</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Type II</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DC Insulation Resistance Detection</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Yes</a:t>
                      </a:r>
                      <a:endParaRPr/>
                    </a:p>
                  </a:txBody>
                  <a:tcPr marT="45725" marB="45725" marR="91450" marL="91450" anchor="ctr"/>
                </a:tc>
              </a:tr>
              <a:tr h="177800">
                <a:tc>
                  <a:txBody>
                    <a:bodyPr/>
                    <a:lstStyle/>
                    <a:p>
                      <a:pPr indent="0" lvl="0" marL="0" marR="0" rtl="0" algn="l">
                        <a:lnSpc>
                          <a:spcPct val="100000"/>
                        </a:lnSpc>
                        <a:spcBef>
                          <a:spcPts val="0"/>
                        </a:spcBef>
                        <a:spcAft>
                          <a:spcPts val="0"/>
                        </a:spcAft>
                        <a:buNone/>
                      </a:pPr>
                      <a:r>
                        <a:rPr lang="en-US" sz="1400" u="none" cap="none" strike="noStrike"/>
                        <a:t>Leakage Current Monitoring Unit</a:t>
                      </a:r>
                      <a:endParaRPr/>
                    </a:p>
                  </a:txBody>
                  <a:tcPr marT="45725" marB="45725" marR="91450" marL="91450" anchor="ctr"/>
                </a:tc>
                <a:tc>
                  <a:txBody>
                    <a:bodyPr/>
                    <a:lstStyle/>
                    <a:p>
                      <a:pPr indent="0" lvl="0" marL="0" marR="0" rtl="0" algn="l">
                        <a:lnSpc>
                          <a:spcPct val="100000"/>
                        </a:lnSpc>
                        <a:spcBef>
                          <a:spcPts val="0"/>
                        </a:spcBef>
                        <a:spcAft>
                          <a:spcPts val="0"/>
                        </a:spcAft>
                        <a:buNone/>
                      </a:pPr>
                      <a:r>
                        <a:rPr lang="en-US" sz="1400" u="none" cap="none" strike="noStrike"/>
                        <a:t>Yes</a:t>
                      </a:r>
                      <a:endParaRPr/>
                    </a:p>
                  </a:txBody>
                  <a:tcPr marT="45725" marB="45725" marR="91450" marL="91450" anchor="ctr"/>
                </a:tc>
              </a:tr>
            </a:tbl>
          </a:graphicData>
        </a:graphic>
      </p:graphicFrame>
      <p:sp>
        <p:nvSpPr>
          <p:cNvPr id="1605" name="Google Shape;1605;p51"/>
          <p:cNvSpPr txBox="1"/>
          <p:nvPr/>
        </p:nvSpPr>
        <p:spPr>
          <a:xfrm>
            <a:off x="152404" y="227321"/>
            <a:ext cx="8694141"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2000" u="none" cap="none" strike="noStrike">
                <a:solidFill>
                  <a:srgbClr val="327176"/>
                </a:solidFill>
                <a:latin typeface="Arial"/>
                <a:ea typeface="Arial"/>
                <a:cs typeface="Arial"/>
                <a:sym typeface="Arial"/>
              </a:rPr>
              <a:t>Guide to Reading catalogue inverter Information</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9" name="Shape 1609"/>
        <p:cNvGrpSpPr/>
        <p:nvPr/>
      </p:nvGrpSpPr>
      <p:grpSpPr>
        <a:xfrm>
          <a:off x="0" y="0"/>
          <a:ext cx="0" cy="0"/>
          <a:chOff x="0" y="0"/>
          <a:chExt cx="0" cy="0"/>
        </a:xfrm>
      </p:grpSpPr>
      <p:sp>
        <p:nvSpPr>
          <p:cNvPr id="1610" name="Google Shape;1610;p52"/>
          <p:cNvSpPr txBox="1"/>
          <p:nvPr/>
        </p:nvSpPr>
        <p:spPr>
          <a:xfrm>
            <a:off x="797090" y="270997"/>
            <a:ext cx="7388094" cy="331800"/>
          </a:xfrm>
          <a:prstGeom prst="rect">
            <a:avLst/>
          </a:prstGeom>
          <a:noFill/>
          <a:ln>
            <a:noFill/>
          </a:ln>
        </p:spPr>
        <p:txBody>
          <a:bodyPr anchorCtr="0" anchor="ctr" bIns="91425" lIns="91425" spcFirstLastPara="1" rIns="91425" wrap="square" tIns="91425">
            <a:noAutofit/>
          </a:bodyPr>
          <a:lstStyle/>
          <a:p>
            <a:pPr indent="0" lvl="0" marL="0" marR="0" rtl="0" algn="ctr">
              <a:lnSpc>
                <a:spcPct val="120000"/>
              </a:lnSpc>
              <a:spcBef>
                <a:spcPts val="500"/>
              </a:spcBef>
              <a:spcAft>
                <a:spcPts val="0"/>
              </a:spcAft>
              <a:buNone/>
            </a:pPr>
            <a:r>
              <a:rPr b="1" i="0" lang="en-US" sz="1800" u="none" cap="none" strike="noStrike">
                <a:solidFill>
                  <a:srgbClr val="327176"/>
                </a:solidFill>
                <a:latin typeface="Arial"/>
                <a:ea typeface="Arial"/>
                <a:cs typeface="Arial"/>
                <a:sym typeface="Arial"/>
              </a:rPr>
              <a:t>PRODUCTS, EQUIPMENT AND FRAME STRUCTURES</a:t>
            </a:r>
            <a:endParaRPr/>
          </a:p>
        </p:txBody>
      </p:sp>
      <p:pic>
        <p:nvPicPr>
          <p:cNvPr id="1611" name="Google Shape;1611;p52"/>
          <p:cNvPicPr preferRelativeResize="0"/>
          <p:nvPr/>
        </p:nvPicPr>
        <p:blipFill rotWithShape="1">
          <a:blip r:embed="rId3">
            <a:alphaModFix/>
          </a:blip>
          <a:srcRect b="0" l="0" r="0" t="0"/>
          <a:stretch/>
        </p:blipFill>
        <p:spPr>
          <a:xfrm>
            <a:off x="326980" y="747906"/>
            <a:ext cx="4122664" cy="1308474"/>
          </a:xfrm>
          <a:prstGeom prst="rect">
            <a:avLst/>
          </a:prstGeom>
          <a:noFill/>
          <a:ln>
            <a:noFill/>
          </a:ln>
        </p:spPr>
      </p:pic>
      <p:pic>
        <p:nvPicPr>
          <p:cNvPr id="1612" name="Google Shape;1612;p52"/>
          <p:cNvPicPr preferRelativeResize="0"/>
          <p:nvPr/>
        </p:nvPicPr>
        <p:blipFill rotWithShape="1">
          <a:blip r:embed="rId4">
            <a:alphaModFix/>
          </a:blip>
          <a:srcRect b="0" l="0" r="0" t="0"/>
          <a:stretch/>
        </p:blipFill>
        <p:spPr>
          <a:xfrm>
            <a:off x="468135" y="2228198"/>
            <a:ext cx="1691638" cy="1293605"/>
          </a:xfrm>
          <a:prstGeom prst="rect">
            <a:avLst/>
          </a:prstGeom>
          <a:noFill/>
          <a:ln>
            <a:noFill/>
          </a:ln>
        </p:spPr>
      </p:pic>
      <p:pic>
        <p:nvPicPr>
          <p:cNvPr id="1613" name="Google Shape;1613;p52"/>
          <p:cNvPicPr preferRelativeResize="0"/>
          <p:nvPr/>
        </p:nvPicPr>
        <p:blipFill rotWithShape="1">
          <a:blip r:embed="rId5">
            <a:alphaModFix/>
          </a:blip>
          <a:srcRect b="0" l="0" r="0" t="0"/>
          <a:stretch/>
        </p:blipFill>
        <p:spPr>
          <a:xfrm>
            <a:off x="2388312" y="2275096"/>
            <a:ext cx="1648469" cy="1143000"/>
          </a:xfrm>
          <a:prstGeom prst="rect">
            <a:avLst/>
          </a:prstGeom>
          <a:noFill/>
          <a:ln>
            <a:noFill/>
          </a:ln>
        </p:spPr>
      </p:pic>
      <p:pic>
        <p:nvPicPr>
          <p:cNvPr descr="Káº¿t quáº£ hÃ¬nh áº£nh cho thanh ray ná»i cÃ¡c táº¥m pin máº·t trá»i" id="1614" name="Google Shape;1614;p52"/>
          <p:cNvPicPr preferRelativeResize="0"/>
          <p:nvPr/>
        </p:nvPicPr>
        <p:blipFill rotWithShape="1">
          <a:blip r:embed="rId6">
            <a:alphaModFix/>
          </a:blip>
          <a:srcRect b="0" l="0" r="0" t="0"/>
          <a:stretch/>
        </p:blipFill>
        <p:spPr>
          <a:xfrm>
            <a:off x="4605883" y="632823"/>
            <a:ext cx="4515864" cy="3212310"/>
          </a:xfrm>
          <a:prstGeom prst="rect">
            <a:avLst/>
          </a:prstGeom>
          <a:noFill/>
          <a:ln>
            <a:noFill/>
          </a:ln>
        </p:spPr>
      </p:pic>
      <p:sp>
        <p:nvSpPr>
          <p:cNvPr id="1615" name="Google Shape;1615;p52"/>
          <p:cNvSpPr/>
          <p:nvPr/>
        </p:nvSpPr>
        <p:spPr>
          <a:xfrm>
            <a:off x="1374181" y="1987998"/>
            <a:ext cx="1558858" cy="29238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300" u="none" cap="none" strike="noStrike">
                <a:solidFill>
                  <a:srgbClr val="000000"/>
                </a:solidFill>
                <a:latin typeface="Arial"/>
                <a:ea typeface="Arial"/>
                <a:cs typeface="Arial"/>
                <a:sym typeface="Arial"/>
              </a:rPr>
              <a:t>Solar battery</a:t>
            </a:r>
            <a:endParaRPr b="1" i="0" sz="1300" u="none" cap="none" strike="noStrike">
              <a:solidFill>
                <a:srgbClr val="000000"/>
              </a:solidFill>
              <a:latin typeface="Arial"/>
              <a:ea typeface="Arial"/>
              <a:cs typeface="Arial"/>
              <a:sym typeface="Arial"/>
            </a:endParaRPr>
          </a:p>
        </p:txBody>
      </p:sp>
      <p:sp>
        <p:nvSpPr>
          <p:cNvPr id="1616" name="Google Shape;1616;p52"/>
          <p:cNvSpPr/>
          <p:nvPr/>
        </p:nvSpPr>
        <p:spPr>
          <a:xfrm>
            <a:off x="5048283" y="4225751"/>
            <a:ext cx="4515864" cy="29238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300" u="none" cap="none" strike="noStrike">
                <a:solidFill>
                  <a:srgbClr val="000000"/>
                </a:solidFill>
                <a:latin typeface="Arial"/>
                <a:ea typeface="Arial"/>
                <a:cs typeface="Arial"/>
                <a:sym typeface="Arial"/>
              </a:rPr>
              <a:t>Framework link details</a:t>
            </a:r>
            <a:endParaRPr/>
          </a:p>
        </p:txBody>
      </p:sp>
      <p:sp>
        <p:nvSpPr>
          <p:cNvPr id="1617" name="Google Shape;1617;p52"/>
          <p:cNvSpPr/>
          <p:nvPr/>
        </p:nvSpPr>
        <p:spPr>
          <a:xfrm>
            <a:off x="374928" y="3473082"/>
            <a:ext cx="3457689" cy="29238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300" u="none" cap="none" strike="noStrike">
                <a:solidFill>
                  <a:srgbClr val="000000"/>
                </a:solidFill>
                <a:latin typeface="Arial"/>
                <a:ea typeface="Arial"/>
                <a:cs typeface="Arial"/>
                <a:sym typeface="Arial"/>
              </a:rPr>
              <a:t>Mesh Equipment + Data Monitoring</a:t>
            </a:r>
            <a:endParaRPr/>
          </a:p>
        </p:txBody>
      </p:sp>
      <p:pic>
        <p:nvPicPr>
          <p:cNvPr descr="Trong hÃ¬nh áº£nh cÃ³ thá» cÃ³: ngoÃ i trá»i" id="1618" name="Google Shape;1618;p52"/>
          <p:cNvPicPr preferRelativeResize="0"/>
          <p:nvPr/>
        </p:nvPicPr>
        <p:blipFill rotWithShape="1">
          <a:blip r:embed="rId7">
            <a:alphaModFix/>
          </a:blip>
          <a:srcRect b="0" l="0" r="0" t="0"/>
          <a:stretch/>
        </p:blipFill>
        <p:spPr>
          <a:xfrm>
            <a:off x="118788" y="3899998"/>
            <a:ext cx="1356604" cy="672002"/>
          </a:xfrm>
          <a:prstGeom prst="rect">
            <a:avLst/>
          </a:prstGeom>
          <a:noFill/>
          <a:ln>
            <a:noFill/>
          </a:ln>
        </p:spPr>
      </p:pic>
      <p:pic>
        <p:nvPicPr>
          <p:cNvPr id="1619" name="Google Shape;1619;p52"/>
          <p:cNvPicPr preferRelativeResize="0"/>
          <p:nvPr/>
        </p:nvPicPr>
        <p:blipFill rotWithShape="1">
          <a:blip r:embed="rId8">
            <a:alphaModFix/>
          </a:blip>
          <a:srcRect b="0" l="0" r="0" t="0"/>
          <a:stretch/>
        </p:blipFill>
        <p:spPr>
          <a:xfrm>
            <a:off x="2883202" y="3990242"/>
            <a:ext cx="2556331" cy="992975"/>
          </a:xfrm>
          <a:prstGeom prst="rect">
            <a:avLst/>
          </a:prstGeom>
          <a:noFill/>
          <a:ln>
            <a:noFill/>
          </a:ln>
        </p:spPr>
      </p:pic>
      <p:pic>
        <p:nvPicPr>
          <p:cNvPr descr="Káº¿t quáº£ hÃ¬nh áº£nh cho mÃ¡i nhÃ  Äiá»n máº·t trá»i" id="1620" name="Google Shape;1620;p52"/>
          <p:cNvPicPr preferRelativeResize="0"/>
          <p:nvPr/>
        </p:nvPicPr>
        <p:blipFill rotWithShape="1">
          <a:blip r:embed="rId9">
            <a:alphaModFix/>
          </a:blip>
          <a:srcRect b="0" l="0" r="0" t="0"/>
          <a:stretch/>
        </p:blipFill>
        <p:spPr>
          <a:xfrm flipH="1">
            <a:off x="1564240" y="3929462"/>
            <a:ext cx="1194055" cy="672003"/>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4" name="Shape 1624"/>
        <p:cNvGrpSpPr/>
        <p:nvPr/>
      </p:nvGrpSpPr>
      <p:grpSpPr>
        <a:xfrm>
          <a:off x="0" y="0"/>
          <a:ext cx="0" cy="0"/>
          <a:chOff x="0" y="0"/>
          <a:chExt cx="0" cy="0"/>
        </a:xfrm>
      </p:grpSpPr>
      <p:sp>
        <p:nvSpPr>
          <p:cNvPr id="1625" name="Google Shape;1625;p53"/>
          <p:cNvSpPr txBox="1"/>
          <p:nvPr>
            <p:ph type="title"/>
          </p:nvPr>
        </p:nvSpPr>
        <p:spPr>
          <a:xfrm>
            <a:off x="943599" y="170027"/>
            <a:ext cx="6466901" cy="376405"/>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600">
                <a:solidFill>
                  <a:srgbClr val="327176"/>
                </a:solidFill>
              </a:rPr>
              <a:t>GUIDELINES FOR ANALYZING SOLAR POWER PROJECTS IN INDUSTRIAL MANUFACTURING ENTERPRISES</a:t>
            </a:r>
            <a:endParaRPr/>
          </a:p>
        </p:txBody>
      </p:sp>
      <p:sp>
        <p:nvSpPr>
          <p:cNvPr id="1626" name="Google Shape;1626;p53"/>
          <p:cNvSpPr txBox="1"/>
          <p:nvPr/>
        </p:nvSpPr>
        <p:spPr>
          <a:xfrm>
            <a:off x="147952" y="1939006"/>
            <a:ext cx="1330036" cy="766724"/>
          </a:xfrm>
          <a:prstGeom prst="rect">
            <a:avLst/>
          </a:prstGeom>
          <a:noFill/>
          <a:ln>
            <a:noFill/>
          </a:ln>
        </p:spPr>
        <p:txBody>
          <a:bodyPr anchorCtr="0" anchor="ctr" bIns="91425" lIns="91425" spcFirstLastPara="1" rIns="91425" wrap="square" tIns="91425">
            <a:normAutofit/>
          </a:bodyPr>
          <a:lstStyle/>
          <a:p>
            <a:pPr indent="0" lvl="0" marL="0" marR="0" rtl="0" algn="ctr">
              <a:lnSpc>
                <a:spcPct val="100000"/>
              </a:lnSpc>
              <a:spcBef>
                <a:spcPts val="0"/>
              </a:spcBef>
              <a:spcAft>
                <a:spcPts val="0"/>
              </a:spcAft>
              <a:buClr>
                <a:schemeClr val="dk1"/>
              </a:buClr>
              <a:buSzPts val="2800"/>
              <a:buFont typeface="Fira Sans Extra Condensed"/>
              <a:buNone/>
            </a:pPr>
            <a:r>
              <a:rPr b="1" i="0" lang="en-US" sz="1200" u="none" cap="none" strike="noStrike">
                <a:solidFill>
                  <a:srgbClr val="FF0000"/>
                </a:solidFill>
                <a:latin typeface="Arial"/>
                <a:ea typeface="Arial"/>
                <a:cs typeface="Arial"/>
                <a:sym typeface="Arial"/>
              </a:rPr>
              <a:t>EXCELL SPREADSHEET USER GUIDE</a:t>
            </a:r>
            <a:endParaRPr b="1" i="0" sz="1200" u="none" cap="none" strike="noStrike">
              <a:solidFill>
                <a:srgbClr val="FF0000"/>
              </a:solidFill>
              <a:latin typeface="Arial"/>
              <a:ea typeface="Arial"/>
              <a:cs typeface="Arial"/>
              <a:sym typeface="Arial"/>
            </a:endParaRPr>
          </a:p>
        </p:txBody>
      </p:sp>
      <p:graphicFrame>
        <p:nvGraphicFramePr>
          <p:cNvPr id="1627" name="Google Shape;1627;p53"/>
          <p:cNvGraphicFramePr/>
          <p:nvPr/>
        </p:nvGraphicFramePr>
        <p:xfrm>
          <a:off x="1745672" y="600555"/>
          <a:ext cx="3000000" cy="3000000"/>
        </p:xfrm>
        <a:graphic>
          <a:graphicData uri="http://schemas.openxmlformats.org/drawingml/2006/table">
            <a:tbl>
              <a:tblPr>
                <a:noFill/>
                <a:tableStyleId>{276EF24C-9948-4449-BE15-54AA341F1CDD}</a:tableStyleId>
              </a:tblPr>
              <a:tblGrid>
                <a:gridCol w="249375"/>
                <a:gridCol w="5035150"/>
                <a:gridCol w="902525"/>
                <a:gridCol w="802075"/>
              </a:tblGrid>
              <a:tr h="169100">
                <a:tc>
                  <a:txBody>
                    <a:bodyPr/>
                    <a:lstStyle/>
                    <a:p>
                      <a:pPr indent="0" lvl="0" marL="0" marR="0" rtl="0" algn="l">
                        <a:lnSpc>
                          <a:spcPct val="100000"/>
                        </a:lnSpc>
                        <a:spcBef>
                          <a:spcPts val="0"/>
                        </a:spcBef>
                        <a:spcAft>
                          <a:spcPts val="0"/>
                        </a:spcAft>
                        <a:buNone/>
                      </a:pPr>
                      <a:r>
                        <a:rPr lang="en-US" sz="1050" u="sng" cap="none" strike="noStrike"/>
                        <a:t>1</a:t>
                      </a:r>
                      <a:endParaRPr/>
                    </a:p>
                  </a:txBody>
                  <a:tcPr marT="19750" marB="19750" marR="39475" marL="39475" anchor="ctr"/>
                </a:tc>
                <a:tc>
                  <a:txBody>
                    <a:bodyPr/>
                    <a:lstStyle/>
                    <a:p>
                      <a:pPr indent="0" lvl="0" marL="0" marR="0" rtl="0" algn="l">
                        <a:lnSpc>
                          <a:spcPct val="100000"/>
                        </a:lnSpc>
                        <a:spcBef>
                          <a:spcPts val="0"/>
                        </a:spcBef>
                        <a:spcAft>
                          <a:spcPts val="0"/>
                        </a:spcAft>
                        <a:buNone/>
                      </a:pPr>
                      <a:r>
                        <a:rPr b="1" lang="en-US" sz="1050" u="sng" cap="none" strike="noStrike"/>
                        <a:t>Information/Specification</a:t>
                      </a:r>
                      <a:endParaRPr sz="1050" u="sng" cap="none" strike="noStrike"/>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Unit</a:t>
                      </a:r>
                      <a:endParaRPr sz="1050" u="none" cap="none" strike="noStrike"/>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Value</a:t>
                      </a:r>
                      <a:endParaRPr sz="1050" u="none" cap="none" strike="noStrike"/>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2</a:t>
                      </a:r>
                      <a:endParaRPr/>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Solar Power System Specifications:</a:t>
                      </a:r>
                      <a:endParaRPr sz="1050" u="none" cap="none" strike="noStrike"/>
                    </a:p>
                  </a:txBody>
                  <a:tcPr marT="19750" marB="19750" marR="39475" marL="39475" anchor="ctr"/>
                </a:tc>
                <a:tc>
                  <a:txBody>
                    <a:bodyPr/>
                    <a:lstStyle/>
                    <a:p>
                      <a:pPr indent="0" lvl="0" marL="0" marR="0" rtl="0" algn="l">
                        <a:lnSpc>
                          <a:spcPct val="100000"/>
                        </a:lnSpc>
                        <a:spcBef>
                          <a:spcPts val="0"/>
                        </a:spcBef>
                        <a:spcAft>
                          <a:spcPts val="0"/>
                        </a:spcAft>
                        <a:buNone/>
                      </a:pPr>
                      <a:r>
                        <a:t/>
                      </a:r>
                      <a:endParaRPr sz="1050" u="none" cap="none" strike="noStrike"/>
                    </a:p>
                  </a:txBody>
                  <a:tcPr marT="19750" marB="19750" marR="39475" marL="39475" anchor="ctr"/>
                </a:tc>
                <a:tc>
                  <a:txBody>
                    <a:bodyPr/>
                    <a:lstStyle/>
                    <a:p>
                      <a:pPr indent="0" lvl="0" marL="0" marR="0" rtl="0" algn="l">
                        <a:lnSpc>
                          <a:spcPct val="100000"/>
                        </a:lnSpc>
                        <a:spcBef>
                          <a:spcPts val="0"/>
                        </a:spcBef>
                        <a:spcAft>
                          <a:spcPts val="0"/>
                        </a:spcAft>
                        <a:buNone/>
                      </a:pPr>
                      <a:r>
                        <a:t/>
                      </a:r>
                      <a:endParaRPr sz="1050" u="none" cap="none" strike="noStrike"/>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3</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Installed capacity of the solar power system</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kWp</a:t>
                      </a:r>
                      <a:endParaRPr/>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900</a:t>
                      </a:r>
                      <a:endParaRPr sz="1050" u="none" cap="none" strike="noStrike"/>
                    </a:p>
                  </a:txBody>
                  <a:tcPr marT="19750" marB="19750" marR="39475" marL="39475" anchor="ctr"/>
                </a:tc>
              </a:tr>
              <a:tr h="169100">
                <a:tc>
                  <a:txBody>
                    <a:bodyPr/>
                    <a:lstStyle/>
                    <a:p>
                      <a:pPr indent="0" lvl="0" marL="0" marR="0" rtl="0" algn="l">
                        <a:lnSpc>
                          <a:spcPct val="100000"/>
                        </a:lnSpc>
                        <a:spcBef>
                          <a:spcPts val="0"/>
                        </a:spcBef>
                        <a:spcAft>
                          <a:spcPts val="0"/>
                        </a:spcAft>
                        <a:buNone/>
                      </a:pPr>
                      <a:r>
                        <a:rPr lang="en-US" sz="1050" u="none" cap="none" strike="noStrike"/>
                        <a:t>4</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Daily energy efficiency</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kWh/1kWp</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4.04</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5</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Average daily solar power generation</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kWh/day</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3,636</a:t>
                      </a:r>
                      <a:endParaRPr/>
                    </a:p>
                  </a:txBody>
                  <a:tcPr marT="19750" marB="19750" marR="39475" marL="39475" anchor="ctr"/>
                </a:tc>
              </a:tr>
              <a:tr h="378475">
                <a:tc>
                  <a:txBody>
                    <a:bodyPr/>
                    <a:lstStyle/>
                    <a:p>
                      <a:pPr indent="0" lvl="0" marL="0" marR="0" rtl="0" algn="l">
                        <a:lnSpc>
                          <a:spcPct val="100000"/>
                        </a:lnSpc>
                        <a:spcBef>
                          <a:spcPts val="0"/>
                        </a:spcBef>
                        <a:spcAft>
                          <a:spcPts val="0"/>
                        </a:spcAft>
                        <a:buNone/>
                      </a:pPr>
                      <a:r>
                        <a:rPr lang="en-US" sz="1050" u="none" cap="none" strike="noStrike"/>
                        <a:t>6</a:t>
                      </a:r>
                      <a:endParaRPr/>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Total energy generated by the solar power system in the first year</a:t>
                      </a:r>
                      <a:endParaRPr sz="1050" u="none" cap="none" strike="noStrike"/>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kWh/year</a:t>
                      </a:r>
                      <a:endParaRPr sz="1050" u="none" cap="none" strike="noStrike"/>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1,327,140</a:t>
                      </a:r>
                      <a:endParaRPr sz="1050" u="none" cap="none" strike="noStrike"/>
                    </a:p>
                  </a:txBody>
                  <a:tcPr marT="19750" marB="19750" marR="39475" marL="39475" anchor="ctr"/>
                </a:tc>
              </a:tr>
              <a:tr h="378475">
                <a:tc>
                  <a:txBody>
                    <a:bodyPr/>
                    <a:lstStyle/>
                    <a:p>
                      <a:pPr indent="0" lvl="0" marL="0" marR="0" rtl="0" algn="l">
                        <a:lnSpc>
                          <a:spcPct val="100000"/>
                        </a:lnSpc>
                        <a:spcBef>
                          <a:spcPts val="0"/>
                        </a:spcBef>
                        <a:spcAft>
                          <a:spcPts val="0"/>
                        </a:spcAft>
                        <a:buNone/>
                      </a:pPr>
                      <a:r>
                        <a:rPr lang="en-US" sz="1050" u="none" cap="none" strike="noStrike"/>
                        <a:t>7</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Energy generated by the solar power system on non-working days (110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399,960</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8</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Percentage of energy fed into the grid on non-working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a:t>
                      </a:r>
                      <a:endParaRPr/>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60%</a:t>
                      </a:r>
                      <a:endParaRPr sz="1050" u="none" cap="none" strike="noStrike"/>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9</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Solar energy fed into the grid on non-working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239,976</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10</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Solar energy self-consumed on non-working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159,984</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11</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Energy generated by the solar power system on working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927,180</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12</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Percentage of energy fed into the grid on working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a:t>
                      </a:r>
                      <a:endParaRPr/>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0%</a:t>
                      </a:r>
                      <a:endParaRPr sz="1050" u="none" cap="none" strike="noStrike"/>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13</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Solar energy fed into the grid on working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0</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14</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Solar energy self-consumed on working days</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927,180</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15</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Total solar energy fed into the national grid in one year</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kWh/year</a:t>
                      </a:r>
                      <a:endParaRPr/>
                    </a:p>
                  </a:txBody>
                  <a:tcPr marT="19750" marB="19750" marR="39475" marL="39475" anchor="ctr"/>
                </a:tc>
                <a:tc>
                  <a:txBody>
                    <a:bodyPr/>
                    <a:lstStyle/>
                    <a:p>
                      <a:pPr indent="0" lvl="0" marL="0" marR="0" rtl="0" algn="l">
                        <a:lnSpc>
                          <a:spcPct val="100000"/>
                        </a:lnSpc>
                        <a:spcBef>
                          <a:spcPts val="0"/>
                        </a:spcBef>
                        <a:spcAft>
                          <a:spcPts val="0"/>
                        </a:spcAft>
                        <a:buNone/>
                      </a:pPr>
                      <a:r>
                        <a:rPr lang="en-US" sz="1050" u="none" cap="none" strike="noStrike"/>
                        <a:t>239,976</a:t>
                      </a:r>
                      <a:endParaRPr/>
                    </a:p>
                  </a:txBody>
                  <a:tcPr marT="19750" marB="19750" marR="39475" marL="39475" anchor="ctr"/>
                </a:tc>
              </a:tr>
              <a:tr h="268075">
                <a:tc>
                  <a:txBody>
                    <a:bodyPr/>
                    <a:lstStyle/>
                    <a:p>
                      <a:pPr indent="0" lvl="0" marL="0" marR="0" rtl="0" algn="l">
                        <a:lnSpc>
                          <a:spcPct val="100000"/>
                        </a:lnSpc>
                        <a:spcBef>
                          <a:spcPts val="0"/>
                        </a:spcBef>
                        <a:spcAft>
                          <a:spcPts val="0"/>
                        </a:spcAft>
                        <a:buNone/>
                      </a:pPr>
                      <a:r>
                        <a:rPr lang="en-US" sz="1050" u="none" cap="none" strike="noStrike"/>
                        <a:t>16</a:t>
                      </a:r>
                      <a:endParaRPr/>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Total self-consumed solar energy in one year</a:t>
                      </a:r>
                      <a:endParaRPr sz="1050" u="none" cap="none" strike="noStrike"/>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kWh/year</a:t>
                      </a:r>
                      <a:endParaRPr sz="1050" u="none" cap="none" strike="noStrike"/>
                    </a:p>
                  </a:txBody>
                  <a:tcPr marT="19750" marB="19750" marR="39475" marL="39475" anchor="ctr"/>
                </a:tc>
                <a:tc>
                  <a:txBody>
                    <a:bodyPr/>
                    <a:lstStyle/>
                    <a:p>
                      <a:pPr indent="0" lvl="0" marL="0" marR="0" rtl="0" algn="l">
                        <a:lnSpc>
                          <a:spcPct val="100000"/>
                        </a:lnSpc>
                        <a:spcBef>
                          <a:spcPts val="0"/>
                        </a:spcBef>
                        <a:spcAft>
                          <a:spcPts val="0"/>
                        </a:spcAft>
                        <a:buNone/>
                      </a:pPr>
                      <a:r>
                        <a:rPr b="1" lang="en-US" sz="1050" u="none" cap="none" strike="noStrike"/>
                        <a:t>1,087,164</a:t>
                      </a:r>
                      <a:endParaRPr sz="1050" u="none" cap="none" strike="noStrike"/>
                    </a:p>
                  </a:txBody>
                  <a:tcPr marT="19750" marB="19750" marR="39475" marL="39475" anchor="ct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1" name="Shape 1631"/>
        <p:cNvGrpSpPr/>
        <p:nvPr/>
      </p:nvGrpSpPr>
      <p:grpSpPr>
        <a:xfrm>
          <a:off x="0" y="0"/>
          <a:ext cx="0" cy="0"/>
          <a:chOff x="0" y="0"/>
          <a:chExt cx="0" cy="0"/>
        </a:xfrm>
      </p:grpSpPr>
      <p:sp>
        <p:nvSpPr>
          <p:cNvPr id="1632" name="Google Shape;1632;p54"/>
          <p:cNvSpPr txBox="1"/>
          <p:nvPr>
            <p:ph type="title"/>
          </p:nvPr>
        </p:nvSpPr>
        <p:spPr>
          <a:xfrm>
            <a:off x="943599" y="170027"/>
            <a:ext cx="6466901" cy="376405"/>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600">
                <a:solidFill>
                  <a:srgbClr val="327176"/>
                </a:solidFill>
              </a:rPr>
              <a:t>GUIDELINES FOR ANALYZING SOLAR POWER PROJECTS IN INDUSTRIAL MANUFACTURING ENTERPRISES</a:t>
            </a:r>
            <a:endParaRPr/>
          </a:p>
        </p:txBody>
      </p:sp>
      <p:sp>
        <p:nvSpPr>
          <p:cNvPr id="1633" name="Google Shape;1633;p54"/>
          <p:cNvSpPr txBox="1"/>
          <p:nvPr/>
        </p:nvSpPr>
        <p:spPr>
          <a:xfrm>
            <a:off x="147952" y="1939006"/>
            <a:ext cx="1330036" cy="766724"/>
          </a:xfrm>
          <a:prstGeom prst="rect">
            <a:avLst/>
          </a:prstGeom>
          <a:noFill/>
          <a:ln>
            <a:noFill/>
          </a:ln>
        </p:spPr>
        <p:txBody>
          <a:bodyPr anchorCtr="0" anchor="ctr" bIns="91425" lIns="91425" spcFirstLastPara="1" rIns="91425" wrap="square" tIns="91425">
            <a:normAutofit/>
          </a:bodyPr>
          <a:lstStyle/>
          <a:p>
            <a:pPr indent="0" lvl="0" marL="0" marR="0" rtl="0" algn="ctr">
              <a:lnSpc>
                <a:spcPct val="100000"/>
              </a:lnSpc>
              <a:spcBef>
                <a:spcPts val="0"/>
              </a:spcBef>
              <a:spcAft>
                <a:spcPts val="0"/>
              </a:spcAft>
              <a:buClr>
                <a:schemeClr val="dk1"/>
              </a:buClr>
              <a:buSzPts val="2800"/>
              <a:buFont typeface="Fira Sans Extra Condensed"/>
              <a:buNone/>
            </a:pPr>
            <a:r>
              <a:rPr b="1" i="0" lang="en-US" sz="1200" u="none" cap="none" strike="noStrike">
                <a:solidFill>
                  <a:srgbClr val="FF0000"/>
                </a:solidFill>
                <a:latin typeface="Arial"/>
                <a:ea typeface="Arial"/>
                <a:cs typeface="Arial"/>
                <a:sym typeface="Arial"/>
              </a:rPr>
              <a:t>EXCELL SPREADSHEET USER GUIDE</a:t>
            </a:r>
            <a:endParaRPr b="1" i="0" sz="1200" u="none" cap="none" strike="noStrike">
              <a:solidFill>
                <a:srgbClr val="FF0000"/>
              </a:solidFill>
              <a:latin typeface="Arial"/>
              <a:ea typeface="Arial"/>
              <a:cs typeface="Arial"/>
              <a:sym typeface="Arial"/>
            </a:endParaRPr>
          </a:p>
        </p:txBody>
      </p:sp>
      <p:graphicFrame>
        <p:nvGraphicFramePr>
          <p:cNvPr id="1634" name="Google Shape;1634;p54"/>
          <p:cNvGraphicFramePr/>
          <p:nvPr/>
        </p:nvGraphicFramePr>
        <p:xfrm>
          <a:off x="1662545" y="1146231"/>
          <a:ext cx="3000000" cy="3000000"/>
        </p:xfrm>
        <a:graphic>
          <a:graphicData uri="http://schemas.openxmlformats.org/drawingml/2006/table">
            <a:tbl>
              <a:tblPr>
                <a:noFill/>
                <a:tableStyleId>{276EF24C-9948-4449-BE15-54AA341F1CDD}</a:tableStyleId>
              </a:tblPr>
              <a:tblGrid>
                <a:gridCol w="427500"/>
                <a:gridCol w="4710000"/>
                <a:gridCol w="939300"/>
                <a:gridCol w="1095900"/>
              </a:tblGrid>
              <a:tr h="223750">
                <a:tc>
                  <a:txBody>
                    <a:bodyPr/>
                    <a:lstStyle/>
                    <a:p>
                      <a:pPr indent="0" lvl="0" marL="0" marR="0" rtl="0" algn="l">
                        <a:lnSpc>
                          <a:spcPct val="100000"/>
                        </a:lnSpc>
                        <a:spcBef>
                          <a:spcPts val="0"/>
                        </a:spcBef>
                        <a:spcAft>
                          <a:spcPts val="0"/>
                        </a:spcAft>
                        <a:buNone/>
                      </a:pPr>
                      <a:r>
                        <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Description</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Unit</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Value</a:t>
                      </a:r>
                      <a:endParaRPr sz="1000" u="none" cap="none" strike="noStrike"/>
                    </a:p>
                  </a:txBody>
                  <a:tcPr marT="33550" marB="33550" marR="67125" marL="67125" anchor="ctr"/>
                </a:tc>
              </a:tr>
              <a:tr h="223750">
                <a:tc>
                  <a:txBody>
                    <a:bodyPr/>
                    <a:lstStyle/>
                    <a:p>
                      <a:pPr indent="0" lvl="0" marL="0" marR="0" rtl="0" algn="l">
                        <a:lnSpc>
                          <a:spcPct val="100000"/>
                        </a:lnSpc>
                        <a:spcBef>
                          <a:spcPts val="0"/>
                        </a:spcBef>
                        <a:spcAft>
                          <a:spcPts val="0"/>
                        </a:spcAft>
                        <a:buNone/>
                      </a:pPr>
                      <a:r>
                        <a:rPr lang="en-US" sz="1000" u="none" cap="none" strike="noStrike"/>
                        <a:t>17</a:t>
                      </a:r>
                      <a:endParaRPr/>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Total project investment</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Million VND</a:t>
                      </a:r>
                      <a:endParaRPr/>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9,000</a:t>
                      </a:r>
                      <a:endParaRPr sz="1000" u="none" cap="none" strike="noStrike"/>
                    </a:p>
                  </a:txBody>
                  <a:tcPr marT="33550" marB="33550" marR="67125" marL="67125" anchor="ctr"/>
                </a:tc>
              </a:tr>
              <a:tr h="413225">
                <a:tc>
                  <a:txBody>
                    <a:bodyPr/>
                    <a:lstStyle/>
                    <a:p>
                      <a:pPr indent="0" lvl="0" marL="0" marR="0" rtl="0" algn="l">
                        <a:lnSpc>
                          <a:spcPct val="100000"/>
                        </a:lnSpc>
                        <a:spcBef>
                          <a:spcPts val="0"/>
                        </a:spcBef>
                        <a:spcAft>
                          <a:spcPts val="0"/>
                        </a:spcAft>
                        <a:buNone/>
                      </a:pPr>
                      <a:r>
                        <a:rPr lang="en-US" sz="1000" u="none" cap="none" strike="noStrike"/>
                        <a:t>18</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Selling price of solar electricity fed into the EVN grid (including VAT)</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VND/kWh</a:t>
                      </a:r>
                      <a:endParaRPr/>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1,100</a:t>
                      </a:r>
                      <a:endParaRPr sz="1000" u="none" cap="none" strike="noStrike"/>
                    </a:p>
                  </a:txBody>
                  <a:tcPr marT="33550" marB="33550" marR="67125" marL="67125" anchor="ctr"/>
                </a:tc>
              </a:tr>
              <a:tr h="653150">
                <a:tc>
                  <a:txBody>
                    <a:bodyPr/>
                    <a:lstStyle/>
                    <a:p>
                      <a:pPr indent="0" lvl="0" marL="0" marR="0" rtl="0" algn="l">
                        <a:lnSpc>
                          <a:spcPct val="100000"/>
                        </a:lnSpc>
                        <a:spcBef>
                          <a:spcPts val="0"/>
                        </a:spcBef>
                        <a:spcAft>
                          <a:spcPts val="0"/>
                        </a:spcAft>
                        <a:buNone/>
                      </a:pPr>
                      <a:r>
                        <a:rPr lang="en-US" sz="1000" u="none" cap="none" strike="noStrike"/>
                        <a:t>19</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Average electricity price purchased from the EVN grid during solar system operation (including VAT)</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VND/kWh</a:t>
                      </a:r>
                      <a:endParaRPr/>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2,478</a:t>
                      </a:r>
                      <a:endParaRPr sz="1000" u="none" cap="none" strike="noStrike"/>
                    </a:p>
                  </a:txBody>
                  <a:tcPr marT="33550" marB="33550" marR="67125" marL="67125" anchor="ctr"/>
                </a:tc>
              </a:tr>
              <a:tr h="380350">
                <a:tc>
                  <a:txBody>
                    <a:bodyPr/>
                    <a:lstStyle/>
                    <a:p>
                      <a:pPr indent="0" lvl="0" marL="0" marR="0" rtl="0" algn="l">
                        <a:lnSpc>
                          <a:spcPct val="100000"/>
                        </a:lnSpc>
                        <a:spcBef>
                          <a:spcPts val="0"/>
                        </a:spcBef>
                        <a:spcAft>
                          <a:spcPts val="0"/>
                        </a:spcAft>
                        <a:buNone/>
                      </a:pPr>
                      <a:r>
                        <a:rPr lang="en-US" sz="1000" u="none" cap="none" strike="noStrike"/>
                        <a:t>20</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Revenue from solar power fed into the grid per year</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Million VND</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264</a:t>
                      </a:r>
                      <a:endParaRPr/>
                    </a:p>
                  </a:txBody>
                  <a:tcPr marT="33550" marB="33550" marR="67125" marL="67125" anchor="ctr"/>
                </a:tc>
              </a:tr>
              <a:tr h="380350">
                <a:tc>
                  <a:txBody>
                    <a:bodyPr/>
                    <a:lstStyle/>
                    <a:p>
                      <a:pPr indent="0" lvl="0" marL="0" marR="0" rtl="0" algn="l">
                        <a:lnSpc>
                          <a:spcPct val="100000"/>
                        </a:lnSpc>
                        <a:spcBef>
                          <a:spcPts val="0"/>
                        </a:spcBef>
                        <a:spcAft>
                          <a:spcPts val="0"/>
                        </a:spcAft>
                        <a:buNone/>
                      </a:pPr>
                      <a:r>
                        <a:rPr lang="en-US" sz="1000" u="none" cap="none" strike="noStrike"/>
                        <a:t>21</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Savings from self-consumption of solar power per year</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Million VND</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2,694</a:t>
                      </a:r>
                      <a:endParaRPr/>
                    </a:p>
                  </a:txBody>
                  <a:tcPr marT="33550" marB="33550" marR="67125" marL="67125" anchor="ctr"/>
                </a:tc>
              </a:tr>
              <a:tr h="536975">
                <a:tc>
                  <a:txBody>
                    <a:bodyPr/>
                    <a:lstStyle/>
                    <a:p>
                      <a:pPr indent="0" lvl="0" marL="0" marR="0" rtl="0" algn="l">
                        <a:lnSpc>
                          <a:spcPct val="100000"/>
                        </a:lnSpc>
                        <a:spcBef>
                          <a:spcPts val="0"/>
                        </a:spcBef>
                        <a:spcAft>
                          <a:spcPts val="0"/>
                        </a:spcAft>
                        <a:buNone/>
                      </a:pPr>
                      <a:r>
                        <a:rPr lang="en-US" sz="1000" u="none" cap="none" strike="noStrike"/>
                        <a:t>22</a:t>
                      </a:r>
                      <a:endParaRPr/>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Total annual revenue from investing in the solar power system</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Million VND</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2,958</a:t>
                      </a:r>
                      <a:endParaRPr sz="1000" u="none" cap="none" strike="noStrike"/>
                    </a:p>
                  </a:txBody>
                  <a:tcPr marT="33550" marB="33550" marR="67125" marL="67125" anchor="ctr"/>
                </a:tc>
              </a:tr>
              <a:tr h="223750">
                <a:tc>
                  <a:txBody>
                    <a:bodyPr/>
                    <a:lstStyle/>
                    <a:p>
                      <a:pPr indent="0" lvl="0" marL="0" marR="0" rtl="0" algn="l">
                        <a:lnSpc>
                          <a:spcPct val="100000"/>
                        </a:lnSpc>
                        <a:spcBef>
                          <a:spcPts val="0"/>
                        </a:spcBef>
                        <a:spcAft>
                          <a:spcPts val="0"/>
                        </a:spcAft>
                        <a:buNone/>
                      </a:pPr>
                      <a:r>
                        <a:rPr lang="en-US" sz="1000" u="none" cap="none" strike="noStrike"/>
                        <a:t>23</a:t>
                      </a:r>
                      <a:endParaRPr/>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Simple payback period</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Years</a:t>
                      </a:r>
                      <a:endParaRPr sz="1000" u="none" cap="none" strike="noStrike"/>
                    </a:p>
                  </a:txBody>
                  <a:tcPr marT="33550" marB="33550" marR="67125" marL="67125" anchor="ctr"/>
                </a:tc>
                <a:tc>
                  <a:txBody>
                    <a:bodyPr/>
                    <a:lstStyle/>
                    <a:p>
                      <a:pPr indent="0" lvl="0" marL="0" marR="0" rtl="0" algn="l">
                        <a:lnSpc>
                          <a:spcPct val="100000"/>
                        </a:lnSpc>
                        <a:spcBef>
                          <a:spcPts val="0"/>
                        </a:spcBef>
                        <a:spcAft>
                          <a:spcPts val="0"/>
                        </a:spcAft>
                        <a:buNone/>
                      </a:pPr>
                      <a:r>
                        <a:rPr b="1" lang="en-US" sz="1000" u="none" cap="none" strike="noStrike"/>
                        <a:t>3.04</a:t>
                      </a:r>
                      <a:endParaRPr sz="1000" u="none" cap="none" strike="noStrike"/>
                    </a:p>
                  </a:txBody>
                  <a:tcPr marT="33550" marB="33550" marR="67125" marL="67125" anchor="ctr"/>
                </a:tc>
              </a:tr>
              <a:tr h="380350">
                <a:tc>
                  <a:txBody>
                    <a:bodyPr/>
                    <a:lstStyle/>
                    <a:p>
                      <a:pPr indent="0" lvl="0" marL="0" marR="0" rtl="0" algn="l">
                        <a:lnSpc>
                          <a:spcPct val="100000"/>
                        </a:lnSpc>
                        <a:spcBef>
                          <a:spcPts val="0"/>
                        </a:spcBef>
                        <a:spcAft>
                          <a:spcPts val="0"/>
                        </a:spcAft>
                        <a:buNone/>
                      </a:pPr>
                      <a:r>
                        <a:rPr lang="en-US" sz="1000" u="none" cap="none" strike="noStrike"/>
                        <a:t>24</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Average annual CO₂ emission reduction</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Tons CO₂/year</a:t>
                      </a:r>
                      <a:endParaRPr/>
                    </a:p>
                  </a:txBody>
                  <a:tcPr marT="33550" marB="33550" marR="67125" marL="67125" anchor="ctr"/>
                </a:tc>
                <a:tc>
                  <a:txBody>
                    <a:bodyPr/>
                    <a:lstStyle/>
                    <a:p>
                      <a:pPr indent="0" lvl="0" marL="0" marR="0" rtl="0" algn="l">
                        <a:lnSpc>
                          <a:spcPct val="100000"/>
                        </a:lnSpc>
                        <a:spcBef>
                          <a:spcPts val="0"/>
                        </a:spcBef>
                        <a:spcAft>
                          <a:spcPts val="0"/>
                        </a:spcAft>
                        <a:buNone/>
                      </a:pPr>
                      <a:r>
                        <a:rPr lang="en-US" sz="1000" u="none" cap="none" strike="noStrike"/>
                        <a:t>889</a:t>
                      </a:r>
                      <a:endParaRPr/>
                    </a:p>
                  </a:txBody>
                  <a:tcPr marT="33550" marB="33550" marR="67125" marL="67125" anchor="ctr"/>
                </a:tc>
              </a:tr>
            </a:tbl>
          </a:graphicData>
        </a:graphic>
      </p:graphicFrame>
      <p:sp>
        <p:nvSpPr>
          <p:cNvPr id="1635" name="Google Shape;1635;p54"/>
          <p:cNvSpPr/>
          <p:nvPr/>
        </p:nvSpPr>
        <p:spPr>
          <a:xfrm>
            <a:off x="375331" y="692443"/>
            <a:ext cx="6888424" cy="307777"/>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400"/>
              <a:buFont typeface="Arial"/>
              <a:buNone/>
            </a:pPr>
            <a:r>
              <a:rPr b="1" i="0" lang="en-US" sz="1400" u="none" cap="none" strike="noStrike">
                <a:solidFill>
                  <a:schemeClr val="dk1"/>
                </a:solidFill>
                <a:latin typeface="Arial"/>
                <a:ea typeface="Arial"/>
                <a:cs typeface="Arial"/>
                <a:sym typeface="Arial"/>
              </a:rPr>
              <a:t>Investment Efficiency Analysis of the Solar Power System (Simple Calculation)</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9" name="Shape 1639"/>
        <p:cNvGrpSpPr/>
        <p:nvPr/>
      </p:nvGrpSpPr>
      <p:grpSpPr>
        <a:xfrm>
          <a:off x="0" y="0"/>
          <a:ext cx="0" cy="0"/>
          <a:chOff x="0" y="0"/>
          <a:chExt cx="0" cy="0"/>
        </a:xfrm>
      </p:grpSpPr>
      <p:sp>
        <p:nvSpPr>
          <p:cNvPr id="1640" name="Google Shape;1640;p55"/>
          <p:cNvSpPr txBox="1"/>
          <p:nvPr>
            <p:ph type="title"/>
          </p:nvPr>
        </p:nvSpPr>
        <p:spPr>
          <a:xfrm>
            <a:off x="943599" y="170027"/>
            <a:ext cx="6466901" cy="376405"/>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600">
                <a:solidFill>
                  <a:srgbClr val="327176"/>
                </a:solidFill>
              </a:rPr>
              <a:t>GUIDELINES FOR ANALYZING SOLAR POWER PROJECTS IN INDUSTRIAL MANUFACTURING ENTERPRISES</a:t>
            </a:r>
            <a:endParaRPr/>
          </a:p>
        </p:txBody>
      </p:sp>
      <p:sp>
        <p:nvSpPr>
          <p:cNvPr id="1641" name="Google Shape;1641;p55"/>
          <p:cNvSpPr txBox="1"/>
          <p:nvPr/>
        </p:nvSpPr>
        <p:spPr>
          <a:xfrm>
            <a:off x="147952" y="1939006"/>
            <a:ext cx="1330036" cy="766724"/>
          </a:xfrm>
          <a:prstGeom prst="rect">
            <a:avLst/>
          </a:prstGeom>
          <a:noFill/>
          <a:ln>
            <a:noFill/>
          </a:ln>
        </p:spPr>
        <p:txBody>
          <a:bodyPr anchorCtr="0" anchor="ctr" bIns="91425" lIns="91425" spcFirstLastPara="1" rIns="91425" wrap="square" tIns="91425">
            <a:normAutofit/>
          </a:bodyPr>
          <a:lstStyle/>
          <a:p>
            <a:pPr indent="0" lvl="0" marL="0" marR="0" rtl="0" algn="ctr">
              <a:lnSpc>
                <a:spcPct val="100000"/>
              </a:lnSpc>
              <a:spcBef>
                <a:spcPts val="0"/>
              </a:spcBef>
              <a:spcAft>
                <a:spcPts val="0"/>
              </a:spcAft>
              <a:buClr>
                <a:schemeClr val="dk1"/>
              </a:buClr>
              <a:buSzPts val="2800"/>
              <a:buFont typeface="Fira Sans Extra Condensed"/>
              <a:buNone/>
            </a:pPr>
            <a:r>
              <a:rPr b="1" i="0" lang="en-US" sz="1200" u="none" cap="none" strike="noStrike">
                <a:solidFill>
                  <a:srgbClr val="FF0000"/>
                </a:solidFill>
                <a:latin typeface="Arial"/>
                <a:ea typeface="Arial"/>
                <a:cs typeface="Arial"/>
                <a:sym typeface="Arial"/>
              </a:rPr>
              <a:t>EXCELL SPREADSHEET USER GUIDE</a:t>
            </a:r>
            <a:endParaRPr b="1" i="0" sz="1200" u="none" cap="none" strike="noStrike">
              <a:solidFill>
                <a:srgbClr val="FF0000"/>
              </a:solidFill>
              <a:latin typeface="Arial"/>
              <a:ea typeface="Arial"/>
              <a:cs typeface="Arial"/>
              <a:sym typeface="Arial"/>
            </a:endParaRPr>
          </a:p>
        </p:txBody>
      </p:sp>
      <p:graphicFrame>
        <p:nvGraphicFramePr>
          <p:cNvPr id="1642" name="Google Shape;1642;p55"/>
          <p:cNvGraphicFramePr/>
          <p:nvPr/>
        </p:nvGraphicFramePr>
        <p:xfrm>
          <a:off x="1657883" y="998699"/>
          <a:ext cx="3000000" cy="3000000"/>
        </p:xfrm>
        <a:graphic>
          <a:graphicData uri="http://schemas.openxmlformats.org/drawingml/2006/table">
            <a:tbl>
              <a:tblPr>
                <a:noFill/>
                <a:tableStyleId>{276EF24C-9948-4449-BE15-54AA341F1CDD}</a:tableStyleId>
              </a:tblPr>
              <a:tblGrid>
                <a:gridCol w="352175"/>
                <a:gridCol w="3816325"/>
                <a:gridCol w="1281600"/>
                <a:gridCol w="925050"/>
              </a:tblGrid>
              <a:tr h="160525">
                <a:tc>
                  <a:txBody>
                    <a:bodyPr/>
                    <a:lstStyle/>
                    <a:p>
                      <a:pPr indent="0" lvl="0" marL="0" marR="0" rtl="0" algn="l">
                        <a:lnSpc>
                          <a:spcPct val="100000"/>
                        </a:lnSpc>
                        <a:spcBef>
                          <a:spcPts val="0"/>
                        </a:spcBef>
                        <a:spcAft>
                          <a:spcPts val="0"/>
                        </a:spcAft>
                        <a:buNone/>
                      </a:pPr>
                      <a:r>
                        <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Description</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Unit</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Value</a:t>
                      </a:r>
                      <a:endParaRPr sz="1000" u="none" cap="none" strike="noStrike"/>
                    </a:p>
                  </a:txBody>
                  <a:tcPr marT="24075" marB="24075" marR="48150" marL="48150" anchor="ctr"/>
                </a:tc>
              </a:tr>
              <a:tr h="272900">
                <a:tc>
                  <a:txBody>
                    <a:bodyPr/>
                    <a:lstStyle/>
                    <a:p>
                      <a:pPr indent="0" lvl="0" marL="0" marR="0" rtl="0" algn="l">
                        <a:lnSpc>
                          <a:spcPct val="100000"/>
                        </a:lnSpc>
                        <a:spcBef>
                          <a:spcPts val="0"/>
                        </a:spcBef>
                        <a:spcAft>
                          <a:spcPts val="0"/>
                        </a:spcAft>
                        <a:buNone/>
                      </a:pPr>
                      <a:r>
                        <a:rPr lang="en-US" sz="1000" u="none" cap="none" strike="noStrike"/>
                        <a:t>25</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Annual efficiency degradation rate</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1%</a:t>
                      </a:r>
                      <a:endParaRPr/>
                    </a:p>
                  </a:txBody>
                  <a:tcPr marT="24075" marB="24075" marR="48150" marL="48150" anchor="ctr"/>
                </a:tc>
              </a:tr>
              <a:tr h="272900">
                <a:tc>
                  <a:txBody>
                    <a:bodyPr/>
                    <a:lstStyle/>
                    <a:p>
                      <a:pPr indent="0" lvl="0" marL="0" marR="0" rtl="0" algn="l">
                        <a:lnSpc>
                          <a:spcPct val="100000"/>
                        </a:lnSpc>
                        <a:spcBef>
                          <a:spcPts val="0"/>
                        </a:spcBef>
                        <a:spcAft>
                          <a:spcPts val="0"/>
                        </a:spcAft>
                        <a:buNone/>
                      </a:pPr>
                      <a:r>
                        <a:rPr lang="en-US" sz="1000" u="none" cap="none" strike="noStrike"/>
                        <a:t>26</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Lifespan of the solar power system (project life cycle)</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Years</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25</a:t>
                      </a:r>
                      <a:endParaRPr sz="1000" u="none" cap="none" strike="noStrike"/>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27</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Investor’s loan ratio</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70%</a:t>
                      </a:r>
                      <a:endParaRPr sz="1000" u="none" cap="none" strike="noStrike"/>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28</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Investor’s loan amount</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Million VND</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6,300</a:t>
                      </a:r>
                      <a:endParaRPr/>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29</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Loan interest rate</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%/year</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7.0%</a:t>
                      </a:r>
                      <a:endParaRPr sz="1000" u="none" cap="none" strike="noStrike"/>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30</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Loan duration</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Years</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5</a:t>
                      </a:r>
                      <a:endParaRPr/>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31</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Discount rate</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%/year</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7.0%</a:t>
                      </a:r>
                      <a:endParaRPr sz="1000" u="none" cap="none" strike="noStrike"/>
                    </a:p>
                  </a:txBody>
                  <a:tcPr marT="24075" marB="24075" marR="48150" marL="48150" anchor="ctr"/>
                </a:tc>
              </a:tr>
              <a:tr h="272900">
                <a:tc>
                  <a:txBody>
                    <a:bodyPr/>
                    <a:lstStyle/>
                    <a:p>
                      <a:pPr indent="0" lvl="0" marL="0" marR="0" rtl="0" algn="l">
                        <a:lnSpc>
                          <a:spcPct val="100000"/>
                        </a:lnSpc>
                        <a:spcBef>
                          <a:spcPts val="0"/>
                        </a:spcBef>
                        <a:spcAft>
                          <a:spcPts val="0"/>
                        </a:spcAft>
                        <a:buNone/>
                      </a:pPr>
                      <a:r>
                        <a:rPr lang="en-US" sz="1000" u="none" cap="none" strike="noStrike"/>
                        <a:t>32</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Annual electricity price growth rate</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%/year</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3.0%</a:t>
                      </a:r>
                      <a:endParaRPr sz="1000" u="none" cap="none" strike="noStrike"/>
                    </a:p>
                  </a:txBody>
                  <a:tcPr marT="24075" marB="24075" marR="48150" marL="48150" anchor="ctr"/>
                </a:tc>
              </a:tr>
              <a:tr h="272900">
                <a:tc>
                  <a:txBody>
                    <a:bodyPr/>
                    <a:lstStyle/>
                    <a:p>
                      <a:pPr indent="0" lvl="0" marL="0" marR="0" rtl="0" algn="l">
                        <a:lnSpc>
                          <a:spcPct val="100000"/>
                        </a:lnSpc>
                        <a:spcBef>
                          <a:spcPts val="0"/>
                        </a:spcBef>
                        <a:spcAft>
                          <a:spcPts val="0"/>
                        </a:spcAft>
                        <a:buNone/>
                      </a:pPr>
                      <a:r>
                        <a:rPr lang="en-US" sz="1000" u="none" cap="none" strike="noStrike"/>
                        <a:t>33</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System operation and maintenance costs</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Million VND/year</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180</a:t>
                      </a:r>
                      <a:endParaRPr/>
                    </a:p>
                  </a:txBody>
                  <a:tcPr marT="24075" marB="24075" marR="48150" marL="48150" anchor="ctr"/>
                </a:tc>
              </a:tr>
              <a:tr h="432325">
                <a:tc>
                  <a:txBody>
                    <a:bodyPr/>
                    <a:lstStyle/>
                    <a:p>
                      <a:pPr indent="0" lvl="0" marL="0" marR="0" rtl="0" algn="l">
                        <a:lnSpc>
                          <a:spcPct val="100000"/>
                        </a:lnSpc>
                        <a:spcBef>
                          <a:spcPts val="0"/>
                        </a:spcBef>
                        <a:spcAft>
                          <a:spcPts val="0"/>
                        </a:spcAft>
                        <a:buNone/>
                      </a:pPr>
                      <a:r>
                        <a:rPr lang="en-US" sz="1000" u="none" cap="none" strike="noStrike"/>
                        <a:t>34</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Cost of inverter replacement and other electrical equipment (15% of total investment)</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Million VND/10 years</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1,350</a:t>
                      </a:r>
                      <a:endParaRPr sz="1000" u="none" cap="none" strike="noStrike"/>
                    </a:p>
                  </a:txBody>
                  <a:tcPr marT="24075" marB="24075" marR="48150" marL="48150" anchor="ctr"/>
                </a:tc>
              </a:tr>
              <a:tr h="272900">
                <a:tc>
                  <a:txBody>
                    <a:bodyPr/>
                    <a:lstStyle/>
                    <a:p>
                      <a:pPr indent="0" lvl="0" marL="0" marR="0" rtl="0" algn="l">
                        <a:lnSpc>
                          <a:spcPct val="100000"/>
                        </a:lnSpc>
                        <a:spcBef>
                          <a:spcPts val="0"/>
                        </a:spcBef>
                        <a:spcAft>
                          <a:spcPts val="0"/>
                        </a:spcAft>
                        <a:buNone/>
                      </a:pPr>
                      <a:r>
                        <a:rPr lang="en-US" sz="1000" u="none" cap="none" strike="noStrike"/>
                        <a:t>35</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Total electricity generated by the solar system over 25 years</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kWh/25 years</a:t>
                      </a:r>
                      <a:endParaRPr/>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29,197,080</a:t>
                      </a:r>
                      <a:endParaRPr/>
                    </a:p>
                  </a:txBody>
                  <a:tcPr marT="24075" marB="24075" marR="48150" marL="48150" anchor="ctr"/>
                </a:tc>
              </a:tr>
              <a:tr h="272900">
                <a:tc>
                  <a:txBody>
                    <a:bodyPr/>
                    <a:lstStyle/>
                    <a:p>
                      <a:pPr indent="0" lvl="0" marL="0" marR="0" rtl="0" algn="l">
                        <a:lnSpc>
                          <a:spcPct val="100000"/>
                        </a:lnSpc>
                        <a:spcBef>
                          <a:spcPts val="0"/>
                        </a:spcBef>
                        <a:spcAft>
                          <a:spcPts val="0"/>
                        </a:spcAft>
                        <a:buNone/>
                      </a:pPr>
                      <a:r>
                        <a:rPr lang="en-US" sz="1000" u="none" cap="none" strike="noStrike"/>
                        <a:t>36</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Total revenue over 25 years from solar power investment</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Million VND</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90,732</a:t>
                      </a:r>
                      <a:endParaRPr sz="1000" u="none" cap="none" strike="noStrike"/>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37</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Net Present Value (NPV)</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Million VND</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21,748</a:t>
                      </a:r>
                      <a:endParaRPr sz="1000" u="none" cap="none" strike="noStrike"/>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38</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Internal Rate of Return (IRR)</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22.1%</a:t>
                      </a:r>
                      <a:endParaRPr sz="1000" u="none" cap="none" strike="noStrike"/>
                    </a:p>
                  </a:txBody>
                  <a:tcPr marT="24075" marB="24075" marR="48150" marL="48150" anchor="ctr"/>
                </a:tc>
              </a:tr>
              <a:tr h="160525">
                <a:tc>
                  <a:txBody>
                    <a:bodyPr/>
                    <a:lstStyle/>
                    <a:p>
                      <a:pPr indent="0" lvl="0" marL="0" marR="0" rtl="0" algn="l">
                        <a:lnSpc>
                          <a:spcPct val="100000"/>
                        </a:lnSpc>
                        <a:spcBef>
                          <a:spcPts val="0"/>
                        </a:spcBef>
                        <a:spcAft>
                          <a:spcPts val="0"/>
                        </a:spcAft>
                        <a:buNone/>
                      </a:pPr>
                      <a:r>
                        <a:rPr lang="en-US" sz="1000" u="none" cap="none" strike="noStrike"/>
                        <a:t>39</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Payback period (discounted)</a:t>
                      </a:r>
                      <a:endParaRPr sz="1000" u="none" cap="none" strike="noStrike"/>
                    </a:p>
                  </a:txBody>
                  <a:tcPr marT="24075" marB="24075" marR="48150" marL="48150" anchor="ctr"/>
                </a:tc>
                <a:tc>
                  <a:txBody>
                    <a:bodyPr/>
                    <a:lstStyle/>
                    <a:p>
                      <a:pPr indent="0" lvl="0" marL="0" marR="0" rtl="0" algn="l">
                        <a:lnSpc>
                          <a:spcPct val="100000"/>
                        </a:lnSpc>
                        <a:spcBef>
                          <a:spcPts val="0"/>
                        </a:spcBef>
                        <a:spcAft>
                          <a:spcPts val="0"/>
                        </a:spcAft>
                        <a:buNone/>
                      </a:pPr>
                      <a:r>
                        <a:rPr lang="en-US" sz="1000" u="none" cap="none" strike="noStrike"/>
                        <a:t>Years</a:t>
                      </a:r>
                      <a:endParaRPr/>
                    </a:p>
                  </a:txBody>
                  <a:tcPr marT="24075" marB="24075" marR="48150" marL="48150" anchor="ctr"/>
                </a:tc>
                <a:tc>
                  <a:txBody>
                    <a:bodyPr/>
                    <a:lstStyle/>
                    <a:p>
                      <a:pPr indent="0" lvl="0" marL="0" marR="0" rtl="0" algn="l">
                        <a:lnSpc>
                          <a:spcPct val="100000"/>
                        </a:lnSpc>
                        <a:spcBef>
                          <a:spcPts val="0"/>
                        </a:spcBef>
                        <a:spcAft>
                          <a:spcPts val="0"/>
                        </a:spcAft>
                        <a:buNone/>
                      </a:pPr>
                      <a:r>
                        <a:rPr b="1" lang="en-US" sz="1000" u="none" cap="none" strike="noStrike"/>
                        <a:t>6.69</a:t>
                      </a:r>
                      <a:endParaRPr sz="1000" u="none" cap="none" strike="noStrike"/>
                    </a:p>
                  </a:txBody>
                  <a:tcPr marT="24075" marB="24075" marR="48150" marL="48150" anchor="ctr"/>
                </a:tc>
              </a:tr>
            </a:tbl>
          </a:graphicData>
        </a:graphic>
      </p:graphicFrame>
      <p:sp>
        <p:nvSpPr>
          <p:cNvPr id="1643" name="Google Shape;1643;p55"/>
          <p:cNvSpPr/>
          <p:nvPr/>
        </p:nvSpPr>
        <p:spPr>
          <a:xfrm>
            <a:off x="300245" y="618677"/>
            <a:ext cx="8351966" cy="307777"/>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400"/>
              <a:buFont typeface="Arial"/>
              <a:buNone/>
            </a:pPr>
            <a:r>
              <a:rPr b="1" i="0" lang="en-US" sz="1400" u="none" cap="none" strike="noStrike">
                <a:solidFill>
                  <a:schemeClr val="dk1"/>
                </a:solidFill>
                <a:latin typeface="Arial"/>
                <a:ea typeface="Arial"/>
                <a:cs typeface="Arial"/>
                <a:sym typeface="Arial"/>
              </a:rPr>
              <a:t>Investment Efficiency Analysis of the Solar Power System Over the Project Life Cycle (25 Years)</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7" name="Shape 1647"/>
        <p:cNvGrpSpPr/>
        <p:nvPr/>
      </p:nvGrpSpPr>
      <p:grpSpPr>
        <a:xfrm>
          <a:off x="0" y="0"/>
          <a:ext cx="0" cy="0"/>
          <a:chOff x="0" y="0"/>
          <a:chExt cx="0" cy="0"/>
        </a:xfrm>
      </p:grpSpPr>
      <p:sp>
        <p:nvSpPr>
          <p:cNvPr id="1648" name="Google Shape;1648;p56"/>
          <p:cNvSpPr txBox="1"/>
          <p:nvPr/>
        </p:nvSpPr>
        <p:spPr>
          <a:xfrm>
            <a:off x="546483" y="627961"/>
            <a:ext cx="7881421" cy="3985625"/>
          </a:xfrm>
          <a:prstGeom prst="rect">
            <a:avLst/>
          </a:prstGeom>
          <a:solidFill>
            <a:srgbClr val="EAF3E3"/>
          </a:solidFill>
          <a:ln cap="flat" cmpd="sng" w="9525">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1. Evaluate the economic efficiency of grid-connected solar power systems with the same installed capacity, investment cost, and photovoltaic efficiency, but installed in:</a:t>
            </a:r>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1" i="0" lang="en-US" sz="1600" u="none" cap="none" strike="noStrike">
                <a:solidFill>
                  <a:srgbClr val="000000"/>
                </a:solidFill>
                <a:latin typeface="Arial"/>
                <a:ea typeface="Arial"/>
                <a:cs typeface="Arial"/>
                <a:sym typeface="Arial"/>
              </a:rPr>
              <a:t>A Northern region</a:t>
            </a:r>
            <a:r>
              <a:rPr b="0" i="0" lang="en-US" sz="1600" u="none" cap="none" strike="noStrike">
                <a:solidFill>
                  <a:srgbClr val="000000"/>
                </a:solidFill>
                <a:latin typeface="Arial"/>
                <a:ea typeface="Arial"/>
                <a:cs typeface="Arial"/>
                <a:sym typeface="Arial"/>
              </a:rPr>
              <a:t> with a solar radiation intensity of </a:t>
            </a:r>
            <a:r>
              <a:rPr b="1" i="0" lang="en-US" sz="1600" u="none" cap="none" strike="noStrike">
                <a:solidFill>
                  <a:srgbClr val="000000"/>
                </a:solidFill>
                <a:latin typeface="Arial"/>
                <a:ea typeface="Arial"/>
                <a:cs typeface="Arial"/>
                <a:sym typeface="Arial"/>
              </a:rPr>
              <a:t>3.5 kWh/m² per day</a:t>
            </a:r>
            <a:r>
              <a:rPr b="0" i="0" lang="en-US" sz="16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 </a:t>
            </a:r>
            <a:r>
              <a:rPr b="1" i="0" lang="en-US" sz="1600" u="none" cap="none" strike="noStrike">
                <a:solidFill>
                  <a:srgbClr val="000000"/>
                </a:solidFill>
                <a:latin typeface="Arial"/>
                <a:ea typeface="Arial"/>
                <a:cs typeface="Arial"/>
                <a:sym typeface="Arial"/>
              </a:rPr>
              <a:t>A South Central region</a:t>
            </a:r>
            <a:r>
              <a:rPr b="0" i="0" lang="en-US" sz="1600" u="none" cap="none" strike="noStrike">
                <a:solidFill>
                  <a:srgbClr val="000000"/>
                </a:solidFill>
                <a:latin typeface="Arial"/>
                <a:ea typeface="Arial"/>
                <a:cs typeface="Arial"/>
                <a:sym typeface="Arial"/>
              </a:rPr>
              <a:t> with a solar radiation intensity of </a:t>
            </a:r>
            <a:r>
              <a:rPr b="1" i="0" lang="en-US" sz="1600" u="none" cap="none" strike="noStrike">
                <a:solidFill>
                  <a:srgbClr val="000000"/>
                </a:solidFill>
                <a:latin typeface="Arial"/>
                <a:ea typeface="Arial"/>
                <a:cs typeface="Arial"/>
                <a:sym typeface="Arial"/>
              </a:rPr>
              <a:t>5 kWh/m² per day</a:t>
            </a:r>
            <a:r>
              <a:rPr b="0" i="0" lang="en-US" sz="16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2. If a grid-connected solar power system has a capacity greater than the local load, leading to excess electricity being fed back into the national grid, how should this surplus energy be managed?</a:t>
            </a:r>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Propose possible </a:t>
            </a:r>
            <a:r>
              <a:rPr b="1" i="0" lang="en-US" sz="1600" u="none" cap="none" strike="noStrike">
                <a:solidFill>
                  <a:srgbClr val="000000"/>
                </a:solidFill>
                <a:latin typeface="Arial"/>
                <a:ea typeface="Arial"/>
                <a:cs typeface="Arial"/>
                <a:sym typeface="Arial"/>
              </a:rPr>
              <a:t>solutions or technologies</a:t>
            </a:r>
            <a:r>
              <a:rPr b="0" i="0" lang="en-US" sz="1600" u="none" cap="none" strike="noStrike">
                <a:solidFill>
                  <a:srgbClr val="000000"/>
                </a:solidFill>
                <a:latin typeface="Arial"/>
                <a:ea typeface="Arial"/>
                <a:cs typeface="Arial"/>
                <a:sym typeface="Arial"/>
              </a:rPr>
              <a:t> for handling the excess energy.</a:t>
            </a:r>
            <a:endParaRPr/>
          </a:p>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US" sz="1600" u="none" cap="none" strike="noStrike">
                <a:solidFill>
                  <a:srgbClr val="000000"/>
                </a:solidFill>
                <a:latin typeface="Arial"/>
                <a:ea typeface="Arial"/>
                <a:cs typeface="Arial"/>
                <a:sym typeface="Arial"/>
              </a:rPr>
              <a:t>3. What are your views on </a:t>
            </a:r>
            <a:r>
              <a:rPr b="1" i="0" lang="en-US" sz="1600" u="none" cap="none" strike="noStrike">
                <a:solidFill>
                  <a:srgbClr val="000000"/>
                </a:solidFill>
                <a:latin typeface="Arial"/>
                <a:ea typeface="Arial"/>
                <a:cs typeface="Arial"/>
                <a:sym typeface="Arial"/>
              </a:rPr>
              <a:t>Decree No. 135/2024/ND-CP</a:t>
            </a:r>
            <a:r>
              <a:rPr b="0" i="0" lang="en-US" sz="1600" u="none" cap="none" strike="noStrike">
                <a:solidFill>
                  <a:srgbClr val="000000"/>
                </a:solidFill>
                <a:latin typeface="Arial"/>
                <a:ea typeface="Arial"/>
                <a:cs typeface="Arial"/>
                <a:sym typeface="Arial"/>
              </a:rPr>
              <a:t>, which regulates the mechanisms and policies for promoting the development of </a:t>
            </a:r>
            <a:r>
              <a:rPr b="1" i="0" lang="en-US" sz="1600" u="none" cap="none" strike="noStrike">
                <a:solidFill>
                  <a:srgbClr val="000000"/>
                </a:solidFill>
                <a:latin typeface="Arial"/>
                <a:ea typeface="Arial"/>
                <a:cs typeface="Arial"/>
                <a:sym typeface="Arial"/>
              </a:rPr>
              <a:t>self-produced, self-consumed rooftop solar power</a:t>
            </a:r>
            <a:r>
              <a:rPr b="0" i="0" lang="en-US" sz="1600" u="none" cap="none" strike="noStrike">
                <a:solidFill>
                  <a:srgbClr val="000000"/>
                </a:solidFill>
                <a:latin typeface="Arial"/>
                <a:ea typeface="Arial"/>
                <a:cs typeface="Arial"/>
                <a:sym typeface="Arial"/>
              </a:rPr>
              <a:t>?</a:t>
            </a:r>
            <a:endParaRPr/>
          </a:p>
          <a:p>
            <a:pPr indent="0" lvl="0" marL="0" marR="0" rtl="0" algn="just">
              <a:lnSpc>
                <a:spcPct val="120000"/>
              </a:lnSpc>
              <a:spcBef>
                <a:spcPts val="500"/>
              </a:spcBef>
              <a:spcAft>
                <a:spcPts val="0"/>
              </a:spcAft>
              <a:buClr>
                <a:srgbClr val="000000"/>
              </a:buClr>
              <a:buSzPts val="1200"/>
              <a:buFont typeface="Arial"/>
              <a:buNone/>
            </a:pPr>
            <a:r>
              <a:t/>
            </a:r>
            <a:endParaRPr b="1" i="0" sz="1200" u="none" cap="none" strike="noStrike">
              <a:solidFill>
                <a:srgbClr val="1729CF"/>
              </a:solidFill>
              <a:latin typeface="Arial"/>
              <a:ea typeface="Arial"/>
              <a:cs typeface="Arial"/>
              <a:sym typeface="Arial"/>
            </a:endParaRPr>
          </a:p>
        </p:txBody>
      </p:sp>
      <p:sp>
        <p:nvSpPr>
          <p:cNvPr id="1649" name="Google Shape;1649;p56"/>
          <p:cNvSpPr/>
          <p:nvPr/>
        </p:nvSpPr>
        <p:spPr>
          <a:xfrm>
            <a:off x="2964981" y="135704"/>
            <a:ext cx="3044423" cy="394210"/>
          </a:xfrm>
          <a:prstGeom prst="rect">
            <a:avLst/>
          </a:prstGeom>
          <a:noFill/>
          <a:ln>
            <a:noFill/>
          </a:ln>
        </p:spPr>
        <p:txBody>
          <a:bodyPr anchorCtr="0" anchor="t" bIns="45700" lIns="91425" spcFirstLastPara="1" rIns="91425" wrap="square" tIns="45700">
            <a:spAutoFit/>
          </a:bodyPr>
          <a:lstStyle/>
          <a:p>
            <a:pPr indent="0" lvl="0" marL="0" marR="0" rtl="0" algn="ctr">
              <a:lnSpc>
                <a:spcPct val="120000"/>
              </a:lnSpc>
              <a:spcBef>
                <a:spcPts val="0"/>
              </a:spcBef>
              <a:spcAft>
                <a:spcPts val="0"/>
              </a:spcAft>
              <a:buNone/>
            </a:pPr>
            <a:r>
              <a:rPr b="1" i="0" lang="en-US" sz="1800" u="none" cap="none" strike="noStrike">
                <a:solidFill>
                  <a:srgbClr val="327176"/>
                </a:solidFill>
                <a:latin typeface="Arial"/>
                <a:ea typeface="Arial"/>
                <a:cs typeface="Arial"/>
                <a:sym typeface="Arial"/>
              </a:rPr>
              <a:t>DISCUSSION QUESTIONS</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3" name="Shape 1653"/>
        <p:cNvGrpSpPr/>
        <p:nvPr/>
      </p:nvGrpSpPr>
      <p:grpSpPr>
        <a:xfrm>
          <a:off x="0" y="0"/>
          <a:ext cx="0" cy="0"/>
          <a:chOff x="0" y="0"/>
          <a:chExt cx="0" cy="0"/>
        </a:xfrm>
      </p:grpSpPr>
      <p:sp>
        <p:nvSpPr>
          <p:cNvPr id="1654" name="Google Shape;1654;p57"/>
          <p:cNvSpPr txBox="1"/>
          <p:nvPr/>
        </p:nvSpPr>
        <p:spPr>
          <a:xfrm>
            <a:off x="609600" y="661012"/>
            <a:ext cx="7924800" cy="815055"/>
          </a:xfrm>
          <a:prstGeom prst="rect">
            <a:avLst/>
          </a:prstGeom>
          <a:solidFill>
            <a:srgbClr val="EAF3E3"/>
          </a:solidFill>
          <a:ln cap="flat" cmpd="sng" w="12700">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14000"/>
              </a:lnSpc>
              <a:spcBef>
                <a:spcPts val="0"/>
              </a:spcBef>
              <a:spcAft>
                <a:spcPts val="0"/>
              </a:spcAft>
              <a:buNone/>
            </a:pPr>
            <a:r>
              <a:rPr b="0" i="1" lang="en-US" sz="1400" u="none" cap="none" strike="noStrike">
                <a:solidFill>
                  <a:srgbClr val="002060"/>
                </a:solidFill>
                <a:latin typeface="Arial"/>
                <a:ea typeface="Arial"/>
                <a:cs typeface="Arial"/>
                <a:sym typeface="Arial"/>
              </a:rPr>
              <a:t>Can the solar panel be used if the glass is broken? Please indicate your choice and state the reason (continue/not continue)?</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0" i="1"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0"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l">
              <a:lnSpc>
                <a:spcPct val="114000"/>
              </a:lnSpc>
              <a:spcBef>
                <a:spcPts val="460"/>
              </a:spcBef>
              <a:spcAft>
                <a:spcPts val="0"/>
              </a:spcAft>
              <a:buNone/>
            </a:pPr>
            <a:r>
              <a:t/>
            </a:r>
            <a:endParaRPr b="1" i="0" sz="1400" u="none" cap="none" strike="noStrike">
              <a:solidFill>
                <a:srgbClr val="1729CF"/>
              </a:solidFill>
              <a:latin typeface="Arial"/>
              <a:ea typeface="Arial"/>
              <a:cs typeface="Arial"/>
              <a:sym typeface="Arial"/>
            </a:endParaRPr>
          </a:p>
        </p:txBody>
      </p:sp>
      <p:pic>
        <p:nvPicPr>
          <p:cNvPr id="1655" name="Google Shape;1655;p57"/>
          <p:cNvPicPr preferRelativeResize="0"/>
          <p:nvPr/>
        </p:nvPicPr>
        <p:blipFill rotWithShape="1">
          <a:blip r:embed="rId3">
            <a:alphaModFix/>
          </a:blip>
          <a:srcRect b="0" l="0" r="0" t="0"/>
          <a:stretch/>
        </p:blipFill>
        <p:spPr>
          <a:xfrm>
            <a:off x="160020" y="1569720"/>
            <a:ext cx="4143375" cy="2987040"/>
          </a:xfrm>
          <a:prstGeom prst="rect">
            <a:avLst/>
          </a:prstGeom>
          <a:noFill/>
          <a:ln>
            <a:noFill/>
          </a:ln>
        </p:spPr>
      </p:pic>
      <p:pic>
        <p:nvPicPr>
          <p:cNvPr id="1656" name="Google Shape;1656;p57"/>
          <p:cNvPicPr preferRelativeResize="0"/>
          <p:nvPr/>
        </p:nvPicPr>
        <p:blipFill rotWithShape="1">
          <a:blip r:embed="rId4">
            <a:alphaModFix/>
          </a:blip>
          <a:srcRect b="0" l="0" r="0" t="0"/>
          <a:stretch/>
        </p:blipFill>
        <p:spPr>
          <a:xfrm>
            <a:off x="4427220" y="1569720"/>
            <a:ext cx="4495800" cy="2997200"/>
          </a:xfrm>
          <a:prstGeom prst="rect">
            <a:avLst/>
          </a:prstGeom>
          <a:noFill/>
          <a:ln>
            <a:noFill/>
          </a:ln>
        </p:spPr>
      </p:pic>
      <p:sp>
        <p:nvSpPr>
          <p:cNvPr id="1657" name="Google Shape;1657;p57"/>
          <p:cNvSpPr/>
          <p:nvPr/>
        </p:nvSpPr>
        <p:spPr>
          <a:xfrm>
            <a:off x="3049788" y="107316"/>
            <a:ext cx="3044424" cy="381708"/>
          </a:xfrm>
          <a:prstGeom prst="rect">
            <a:avLst/>
          </a:prstGeom>
          <a:noFill/>
          <a:ln>
            <a:noFill/>
          </a:ln>
        </p:spPr>
        <p:txBody>
          <a:bodyPr anchorCtr="0" anchor="t" bIns="45700" lIns="91425" spcFirstLastPara="1" rIns="91425" wrap="square" tIns="45700">
            <a:spAutoFit/>
          </a:bodyPr>
          <a:lstStyle/>
          <a:p>
            <a:pPr indent="0" lvl="0" marL="0" marR="0" rtl="0" algn="ctr">
              <a:lnSpc>
                <a:spcPct val="114000"/>
              </a:lnSpc>
              <a:spcBef>
                <a:spcPts val="0"/>
              </a:spcBef>
              <a:spcAft>
                <a:spcPts val="0"/>
              </a:spcAft>
              <a:buNone/>
            </a:pPr>
            <a:r>
              <a:rPr b="1" i="0" lang="en-US" sz="1800" u="none" cap="none" strike="noStrike">
                <a:solidFill>
                  <a:srgbClr val="327176"/>
                </a:solidFill>
                <a:latin typeface="Arial"/>
                <a:ea typeface="Arial"/>
                <a:cs typeface="Arial"/>
                <a:sym typeface="Arial"/>
              </a:rPr>
              <a:t>DISCUSSION QUESTIONS</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1" name="Shape 1661"/>
        <p:cNvGrpSpPr/>
        <p:nvPr/>
      </p:nvGrpSpPr>
      <p:grpSpPr>
        <a:xfrm>
          <a:off x="0" y="0"/>
          <a:ext cx="0" cy="0"/>
          <a:chOff x="0" y="0"/>
          <a:chExt cx="0" cy="0"/>
        </a:xfrm>
      </p:grpSpPr>
      <p:pic>
        <p:nvPicPr>
          <p:cNvPr id="1662" name="Google Shape;1662;p58"/>
          <p:cNvPicPr preferRelativeResize="0"/>
          <p:nvPr/>
        </p:nvPicPr>
        <p:blipFill rotWithShape="1">
          <a:blip r:embed="rId3">
            <a:alphaModFix/>
          </a:blip>
          <a:srcRect b="0" l="0" r="0" t="0"/>
          <a:stretch/>
        </p:blipFill>
        <p:spPr>
          <a:xfrm>
            <a:off x="1043939" y="1716592"/>
            <a:ext cx="4498984" cy="2811865"/>
          </a:xfrm>
          <a:prstGeom prst="rect">
            <a:avLst/>
          </a:prstGeom>
          <a:noFill/>
          <a:ln>
            <a:noFill/>
          </a:ln>
        </p:spPr>
      </p:pic>
      <p:pic>
        <p:nvPicPr>
          <p:cNvPr id="1663" name="Google Shape;1663;p58"/>
          <p:cNvPicPr preferRelativeResize="0"/>
          <p:nvPr/>
        </p:nvPicPr>
        <p:blipFill rotWithShape="1">
          <a:blip r:embed="rId4">
            <a:alphaModFix/>
          </a:blip>
          <a:srcRect b="0" l="0" r="0" t="0"/>
          <a:stretch/>
        </p:blipFill>
        <p:spPr>
          <a:xfrm>
            <a:off x="4155853" y="1741242"/>
            <a:ext cx="4645660" cy="2903538"/>
          </a:xfrm>
          <a:prstGeom prst="rect">
            <a:avLst/>
          </a:prstGeom>
          <a:noFill/>
          <a:ln>
            <a:noFill/>
          </a:ln>
        </p:spPr>
      </p:pic>
      <p:pic>
        <p:nvPicPr>
          <p:cNvPr descr="https://tse2.mm.bing.net/th?id=OIP.FjMQuq0h5fS_B1E5UCGoFQAAAA&amp;pid=Api&amp;P=0&amp;h=220" id="1664" name="Google Shape;1664;p58"/>
          <p:cNvPicPr preferRelativeResize="0"/>
          <p:nvPr/>
        </p:nvPicPr>
        <p:blipFill rotWithShape="1">
          <a:blip r:embed="rId5">
            <a:alphaModFix/>
          </a:blip>
          <a:srcRect b="0" l="0" r="0" t="0"/>
          <a:stretch/>
        </p:blipFill>
        <p:spPr>
          <a:xfrm>
            <a:off x="349482" y="1716592"/>
            <a:ext cx="1981199" cy="1981200"/>
          </a:xfrm>
          <a:prstGeom prst="rect">
            <a:avLst/>
          </a:prstGeom>
          <a:noFill/>
          <a:ln>
            <a:noFill/>
          </a:ln>
        </p:spPr>
      </p:pic>
      <p:sp>
        <p:nvSpPr>
          <p:cNvPr id="1665" name="Google Shape;1665;p58"/>
          <p:cNvSpPr txBox="1"/>
          <p:nvPr/>
        </p:nvSpPr>
        <p:spPr>
          <a:xfrm>
            <a:off x="320453" y="685342"/>
            <a:ext cx="8481060" cy="801935"/>
          </a:xfrm>
          <a:prstGeom prst="rect">
            <a:avLst/>
          </a:prstGeom>
          <a:solidFill>
            <a:srgbClr val="EAF3E3"/>
          </a:solidFill>
          <a:ln cap="flat" cmpd="sng" w="9525">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just">
              <a:lnSpc>
                <a:spcPct val="120000"/>
              </a:lnSpc>
              <a:spcBef>
                <a:spcPts val="0"/>
              </a:spcBef>
              <a:spcAft>
                <a:spcPts val="0"/>
              </a:spcAft>
              <a:buNone/>
            </a:pPr>
            <a:r>
              <a:rPr b="0" i="1" lang="en-US" sz="1400" u="none" cap="none" strike="noStrike">
                <a:solidFill>
                  <a:srgbClr val="002060"/>
                </a:solidFill>
                <a:latin typeface="Arial"/>
                <a:ea typeface="Arial"/>
                <a:cs typeface="Arial"/>
                <a:sym typeface="Arial"/>
              </a:rPr>
              <a:t>Look at the picture and tell what happens to the solar panels? What is this phenomenon called? Cause? Proposed solutions to overcome this situation.</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0"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rPr b="1" i="0" lang="en-US" sz="1400" u="none" cap="none" strike="noStrike">
                <a:solidFill>
                  <a:srgbClr val="1729CF"/>
                </a:solidFill>
                <a:latin typeface="Arial"/>
                <a:ea typeface="Arial"/>
                <a:cs typeface="Arial"/>
                <a:sym typeface="Arial"/>
              </a:rPr>
              <a:t> </a:t>
            </a:r>
            <a:endParaRPr/>
          </a:p>
        </p:txBody>
      </p:sp>
      <p:sp>
        <p:nvSpPr>
          <p:cNvPr id="1666" name="Google Shape;1666;p58"/>
          <p:cNvSpPr/>
          <p:nvPr/>
        </p:nvSpPr>
        <p:spPr>
          <a:xfrm>
            <a:off x="3038771" y="180195"/>
            <a:ext cx="3044424" cy="381708"/>
          </a:xfrm>
          <a:prstGeom prst="rect">
            <a:avLst/>
          </a:prstGeom>
          <a:noFill/>
          <a:ln>
            <a:noFill/>
          </a:ln>
        </p:spPr>
        <p:txBody>
          <a:bodyPr anchorCtr="0" anchor="t" bIns="45700" lIns="91425" spcFirstLastPara="1" rIns="91425" wrap="square" tIns="45700">
            <a:spAutoFit/>
          </a:bodyPr>
          <a:lstStyle/>
          <a:p>
            <a:pPr indent="0" lvl="0" marL="0" marR="0" rtl="0" algn="ctr">
              <a:lnSpc>
                <a:spcPct val="114000"/>
              </a:lnSpc>
              <a:spcBef>
                <a:spcPts val="0"/>
              </a:spcBef>
              <a:spcAft>
                <a:spcPts val="0"/>
              </a:spcAft>
              <a:buNone/>
            </a:pPr>
            <a:r>
              <a:rPr b="1" i="0" lang="en-US" sz="1800" u="none" cap="none" strike="noStrike">
                <a:solidFill>
                  <a:srgbClr val="327176"/>
                </a:solidFill>
                <a:latin typeface="Arial"/>
                <a:ea typeface="Arial"/>
                <a:cs typeface="Arial"/>
                <a:sym typeface="Arial"/>
              </a:rPr>
              <a:t>DISCUSSION QUESTIONS</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0" name="Shape 1670"/>
        <p:cNvGrpSpPr/>
        <p:nvPr/>
      </p:nvGrpSpPr>
      <p:grpSpPr>
        <a:xfrm>
          <a:off x="0" y="0"/>
          <a:ext cx="0" cy="0"/>
          <a:chOff x="0" y="0"/>
          <a:chExt cx="0" cy="0"/>
        </a:xfrm>
      </p:grpSpPr>
      <p:sp>
        <p:nvSpPr>
          <p:cNvPr id="1671" name="Google Shape;1671;p59"/>
          <p:cNvSpPr txBox="1"/>
          <p:nvPr/>
        </p:nvSpPr>
        <p:spPr>
          <a:xfrm>
            <a:off x="331471" y="774701"/>
            <a:ext cx="8481060" cy="531585"/>
          </a:xfrm>
          <a:prstGeom prst="rect">
            <a:avLst/>
          </a:prstGeom>
          <a:solidFill>
            <a:srgbClr val="EAF3E3"/>
          </a:solidFill>
          <a:ln cap="flat" cmpd="sng" w="9525">
            <a:solidFill>
              <a:srgbClr val="00B0F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000000"/>
              </a:buClr>
              <a:buSzPts val="1400"/>
              <a:buFont typeface="Arial"/>
              <a:buNone/>
            </a:pPr>
            <a:r>
              <a:rPr b="0" i="1" lang="en-US" sz="1400" u="none" cap="none" strike="noStrike">
                <a:solidFill>
                  <a:srgbClr val="002060"/>
                </a:solidFill>
                <a:latin typeface="Arial"/>
                <a:ea typeface="Arial"/>
                <a:cs typeface="Arial"/>
                <a:sym typeface="Arial"/>
              </a:rPr>
              <a:t>Is it allowed to connect a solar panel system (Ppv) with a total capacity greater than the capacity of the grid-connected inverter? Explain why?</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0"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t/>
            </a:r>
            <a:endParaRPr b="1" i="0" sz="1400" u="none" cap="none" strike="noStrike">
              <a:solidFill>
                <a:srgbClr val="1729CF"/>
              </a:solidFill>
              <a:latin typeface="Arial"/>
              <a:ea typeface="Arial"/>
              <a:cs typeface="Arial"/>
              <a:sym typeface="Arial"/>
            </a:endParaRPr>
          </a:p>
          <a:p>
            <a:pPr indent="0" lvl="0" marL="0" marR="0" rtl="0" algn="just">
              <a:lnSpc>
                <a:spcPct val="120000"/>
              </a:lnSpc>
              <a:spcBef>
                <a:spcPts val="500"/>
              </a:spcBef>
              <a:spcAft>
                <a:spcPts val="0"/>
              </a:spcAft>
              <a:buNone/>
            </a:pPr>
            <a:r>
              <a:rPr b="1" i="0" lang="en-US" sz="1400" u="none" cap="none" strike="noStrike">
                <a:solidFill>
                  <a:srgbClr val="1729CF"/>
                </a:solidFill>
                <a:latin typeface="Arial"/>
                <a:ea typeface="Arial"/>
                <a:cs typeface="Arial"/>
                <a:sym typeface="Arial"/>
              </a:rPr>
              <a:t> </a:t>
            </a:r>
            <a:endParaRPr/>
          </a:p>
        </p:txBody>
      </p:sp>
      <p:pic>
        <p:nvPicPr>
          <p:cNvPr id="1672" name="Google Shape;1672;p59"/>
          <p:cNvPicPr preferRelativeResize="0"/>
          <p:nvPr/>
        </p:nvPicPr>
        <p:blipFill rotWithShape="1">
          <a:blip r:embed="rId3">
            <a:alphaModFix/>
          </a:blip>
          <a:srcRect b="0" l="0" r="0" t="0"/>
          <a:stretch/>
        </p:blipFill>
        <p:spPr>
          <a:xfrm>
            <a:off x="583712" y="1524001"/>
            <a:ext cx="1219208" cy="644348"/>
          </a:xfrm>
          <a:prstGeom prst="rect">
            <a:avLst/>
          </a:prstGeom>
          <a:noFill/>
          <a:ln>
            <a:noFill/>
          </a:ln>
        </p:spPr>
      </p:pic>
      <p:pic>
        <p:nvPicPr>
          <p:cNvPr id="1673" name="Google Shape;1673;p59"/>
          <p:cNvPicPr preferRelativeResize="0"/>
          <p:nvPr/>
        </p:nvPicPr>
        <p:blipFill rotWithShape="1">
          <a:blip r:embed="rId4">
            <a:alphaModFix/>
          </a:blip>
          <a:srcRect b="0" l="0" r="0" t="0"/>
          <a:stretch/>
        </p:blipFill>
        <p:spPr>
          <a:xfrm>
            <a:off x="208408" y="2115008"/>
            <a:ext cx="1969817" cy="2441752"/>
          </a:xfrm>
          <a:prstGeom prst="rect">
            <a:avLst/>
          </a:prstGeom>
          <a:noFill/>
          <a:ln>
            <a:noFill/>
          </a:ln>
        </p:spPr>
      </p:pic>
      <p:pic>
        <p:nvPicPr>
          <p:cNvPr id="1674" name="Google Shape;1674;p59"/>
          <p:cNvPicPr preferRelativeResize="0"/>
          <p:nvPr/>
        </p:nvPicPr>
        <p:blipFill rotWithShape="1">
          <a:blip r:embed="rId5">
            <a:alphaModFix/>
          </a:blip>
          <a:srcRect b="0" l="0" r="0" t="0"/>
          <a:stretch/>
        </p:blipFill>
        <p:spPr>
          <a:xfrm>
            <a:off x="2250366" y="1524001"/>
            <a:ext cx="1821143" cy="1741963"/>
          </a:xfrm>
          <a:prstGeom prst="rect">
            <a:avLst/>
          </a:prstGeom>
          <a:noFill/>
          <a:ln>
            <a:noFill/>
          </a:ln>
        </p:spPr>
      </p:pic>
      <p:pic>
        <p:nvPicPr>
          <p:cNvPr id="1675" name="Google Shape;1675;p59"/>
          <p:cNvPicPr preferRelativeResize="0"/>
          <p:nvPr/>
        </p:nvPicPr>
        <p:blipFill rotWithShape="1">
          <a:blip r:embed="rId6">
            <a:alphaModFix/>
          </a:blip>
          <a:srcRect b="0" l="0" r="0" t="0"/>
          <a:stretch/>
        </p:blipFill>
        <p:spPr>
          <a:xfrm>
            <a:off x="2315385" y="3319305"/>
            <a:ext cx="2184570" cy="1607818"/>
          </a:xfrm>
          <a:prstGeom prst="rect">
            <a:avLst/>
          </a:prstGeom>
          <a:noFill/>
          <a:ln>
            <a:noFill/>
          </a:ln>
        </p:spPr>
      </p:pic>
      <p:pic>
        <p:nvPicPr>
          <p:cNvPr id="1676" name="Google Shape;1676;p59"/>
          <p:cNvPicPr preferRelativeResize="0"/>
          <p:nvPr/>
        </p:nvPicPr>
        <p:blipFill rotWithShape="1">
          <a:blip r:embed="rId7">
            <a:alphaModFix/>
          </a:blip>
          <a:srcRect b="0" l="0" r="0" t="0"/>
          <a:stretch/>
        </p:blipFill>
        <p:spPr>
          <a:xfrm>
            <a:off x="6127353" y="1567701"/>
            <a:ext cx="2685178" cy="1698263"/>
          </a:xfrm>
          <a:prstGeom prst="rect">
            <a:avLst/>
          </a:prstGeom>
          <a:noFill/>
          <a:ln>
            <a:noFill/>
          </a:ln>
        </p:spPr>
      </p:pic>
      <p:pic>
        <p:nvPicPr>
          <p:cNvPr id="1677" name="Google Shape;1677;p59"/>
          <p:cNvPicPr preferRelativeResize="0"/>
          <p:nvPr/>
        </p:nvPicPr>
        <p:blipFill rotWithShape="1">
          <a:blip r:embed="rId8">
            <a:alphaModFix/>
          </a:blip>
          <a:srcRect b="0" l="0" r="0" t="0"/>
          <a:stretch/>
        </p:blipFill>
        <p:spPr>
          <a:xfrm>
            <a:off x="4250299" y="1524001"/>
            <a:ext cx="1698263" cy="1698263"/>
          </a:xfrm>
          <a:prstGeom prst="rect">
            <a:avLst/>
          </a:prstGeom>
          <a:noFill/>
          <a:ln>
            <a:noFill/>
          </a:ln>
        </p:spPr>
      </p:pic>
      <p:pic>
        <p:nvPicPr>
          <p:cNvPr id="1678" name="Google Shape;1678;p59"/>
          <p:cNvPicPr preferRelativeResize="0"/>
          <p:nvPr/>
        </p:nvPicPr>
        <p:blipFill rotWithShape="1">
          <a:blip r:embed="rId9">
            <a:alphaModFix/>
          </a:blip>
          <a:srcRect b="0" l="0" r="0" t="0"/>
          <a:stretch/>
        </p:blipFill>
        <p:spPr>
          <a:xfrm>
            <a:off x="5099430" y="3335884"/>
            <a:ext cx="1256179" cy="1607819"/>
          </a:xfrm>
          <a:prstGeom prst="rect">
            <a:avLst/>
          </a:prstGeom>
          <a:noFill/>
          <a:ln>
            <a:noFill/>
          </a:ln>
        </p:spPr>
      </p:pic>
      <p:pic>
        <p:nvPicPr>
          <p:cNvPr id="1679" name="Google Shape;1679;p59"/>
          <p:cNvPicPr preferRelativeResize="0"/>
          <p:nvPr/>
        </p:nvPicPr>
        <p:blipFill rotWithShape="1">
          <a:blip r:embed="rId10">
            <a:alphaModFix/>
          </a:blip>
          <a:srcRect b="0" l="0" r="0" t="0"/>
          <a:stretch/>
        </p:blipFill>
        <p:spPr>
          <a:xfrm>
            <a:off x="6844465" y="3374634"/>
            <a:ext cx="1545789" cy="1607819"/>
          </a:xfrm>
          <a:prstGeom prst="rect">
            <a:avLst/>
          </a:prstGeom>
          <a:noFill/>
          <a:ln>
            <a:noFill/>
          </a:ln>
        </p:spPr>
      </p:pic>
      <p:sp>
        <p:nvSpPr>
          <p:cNvPr id="1680" name="Google Shape;1680;p59"/>
          <p:cNvSpPr/>
          <p:nvPr/>
        </p:nvSpPr>
        <p:spPr>
          <a:xfrm>
            <a:off x="3049789" y="162421"/>
            <a:ext cx="3044423" cy="394210"/>
          </a:xfrm>
          <a:prstGeom prst="rect">
            <a:avLst/>
          </a:prstGeom>
          <a:noFill/>
          <a:ln>
            <a:noFill/>
          </a:ln>
        </p:spPr>
        <p:txBody>
          <a:bodyPr anchorCtr="0" anchor="t" bIns="45700" lIns="91425" spcFirstLastPara="1" rIns="91425" wrap="square" tIns="45700">
            <a:spAutoFit/>
          </a:bodyPr>
          <a:lstStyle/>
          <a:p>
            <a:pPr indent="0" lvl="0" marL="0" marR="0" rtl="0" algn="ctr">
              <a:lnSpc>
                <a:spcPct val="120000"/>
              </a:lnSpc>
              <a:spcBef>
                <a:spcPts val="0"/>
              </a:spcBef>
              <a:spcAft>
                <a:spcPts val="0"/>
              </a:spcAft>
              <a:buNone/>
            </a:pPr>
            <a:r>
              <a:rPr b="1" i="0" lang="en-US" sz="1800" u="none" cap="none" strike="noStrike">
                <a:solidFill>
                  <a:srgbClr val="327176"/>
                </a:solidFill>
                <a:latin typeface="Arial"/>
                <a:ea typeface="Arial"/>
                <a:cs typeface="Arial"/>
                <a:sym typeface="Arial"/>
              </a:rPr>
              <a:t>DISCUSSION QUESTIONS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6"/>
          <p:cNvSpPr txBox="1"/>
          <p:nvPr>
            <p:ph type="title"/>
          </p:nvPr>
        </p:nvSpPr>
        <p:spPr>
          <a:xfrm>
            <a:off x="457199" y="219252"/>
            <a:ext cx="7937654"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US" sz="1800">
                <a:solidFill>
                  <a:srgbClr val="327176"/>
                </a:solidFill>
              </a:rPr>
              <a:t>VIETNAM'S COMMITMENT TO CLIMATE CHANGE</a:t>
            </a:r>
            <a:endParaRPr/>
          </a:p>
        </p:txBody>
      </p:sp>
      <p:grpSp>
        <p:nvGrpSpPr>
          <p:cNvPr id="506" name="Google Shape;506;p6"/>
          <p:cNvGrpSpPr/>
          <p:nvPr/>
        </p:nvGrpSpPr>
        <p:grpSpPr>
          <a:xfrm>
            <a:off x="285108" y="788825"/>
            <a:ext cx="8708918" cy="1733569"/>
            <a:chOff x="355931" y="949559"/>
            <a:chExt cx="11611891" cy="2311427"/>
          </a:xfrm>
        </p:grpSpPr>
        <p:grpSp>
          <p:nvGrpSpPr>
            <p:cNvPr id="507" name="Google Shape;507;p6"/>
            <p:cNvGrpSpPr/>
            <p:nvPr/>
          </p:nvGrpSpPr>
          <p:grpSpPr>
            <a:xfrm>
              <a:off x="473626" y="949559"/>
              <a:ext cx="2286000" cy="666750"/>
              <a:chOff x="3817" y="1818550"/>
              <a:chExt cx="2222152" cy="888861"/>
            </a:xfrm>
          </p:grpSpPr>
          <p:sp>
            <p:nvSpPr>
              <p:cNvPr id="508" name="Google Shape;508;p6"/>
              <p:cNvSpPr/>
              <p:nvPr/>
            </p:nvSpPr>
            <p:spPr>
              <a:xfrm>
                <a:off x="3817" y="1818550"/>
                <a:ext cx="2222152" cy="888861"/>
              </a:xfrm>
              <a:prstGeom prst="chevron">
                <a:avLst>
                  <a:gd fmla="val 50000" name="adj"/>
                </a:avLst>
              </a:prstGeom>
              <a:gradFill>
                <a:gsLst>
                  <a:gs pos="0">
                    <a:srgbClr val="9BD170"/>
                  </a:gs>
                  <a:gs pos="100000">
                    <a:srgbClr val="CDFFAA"/>
                  </a:gs>
                </a:gsLst>
                <a:lin ang="16200000" scaled="0"/>
              </a:gradFill>
              <a:ln>
                <a:noFill/>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09" name="Google Shape;509;p6"/>
              <p:cNvSpPr/>
              <p:nvPr/>
            </p:nvSpPr>
            <p:spPr>
              <a:xfrm>
                <a:off x="320166" y="1818550"/>
                <a:ext cx="1666614" cy="888861"/>
              </a:xfrm>
              <a:prstGeom prst="rect">
                <a:avLst/>
              </a:prstGeom>
              <a:noFill/>
              <a:ln>
                <a:noFill/>
              </a:ln>
            </p:spPr>
            <p:txBody>
              <a:bodyPr anchorCtr="0" anchor="ctr" bIns="23000" lIns="69000" spcFirstLastPara="1" rIns="23000" wrap="square" tIns="23000">
                <a:noAutofit/>
              </a:bodyPr>
              <a:lstStyle/>
              <a:p>
                <a:pPr indent="0" lvl="0" marL="0" marR="0" rtl="0" algn="ctr">
                  <a:lnSpc>
                    <a:spcPct val="90000"/>
                  </a:lnSpc>
                  <a:spcBef>
                    <a:spcPts val="0"/>
                  </a:spcBef>
                  <a:spcAft>
                    <a:spcPts val="0"/>
                  </a:spcAft>
                  <a:buNone/>
                </a:pPr>
                <a:r>
                  <a:rPr b="1" i="0" lang="en-US" sz="1800" u="none" cap="none" strike="noStrike">
                    <a:solidFill>
                      <a:schemeClr val="lt1"/>
                    </a:solidFill>
                    <a:latin typeface="Arial"/>
                    <a:ea typeface="Arial"/>
                    <a:cs typeface="Arial"/>
                    <a:sym typeface="Arial"/>
                  </a:rPr>
                  <a:t>2020​</a:t>
                </a:r>
                <a:endParaRPr/>
              </a:p>
            </p:txBody>
          </p:sp>
        </p:grpSp>
        <p:grpSp>
          <p:nvGrpSpPr>
            <p:cNvPr id="510" name="Google Shape;510;p6"/>
            <p:cNvGrpSpPr/>
            <p:nvPr/>
          </p:nvGrpSpPr>
          <p:grpSpPr>
            <a:xfrm>
              <a:off x="2743683" y="950388"/>
              <a:ext cx="2214563" cy="666750"/>
              <a:chOff x="2003754" y="1818550"/>
              <a:chExt cx="2222152" cy="888861"/>
            </a:xfrm>
          </p:grpSpPr>
          <p:sp>
            <p:nvSpPr>
              <p:cNvPr id="511" name="Google Shape;511;p6"/>
              <p:cNvSpPr/>
              <p:nvPr/>
            </p:nvSpPr>
            <p:spPr>
              <a:xfrm>
                <a:off x="2003754" y="1818550"/>
                <a:ext cx="2222152" cy="888861"/>
              </a:xfrm>
              <a:prstGeom prst="chevron">
                <a:avLst>
                  <a:gd fmla="val 50000" name="adj"/>
                </a:avLst>
              </a:prstGeom>
              <a:gradFill>
                <a:gsLst>
                  <a:gs pos="0">
                    <a:srgbClr val="C87444"/>
                  </a:gs>
                  <a:gs pos="100000">
                    <a:srgbClr val="FFBB9B"/>
                  </a:gs>
                </a:gsLst>
                <a:lin ang="16200000" scaled="0"/>
              </a:gradFill>
              <a:ln>
                <a:noFill/>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12" name="Google Shape;512;p6"/>
              <p:cNvSpPr/>
              <p:nvPr/>
            </p:nvSpPr>
            <p:spPr>
              <a:xfrm>
                <a:off x="2229952" y="1818550"/>
                <a:ext cx="1879669" cy="888861"/>
              </a:xfrm>
              <a:prstGeom prst="rect">
                <a:avLst/>
              </a:prstGeom>
              <a:noFill/>
              <a:ln>
                <a:noFill/>
              </a:ln>
            </p:spPr>
            <p:txBody>
              <a:bodyPr anchorCtr="0" anchor="ctr" bIns="23000" lIns="69000" spcFirstLastPara="1" rIns="23000" wrap="square" tIns="23000">
                <a:noAutofit/>
              </a:bodyPr>
              <a:lstStyle/>
              <a:p>
                <a:pPr indent="0" lvl="0" marL="0" marR="0" rtl="0" algn="ctr">
                  <a:lnSpc>
                    <a:spcPct val="90000"/>
                  </a:lnSpc>
                  <a:spcBef>
                    <a:spcPts val="0"/>
                  </a:spcBef>
                  <a:spcAft>
                    <a:spcPts val="0"/>
                  </a:spcAft>
                  <a:buNone/>
                </a:pPr>
                <a:r>
                  <a:rPr b="1" i="0" lang="en-US" sz="1800" u="none" cap="none" strike="noStrike">
                    <a:solidFill>
                      <a:schemeClr val="lt1"/>
                    </a:solidFill>
                    <a:latin typeface="Arial"/>
                    <a:ea typeface="Arial"/>
                    <a:cs typeface="Arial"/>
                    <a:sym typeface="Arial"/>
                  </a:rPr>
                  <a:t>&lt; 2030​</a:t>
                </a:r>
                <a:endParaRPr/>
              </a:p>
            </p:txBody>
          </p:sp>
        </p:grpSp>
        <p:grpSp>
          <p:nvGrpSpPr>
            <p:cNvPr id="513" name="Google Shape;513;p6"/>
            <p:cNvGrpSpPr/>
            <p:nvPr/>
          </p:nvGrpSpPr>
          <p:grpSpPr>
            <a:xfrm>
              <a:off x="4907309" y="949559"/>
              <a:ext cx="2428875" cy="666750"/>
              <a:chOff x="4003692" y="1818550"/>
              <a:chExt cx="2222152" cy="888861"/>
            </a:xfrm>
          </p:grpSpPr>
          <p:sp>
            <p:nvSpPr>
              <p:cNvPr id="514" name="Google Shape;514;p6"/>
              <p:cNvSpPr/>
              <p:nvPr/>
            </p:nvSpPr>
            <p:spPr>
              <a:xfrm>
                <a:off x="4003692" y="1818550"/>
                <a:ext cx="2222152" cy="888861"/>
              </a:xfrm>
              <a:prstGeom prst="chevron">
                <a:avLst>
                  <a:gd fmla="val 50000" name="adj"/>
                </a:avLst>
              </a:prstGeom>
              <a:gradFill>
                <a:gsLst>
                  <a:gs pos="0">
                    <a:srgbClr val="AB2E2F"/>
                  </a:gs>
                  <a:gs pos="100000">
                    <a:srgbClr val="F1A1A1"/>
                  </a:gs>
                </a:gsLst>
                <a:lin ang="16200000" scaled="0"/>
              </a:gradFill>
              <a:ln>
                <a:noFill/>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15" name="Google Shape;515;p6"/>
              <p:cNvSpPr/>
              <p:nvPr/>
            </p:nvSpPr>
            <p:spPr>
              <a:xfrm>
                <a:off x="4311723" y="1818550"/>
                <a:ext cx="1652691" cy="888861"/>
              </a:xfrm>
              <a:prstGeom prst="rect">
                <a:avLst/>
              </a:prstGeom>
              <a:noFill/>
              <a:ln>
                <a:noFill/>
              </a:ln>
            </p:spPr>
            <p:txBody>
              <a:bodyPr anchorCtr="0" anchor="ctr" bIns="23000" lIns="69000" spcFirstLastPara="1" rIns="23000" wrap="square" tIns="23000">
                <a:noAutofit/>
              </a:bodyPr>
              <a:lstStyle/>
              <a:p>
                <a:pPr indent="0" lvl="0" marL="0" marR="0" rtl="0" algn="ctr">
                  <a:lnSpc>
                    <a:spcPct val="90000"/>
                  </a:lnSpc>
                  <a:spcBef>
                    <a:spcPts val="0"/>
                  </a:spcBef>
                  <a:spcAft>
                    <a:spcPts val="0"/>
                  </a:spcAft>
                  <a:buNone/>
                </a:pPr>
                <a:r>
                  <a:rPr b="1" i="0" lang="en-US" sz="1800" u="none" cap="none" strike="noStrike">
                    <a:solidFill>
                      <a:schemeClr val="lt1"/>
                    </a:solidFill>
                    <a:latin typeface="Arial"/>
                    <a:ea typeface="Arial"/>
                    <a:cs typeface="Arial"/>
                    <a:sym typeface="Arial"/>
                  </a:rPr>
                  <a:t>&lt; 2030​</a:t>
                </a:r>
                <a:endParaRPr/>
              </a:p>
            </p:txBody>
          </p:sp>
        </p:grpSp>
        <p:grpSp>
          <p:nvGrpSpPr>
            <p:cNvPr id="516" name="Google Shape;516;p6"/>
            <p:cNvGrpSpPr/>
            <p:nvPr/>
          </p:nvGrpSpPr>
          <p:grpSpPr>
            <a:xfrm>
              <a:off x="7395822" y="949559"/>
              <a:ext cx="2286000" cy="666750"/>
              <a:chOff x="6003629" y="1818550"/>
              <a:chExt cx="2222152" cy="888861"/>
            </a:xfrm>
          </p:grpSpPr>
          <p:sp>
            <p:nvSpPr>
              <p:cNvPr id="517" name="Google Shape;517;p6"/>
              <p:cNvSpPr/>
              <p:nvPr/>
            </p:nvSpPr>
            <p:spPr>
              <a:xfrm>
                <a:off x="6003629" y="1818550"/>
                <a:ext cx="2222152" cy="888861"/>
              </a:xfrm>
              <a:prstGeom prst="chevron">
                <a:avLst>
                  <a:gd fmla="val 50000" name="adj"/>
                </a:avLst>
              </a:prstGeom>
              <a:gradFill>
                <a:gsLst>
                  <a:gs pos="0">
                    <a:srgbClr val="842121"/>
                  </a:gs>
                  <a:gs pos="100000">
                    <a:srgbClr val="DBAAAA"/>
                  </a:gs>
                </a:gsLst>
                <a:lin ang="16200000" scaled="0"/>
              </a:gradFill>
              <a:ln>
                <a:noFill/>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18" name="Google Shape;518;p6"/>
              <p:cNvSpPr/>
              <p:nvPr/>
            </p:nvSpPr>
            <p:spPr>
              <a:xfrm>
                <a:off x="6223426" y="1818550"/>
                <a:ext cx="1724586" cy="888861"/>
              </a:xfrm>
              <a:prstGeom prst="rect">
                <a:avLst/>
              </a:prstGeom>
              <a:noFill/>
              <a:ln>
                <a:noFill/>
              </a:ln>
            </p:spPr>
            <p:txBody>
              <a:bodyPr anchorCtr="0" anchor="ctr" bIns="23000" lIns="69000" spcFirstLastPara="1" rIns="23000" wrap="square" tIns="23000">
                <a:noAutofit/>
              </a:bodyPr>
              <a:lstStyle/>
              <a:p>
                <a:pPr indent="0" lvl="0" marL="0" marR="0" rtl="0" algn="ctr">
                  <a:lnSpc>
                    <a:spcPct val="90000"/>
                  </a:lnSpc>
                  <a:spcBef>
                    <a:spcPts val="0"/>
                  </a:spcBef>
                  <a:spcAft>
                    <a:spcPts val="0"/>
                  </a:spcAft>
                  <a:buNone/>
                </a:pPr>
                <a:r>
                  <a:rPr b="1" i="0" lang="en-US" sz="1800" u="none" cap="none" strike="noStrike">
                    <a:solidFill>
                      <a:schemeClr val="lt1"/>
                    </a:solidFill>
                    <a:latin typeface="Arial"/>
                    <a:ea typeface="Arial"/>
                    <a:cs typeface="Arial"/>
                    <a:sym typeface="Arial"/>
                  </a:rPr>
                  <a:t>&lt; 2040​</a:t>
                </a:r>
                <a:endParaRPr/>
              </a:p>
            </p:txBody>
          </p:sp>
        </p:grpSp>
        <p:sp>
          <p:nvSpPr>
            <p:cNvPr id="519" name="Google Shape;519;p6"/>
            <p:cNvSpPr txBox="1"/>
            <p:nvPr/>
          </p:nvSpPr>
          <p:spPr>
            <a:xfrm>
              <a:off x="355931" y="1658959"/>
              <a:ext cx="2387752" cy="160044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70C0"/>
                </a:buClr>
                <a:buSzPts val="1200"/>
                <a:buFont typeface="Arial"/>
                <a:buNone/>
              </a:pPr>
              <a:r>
                <a:rPr b="1" i="0" lang="en-US" sz="1200" u="none" cap="none" strike="noStrike">
                  <a:solidFill>
                    <a:srgbClr val="0070C0"/>
                  </a:solidFill>
                  <a:latin typeface="Arial"/>
                  <a:ea typeface="Arial"/>
                  <a:cs typeface="Arial"/>
                  <a:sym typeface="Arial"/>
                </a:rPr>
                <a:t>Vietnam becomes the 12th country to submit NDC (</a:t>
              </a:r>
              <a:r>
                <a:rPr b="1" i="0" lang="en-US" sz="1200" u="none" cap="none" strike="noStrike">
                  <a:solidFill>
                    <a:srgbClr val="0070C0"/>
                  </a:solidFill>
                  <a:highlight>
                    <a:srgbClr val="FFFF00"/>
                  </a:highlight>
                  <a:latin typeface="Arial"/>
                  <a:ea typeface="Arial"/>
                  <a:cs typeface="Arial"/>
                  <a:sym typeface="Arial"/>
                </a:rPr>
                <a:t>Nationally Determined Contribution)</a:t>
              </a:r>
              <a:endParaRPr/>
            </a:p>
          </p:txBody>
        </p:sp>
        <p:grpSp>
          <p:nvGrpSpPr>
            <p:cNvPr id="520" name="Google Shape;520;p6"/>
            <p:cNvGrpSpPr/>
            <p:nvPr/>
          </p:nvGrpSpPr>
          <p:grpSpPr>
            <a:xfrm>
              <a:off x="9681822" y="949559"/>
              <a:ext cx="2286000" cy="666750"/>
              <a:chOff x="6003629" y="1818550"/>
              <a:chExt cx="2222152" cy="888861"/>
            </a:xfrm>
          </p:grpSpPr>
          <p:sp>
            <p:nvSpPr>
              <p:cNvPr id="521" name="Google Shape;521;p6"/>
              <p:cNvSpPr/>
              <p:nvPr/>
            </p:nvSpPr>
            <p:spPr>
              <a:xfrm>
                <a:off x="6003629" y="1818550"/>
                <a:ext cx="2222152" cy="888861"/>
              </a:xfrm>
              <a:prstGeom prst="chevron">
                <a:avLst>
                  <a:gd fmla="val 50000" name="adj"/>
                </a:avLst>
              </a:prstGeom>
              <a:gradFill>
                <a:gsLst>
                  <a:gs pos="0">
                    <a:srgbClr val="842121"/>
                  </a:gs>
                  <a:gs pos="100000">
                    <a:srgbClr val="DBAAAA"/>
                  </a:gs>
                </a:gsLst>
                <a:lin ang="16200000" scaled="0"/>
              </a:gradFill>
              <a:ln>
                <a:noFill/>
              </a:ln>
              <a:effectLst>
                <a:outerShdw blurRad="40000" rotWithShape="0" dir="5400000" dist="23000">
                  <a:srgbClr val="000000">
                    <a:alpha val="34901"/>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22" name="Google Shape;522;p6"/>
              <p:cNvSpPr/>
              <p:nvPr/>
            </p:nvSpPr>
            <p:spPr>
              <a:xfrm>
                <a:off x="6281398" y="1818550"/>
                <a:ext cx="1666614" cy="888861"/>
              </a:xfrm>
              <a:prstGeom prst="rect">
                <a:avLst/>
              </a:prstGeom>
              <a:noFill/>
              <a:ln>
                <a:noFill/>
              </a:ln>
            </p:spPr>
            <p:txBody>
              <a:bodyPr anchorCtr="0" anchor="ctr" bIns="23000" lIns="69000" spcFirstLastPara="1" rIns="23000" wrap="square" tIns="23000">
                <a:noAutofit/>
              </a:bodyPr>
              <a:lstStyle/>
              <a:p>
                <a:pPr indent="0" lvl="0" marL="0" marR="0" rtl="0" algn="ctr">
                  <a:lnSpc>
                    <a:spcPct val="90000"/>
                  </a:lnSpc>
                  <a:spcBef>
                    <a:spcPts val="0"/>
                  </a:spcBef>
                  <a:spcAft>
                    <a:spcPts val="0"/>
                  </a:spcAft>
                  <a:buNone/>
                </a:pPr>
                <a:r>
                  <a:rPr b="1" i="0" lang="en-US" sz="1800" u="none" cap="none" strike="noStrike">
                    <a:solidFill>
                      <a:schemeClr val="lt1"/>
                    </a:solidFill>
                    <a:latin typeface="Arial"/>
                    <a:ea typeface="Arial"/>
                    <a:cs typeface="Arial"/>
                    <a:sym typeface="Arial"/>
                  </a:rPr>
                  <a:t>&lt; 2050​</a:t>
                </a:r>
                <a:endParaRPr/>
              </a:p>
            </p:txBody>
          </p:sp>
        </p:grpSp>
        <p:sp>
          <p:nvSpPr>
            <p:cNvPr id="523" name="Google Shape;523;p6"/>
            <p:cNvSpPr txBox="1"/>
            <p:nvPr/>
          </p:nvSpPr>
          <p:spPr>
            <a:xfrm>
              <a:off x="2860566" y="1660546"/>
              <a:ext cx="2143125" cy="160044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70C0"/>
                </a:buClr>
                <a:buSzPts val="1200"/>
                <a:buFont typeface="Arial"/>
                <a:buNone/>
              </a:pPr>
              <a:r>
                <a:rPr b="1" i="0" lang="en-US" sz="1200" u="none" cap="none" strike="noStrike">
                  <a:solidFill>
                    <a:srgbClr val="0070C0"/>
                  </a:solidFill>
                  <a:latin typeface="Arial"/>
                  <a:ea typeface="Arial"/>
                  <a:cs typeface="Arial"/>
                  <a:sym typeface="Arial"/>
                </a:rPr>
                <a:t>Reduce GHG emissions by 9% with domestic resources and 27% by international support</a:t>
              </a:r>
              <a:endParaRPr/>
            </a:p>
          </p:txBody>
        </p:sp>
        <p:sp>
          <p:nvSpPr>
            <p:cNvPr id="524" name="Google Shape;524;p6"/>
            <p:cNvSpPr txBox="1"/>
            <p:nvPr/>
          </p:nvSpPr>
          <p:spPr>
            <a:xfrm>
              <a:off x="5044755" y="1654869"/>
              <a:ext cx="2143125" cy="369332"/>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70C0"/>
                </a:buClr>
                <a:buSzPts val="1200"/>
                <a:buFont typeface="Arial"/>
                <a:buNone/>
              </a:pPr>
              <a:r>
                <a:rPr b="1" i="0" lang="en-US" sz="1200" u="none" cap="none" strike="noStrike">
                  <a:solidFill>
                    <a:srgbClr val="0070C0"/>
                  </a:solidFill>
                  <a:latin typeface="Times New Roman"/>
                  <a:ea typeface="Times New Roman"/>
                  <a:cs typeface="Times New Roman"/>
                  <a:sym typeface="Times New Roman"/>
                </a:rPr>
                <a:t>Ending deforestation</a:t>
              </a:r>
              <a:endParaRPr b="1" i="0" sz="1200" u="none" cap="none" strike="noStrike">
                <a:solidFill>
                  <a:srgbClr val="0070C0"/>
                </a:solidFill>
                <a:latin typeface="Times New Roman"/>
                <a:ea typeface="Times New Roman"/>
                <a:cs typeface="Times New Roman"/>
                <a:sym typeface="Times New Roman"/>
              </a:endParaRPr>
            </a:p>
          </p:txBody>
        </p:sp>
        <p:sp>
          <p:nvSpPr>
            <p:cNvPr id="525" name="Google Shape;525;p6"/>
            <p:cNvSpPr txBox="1"/>
            <p:nvPr/>
          </p:nvSpPr>
          <p:spPr>
            <a:xfrm>
              <a:off x="7508326" y="1654869"/>
              <a:ext cx="2143125" cy="61555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70C0"/>
                </a:buClr>
                <a:buSzPts val="1200"/>
                <a:buFont typeface="Arial"/>
                <a:buNone/>
              </a:pPr>
              <a:r>
                <a:rPr b="1" i="0" lang="en-US" sz="1200" u="none" cap="none" strike="noStrike">
                  <a:solidFill>
                    <a:srgbClr val="0070C0"/>
                  </a:solidFill>
                  <a:latin typeface="Times New Roman"/>
                  <a:ea typeface="Times New Roman"/>
                  <a:cs typeface="Times New Roman"/>
                  <a:sym typeface="Times New Roman"/>
                </a:rPr>
                <a:t>Eliminating coal power generation</a:t>
              </a:r>
              <a:endParaRPr b="1" i="0" sz="1200" u="none" cap="none" strike="noStrike">
                <a:solidFill>
                  <a:srgbClr val="0070C0"/>
                </a:solidFill>
                <a:latin typeface="Times New Roman"/>
                <a:ea typeface="Times New Roman"/>
                <a:cs typeface="Times New Roman"/>
                <a:sym typeface="Times New Roman"/>
              </a:endParaRPr>
            </a:p>
          </p:txBody>
        </p:sp>
        <p:sp>
          <p:nvSpPr>
            <p:cNvPr id="526" name="Google Shape;526;p6"/>
            <p:cNvSpPr txBox="1"/>
            <p:nvPr/>
          </p:nvSpPr>
          <p:spPr>
            <a:xfrm>
              <a:off x="9824697" y="1654869"/>
              <a:ext cx="2143125" cy="61555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70C0"/>
                </a:buClr>
                <a:buSzPts val="1200"/>
                <a:buFont typeface="Arial"/>
                <a:buNone/>
              </a:pPr>
              <a:r>
                <a:rPr b="1" i="0" lang="en-US" sz="1200" u="none" cap="none" strike="noStrike">
                  <a:solidFill>
                    <a:srgbClr val="0070C0"/>
                  </a:solidFill>
                  <a:latin typeface="Times New Roman"/>
                  <a:ea typeface="Times New Roman"/>
                  <a:cs typeface="Times New Roman"/>
                  <a:sym typeface="Times New Roman"/>
                </a:rPr>
                <a:t>Net zero emissions target</a:t>
              </a:r>
              <a:endParaRPr b="1" i="0" sz="1200" u="none" cap="none" strike="noStrike">
                <a:solidFill>
                  <a:srgbClr val="0070C0"/>
                </a:solidFill>
                <a:latin typeface="Times New Roman"/>
                <a:ea typeface="Times New Roman"/>
                <a:cs typeface="Times New Roman"/>
                <a:sym typeface="Times New Roman"/>
              </a:endParaRPr>
            </a:p>
          </p:txBody>
        </p:sp>
      </p:grpSp>
      <p:sp>
        <p:nvSpPr>
          <p:cNvPr id="527" name="Google Shape;527;p6"/>
          <p:cNvSpPr txBox="1"/>
          <p:nvPr/>
        </p:nvSpPr>
        <p:spPr>
          <a:xfrm>
            <a:off x="228402" y="2739616"/>
            <a:ext cx="8753991" cy="1755554"/>
          </a:xfrm>
          <a:prstGeom prst="rect">
            <a:avLst/>
          </a:prstGeom>
          <a:noFill/>
          <a:ln>
            <a:noFill/>
          </a:ln>
        </p:spPr>
        <p:txBody>
          <a:bodyPr anchorCtr="0" anchor="t" bIns="34275" lIns="68575" spcFirstLastPara="1" rIns="68575" wrap="square" tIns="34275">
            <a:noAutofit/>
          </a:bodyPr>
          <a:lstStyle/>
          <a:p>
            <a:pPr indent="-800100" lvl="0" marL="800100" marR="0" rtl="0" algn="just">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 </a:t>
            </a:r>
            <a:r>
              <a:rPr b="0" i="0" lang="en-US" sz="1400" u="none" cap="none" strike="noStrike">
                <a:solidFill>
                  <a:srgbClr val="000000"/>
                </a:solidFill>
                <a:latin typeface="Arial"/>
                <a:ea typeface="Arial"/>
                <a:cs typeface="Arial"/>
                <a:sym typeface="Arial"/>
              </a:rPr>
              <a:t>Net zero emissions means we don't add new emissions to the atmosphere. </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There are 6 fields to be inventoried, including the </a:t>
            </a:r>
            <a:r>
              <a:rPr b="1" i="0" lang="en-US" sz="1400" u="none" cap="none" strike="noStrike">
                <a:solidFill>
                  <a:srgbClr val="000000"/>
                </a:solidFill>
                <a:latin typeface="Arial"/>
                <a:ea typeface="Arial"/>
                <a:cs typeface="Arial"/>
                <a:sym typeface="Arial"/>
              </a:rPr>
              <a:t>Energy sector</a:t>
            </a:r>
            <a:r>
              <a:rPr b="0" i="0" lang="en-US" sz="1400" u="none" cap="none" strike="noStrike">
                <a:solidFill>
                  <a:srgbClr val="000000"/>
                </a:solidFill>
                <a:latin typeface="Arial"/>
                <a:ea typeface="Arial"/>
                <a:cs typeface="Arial"/>
                <a:sym typeface="Arial"/>
              </a:rPr>
              <a: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By 2030, total national greenhouse gas emissions will decrease by 43.5% compared to the usual scenario, of which the Energy sector will decrease by 32.6%; by 2050, it will decrease by 91.6%.</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Increase the capacity of concentrated solar power, rooftop solar power, onshore wind power, offshore wind power, and biomass power. By 2030, the rate of renewable energy will account for at least 33% of the total electricity generated, by 2050 it will account for 55%.</a:t>
            </a:r>
            <a:endParaRPr b="0" i="0" sz="1300" u="none" cap="none" strike="noStrike">
              <a:solidFill>
                <a:srgbClr val="00B0F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4" name="Shape 1684"/>
        <p:cNvGrpSpPr/>
        <p:nvPr/>
      </p:nvGrpSpPr>
      <p:grpSpPr>
        <a:xfrm>
          <a:off x="0" y="0"/>
          <a:ext cx="0" cy="0"/>
          <a:chOff x="0" y="0"/>
          <a:chExt cx="0" cy="0"/>
        </a:xfrm>
      </p:grpSpPr>
      <p:grpSp>
        <p:nvGrpSpPr>
          <p:cNvPr id="1685" name="Google Shape;1685;p60"/>
          <p:cNvGrpSpPr/>
          <p:nvPr/>
        </p:nvGrpSpPr>
        <p:grpSpPr>
          <a:xfrm>
            <a:off x="4577005" y="866721"/>
            <a:ext cx="4115071" cy="3410058"/>
            <a:chOff x="1079350" y="238125"/>
            <a:chExt cx="5461275" cy="4525625"/>
          </a:xfrm>
        </p:grpSpPr>
        <p:sp>
          <p:nvSpPr>
            <p:cNvPr id="1686" name="Google Shape;1686;p60"/>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87" name="Google Shape;1687;p60"/>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88" name="Google Shape;1688;p60"/>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89" name="Google Shape;1689;p60"/>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0" name="Google Shape;1690;p60"/>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1" name="Google Shape;1691;p60"/>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2" name="Google Shape;1692;p60"/>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3" name="Google Shape;1693;p60"/>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4" name="Google Shape;1694;p60"/>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5" name="Google Shape;1695;p60"/>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6" name="Google Shape;1696;p60"/>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7" name="Google Shape;1697;p60"/>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8" name="Google Shape;1698;p60"/>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699" name="Google Shape;1699;p60"/>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0" name="Google Shape;1700;p60"/>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1" name="Google Shape;1701;p60"/>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2" name="Google Shape;1702;p60"/>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3" name="Google Shape;1703;p60"/>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4" name="Google Shape;1704;p60"/>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5" name="Google Shape;1705;p60"/>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6" name="Google Shape;1706;p60"/>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7" name="Google Shape;1707;p60"/>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8" name="Google Shape;1708;p60"/>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09" name="Google Shape;1709;p60"/>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0" name="Google Shape;1710;p60"/>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1" name="Google Shape;1711;p60"/>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2" name="Google Shape;1712;p60"/>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3" name="Google Shape;1713;p60"/>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4" name="Google Shape;1714;p60"/>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5" name="Google Shape;1715;p60"/>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6" name="Google Shape;1716;p60"/>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7" name="Google Shape;1717;p60"/>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8" name="Google Shape;1718;p60"/>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19" name="Google Shape;1719;p60"/>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0" name="Google Shape;1720;p60"/>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1" name="Google Shape;1721;p60"/>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2" name="Google Shape;1722;p60"/>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3" name="Google Shape;1723;p60"/>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4" name="Google Shape;1724;p60"/>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5" name="Google Shape;1725;p60"/>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6" name="Google Shape;1726;p60"/>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7" name="Google Shape;1727;p60"/>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8" name="Google Shape;1728;p60"/>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29" name="Google Shape;1729;p60"/>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0" name="Google Shape;1730;p60"/>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1" name="Google Shape;1731;p60"/>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2" name="Google Shape;1732;p60"/>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3" name="Google Shape;1733;p60"/>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4" name="Google Shape;1734;p60"/>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5" name="Google Shape;1735;p60"/>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6" name="Google Shape;1736;p60"/>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7" name="Google Shape;1737;p60"/>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8" name="Google Shape;1738;p60"/>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39" name="Google Shape;1739;p60"/>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0" name="Google Shape;1740;p60"/>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1" name="Google Shape;1741;p60"/>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2" name="Google Shape;1742;p60"/>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3" name="Google Shape;1743;p60"/>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4" name="Google Shape;1744;p60"/>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5" name="Google Shape;1745;p60"/>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6" name="Google Shape;1746;p60"/>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7" name="Google Shape;1747;p60"/>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8" name="Google Shape;1748;p60"/>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49" name="Google Shape;1749;p60"/>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0" name="Google Shape;1750;p60"/>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1" name="Google Shape;1751;p60"/>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2" name="Google Shape;1752;p60"/>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3" name="Google Shape;1753;p60"/>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4" name="Google Shape;1754;p60"/>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5" name="Google Shape;1755;p60"/>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6" name="Google Shape;1756;p60"/>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7" name="Google Shape;1757;p60"/>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8" name="Google Shape;1758;p60"/>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59" name="Google Shape;1759;p60"/>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0" name="Google Shape;1760;p60"/>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1" name="Google Shape;1761;p60"/>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2" name="Google Shape;1762;p60"/>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3" name="Google Shape;1763;p60"/>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4" name="Google Shape;1764;p60"/>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5" name="Google Shape;1765;p60"/>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6" name="Google Shape;1766;p60"/>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7" name="Google Shape;1767;p60"/>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8" name="Google Shape;1768;p60"/>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69" name="Google Shape;1769;p60"/>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0" name="Google Shape;1770;p60"/>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1" name="Google Shape;1771;p60"/>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2" name="Google Shape;1772;p60"/>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3" name="Google Shape;1773;p60"/>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4" name="Google Shape;1774;p60"/>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5" name="Google Shape;1775;p60"/>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6" name="Google Shape;1776;p60"/>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7" name="Google Shape;1777;p60"/>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8" name="Google Shape;1778;p60"/>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79" name="Google Shape;1779;p60"/>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0" name="Google Shape;1780;p60"/>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1" name="Google Shape;1781;p60"/>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2" name="Google Shape;1782;p60"/>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3" name="Google Shape;1783;p60"/>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4" name="Google Shape;1784;p60"/>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5" name="Google Shape;1785;p60"/>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6" name="Google Shape;1786;p60"/>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7" name="Google Shape;1787;p60"/>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8" name="Google Shape;1788;p60"/>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89" name="Google Shape;1789;p60"/>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0" name="Google Shape;1790;p60"/>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1" name="Google Shape;1791;p60"/>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2" name="Google Shape;1792;p60"/>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3" name="Google Shape;1793;p60"/>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4" name="Google Shape;1794;p60"/>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5" name="Google Shape;1795;p60"/>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6" name="Google Shape;1796;p60"/>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7" name="Google Shape;1797;p60"/>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8" name="Google Shape;1798;p60"/>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799" name="Google Shape;1799;p60"/>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0" name="Google Shape;1800;p60"/>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1" name="Google Shape;1801;p60"/>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2" name="Google Shape;1802;p60"/>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3" name="Google Shape;1803;p60"/>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4" name="Google Shape;1804;p60"/>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5" name="Google Shape;1805;p60"/>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6" name="Google Shape;1806;p60"/>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7" name="Google Shape;1807;p60"/>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8" name="Google Shape;1808;p60"/>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09" name="Google Shape;1809;p60"/>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0" name="Google Shape;1810;p60"/>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1" name="Google Shape;1811;p60"/>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2" name="Google Shape;1812;p60"/>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3" name="Google Shape;1813;p60"/>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4" name="Google Shape;1814;p60"/>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5" name="Google Shape;1815;p60"/>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6" name="Google Shape;1816;p60"/>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7" name="Google Shape;1817;p60"/>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8" name="Google Shape;1818;p60"/>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19" name="Google Shape;1819;p60"/>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0" name="Google Shape;1820;p60"/>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1" name="Google Shape;1821;p60"/>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2" name="Google Shape;1822;p60"/>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3" name="Google Shape;1823;p60"/>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4" name="Google Shape;1824;p60"/>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5" name="Google Shape;1825;p60"/>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6" name="Google Shape;1826;p60"/>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7" name="Google Shape;1827;p60"/>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8" name="Google Shape;1828;p60"/>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29" name="Google Shape;1829;p60"/>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0" name="Google Shape;1830;p60"/>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1" name="Google Shape;1831;p60"/>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2" name="Google Shape;1832;p60"/>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3" name="Google Shape;1833;p60"/>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4" name="Google Shape;1834;p60"/>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5" name="Google Shape;1835;p60"/>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6" name="Google Shape;1836;p60"/>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7" name="Google Shape;1837;p60"/>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8" name="Google Shape;1838;p60"/>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39" name="Google Shape;1839;p60"/>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0" name="Google Shape;1840;p60"/>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1" name="Google Shape;1841;p60"/>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2" name="Google Shape;1842;p60"/>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3" name="Google Shape;1843;p60"/>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4" name="Google Shape;1844;p60"/>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5" name="Google Shape;1845;p60"/>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6" name="Google Shape;1846;p60"/>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7" name="Google Shape;1847;p60"/>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8" name="Google Shape;1848;p60"/>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49" name="Google Shape;1849;p60"/>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0" name="Google Shape;1850;p60"/>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1" name="Google Shape;1851;p60"/>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2" name="Google Shape;1852;p60"/>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3" name="Google Shape;1853;p60"/>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4" name="Google Shape;1854;p60"/>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5" name="Google Shape;1855;p60"/>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6" name="Google Shape;1856;p60"/>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7" name="Google Shape;1857;p60"/>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8" name="Google Shape;1858;p60"/>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59" name="Google Shape;1859;p60"/>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0" name="Google Shape;1860;p60"/>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1" name="Google Shape;1861;p60"/>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2" name="Google Shape;1862;p60"/>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3" name="Google Shape;1863;p60"/>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4" name="Google Shape;1864;p60"/>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5" name="Google Shape;1865;p60"/>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6" name="Google Shape;1866;p60"/>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7" name="Google Shape;1867;p60"/>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8" name="Google Shape;1868;p60"/>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69" name="Google Shape;1869;p60"/>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0" name="Google Shape;1870;p60"/>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1" name="Google Shape;1871;p60"/>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2" name="Google Shape;1872;p60"/>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3" name="Google Shape;1873;p60"/>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4" name="Google Shape;1874;p60"/>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5" name="Google Shape;1875;p60"/>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6" name="Google Shape;1876;p60"/>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7" name="Google Shape;1877;p60"/>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8" name="Google Shape;1878;p60"/>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79" name="Google Shape;1879;p60"/>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0" name="Google Shape;1880;p60"/>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1" name="Google Shape;1881;p60"/>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2" name="Google Shape;1882;p60"/>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3" name="Google Shape;1883;p60"/>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4" name="Google Shape;1884;p60"/>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5" name="Google Shape;1885;p60"/>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6" name="Google Shape;1886;p60"/>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7" name="Google Shape;1887;p60"/>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8" name="Google Shape;1888;p60"/>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89" name="Google Shape;1889;p60"/>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0" name="Google Shape;1890;p60"/>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1" name="Google Shape;1891;p60"/>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2" name="Google Shape;1892;p60"/>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3" name="Google Shape;1893;p60"/>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4" name="Google Shape;1894;p60"/>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5" name="Google Shape;1895;p60"/>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6" name="Google Shape;1896;p60"/>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7" name="Google Shape;1897;p60"/>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8" name="Google Shape;1898;p60"/>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899" name="Google Shape;1899;p60"/>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0" name="Google Shape;1900;p60"/>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1" name="Google Shape;1901;p60"/>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2" name="Google Shape;1902;p60"/>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3" name="Google Shape;1903;p60"/>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4" name="Google Shape;1904;p60"/>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5" name="Google Shape;1905;p60"/>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6" name="Google Shape;1906;p60"/>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7" name="Google Shape;1907;p60"/>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8" name="Google Shape;1908;p60"/>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09" name="Google Shape;1909;p60"/>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0" name="Google Shape;1910;p60"/>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1" name="Google Shape;1911;p60"/>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2" name="Google Shape;1912;p60"/>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3" name="Google Shape;1913;p60"/>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4" name="Google Shape;1914;p60"/>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5" name="Google Shape;1915;p60"/>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6" name="Google Shape;1916;p60"/>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7" name="Google Shape;1917;p60"/>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8" name="Google Shape;1918;p60"/>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19" name="Google Shape;1919;p60"/>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0" name="Google Shape;1920;p60"/>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1" name="Google Shape;1921;p60"/>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2" name="Google Shape;1922;p60"/>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3" name="Google Shape;1923;p60"/>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4" name="Google Shape;1924;p60"/>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5" name="Google Shape;1925;p60"/>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6" name="Google Shape;1926;p60"/>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7" name="Google Shape;1927;p60"/>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8" name="Google Shape;1928;p60"/>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29" name="Google Shape;1929;p60"/>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0" name="Google Shape;1930;p60"/>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1" name="Google Shape;1931;p60"/>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2" name="Google Shape;1932;p60"/>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3" name="Google Shape;1933;p60"/>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4" name="Google Shape;1934;p60"/>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5" name="Google Shape;1935;p60"/>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6" name="Google Shape;1936;p60"/>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7" name="Google Shape;1937;p60"/>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8" name="Google Shape;1938;p60"/>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39" name="Google Shape;1939;p60"/>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0" name="Google Shape;1940;p60"/>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1" name="Google Shape;1941;p60"/>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2" name="Google Shape;1942;p60"/>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3" name="Google Shape;1943;p60"/>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4" name="Google Shape;1944;p60"/>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5" name="Google Shape;1945;p60"/>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6" name="Google Shape;1946;p60"/>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7" name="Google Shape;1947;p60"/>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8" name="Google Shape;1948;p60"/>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49" name="Google Shape;1949;p60"/>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0" name="Google Shape;1950;p60"/>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1" name="Google Shape;1951;p60"/>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2" name="Google Shape;1952;p60"/>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3" name="Google Shape;1953;p60"/>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4" name="Google Shape;1954;p60"/>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5" name="Google Shape;1955;p60"/>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6" name="Google Shape;1956;p60"/>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7" name="Google Shape;1957;p60"/>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8" name="Google Shape;1958;p60"/>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59" name="Google Shape;1959;p60"/>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0" name="Google Shape;1960;p60"/>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1" name="Google Shape;1961;p60"/>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2" name="Google Shape;1962;p60"/>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3" name="Google Shape;1963;p60"/>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4" name="Google Shape;1964;p60"/>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5" name="Google Shape;1965;p60"/>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6" name="Google Shape;1966;p60"/>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7" name="Google Shape;1967;p60"/>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8" name="Google Shape;1968;p60"/>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69" name="Google Shape;1969;p60"/>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0" name="Google Shape;1970;p60"/>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1" name="Google Shape;1971;p60"/>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2" name="Google Shape;1972;p60"/>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3" name="Google Shape;1973;p60"/>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4" name="Google Shape;1974;p60"/>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5" name="Google Shape;1975;p60"/>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6" name="Google Shape;1976;p60"/>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7" name="Google Shape;1977;p60"/>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8" name="Google Shape;1978;p60"/>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79" name="Google Shape;1979;p60"/>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0" name="Google Shape;1980;p60"/>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1" name="Google Shape;1981;p60"/>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2" name="Google Shape;1982;p60"/>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3" name="Google Shape;1983;p60"/>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4" name="Google Shape;1984;p60"/>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5" name="Google Shape;1985;p60"/>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6" name="Google Shape;1986;p60"/>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7" name="Google Shape;1987;p60"/>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8" name="Google Shape;1988;p60"/>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89" name="Google Shape;1989;p60"/>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0" name="Google Shape;1990;p60"/>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1" name="Google Shape;1991;p60"/>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2" name="Google Shape;1992;p60"/>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3" name="Google Shape;1993;p60"/>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4" name="Google Shape;1994;p60"/>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5" name="Google Shape;1995;p60"/>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6" name="Google Shape;1996;p60"/>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7" name="Google Shape;1997;p60"/>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8" name="Google Shape;1998;p60"/>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1999" name="Google Shape;1999;p60"/>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2000" name="Google Shape;2000;p60"/>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grpSp>
      <p:sp>
        <p:nvSpPr>
          <p:cNvPr id="2001" name="Google Shape;2001;p60"/>
          <p:cNvSpPr txBox="1"/>
          <p:nvPr/>
        </p:nvSpPr>
        <p:spPr>
          <a:xfrm>
            <a:off x="1195440" y="1848897"/>
            <a:ext cx="3515708" cy="1445707"/>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5200"/>
              <a:buFont typeface="Fira Sans Extra Condensed"/>
              <a:buNone/>
            </a:pPr>
            <a:r>
              <a:rPr b="1" i="0" lang="en-US" sz="3600" u="none" cap="none" strike="noStrike">
                <a:solidFill>
                  <a:srgbClr val="327176"/>
                </a:solidFill>
                <a:latin typeface="Arial"/>
                <a:ea typeface="Arial"/>
                <a:cs typeface="Arial"/>
                <a:sym typeface="Arial"/>
              </a:rPr>
              <a:t>THANK YOU</a:t>
            </a:r>
            <a:endParaRPr/>
          </a:p>
        </p:txBody>
      </p:sp>
    </p:spTree>
  </p:cSld>
  <p:clrMapOvr>
    <a:masterClrMapping/>
  </p:clrMapOvr>
</p:sld>
</file>

<file path=ppt/slides/slide7.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531" name="Shape 531"/>
        <p:cNvGrpSpPr/>
        <p:nvPr/>
      </p:nvGrpSpPr>
      <p:grpSpPr>
        <a:xfrm>
          <a:off x="0" y="0"/>
          <a:ext cx="0" cy="0"/>
          <a:chOff x="0" y="0"/>
          <a:chExt cx="0" cy="0"/>
        </a:xfrm>
      </p:grpSpPr>
      <p:sp>
        <p:nvSpPr>
          <p:cNvPr id="532" name="Google Shape;532;p7"/>
          <p:cNvSpPr txBox="1"/>
          <p:nvPr>
            <p:ph type="title"/>
          </p:nvPr>
        </p:nvSpPr>
        <p:spPr>
          <a:xfrm>
            <a:off x="457200" y="184188"/>
            <a:ext cx="8229600" cy="371400"/>
          </a:xfrm>
          <a:prstGeom prst="rect">
            <a:avLst/>
          </a:prstGeom>
          <a:noFill/>
          <a:ln>
            <a:noFill/>
          </a:ln>
        </p:spPr>
        <p:txBody>
          <a:bodyPr anchor="ctr" anchorCtr="0" bIns="91425" lIns="91425" rIns="91425" spcFirstLastPara="1" tIns="91425" wrap="square">
            <a:noAutofit/>
          </a:bodyPr>
          <a:lstStyle/>
          <a:p>
            <a:pPr algn="ctr" indent="0" lvl="0" marL="0" rtl="0">
              <a:lnSpc>
                <a:spcPct val="100000"/>
              </a:lnSpc>
              <a:spcBef>
                <a:spcPts val="0"/>
              </a:spcBef>
              <a:spcAft>
                <a:spcPts val="0"/>
              </a:spcAft>
              <a:buSzPts val="2800"/>
              <a:buNone/>
            </a:pPr>
            <a:r>
              <a:rPr lang="en-US" sz="1800">
                <a:solidFill>
                  <a:srgbClr val="327176"/>
                </a:solidFill>
              </a:rPr>
              <a:t>POWER PLAN VIII – REDUCTION ENERGY DEVELOPMENT GOALS</a:t>
            </a:r>
            <a:endParaRPr b="1" sz="1800">
              <a:solidFill>
                <a:srgbClr val="327176"/>
              </a:solidFill>
            </a:endParaRPr>
          </a:p>
        </p:txBody>
      </p:sp>
      <p:sp>
        <p:nvSpPr>
          <p:cNvPr id="533" name="Google Shape;533;p7"/>
          <p:cNvSpPr txBox="1"/>
          <p:nvPr/>
        </p:nvSpPr>
        <p:spPr>
          <a:xfrm>
            <a:off x="236220" y="679720"/>
            <a:ext cx="4745312" cy="1755554"/>
          </a:xfrm>
          <a:prstGeom prst="rect">
            <a:avLst/>
          </a:prstGeom>
          <a:noFill/>
          <a:ln>
            <a:noFill/>
          </a:ln>
        </p:spPr>
        <p:txBody>
          <a:bodyPr anchor="t" anchorCtr="0" bIns="34275" lIns="68575" rIns="68575" spcFirstLastPara="1" tIns="34275" wrap="square">
            <a:noAutofit/>
          </a:bodyPr>
          <a:lstStyle/>
          <a:p>
            <a:pPr algn="just" indent="0" lvl="0" marL="0" marR="0" rtl="0">
              <a:lnSpc>
                <a:spcPct val="90000"/>
              </a:lnSpc>
              <a:spcBef>
                <a:spcPts val="0"/>
              </a:spcBef>
              <a:spcAft>
                <a:spcPts val="0"/>
              </a:spcAft>
              <a:buClr>
                <a:srgbClr val="000000"/>
              </a:buClr>
              <a:buSzPts val="1300"/>
              <a:buFont typeface="Arial"/>
              <a:buNone/>
            </a:pPr>
            <a:r>
              <a:rPr b="0" cap="none" i="0" lang="en-US" strike="noStrike" sz="1300" u="none">
                <a:solidFill>
                  <a:srgbClr val="000000"/>
                </a:solidFill>
                <a:latin typeface="Arial"/>
                <a:ea typeface="Arial"/>
                <a:cs typeface="Arial"/>
                <a:sym typeface="Arial"/>
              </a:rPr>
              <a:t>Looking at the structure of national power development in the period from 2021-2030 with a vision to 2050, it can be seen that in the future, the trend of power sources from renewable </a:t>
            </a:r>
            <a:r>
              <a:rPr b="1" cap="none" i="0" lang="en-US" strike="noStrike" sz="1300" u="none">
                <a:solidFill>
                  <a:srgbClr val="FF0000"/>
                </a:solidFill>
                <a:latin typeface="Arial"/>
                <a:ea typeface="Arial"/>
                <a:cs typeface="Arial"/>
                <a:sym typeface="Arial"/>
              </a:rPr>
              <a:t>energy will increasingly develop, especially the "throne" of solar power </a:t>
            </a:r>
            <a:r>
              <a:rPr b="0" cap="none" i="0" lang="en-US" strike="noStrike" sz="1300" u="none">
                <a:solidFill>
                  <a:srgbClr val="000000"/>
                </a:solidFill>
                <a:latin typeface="Arial"/>
                <a:ea typeface="Arial"/>
                <a:cs typeface="Arial"/>
                <a:sym typeface="Arial"/>
              </a:rPr>
              <a:t>( ~ 189.3 G W by 2050) and will not use coal for electricity generation, fulfilling the Prime Minister's commitment at the COP 26 Conference to reduce net emissions to zero by 2050.</a:t>
            </a:r>
            <a:endParaRPr/>
          </a:p>
          <a:p>
            <a:pPr algn="just" indent="0" lvl="0" marL="0" marR="0" rtl="0">
              <a:lnSpc>
                <a:spcPct val="90000"/>
              </a:lnSpc>
              <a:spcBef>
                <a:spcPts val="0"/>
              </a:spcBef>
              <a:spcAft>
                <a:spcPts val="0"/>
              </a:spcAft>
              <a:buClr>
                <a:srgbClr val="000000"/>
              </a:buClr>
              <a:buSzPts val="1300"/>
              <a:buFont typeface="Arial"/>
              <a:buNone/>
            </a:pPr>
            <a:r>
              <a:t/>
            </a:r>
            <a:endParaRPr b="0" cap="none" i="0" strike="noStrike" sz="1300" u="none">
              <a:solidFill>
                <a:srgbClr val="FF0000"/>
              </a:solidFill>
              <a:latin typeface="Arial"/>
              <a:ea typeface="Arial"/>
              <a:cs typeface="Arial"/>
              <a:sym typeface="Arial"/>
            </a:endParaRPr>
          </a:p>
          <a:p>
            <a:pPr algn="just" indent="0" lvl="0" marL="0" marR="0" rtl="0">
              <a:lnSpc>
                <a:spcPct val="90000"/>
              </a:lnSpc>
              <a:spcBef>
                <a:spcPts val="0"/>
              </a:spcBef>
              <a:spcAft>
                <a:spcPts val="0"/>
              </a:spcAft>
              <a:buClr>
                <a:srgbClr val="000000"/>
              </a:buClr>
              <a:buSzPts val="1300"/>
              <a:buFont typeface="Arial"/>
              <a:buNone/>
            </a:pPr>
            <a:r>
              <a:t/>
            </a:r>
            <a:endParaRPr b="0" cap="none" i="0" strike="noStrike" sz="1300" u="none">
              <a:solidFill>
                <a:srgbClr val="00B0F0"/>
              </a:solidFill>
              <a:latin typeface="Arial"/>
              <a:ea typeface="Arial"/>
              <a:cs typeface="Arial"/>
              <a:sym typeface="Arial"/>
            </a:endParaRPr>
          </a:p>
        </p:txBody>
      </p:sp>
      <p:pic>
        <p:nvPicPr>
          <p:cNvPr id="534" name="Google Shape;534;p7"/>
          <p:cNvPicPr preferRelativeResize="0"/>
          <p:nvPr/>
        </p:nvPicPr>
        <p:blipFill rotWithShape="1">
          <a:blip r:embed="rId3">
            <a:alphaModFix/>
          </a:blip>
          <a:srcRect l="-1" r="105"/>
          <a:stretch/>
        </p:blipFill>
        <p:spPr>
          <a:xfrm>
            <a:off x="236220" y="2202548"/>
            <a:ext cx="4462780" cy="2329764"/>
          </a:xfrm>
          <a:prstGeom prst="rect">
            <a:avLst/>
          </a:prstGeom>
          <a:noFill/>
          <a:ln>
            <a:noFill/>
          </a:ln>
        </p:spPr>
      </p:pic>
      <p:pic>
        <p:nvPicPr>
          <p:cNvPr id="535" name="Google Shape;535;p7"/>
          <p:cNvPicPr preferRelativeResize="0"/>
          <p:nvPr/>
        </p:nvPicPr>
        <p:blipFill rotWithShape="1">
          <a:blip r:embed="rId4">
            <a:alphaModFix/>
          </a:blip>
          <a:srcRect b="0" l="0" r="0" t="0"/>
          <a:stretch/>
        </p:blipFill>
        <p:spPr>
          <a:xfrm>
            <a:off x="4981532" y="952500"/>
            <a:ext cx="3780244" cy="382111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8"/>
          <p:cNvSpPr txBox="1"/>
          <p:nvPr>
            <p:ph type="title"/>
          </p:nvPr>
        </p:nvSpPr>
        <p:spPr>
          <a:xfrm>
            <a:off x="457199" y="222041"/>
            <a:ext cx="8229600"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800">
                <a:solidFill>
                  <a:srgbClr val="327176"/>
                </a:solidFill>
              </a:rPr>
              <a:t>POWER PLANNING VIII – POWER SOURCE STRUCTURE</a:t>
            </a:r>
            <a:endParaRPr b="1" sz="1800">
              <a:solidFill>
                <a:srgbClr val="327176"/>
              </a:solidFill>
            </a:endParaRPr>
          </a:p>
        </p:txBody>
      </p:sp>
      <p:pic>
        <p:nvPicPr>
          <p:cNvPr id="541" name="Google Shape;541;p8"/>
          <p:cNvPicPr preferRelativeResize="0"/>
          <p:nvPr/>
        </p:nvPicPr>
        <p:blipFill rotWithShape="1">
          <a:blip r:embed="rId3">
            <a:alphaModFix/>
          </a:blip>
          <a:srcRect b="0" l="0" r="0" t="0"/>
          <a:stretch/>
        </p:blipFill>
        <p:spPr>
          <a:xfrm>
            <a:off x="153876" y="1175427"/>
            <a:ext cx="3968761" cy="3177150"/>
          </a:xfrm>
          <a:prstGeom prst="rect">
            <a:avLst/>
          </a:prstGeom>
          <a:noFill/>
          <a:ln>
            <a:noFill/>
          </a:ln>
        </p:spPr>
      </p:pic>
      <p:pic>
        <p:nvPicPr>
          <p:cNvPr id="542" name="Google Shape;542;p8"/>
          <p:cNvPicPr preferRelativeResize="0"/>
          <p:nvPr/>
        </p:nvPicPr>
        <p:blipFill rotWithShape="1">
          <a:blip r:embed="rId4">
            <a:alphaModFix/>
          </a:blip>
          <a:srcRect b="0" l="0" r="0" t="0"/>
          <a:stretch/>
        </p:blipFill>
        <p:spPr>
          <a:xfrm>
            <a:off x="4156212" y="1203035"/>
            <a:ext cx="4922303" cy="3023763"/>
          </a:xfrm>
          <a:prstGeom prst="rect">
            <a:avLst/>
          </a:prstGeom>
          <a:noFill/>
          <a:ln>
            <a:noFill/>
          </a:ln>
        </p:spPr>
      </p:pic>
      <p:sp>
        <p:nvSpPr>
          <p:cNvPr id="543" name="Google Shape;543;p8"/>
          <p:cNvSpPr txBox="1"/>
          <p:nvPr/>
        </p:nvSpPr>
        <p:spPr>
          <a:xfrm>
            <a:off x="148251" y="624884"/>
            <a:ext cx="10035540" cy="492443"/>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300" u="none" cap="none" strike="noStrike">
                <a:solidFill>
                  <a:srgbClr val="000000"/>
                </a:solidFill>
                <a:latin typeface="Arial"/>
                <a:ea typeface="Arial"/>
                <a:cs typeface="Arial"/>
                <a:sym typeface="Arial"/>
              </a:rPr>
              <a:t>By 2030, the total power capacity will be 150,489 MW.</a:t>
            </a:r>
            <a:endParaRPr b="0" i="0" sz="13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None/>
            </a:pPr>
            <a:r>
              <a:rPr b="0" i="0" lang="en-US" sz="1300" u="none" cap="none" strike="noStrike">
                <a:solidFill>
                  <a:srgbClr val="000000"/>
                </a:solidFill>
                <a:latin typeface="Arial"/>
                <a:ea typeface="Arial"/>
                <a:cs typeface="Arial"/>
                <a:sym typeface="Arial"/>
              </a:rPr>
              <a:t>By 2050, the total power capacity will be 490,529 - 573,129 MW </a:t>
            </a:r>
            <a:r>
              <a:rPr b="0" i="0" lang="en-US" sz="1300" u="none" cap="none" strike="noStrike">
                <a:solidFill>
                  <a:srgbClr val="333333"/>
                </a:solidFill>
                <a:latin typeface="Arial"/>
                <a:ea typeface="Arial"/>
                <a:cs typeface="Arial"/>
                <a:sym typeface="Arial"/>
              </a:rPr>
              <a:t>.</a:t>
            </a:r>
            <a:endParaRPr b="0" i="0" sz="1300" u="none" cap="none" strike="noStrike">
              <a:solidFill>
                <a:srgbClr val="000000"/>
              </a:solidFill>
              <a:latin typeface="Arial"/>
              <a:ea typeface="Arial"/>
              <a:cs typeface="Arial"/>
              <a:sym typeface="Arial"/>
            </a:endParaRPr>
          </a:p>
        </p:txBody>
      </p:sp>
      <p:sp>
        <p:nvSpPr>
          <p:cNvPr id="544" name="Google Shape;544;p8"/>
          <p:cNvSpPr txBox="1"/>
          <p:nvPr/>
        </p:nvSpPr>
        <p:spPr>
          <a:xfrm>
            <a:off x="1790700" y="4312503"/>
            <a:ext cx="7353300" cy="69249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n-US" sz="1300" u="none" cap="none" strike="noStrike">
                <a:solidFill>
                  <a:srgbClr val="000000"/>
                </a:solidFill>
                <a:latin typeface="Arial"/>
                <a:ea typeface="Arial"/>
                <a:cs typeface="Arial"/>
                <a:sym typeface="Arial"/>
              </a:rPr>
              <a:t>Renewable energy sources (onshore wind power, offshore wind power, biomass power and solar power) are prioritized for development, with the proportion of renewable energy at about 30.9 - 39.2% by 2030 and reaching 67.5 - 71.5% by 2050.</a:t>
            </a:r>
            <a:endParaRPr b="0" i="0" sz="1300" u="none" cap="none" strike="noStrike">
              <a:solidFill>
                <a:srgbClr val="000000"/>
              </a:solidFill>
              <a:latin typeface="Arial"/>
              <a:ea typeface="Arial"/>
              <a:cs typeface="Arial"/>
              <a:sym typeface="Arial"/>
            </a:endParaRPr>
          </a:p>
        </p:txBody>
      </p:sp>
      <p:sp>
        <p:nvSpPr>
          <p:cNvPr id="545" name="Google Shape;545;p8"/>
          <p:cNvSpPr/>
          <p:nvPr/>
        </p:nvSpPr>
        <p:spPr>
          <a:xfrm>
            <a:off x="2910527" y="1385689"/>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Hydro power</a:t>
            </a:r>
            <a:endParaRPr b="0" i="0" sz="800" u="none" cap="none" strike="noStrike">
              <a:solidFill>
                <a:schemeClr val="dk1"/>
              </a:solidFill>
              <a:latin typeface="Arial"/>
              <a:ea typeface="Arial"/>
              <a:cs typeface="Arial"/>
              <a:sym typeface="Arial"/>
            </a:endParaRPr>
          </a:p>
        </p:txBody>
      </p:sp>
      <p:sp>
        <p:nvSpPr>
          <p:cNvPr id="546" name="Google Shape;546;p8"/>
          <p:cNvSpPr/>
          <p:nvPr/>
        </p:nvSpPr>
        <p:spPr>
          <a:xfrm>
            <a:off x="2906185" y="1591755"/>
            <a:ext cx="1028506" cy="15854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Coal-fired power</a:t>
            </a:r>
            <a:endParaRPr b="0" i="0" sz="800" u="none" cap="none" strike="noStrike">
              <a:solidFill>
                <a:schemeClr val="dk1"/>
              </a:solidFill>
              <a:latin typeface="Arial"/>
              <a:ea typeface="Arial"/>
              <a:cs typeface="Arial"/>
              <a:sym typeface="Arial"/>
            </a:endParaRPr>
          </a:p>
        </p:txBody>
      </p:sp>
      <p:sp>
        <p:nvSpPr>
          <p:cNvPr id="547" name="Google Shape;547;p8"/>
          <p:cNvSpPr/>
          <p:nvPr/>
        </p:nvSpPr>
        <p:spPr>
          <a:xfrm>
            <a:off x="2906184" y="1797822"/>
            <a:ext cx="1184733" cy="1387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Gas thermal power</a:t>
            </a:r>
            <a:endParaRPr b="0" i="0" sz="800" u="none" cap="none" strike="noStrike">
              <a:solidFill>
                <a:schemeClr val="dk1"/>
              </a:solidFill>
              <a:latin typeface="Arial"/>
              <a:ea typeface="Arial"/>
              <a:cs typeface="Arial"/>
              <a:sym typeface="Arial"/>
            </a:endParaRPr>
          </a:p>
        </p:txBody>
      </p:sp>
      <p:sp>
        <p:nvSpPr>
          <p:cNvPr id="548" name="Google Shape;548;p8"/>
          <p:cNvSpPr/>
          <p:nvPr/>
        </p:nvSpPr>
        <p:spPr>
          <a:xfrm>
            <a:off x="2908932" y="2000608"/>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New LNG</a:t>
            </a:r>
            <a:endParaRPr b="0" i="0" sz="800" u="none" cap="none" strike="noStrike">
              <a:solidFill>
                <a:schemeClr val="dk1"/>
              </a:solidFill>
              <a:latin typeface="Arial"/>
              <a:ea typeface="Arial"/>
              <a:cs typeface="Arial"/>
              <a:sym typeface="Arial"/>
            </a:endParaRPr>
          </a:p>
        </p:txBody>
      </p:sp>
      <p:sp>
        <p:nvSpPr>
          <p:cNvPr id="549" name="Google Shape;549;p8"/>
          <p:cNvSpPr/>
          <p:nvPr/>
        </p:nvSpPr>
        <p:spPr>
          <a:xfrm>
            <a:off x="2906185" y="2210508"/>
            <a:ext cx="1184732" cy="10536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lang="en-US" sz="800">
                <a:solidFill>
                  <a:schemeClr val="dk1"/>
                </a:solidFill>
              </a:rPr>
              <a:t>Onshore Wind Energy</a:t>
            </a:r>
            <a:endParaRPr b="0" i="0" sz="800" u="none" cap="none" strike="noStrike">
              <a:solidFill>
                <a:schemeClr val="dk1"/>
              </a:solidFill>
              <a:latin typeface="Arial"/>
              <a:ea typeface="Arial"/>
              <a:cs typeface="Arial"/>
              <a:sym typeface="Arial"/>
            </a:endParaRPr>
          </a:p>
        </p:txBody>
      </p:sp>
      <p:sp>
        <p:nvSpPr>
          <p:cNvPr id="550" name="Google Shape;550;p8"/>
          <p:cNvSpPr/>
          <p:nvPr/>
        </p:nvSpPr>
        <p:spPr>
          <a:xfrm>
            <a:off x="2906171" y="2430900"/>
            <a:ext cx="1338300" cy="1335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lang="en-US" sz="800">
                <a:solidFill>
                  <a:schemeClr val="dk1"/>
                </a:solidFill>
              </a:rPr>
              <a:t>Offshore Wind Energy</a:t>
            </a:r>
            <a:endParaRPr b="0" i="0" sz="800" u="none" cap="none" strike="noStrike">
              <a:solidFill>
                <a:schemeClr val="dk1"/>
              </a:solidFill>
              <a:latin typeface="Arial"/>
              <a:ea typeface="Arial"/>
              <a:cs typeface="Arial"/>
              <a:sym typeface="Arial"/>
            </a:endParaRPr>
          </a:p>
        </p:txBody>
      </p:sp>
      <p:sp>
        <p:nvSpPr>
          <p:cNvPr id="551" name="Google Shape;551;p8"/>
          <p:cNvSpPr/>
          <p:nvPr/>
        </p:nvSpPr>
        <p:spPr>
          <a:xfrm>
            <a:off x="2906184" y="2638088"/>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Solar power</a:t>
            </a:r>
            <a:endParaRPr b="0" i="0" sz="800" u="none" cap="none" strike="noStrike">
              <a:solidFill>
                <a:schemeClr val="dk1"/>
              </a:solidFill>
              <a:latin typeface="Arial"/>
              <a:ea typeface="Arial"/>
              <a:cs typeface="Arial"/>
              <a:sym typeface="Arial"/>
            </a:endParaRPr>
          </a:p>
        </p:txBody>
      </p:sp>
      <p:sp>
        <p:nvSpPr>
          <p:cNvPr id="552" name="Google Shape;552;p8"/>
          <p:cNvSpPr/>
          <p:nvPr/>
        </p:nvSpPr>
        <p:spPr>
          <a:xfrm>
            <a:off x="2908931" y="2842159"/>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Biomass, waste</a:t>
            </a:r>
            <a:endParaRPr/>
          </a:p>
        </p:txBody>
      </p:sp>
      <p:sp>
        <p:nvSpPr>
          <p:cNvPr id="553" name="Google Shape;553;p8"/>
          <p:cNvSpPr/>
          <p:nvPr/>
        </p:nvSpPr>
        <p:spPr>
          <a:xfrm>
            <a:off x="2906184" y="3037646"/>
            <a:ext cx="1207594"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Separate load supply</a:t>
            </a:r>
            <a:endParaRPr b="0" i="0" sz="800" u="none" cap="none" strike="noStrike">
              <a:solidFill>
                <a:schemeClr val="dk1"/>
              </a:solidFill>
              <a:latin typeface="Arial"/>
              <a:ea typeface="Arial"/>
              <a:cs typeface="Arial"/>
              <a:sym typeface="Arial"/>
            </a:endParaRPr>
          </a:p>
        </p:txBody>
      </p:sp>
      <p:sp>
        <p:nvSpPr>
          <p:cNvPr id="554" name="Google Shape;554;p8"/>
          <p:cNvSpPr/>
          <p:nvPr/>
        </p:nvSpPr>
        <p:spPr>
          <a:xfrm>
            <a:off x="2906183" y="3261986"/>
            <a:ext cx="1207593" cy="1387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Flexible sources</a:t>
            </a:r>
            <a:endParaRPr b="0" i="0" sz="800" u="none" cap="none" strike="noStrike">
              <a:solidFill>
                <a:schemeClr val="dk1"/>
              </a:solidFill>
              <a:latin typeface="Arial"/>
              <a:ea typeface="Arial"/>
              <a:cs typeface="Arial"/>
              <a:sym typeface="Arial"/>
            </a:endParaRPr>
          </a:p>
        </p:txBody>
      </p:sp>
      <p:sp>
        <p:nvSpPr>
          <p:cNvPr id="555" name="Google Shape;555;p8"/>
          <p:cNvSpPr/>
          <p:nvPr/>
        </p:nvSpPr>
        <p:spPr>
          <a:xfrm>
            <a:off x="2906183" y="3459445"/>
            <a:ext cx="1526793" cy="181893"/>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Pumped storage hydropower </a:t>
            </a:r>
            <a:endParaRPr b="0" i="0" sz="800" u="none" cap="none" strike="noStrike">
              <a:solidFill>
                <a:schemeClr val="dk1"/>
              </a:solidFill>
              <a:latin typeface="Arial"/>
              <a:ea typeface="Arial"/>
              <a:cs typeface="Arial"/>
              <a:sym typeface="Arial"/>
            </a:endParaRPr>
          </a:p>
        </p:txBody>
      </p:sp>
      <p:sp>
        <p:nvSpPr>
          <p:cNvPr id="556" name="Google Shape;556;p8"/>
          <p:cNvSpPr/>
          <p:nvPr/>
        </p:nvSpPr>
        <p:spPr>
          <a:xfrm>
            <a:off x="2906184" y="3669397"/>
            <a:ext cx="1087314" cy="140849"/>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Storage battery</a:t>
            </a:r>
            <a:endParaRPr b="0" i="0" sz="800" u="none" cap="none" strike="noStrike">
              <a:solidFill>
                <a:schemeClr val="dk1"/>
              </a:solidFill>
              <a:latin typeface="Arial"/>
              <a:ea typeface="Arial"/>
              <a:cs typeface="Arial"/>
              <a:sym typeface="Arial"/>
            </a:endParaRPr>
          </a:p>
        </p:txBody>
      </p:sp>
      <p:sp>
        <p:nvSpPr>
          <p:cNvPr id="557" name="Google Shape;557;p8"/>
          <p:cNvSpPr/>
          <p:nvPr/>
        </p:nvSpPr>
        <p:spPr>
          <a:xfrm>
            <a:off x="2906184" y="3857767"/>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Import</a:t>
            </a:r>
            <a:endParaRPr b="0" i="0" sz="800" u="none" cap="none" strike="noStrike">
              <a:solidFill>
                <a:schemeClr val="dk1"/>
              </a:solidFill>
              <a:latin typeface="Arial"/>
              <a:ea typeface="Arial"/>
              <a:cs typeface="Arial"/>
              <a:sym typeface="Arial"/>
            </a:endParaRPr>
          </a:p>
        </p:txBody>
      </p:sp>
      <p:sp>
        <p:nvSpPr>
          <p:cNvPr id="558" name="Google Shape;558;p8"/>
          <p:cNvSpPr/>
          <p:nvPr/>
        </p:nvSpPr>
        <p:spPr>
          <a:xfrm>
            <a:off x="2906184" y="4068956"/>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Export</a:t>
            </a:r>
            <a:endParaRPr b="0" i="0" sz="800" u="none" cap="none" strike="noStrike">
              <a:solidFill>
                <a:schemeClr val="dk1"/>
              </a:solidFill>
              <a:latin typeface="Arial"/>
              <a:ea typeface="Arial"/>
              <a:cs typeface="Arial"/>
              <a:sym typeface="Arial"/>
            </a:endParaRPr>
          </a:p>
        </p:txBody>
      </p:sp>
      <p:sp>
        <p:nvSpPr>
          <p:cNvPr id="559" name="Google Shape;559;p8"/>
          <p:cNvSpPr/>
          <p:nvPr/>
        </p:nvSpPr>
        <p:spPr>
          <a:xfrm>
            <a:off x="7550141" y="1385818"/>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Hydro power</a:t>
            </a:r>
            <a:endParaRPr b="0" i="0" sz="800" u="none" cap="none" strike="noStrike">
              <a:solidFill>
                <a:schemeClr val="dk1"/>
              </a:solidFill>
              <a:latin typeface="Arial"/>
              <a:ea typeface="Arial"/>
              <a:cs typeface="Arial"/>
              <a:sym typeface="Arial"/>
            </a:endParaRPr>
          </a:p>
        </p:txBody>
      </p:sp>
      <p:sp>
        <p:nvSpPr>
          <p:cNvPr id="560" name="Google Shape;560;p8"/>
          <p:cNvSpPr/>
          <p:nvPr/>
        </p:nvSpPr>
        <p:spPr>
          <a:xfrm>
            <a:off x="7550140" y="1593323"/>
            <a:ext cx="1494799" cy="143311"/>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Coal-fired power</a:t>
            </a:r>
            <a:endParaRPr b="0" i="0" sz="800" u="none" cap="none" strike="noStrike">
              <a:solidFill>
                <a:schemeClr val="dk1"/>
              </a:solidFill>
              <a:latin typeface="Arial"/>
              <a:ea typeface="Arial"/>
              <a:cs typeface="Arial"/>
              <a:sym typeface="Arial"/>
            </a:endParaRPr>
          </a:p>
        </p:txBody>
      </p:sp>
      <p:sp>
        <p:nvSpPr>
          <p:cNvPr id="561" name="Google Shape;561;p8"/>
          <p:cNvSpPr/>
          <p:nvPr/>
        </p:nvSpPr>
        <p:spPr>
          <a:xfrm>
            <a:off x="7563162" y="1814939"/>
            <a:ext cx="1184733" cy="1387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Gas thermal power</a:t>
            </a:r>
            <a:endParaRPr b="0" i="0" sz="800" u="none" cap="none" strike="noStrike">
              <a:solidFill>
                <a:schemeClr val="dk1"/>
              </a:solidFill>
              <a:latin typeface="Arial"/>
              <a:ea typeface="Arial"/>
              <a:cs typeface="Arial"/>
              <a:sym typeface="Arial"/>
            </a:endParaRPr>
          </a:p>
        </p:txBody>
      </p:sp>
      <p:sp>
        <p:nvSpPr>
          <p:cNvPr id="562" name="Google Shape;562;p8"/>
          <p:cNvSpPr/>
          <p:nvPr/>
        </p:nvSpPr>
        <p:spPr>
          <a:xfrm>
            <a:off x="7563163" y="2030725"/>
            <a:ext cx="1037912" cy="12186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New LNG</a:t>
            </a:r>
            <a:endParaRPr b="0" i="0" sz="800" u="none" cap="none" strike="noStrike">
              <a:solidFill>
                <a:schemeClr val="dk1"/>
              </a:solidFill>
              <a:latin typeface="Arial"/>
              <a:ea typeface="Arial"/>
              <a:cs typeface="Arial"/>
              <a:sym typeface="Arial"/>
            </a:endParaRPr>
          </a:p>
        </p:txBody>
      </p:sp>
      <p:sp>
        <p:nvSpPr>
          <p:cNvPr id="563" name="Google Shape;563;p8"/>
          <p:cNvSpPr/>
          <p:nvPr/>
        </p:nvSpPr>
        <p:spPr>
          <a:xfrm>
            <a:off x="7563163" y="2245679"/>
            <a:ext cx="1184732" cy="10536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Wind power on her</a:t>
            </a:r>
            <a:endParaRPr b="0" i="0" sz="800" u="none" cap="none" strike="noStrike">
              <a:solidFill>
                <a:schemeClr val="dk1"/>
              </a:solidFill>
              <a:latin typeface="Arial"/>
              <a:ea typeface="Arial"/>
              <a:cs typeface="Arial"/>
              <a:sym typeface="Arial"/>
            </a:endParaRPr>
          </a:p>
        </p:txBody>
      </p:sp>
      <p:sp>
        <p:nvSpPr>
          <p:cNvPr id="564" name="Google Shape;564;p8"/>
          <p:cNvSpPr/>
          <p:nvPr/>
        </p:nvSpPr>
        <p:spPr>
          <a:xfrm>
            <a:off x="7551733" y="2437822"/>
            <a:ext cx="1135066"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Wind power</a:t>
            </a:r>
            <a:endParaRPr b="0" i="0" sz="800" u="none" cap="none" strike="noStrike">
              <a:solidFill>
                <a:schemeClr val="dk1"/>
              </a:solidFill>
              <a:latin typeface="Arial"/>
              <a:ea typeface="Arial"/>
              <a:cs typeface="Arial"/>
              <a:sym typeface="Arial"/>
            </a:endParaRPr>
          </a:p>
        </p:txBody>
      </p:sp>
      <p:sp>
        <p:nvSpPr>
          <p:cNvPr id="565" name="Google Shape;565;p8"/>
          <p:cNvSpPr/>
          <p:nvPr/>
        </p:nvSpPr>
        <p:spPr>
          <a:xfrm>
            <a:off x="7551733" y="2664282"/>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Solar power</a:t>
            </a:r>
            <a:endParaRPr b="0" i="0" sz="800" u="none" cap="none" strike="noStrike">
              <a:solidFill>
                <a:schemeClr val="dk1"/>
              </a:solidFill>
              <a:latin typeface="Arial"/>
              <a:ea typeface="Arial"/>
              <a:cs typeface="Arial"/>
              <a:sym typeface="Arial"/>
            </a:endParaRPr>
          </a:p>
        </p:txBody>
      </p:sp>
      <p:sp>
        <p:nvSpPr>
          <p:cNvPr id="566" name="Google Shape;566;p8"/>
          <p:cNvSpPr/>
          <p:nvPr/>
        </p:nvSpPr>
        <p:spPr>
          <a:xfrm>
            <a:off x="7551733" y="2864479"/>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Biomass, waste</a:t>
            </a:r>
            <a:endParaRPr/>
          </a:p>
        </p:txBody>
      </p:sp>
      <p:sp>
        <p:nvSpPr>
          <p:cNvPr id="567" name="Google Shape;567;p8"/>
          <p:cNvSpPr/>
          <p:nvPr/>
        </p:nvSpPr>
        <p:spPr>
          <a:xfrm>
            <a:off x="7551733" y="3072983"/>
            <a:ext cx="1207594"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Separate load supply</a:t>
            </a:r>
            <a:endParaRPr b="0" i="0" sz="800" u="none" cap="none" strike="noStrike">
              <a:solidFill>
                <a:schemeClr val="dk1"/>
              </a:solidFill>
              <a:latin typeface="Arial"/>
              <a:ea typeface="Arial"/>
              <a:cs typeface="Arial"/>
              <a:sym typeface="Arial"/>
            </a:endParaRPr>
          </a:p>
        </p:txBody>
      </p:sp>
      <p:sp>
        <p:nvSpPr>
          <p:cNvPr id="568" name="Google Shape;568;p8"/>
          <p:cNvSpPr/>
          <p:nvPr/>
        </p:nvSpPr>
        <p:spPr>
          <a:xfrm>
            <a:off x="7551733" y="3287937"/>
            <a:ext cx="1207593" cy="138700"/>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Flexible sources</a:t>
            </a:r>
            <a:endParaRPr b="0" i="0" sz="800" u="none" cap="none" strike="noStrike">
              <a:solidFill>
                <a:schemeClr val="dk1"/>
              </a:solidFill>
              <a:latin typeface="Arial"/>
              <a:ea typeface="Arial"/>
              <a:cs typeface="Arial"/>
              <a:sym typeface="Arial"/>
            </a:endParaRPr>
          </a:p>
        </p:txBody>
      </p:sp>
      <p:sp>
        <p:nvSpPr>
          <p:cNvPr id="569" name="Google Shape;569;p8"/>
          <p:cNvSpPr/>
          <p:nvPr/>
        </p:nvSpPr>
        <p:spPr>
          <a:xfrm>
            <a:off x="7551733" y="3469983"/>
            <a:ext cx="1526793" cy="181893"/>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Pumped storage hydropower </a:t>
            </a:r>
            <a:endParaRPr b="0" i="0" sz="800" u="none" cap="none" strike="noStrike">
              <a:solidFill>
                <a:schemeClr val="dk1"/>
              </a:solidFill>
              <a:latin typeface="Arial"/>
              <a:ea typeface="Arial"/>
              <a:cs typeface="Arial"/>
              <a:sym typeface="Arial"/>
            </a:endParaRPr>
          </a:p>
        </p:txBody>
      </p:sp>
      <p:sp>
        <p:nvSpPr>
          <p:cNvPr id="570" name="Google Shape;570;p8"/>
          <p:cNvSpPr/>
          <p:nvPr/>
        </p:nvSpPr>
        <p:spPr>
          <a:xfrm>
            <a:off x="7551733" y="3695222"/>
            <a:ext cx="1087314" cy="140849"/>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Storage battery</a:t>
            </a:r>
            <a:endParaRPr b="0" i="0" sz="800" u="none" cap="none" strike="noStrike">
              <a:solidFill>
                <a:schemeClr val="dk1"/>
              </a:solidFill>
              <a:latin typeface="Arial"/>
              <a:ea typeface="Arial"/>
              <a:cs typeface="Arial"/>
              <a:sym typeface="Arial"/>
            </a:endParaRPr>
          </a:p>
        </p:txBody>
      </p:sp>
      <p:sp>
        <p:nvSpPr>
          <p:cNvPr id="571" name="Google Shape;571;p8"/>
          <p:cNvSpPr/>
          <p:nvPr/>
        </p:nvSpPr>
        <p:spPr>
          <a:xfrm>
            <a:off x="7551733" y="3920917"/>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Import</a:t>
            </a:r>
            <a:endParaRPr b="0" i="0" sz="800" u="none" cap="none" strike="noStrike">
              <a:solidFill>
                <a:schemeClr val="dk1"/>
              </a:solidFill>
              <a:latin typeface="Arial"/>
              <a:ea typeface="Arial"/>
              <a:cs typeface="Arial"/>
              <a:sym typeface="Arial"/>
            </a:endParaRPr>
          </a:p>
        </p:txBody>
      </p:sp>
      <p:sp>
        <p:nvSpPr>
          <p:cNvPr id="572" name="Google Shape;572;p8"/>
          <p:cNvSpPr/>
          <p:nvPr/>
        </p:nvSpPr>
        <p:spPr>
          <a:xfrm>
            <a:off x="7551733" y="4128111"/>
            <a:ext cx="914400" cy="133374"/>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chemeClr val="dk1"/>
                </a:solidFill>
                <a:latin typeface="Arial"/>
                <a:ea typeface="Arial"/>
                <a:cs typeface="Arial"/>
                <a:sym typeface="Arial"/>
              </a:rPr>
              <a:t>Export</a:t>
            </a:r>
            <a:endParaRPr b="0" i="0" sz="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9"/>
          <p:cNvSpPr txBox="1"/>
          <p:nvPr>
            <p:ph type="title"/>
          </p:nvPr>
        </p:nvSpPr>
        <p:spPr>
          <a:xfrm>
            <a:off x="485082" y="222173"/>
            <a:ext cx="8580084" cy="3714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1600">
                <a:solidFill>
                  <a:srgbClr val="327176"/>
                </a:solidFill>
              </a:rPr>
              <a:t>NATIONAL PROGRAM ON ENERGY EFFICIENCY PROGRAM( VNEEP 3 PROGRAM )</a:t>
            </a:r>
            <a:endParaRPr/>
          </a:p>
        </p:txBody>
      </p:sp>
      <p:sp>
        <p:nvSpPr>
          <p:cNvPr id="578" name="Google Shape;578;p9"/>
          <p:cNvSpPr txBox="1"/>
          <p:nvPr/>
        </p:nvSpPr>
        <p:spPr>
          <a:xfrm>
            <a:off x="337041" y="740917"/>
            <a:ext cx="8580085" cy="3706391"/>
          </a:xfrm>
          <a:prstGeom prst="rect">
            <a:avLst/>
          </a:prstGeom>
          <a:noFill/>
          <a:ln>
            <a:noFill/>
          </a:ln>
        </p:spPr>
        <p:txBody>
          <a:bodyPr anchorCtr="0" anchor="t" bIns="34275" lIns="68575" spcFirstLastPara="1" rIns="68575" wrap="square" tIns="34275">
            <a:noAutofit/>
          </a:bodyPr>
          <a:lstStyle/>
          <a:p>
            <a:pPr indent="0" lvl="0" marL="0" marR="0" rtl="0" algn="just">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Decision No. 280/QD-TTg : promulgating the National Program on economical and efficient use of energy for the period 2019 - 2030 .</a:t>
            </a:r>
            <a:endParaRPr/>
          </a:p>
          <a:p>
            <a:pPr indent="0" lvl="0" marL="0" marR="0" rtl="0" algn="just">
              <a:lnSpc>
                <a:spcPct val="9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Chapter VNEEP 3 program : An important factor contributing to ensuring Vietnam's energy security in the new development stage . This goal is divided into 02 stages:</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Phase 2019 -2025 : save 5 -7% of total energy</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Phase 2026 – 2030 : save 8 – 10% of total energy</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rPr b="1" i="0" lang="en-US" sz="1600" u="none" cap="none" strike="noStrike">
                <a:solidFill>
                  <a:srgbClr val="000000"/>
                </a:solidFill>
                <a:latin typeface="Arial"/>
                <a:ea typeface="Arial"/>
                <a:cs typeface="Arial"/>
                <a:sym typeface="Arial"/>
              </a:rPr>
              <a:t>03 basic solutions :</a:t>
            </a:r>
            <a:endParaRPr/>
          </a:p>
          <a:p>
            <a:pPr indent="0" lvl="0" marL="0" marR="0" rtl="0" algn="just">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Vietnam must integrate the goal of saving electricity and using energy economically and efficiently into the economic restructuring plan...</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Integrate the goals of energy efficiency and conservation into the national strategic plan for technological and technical innovation...</a:t>
            </a:r>
            <a:endParaRPr b="0" i="0" sz="1600" u="none" cap="none" strike="noStrike">
              <a:solidFill>
                <a:srgbClr val="000000"/>
              </a:solidFill>
              <a:latin typeface="Arial"/>
              <a:ea typeface="Arial"/>
              <a:cs typeface="Arial"/>
              <a:sym typeface="Arial"/>
            </a:endParaRPr>
          </a:p>
          <a:p>
            <a:pPr indent="0" lvl="0" marL="0" marR="0" rtl="0" algn="just">
              <a:lnSpc>
                <a:spcPct val="9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Integrating goals into strategies on building and developing Vietnamese culture and people to meet the requirements of sustainable national development...</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ASUS</dc:creator>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3701383</vt:lpwstr>
  </property>
  <property fmtid="{D5CDD505-2E9C-101B-9397-08002B2CF9AE}" name="NXPowerLiteSettings" pid="3">
    <vt:lpwstr>F7000400038000</vt:lpwstr>
  </property>
  <property fmtid="{D5CDD505-2E9C-101B-9397-08002B2CF9AE}" name="NXPowerLiteVersion" pid="4">
    <vt:lpwstr>S11.0.1</vt:lpwstr>
  </property>
</Properties>
</file>