
<file path=[Content_Types].xml><?xml version="1.0" encoding="utf-8"?>
<Types xmlns="http://schemas.openxmlformats.org/package/2006/content-types">
  <Default ContentType="image/jpeg" Extension="jpg"/>
  <Default ContentType="application/x-fontdata" Extension="fntdata"/>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drawingml.chart+xml" PartName="/ppt/charts/chart1.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themeOverride+xml" PartName="/ppt/theme/themeOverride1.xml"/>
  <Override ContentType="application/binary" PartName="/ppt/metadata"/>
  <Override ContentType="application/vnd.openxmlformats-officedocument.presentationml.notesMaster+xml" PartName="/ppt/notesMasters/notesMaster1.xml"/>
  <Override ContentType="application/vnd.openxmlformats-officedocument.drawingml.chartshapes+xml" PartName="/ppt/drawings/drawing1.xml"/>
  <Override ContentType="application/vnd.openxmlformats-officedocument.presentationml.presProps+xml" PartName="/ppt/presProps.xml"/>
  <Override ContentType="application/vnd.openxmlformats-officedocument.presentationml.viewProps+xml" PartName="/ppt/viewProps.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1" Target="docProps/core.xml" Type="http://schemas.openxmlformats.org/package/2006/relationships/metadata/core-properties"/><Relationship Id="rId2" Target="ppt/presentation.xml" Type="http://schemas.openxmlformats.org/officeDocument/2006/relationships/officeDocument"/><Relationship Id="rId3"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Lst>
  <p:sldSz cy="6858000" cx="12192000"/>
  <p:notesSz cx="6735750" cy="9866300"/>
  <p:embeddedFontLst>
    <p:embeddedFont>
      <p:font typeface="Roboto"/>
      <p:regular r:id="rId43"/>
      <p:bold r:id="rId44"/>
      <p:italic r:id="rId45"/>
      <p:boldItalic r:id="rId46"/>
    </p:embeddedFont>
    <p:embeddedFont>
      <p:font typeface="Noto Sans"/>
      <p:regular r:id="rId47"/>
      <p:bold r:id="rId48"/>
      <p:italic r:id="rId49"/>
      <p:boldItalic r:id="rId50"/>
    </p:embeddedFont>
    <p:embeddedFont>
      <p:font typeface="Tahoma"/>
      <p:regular r:id="rId51"/>
      <p:bold r:id="rId52"/>
    </p:embeddedFont>
    <p:embeddedFont>
      <p:font typeface="Fira Sans Extra Condensed"/>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477">
          <p15:clr>
            <a:srgbClr val="A4A3A4"/>
          </p15:clr>
        </p15:guide>
        <p15:guide id="2" pos="4452">
          <p15:clr>
            <a:srgbClr val="A4A3A4"/>
          </p15:clr>
        </p15:guide>
      </p15:sldGuideLst>
    </p:ext>
    <p:ext uri="{2D200454-40CA-4A62-9FC3-DE9A4176ACB9}">
      <p15:notesGuideLst>
        <p15:guide id="1" orient="horz" pos="3108">
          <p15:clr>
            <a:srgbClr val="A4A3A4"/>
          </p15:clr>
        </p15:guide>
        <p15:guide id="2" pos="2122">
          <p15:clr>
            <a:srgbClr val="A4A3A4"/>
          </p15:clr>
        </p15:guide>
        <p15:guide id="3" pos="575">
          <p15:clr>
            <a:srgbClr val="A4A3A4"/>
          </p15:clr>
        </p15:guide>
        <p15:guide id="4" pos="3675">
          <p15:clr>
            <a:srgbClr val="A4A3A4"/>
          </p15:clr>
        </p15:guide>
      </p15:notesGuideLst>
    </p:ext>
    <p:ext uri="GoogleSlidesCustomDataVersion2">
      <go:slidesCustomData xmlns:go="http://customooxmlschemas.google.com/" r:id="rId57" roundtripDataSignature="AMtx7mg7jsCb2RY/EWztCbwiXaMuLyBSx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94FEC27-C773-4501-BA8B-767F3DB0924F}">
  <a:tblStyle styleId="{594FEC27-C773-4501-BA8B-767F3DB0924F}"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477" orient="horz"/>
        <p:guide pos="4452"/>
      </p:guideLst>
    </p:cSldViewPr>
  </p:slideViewPr>
  <p:notesViewPr>
    <p:cSldViewPr snapToGrid="0">
      <p:cViewPr varScale="1">
        <p:scale>
          <a:sx n="100" d="100"/>
          <a:sy n="100" d="100"/>
        </p:scale>
        <p:origin x="0" y="0"/>
      </p:cViewPr>
      <p:guideLst>
        <p:guide pos="3108" orient="horz"/>
        <p:guide pos="2122"/>
        <p:guide pos="575"/>
        <p:guide pos="3675"/>
      </p:guideLst>
    </p:cSldViewPr>
  </p:notes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NotoSans-bold.fntdata"/><Relationship Id="rId47" Type="http://schemas.openxmlformats.org/officeDocument/2006/relationships/font" Target="fonts/NotoSans-regular.fntdata"/><Relationship Id="rId49" Type="http://schemas.openxmlformats.org/officeDocument/2006/relationships/font" Target="fonts/NotoSans-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Tahoma-regular.fntdata"/><Relationship Id="rId50" Type="http://schemas.openxmlformats.org/officeDocument/2006/relationships/font" Target="fonts/NotoSans-boldItalic.fntdata"/><Relationship Id="rId53" Type="http://schemas.openxmlformats.org/officeDocument/2006/relationships/font" Target="fonts/FiraSansExtraCondensed-regular.fntdata"/><Relationship Id="rId52" Type="http://schemas.openxmlformats.org/officeDocument/2006/relationships/font" Target="fonts/Tahoma-bold.fntdata"/><Relationship Id="rId11" Type="http://schemas.openxmlformats.org/officeDocument/2006/relationships/slide" Target="slides/slide5.xml"/><Relationship Id="rId55" Type="http://schemas.openxmlformats.org/officeDocument/2006/relationships/font" Target="fonts/FiraSansExtraCondensed-italic.fntdata"/><Relationship Id="rId10" Type="http://schemas.openxmlformats.org/officeDocument/2006/relationships/slide" Target="slides/slide4.xml"/><Relationship Id="rId54" Type="http://schemas.openxmlformats.org/officeDocument/2006/relationships/font" Target="fonts/FiraSansExtraCondensed-bold.fntdata"/><Relationship Id="rId13" Type="http://schemas.openxmlformats.org/officeDocument/2006/relationships/slide" Target="slides/slide7.xml"/><Relationship Id="rId57" Type="http://customschemas.google.com/relationships/presentationmetadata" Target="metadata"/><Relationship Id="rId12" Type="http://schemas.openxmlformats.org/officeDocument/2006/relationships/slide" Target="slides/slide6.xml"/><Relationship Id="rId56" Type="http://schemas.openxmlformats.org/officeDocument/2006/relationships/font" Target="fonts/FiraSansExtraCondensed-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embeddings/oleObject1.bin"/><Relationship Id="rId3"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47"/>
    </mc:Choice>
    <mc:Fallback>
      <c:style val="47"/>
    </mc:Fallback>
  </mc:AlternateContent>
  <c:clrMapOvr bg1="lt1" tx1="dk1" bg2="lt2" tx2="dk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manualLayout>
          <c:layoutTarget val="inner"/>
          <c:xMode val="edge"/>
          <c:yMode val="edge"/>
          <c:x val="2.361111111111111E-2"/>
          <c:y val="5.3240740740740741E-2"/>
          <c:w val="0.97222222222222221"/>
          <c:h val="0.92592592592592593"/>
        </c:manualLayout>
      </c:layout>
      <c:pie3DChart>
        <c:varyColors val="1"/>
        <c:ser>
          <c:idx val="0"/>
          <c:order val="0"/>
          <c:dLbls>
            <c:dLbl>
              <c:idx val="0"/>
              <c:layout>
                <c:manualLayout>
                  <c:x val="-0.28497193864653664"/>
                  <c:y val="8.6085280349085982E-2"/>
                </c:manualLayout>
              </c:layout>
              <c:tx>
                <c:rich>
                  <a:bodyPr/>
                  <a:lstStyle/>
                  <a:p>
                    <a:r>
                      <a:rPr lang="vi-VN" sz="1600" dirty="0">
                        <a:solidFill>
                          <a:schemeClr val="tx1"/>
                        </a:solidFill>
                      </a:rPr>
                      <a:t>Chi phí đầu tư ban đầu</a:t>
                    </a:r>
                    <a:r>
                      <a:rPr lang="vi-VN" sz="1400" dirty="0">
                        <a:solidFill>
                          <a:schemeClr val="tx1"/>
                        </a:solidFill>
                      </a:rPr>
                      <a:t>, </a:t>
                    </a:r>
                    <a:r>
                      <a:rPr lang="vi-VN" sz="2400" b="1" dirty="0">
                        <a:solidFill>
                          <a:srgbClr val="FF0000"/>
                        </a:solidFill>
                      </a:rPr>
                      <a:t>14%</a:t>
                    </a:r>
                  </a:p>
                </c:rich>
              </c:tx>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060E-4D29-B7E2-FEB55A7A82E9}"/>
                </c:ext>
              </c:extLst>
            </c:dLbl>
            <c:dLbl>
              <c:idx val="1"/>
              <c:layout>
                <c:manualLayout>
                  <c:x val="-4.1485811705774145E-2"/>
                  <c:y val="-0.14935958005249345"/>
                </c:manualLayout>
              </c:layout>
              <c:tx>
                <c:rich>
                  <a:bodyPr/>
                  <a:lstStyle/>
                  <a:p>
                    <a:r>
                      <a:rPr lang="it-IT" sz="1600" dirty="0">
                        <a:solidFill>
                          <a:schemeClr val="tx1"/>
                        </a:solidFill>
                      </a:rPr>
                      <a:t>Chi phí bảo dưỡng</a:t>
                    </a:r>
                    <a:r>
                      <a:rPr lang="it-IT" sz="1400" dirty="0"/>
                      <a:t>, </a:t>
                    </a:r>
                    <a:r>
                      <a:rPr lang="it-IT" sz="2400" b="1" dirty="0">
                        <a:solidFill>
                          <a:srgbClr val="FF0000"/>
                        </a:solidFill>
                      </a:rPr>
                      <a:t>3%</a:t>
                    </a:r>
                  </a:p>
                </c:rich>
              </c:tx>
              <c:showLegendKey val="0"/>
              <c:showVal val="1"/>
              <c:showCatName val="1"/>
              <c:showSerName val="0"/>
              <c:showPercent val="0"/>
              <c:showBubbleSize val="0"/>
              <c:extLst>
                <c:ext xmlns:c15="http://schemas.microsoft.com/office/drawing/2012/chart" uri="{CE6537A1-D6FC-4f65-9D91-7224C49458BB}">
                  <c15:layout>
                    <c:manualLayout>
                      <c:w val="0.1985241647775958"/>
                      <c:h val="0.34286731130681708"/>
                    </c:manualLayout>
                  </c15:layout>
                  <c15:showDataLabelsRange val="0"/>
                </c:ext>
                <c:ext xmlns:c16="http://schemas.microsoft.com/office/drawing/2014/chart" uri="{C3380CC4-5D6E-409C-BE32-E72D297353CC}">
                  <c16:uniqueId val="{00000001-060E-4D29-B7E2-FEB55A7A82E9}"/>
                </c:ext>
              </c:extLst>
            </c:dLbl>
            <c:dLbl>
              <c:idx val="2"/>
              <c:layout>
                <c:manualLayout>
                  <c:x val="0.22898859169746605"/>
                  <c:y val="-0.21373804752010528"/>
                </c:manualLayout>
              </c:layout>
              <c:tx>
                <c:rich>
                  <a:bodyPr/>
                  <a:lstStyle/>
                  <a:p>
                    <a:r>
                      <a:rPr lang="en-US" sz="1600" dirty="0">
                        <a:solidFill>
                          <a:schemeClr val="tx1"/>
                        </a:solidFill>
                        <a:latin typeface="Arial" pitchFamily="34" charset="0"/>
                        <a:cs typeface="Arial" pitchFamily="34" charset="0"/>
                      </a:rPr>
                      <a:t>Chi phí điện, </a:t>
                    </a:r>
                    <a:r>
                      <a:rPr lang="en-US" sz="2400" b="1" dirty="0">
                        <a:solidFill>
                          <a:srgbClr val="FF0000"/>
                        </a:solidFill>
                        <a:latin typeface="Arial" pitchFamily="34" charset="0"/>
                        <a:cs typeface="Arial" pitchFamily="34" charset="0"/>
                      </a:rPr>
                      <a:t>83%</a:t>
                    </a:r>
                    <a:endParaRPr lang="en-US" sz="2400" b="1" dirty="0">
                      <a:solidFill>
                        <a:srgbClr val="FF0000"/>
                      </a:solidFill>
                    </a:endParaRPr>
                  </a:p>
                </c:rich>
              </c:tx>
              <c:showLegendKey val="0"/>
              <c:showVal val="1"/>
              <c:showCatName val="1"/>
              <c:showSerName val="0"/>
              <c:showPercent val="0"/>
              <c:showBubbleSize val="0"/>
              <c:extLst>
                <c:ext xmlns:c15="http://schemas.microsoft.com/office/drawing/2012/chart" uri="{CE6537A1-D6FC-4f65-9D91-7224C49458BB}">
                  <c15:layout>
                    <c:manualLayout>
                      <c:w val="0.23045047226615181"/>
                      <c:h val="0.23658413095201009"/>
                    </c:manualLayout>
                  </c15:layout>
                  <c15:showDataLabelsRange val="0"/>
                </c:ext>
                <c:ext xmlns:c16="http://schemas.microsoft.com/office/drawing/2014/chart" uri="{C3380CC4-5D6E-409C-BE32-E72D297353CC}">
                  <c16:uniqueId val="{00000002-060E-4D29-B7E2-FEB55A7A82E9}"/>
                </c:ext>
              </c:extLst>
            </c:dLbl>
            <c:spPr>
              <a:noFill/>
              <a:ln>
                <a:noFill/>
              </a:ln>
              <a:effectLst/>
            </c:spPr>
            <c:showLegendKey val="0"/>
            <c:showVal val="1"/>
            <c:showCatName val="1"/>
            <c:showSerName val="0"/>
            <c:showPercent val="0"/>
            <c:showBubbleSize val="0"/>
            <c:showLeaderLines val="1"/>
            <c:extLst>
              <c:ext xmlns:c15="http://schemas.microsoft.com/office/drawing/2012/chart" uri="{CE6537A1-D6FC-4f65-9D91-7224C49458BB}"/>
            </c:extLst>
          </c:dLbls>
          <c:cat>
            <c:strRef>
              <c:f>'[lich giao phong ki thuat.xlsx]Sheet2'!$B$7:$B$9</c:f>
              <c:strCache>
                <c:ptCount val="3"/>
                <c:pt idx="0">
                  <c:v>Chi phí đầu tư ban đầu</c:v>
                </c:pt>
                <c:pt idx="1">
                  <c:v>Chi phí bảo dưỡng</c:v>
                </c:pt>
                <c:pt idx="2">
                  <c:v>Chi phí điện</c:v>
                </c:pt>
              </c:strCache>
            </c:strRef>
          </c:cat>
          <c:val>
            <c:numRef>
              <c:f>'[lich giao phong ki thuat.xlsx]Sheet2'!$C$7:$C$9</c:f>
              <c:numCache>
                <c:formatCode>0%</c:formatCode>
                <c:ptCount val="3"/>
                <c:pt idx="0">
                  <c:v>0.2</c:v>
                </c:pt>
                <c:pt idx="1">
                  <c:v>0.12</c:v>
                </c:pt>
                <c:pt idx="2">
                  <c:v>0.68</c:v>
                </c:pt>
              </c:numCache>
            </c:numRef>
          </c:val>
          <c:extLst>
            <c:ext xmlns:c16="http://schemas.microsoft.com/office/drawing/2014/chart" uri="{C3380CC4-5D6E-409C-BE32-E72D297353CC}">
              <c16:uniqueId val="{00000003-060E-4D29-B7E2-FEB55A7A82E9}"/>
            </c:ext>
          </c:extLst>
        </c:ser>
        <c:dLbls>
          <c:showLegendKey val="0"/>
          <c:showVal val="1"/>
          <c:showCatName val="1"/>
          <c:showSerName val="0"/>
          <c:showPercent val="0"/>
          <c:showBubbleSize val="0"/>
          <c:showLeaderLines val="1"/>
        </c:dLbls>
      </c:pie3DChart>
      <c:spPr>
        <a:solidFill>
          <a:srgbClr val="EEECE1">
            <a:lumMod val="25000"/>
          </a:srgbClr>
        </a:solidFill>
      </c:spPr>
    </c:plotArea>
    <c:plotVisOnly val="1"/>
    <c:dispBlanksAs val="gap"/>
    <c:showDLblsOverMax val="0"/>
  </c:chart>
  <c:spPr>
    <a:solidFill>
      <a:srgbClr val="EEECE1">
        <a:lumMod val="25000"/>
      </a:srgbClr>
    </a:solidFill>
  </c:spPr>
  <c:txPr>
    <a:bodyPr/>
    <a:lstStyle/>
    <a:p>
      <a:pPr>
        <a:defRPr sz="1800">
          <a:latin typeface="Arial" panose="020B0604020202020204" pitchFamily="34" charset="0"/>
          <a:cs typeface="Arial" panose="020B0604020202020204" pitchFamily="34" charset="0"/>
        </a:defRPr>
      </a:pPr>
      <a:endParaRPr lang="en-US"/>
    </a:p>
  </c:tx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0.23438</cdr:x>
      <cdr:y>0.41323</cdr:y>
    </cdr:from>
    <cdr:to>
      <cdr:x>0.44327</cdr:x>
      <cdr:y>0.51074</cdr:y>
    </cdr:to>
    <cdr:sp macro="" textlink="">
      <cdr:nvSpPr>
        <cdr:cNvPr id="2" name="Rectangle 1">
          <a:extLst xmlns:a="http://schemas.openxmlformats.org/drawingml/2006/main">
            <a:ext uri="{FF2B5EF4-FFF2-40B4-BE49-F238E27FC236}">
              <a16:creationId xmlns:a16="http://schemas.microsoft.com/office/drawing/2014/main" id="{946CB456-8B8E-17FB-AB88-DBFF111883BA}"/>
            </a:ext>
          </a:extLst>
        </cdr:cNvPr>
        <cdr:cNvSpPr/>
      </cdr:nvSpPr>
      <cdr:spPr>
        <a:xfrm xmlns:a="http://schemas.openxmlformats.org/drawingml/2006/main">
          <a:off x="1256332" y="1463119"/>
          <a:ext cx="1119673" cy="345233"/>
        </a:xfrm>
        <a:prstGeom xmlns:a="http://schemas.openxmlformats.org/drawingml/2006/main" prst="rect">
          <a:avLst/>
        </a:prstGeom>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a:t>Electricity cost</a:t>
          </a:r>
        </a:p>
      </cdr:txBody>
    </cdr:sp>
  </cdr:relSizeAnchor>
  <cdr:relSizeAnchor xmlns:cdr="http://schemas.openxmlformats.org/drawingml/2006/chartDrawing">
    <cdr:from>
      <cdr:x>0.47112</cdr:x>
      <cdr:y>0.10227</cdr:y>
    </cdr:from>
    <cdr:to>
      <cdr:x>0.6626</cdr:x>
      <cdr:y>0.29464</cdr:y>
    </cdr:to>
    <cdr:sp macro="" textlink="">
      <cdr:nvSpPr>
        <cdr:cNvPr id="3" name="Rectangle 2">
          <a:extLst xmlns:a="http://schemas.openxmlformats.org/drawingml/2006/main">
            <a:ext uri="{FF2B5EF4-FFF2-40B4-BE49-F238E27FC236}">
              <a16:creationId xmlns:a16="http://schemas.microsoft.com/office/drawing/2014/main" id="{FACB9347-5371-064F-7504-F3D1612E9044}"/>
            </a:ext>
          </a:extLst>
        </cdr:cNvPr>
        <cdr:cNvSpPr/>
      </cdr:nvSpPr>
      <cdr:spPr>
        <a:xfrm xmlns:a="http://schemas.openxmlformats.org/drawingml/2006/main">
          <a:off x="2525295" y="362107"/>
          <a:ext cx="1026368" cy="681135"/>
        </a:xfrm>
        <a:prstGeom xmlns:a="http://schemas.openxmlformats.org/drawingml/2006/main" prst="rect">
          <a:avLst/>
        </a:prstGeom>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dirty="0"/>
            <a:t>Initial investment cost</a:t>
          </a:r>
        </a:p>
      </cdr:txBody>
    </cdr:sp>
  </cdr:relSizeAnchor>
  <cdr:relSizeAnchor xmlns:cdr="http://schemas.openxmlformats.org/drawingml/2006/chartDrawing">
    <cdr:from>
      <cdr:x>0.75834</cdr:x>
      <cdr:y>0.2393</cdr:y>
    </cdr:from>
    <cdr:to>
      <cdr:x>0.94111</cdr:x>
      <cdr:y>0.42904</cdr:y>
    </cdr:to>
    <cdr:sp macro="" textlink="">
      <cdr:nvSpPr>
        <cdr:cNvPr id="4" name="Rectangle 3">
          <a:extLst xmlns:a="http://schemas.openxmlformats.org/drawingml/2006/main">
            <a:ext uri="{FF2B5EF4-FFF2-40B4-BE49-F238E27FC236}">
              <a16:creationId xmlns:a16="http://schemas.microsoft.com/office/drawing/2014/main" id="{4E81A390-6EAE-B93F-08B4-63E133CAA3A3}"/>
            </a:ext>
          </a:extLst>
        </cdr:cNvPr>
        <cdr:cNvSpPr/>
      </cdr:nvSpPr>
      <cdr:spPr>
        <a:xfrm xmlns:a="http://schemas.openxmlformats.org/drawingml/2006/main">
          <a:off x="4064846" y="847299"/>
          <a:ext cx="979715" cy="671804"/>
        </a:xfrm>
        <a:prstGeom xmlns:a="http://schemas.openxmlformats.org/drawingml/2006/main" prst="rect">
          <a:avLst/>
        </a:prstGeom>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vi-VN" dirty="0"/>
            <a:t>Maitenance cost</a:t>
          </a:r>
          <a:endParaRPr lang="en-US"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 name="Google Shape;4;n"/>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lvl1pPr indent="-293370" lvl="0" marL="457200" marR="0" rtl="0" algn="l">
              <a:lnSpc>
                <a:spcPct val="90000"/>
              </a:lnSpc>
              <a:spcBef>
                <a:spcPts val="840"/>
              </a:spcBef>
              <a:spcAft>
                <a:spcPts val="0"/>
              </a:spcAft>
              <a:buClr>
                <a:srgbClr val="B0002D"/>
              </a:buClr>
              <a:buSzPts val="1020"/>
              <a:buFont typeface="Arial"/>
              <a:buChar char="►"/>
              <a:defRPr b="0" i="0" sz="1200" u="none" cap="none" strike="noStrike">
                <a:solidFill>
                  <a:schemeClr val="dk1"/>
                </a:solidFill>
                <a:latin typeface="Calibri"/>
                <a:ea typeface="Calibri"/>
                <a:cs typeface="Calibri"/>
                <a:sym typeface="Calibri"/>
              </a:defRPr>
            </a:lvl1pPr>
            <a:lvl2pPr indent="-260350" lvl="1" marL="914400" marR="0" rtl="0" algn="l">
              <a:lnSpc>
                <a:spcPct val="90000"/>
              </a:lnSpc>
              <a:spcBef>
                <a:spcPts val="700"/>
              </a:spcBef>
              <a:spcAft>
                <a:spcPts val="0"/>
              </a:spcAft>
              <a:buClr>
                <a:srgbClr val="4F74AA"/>
              </a:buClr>
              <a:buSzPts val="500"/>
              <a:buFont typeface="Noto Sans Symbols"/>
              <a:buChar char="●"/>
              <a:defRPr b="0" i="0" sz="1000" u="none" cap="none" strike="noStrike">
                <a:solidFill>
                  <a:schemeClr val="dk1"/>
                </a:solidFill>
                <a:latin typeface="Calibri"/>
                <a:ea typeface="Calibri"/>
                <a:cs typeface="Calibri"/>
                <a:sym typeface="Calibri"/>
              </a:defRPr>
            </a:lvl2pPr>
            <a:lvl3pPr indent="-292100" lvl="2" marL="1371600" marR="0" rtl="0" algn="l">
              <a:lnSpc>
                <a:spcPct val="90000"/>
              </a:lnSpc>
              <a:spcBef>
                <a:spcPts val="700"/>
              </a:spcBef>
              <a:spcAft>
                <a:spcPts val="0"/>
              </a:spcAft>
              <a:buClr>
                <a:schemeClr val="dk1"/>
              </a:buClr>
              <a:buSzPts val="1000"/>
              <a:buFont typeface="Calibri"/>
              <a:buChar char="•"/>
              <a:defRPr b="0" i="0" sz="1000" u="none" cap="none" strike="noStrike">
                <a:solidFill>
                  <a:schemeClr val="dk1"/>
                </a:solidFill>
                <a:latin typeface="Calibri"/>
                <a:ea typeface="Calibri"/>
                <a:cs typeface="Calibri"/>
                <a:sym typeface="Calibri"/>
              </a:defRPr>
            </a:lvl3pPr>
            <a:lvl4pPr indent="-285750" lvl="3" marL="1828800" marR="0" rtl="0" algn="l">
              <a:lnSpc>
                <a:spcPct val="90000"/>
              </a:lnSpc>
              <a:spcBef>
                <a:spcPts val="63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indent="-285750" lvl="4" marL="2286000" marR="0" rtl="0" algn="l">
              <a:lnSpc>
                <a:spcPct val="90000"/>
              </a:lnSpc>
              <a:spcBef>
                <a:spcPts val="63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5" name="Google Shape;5;n"/>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marR="0" rtl="0" algn="ctr">
              <a:lnSpc>
                <a:spcPct val="100000"/>
              </a:lnSpc>
              <a:spcBef>
                <a:spcPts val="0"/>
              </a:spcBef>
              <a:spcAft>
                <a:spcPts val="0"/>
              </a:spcAft>
              <a:buClr>
                <a:srgbClr val="000000"/>
              </a:buClr>
              <a:buSzPts val="1000"/>
              <a:buFont typeface="Arial"/>
              <a:buNone/>
            </a:pPr>
            <a:fld id="{00000000-1234-1234-1234-123412341234}" type="slidenum">
              <a:rPr b="0" i="0" lang="en-US" sz="1000" u="none" cap="none" strike="noStrike">
                <a:solidFill>
                  <a:srgbClr val="B0002D"/>
                </a:solidFill>
                <a:latin typeface="Calibri"/>
                <a:ea typeface="Calibri"/>
                <a:cs typeface="Calibri"/>
                <a:sym typeface="Calibri"/>
              </a:rPr>
              <a:t>‹#›</a:t>
            </a:fld>
            <a:endParaRPr b="0" i="0" sz="1000" u="none" cap="none" strike="noStrike">
              <a:solidFill>
                <a:srgbClr val="B0002D"/>
              </a:solidFill>
              <a:latin typeface="Calibri"/>
              <a:ea typeface="Calibri"/>
              <a:cs typeface="Calibri"/>
              <a:sym typeface="Calibri"/>
            </a:endParaRPr>
          </a:p>
        </p:txBody>
      </p:sp>
      <p:cxnSp>
        <p:nvCxnSpPr>
          <p:cNvPr id="6" name="Google Shape;6;n"/>
          <p:cNvCxnSpPr/>
          <p:nvPr/>
        </p:nvCxnSpPr>
        <p:spPr>
          <a:xfrm>
            <a:off x="901700" y="4743450"/>
            <a:ext cx="0" cy="4972050"/>
          </a:xfrm>
          <a:prstGeom prst="straightConnector1">
            <a:avLst/>
          </a:prstGeom>
          <a:noFill/>
          <a:ln cap="flat" cmpd="sng" w="12700">
            <a:solidFill>
              <a:srgbClr val="B0002D"/>
            </a:solidFill>
            <a:prstDash val="solid"/>
            <a:round/>
            <a:headEnd len="med" w="med" type="none"/>
            <a:tailEnd len="med" w="med" type="none"/>
          </a:ln>
        </p:spPr>
      </p:cxnSp>
      <p:cxnSp>
        <p:nvCxnSpPr>
          <p:cNvPr id="7" name="Google Shape;7;n"/>
          <p:cNvCxnSpPr/>
          <p:nvPr/>
        </p:nvCxnSpPr>
        <p:spPr>
          <a:xfrm rot="10800000">
            <a:off x="3240088" y="2309813"/>
            <a:ext cx="0" cy="5187950"/>
          </a:xfrm>
          <a:prstGeom prst="straightConnector1">
            <a:avLst/>
          </a:prstGeom>
          <a:noFill/>
          <a:ln cap="flat" cmpd="sng" w="12700">
            <a:solidFill>
              <a:srgbClr val="B0002D"/>
            </a:solidFill>
            <a:prstDash val="solid"/>
            <a:round/>
            <a:headEnd len="med" w="med" type="none"/>
            <a:tailEnd len="med" w="med" type="none"/>
          </a:ln>
        </p:spPr>
      </p:cxnSp>
      <p:sp>
        <p:nvSpPr>
          <p:cNvPr id="8" name="Google Shape;8;n"/>
          <p:cNvSpPr txBox="1"/>
          <p:nvPr/>
        </p:nvSpPr>
        <p:spPr>
          <a:xfrm>
            <a:off x="887413" y="4659313"/>
            <a:ext cx="603250" cy="282575"/>
          </a:xfrm>
          <a:prstGeom prst="rect">
            <a:avLst/>
          </a:prstGeom>
          <a:noFill/>
          <a:ln>
            <a:noFill/>
          </a:ln>
        </p:spPr>
        <p:txBody>
          <a:bodyPr anchorCtr="0" anchor="t" bIns="47425" lIns="94875" spcFirstLastPara="1" rIns="94875" wrap="square" tIns="47425">
            <a:noAutofit/>
          </a:bodyPr>
          <a:lstStyle/>
          <a:p>
            <a:pPr indent="0" lvl="0" marL="0" marR="0" rtl="0" algn="ctr">
              <a:lnSpc>
                <a:spcPct val="100000"/>
              </a:lnSpc>
              <a:spcBef>
                <a:spcPts val="0"/>
              </a:spcBef>
              <a:spcAft>
                <a:spcPts val="0"/>
              </a:spcAft>
              <a:buNone/>
            </a:pPr>
            <a:r>
              <a:rPr b="0" i="1" lang="en-US" sz="1200" u="none" cap="none" strike="noStrike">
                <a:solidFill>
                  <a:srgbClr val="4F74AA"/>
                </a:solidFill>
                <a:latin typeface="Calibri"/>
                <a:ea typeface="Calibri"/>
                <a:cs typeface="Calibri"/>
                <a:sym typeface="Calibri"/>
              </a:rPr>
              <a:t>Notes</a:t>
            </a:r>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47" name="Google Shape;14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02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p10: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62" name="Google Shape;562;p10:notes"/>
          <p:cNvSpPr txBox="1"/>
          <p:nvPr>
            <p:ph idx="1" type="body"/>
          </p:nvPr>
        </p:nvSpPr>
        <p:spPr>
          <a:xfrm>
            <a:off x="701675" y="3508375"/>
            <a:ext cx="6049963" cy="4319588"/>
          </a:xfrm>
          <a:prstGeom prst="rect">
            <a:avLst/>
          </a:prstGeom>
          <a:noFill/>
          <a:ln>
            <a:noFill/>
          </a:ln>
        </p:spPr>
        <p:txBody>
          <a:bodyPr anchorCtr="0" anchor="t" bIns="45700" lIns="91400" spcFirstLastPara="1" rIns="91400" wrap="square" tIns="45700">
            <a:noAutofit/>
          </a:bodyPr>
          <a:lstStyle/>
          <a:p>
            <a:pPr indent="-261938" lvl="0" marL="261938" rtl="0" algn="l">
              <a:lnSpc>
                <a:spcPct val="90000"/>
              </a:lnSpc>
              <a:spcBef>
                <a:spcPts val="0"/>
              </a:spcBef>
              <a:spcAft>
                <a:spcPts val="0"/>
              </a:spcAft>
              <a:buSzPts val="1020"/>
              <a:buChar char="►"/>
            </a:pPr>
            <a:r>
              <a:rPr lang="en-US"/>
              <a:t>Giới thiệu bảng tra dung lượng bù được cung cấp trong tài liệu học viên/</a:t>
            </a:r>
            <a:r>
              <a:rPr i="1" lang="en-US"/>
              <a:t> Introducing the compensation capacity lookup table provided in the delegates materials</a:t>
            </a:r>
            <a:endParaRPr/>
          </a:p>
          <a:p>
            <a:pPr indent="-261938" lvl="0" marL="261938" rtl="0" algn="l">
              <a:lnSpc>
                <a:spcPct val="90000"/>
              </a:lnSpc>
              <a:spcBef>
                <a:spcPts val="0"/>
              </a:spcBef>
              <a:spcAft>
                <a:spcPts val="0"/>
              </a:spcAft>
              <a:buSzPts val="1020"/>
              <a:buChar char="►"/>
            </a:pPr>
            <a:r>
              <a:rPr lang="en-US"/>
              <a:t>Ví dụ: xí nghiệp có P = 0,9 MW; Q = 0,8 MVAr (ứng với cosϕ = 0,75). Nếu đặt tụ nâng cosϕ lên 0,95 thì sau bao lâu sẽ lấy được vốn? (biết Tmax = 4500 h). Giả sử là khi cosϕ = (0,8-0,9) thì tiền điện là 700 đ/kWh, còn khi cosϕ lớn hơn 0,9 thì giá tiền điện giảm 1% cho mỗi trị cosϕ tăng 0,01 và ngược lại khi cosϕ nhỏ hơn 0,9 thì giá tiền điện tăng 1% cho mỗi trị cosϕ giảm 0,01</a:t>
            </a:r>
            <a:endParaRPr/>
          </a:p>
          <a:p>
            <a:pPr indent="-261938" lvl="0" marL="261938" rtl="0" algn="l">
              <a:lnSpc>
                <a:spcPct val="90000"/>
              </a:lnSpc>
              <a:spcBef>
                <a:spcPts val="0"/>
              </a:spcBef>
              <a:spcAft>
                <a:spcPts val="0"/>
              </a:spcAft>
              <a:buSzPts val="1020"/>
              <a:buChar char="►"/>
            </a:pPr>
            <a:r>
              <a:rPr i="1" lang="en-US"/>
              <a:t>For example: an enterprise has P = 0.9 MW; Q = 0.8 MVAr (corresponding to cosϕ = 0.75). If we set the capacitor to raise cosϕ to 0.95, how long will it take to get the capital back? (know Tmax = 4500 h). Suppose that when cosϕ = (0.8-0.9), the electricity bill is 700 VND/kWh, and when cosϕ is greater than 0.9, the electricity price decreases by 1% for each 0.01 increase in cosϕ And vice versa, when cosϕ is less than 0.9, the electricity price increases by 1% for each decrease in cosϕ of 0.01.</a:t>
            </a:r>
            <a:endParaRPr/>
          </a:p>
          <a:p>
            <a:pPr indent="-261938" lvl="0" marL="261938" rtl="0" algn="l">
              <a:lnSpc>
                <a:spcPct val="90000"/>
              </a:lnSpc>
              <a:spcBef>
                <a:spcPts val="0"/>
              </a:spcBef>
              <a:spcAft>
                <a:spcPts val="0"/>
              </a:spcAft>
              <a:buSzPts val="1020"/>
              <a:buChar char="►"/>
            </a:pPr>
            <a:r>
              <a:rPr lang="en-US"/>
              <a:t>	Dung lượng tụ cần đặt/</a:t>
            </a:r>
            <a:r>
              <a:rPr i="1" lang="en-US"/>
              <a:t> Capacitor capacity required:</a:t>
            </a:r>
            <a:endParaRPr/>
          </a:p>
          <a:p>
            <a:pPr indent="-261938" lvl="0" marL="261938" rtl="0" algn="l">
              <a:lnSpc>
                <a:spcPct val="90000"/>
              </a:lnSpc>
              <a:spcBef>
                <a:spcPts val="0"/>
              </a:spcBef>
              <a:spcAft>
                <a:spcPts val="0"/>
              </a:spcAft>
              <a:buSzPts val="1020"/>
              <a:buChar char="►"/>
            </a:pPr>
            <a:r>
              <a:rPr i="1" lang="en-US"/>
              <a:t>          QC = P(tgϕ1 – tgϕ2) với tgϕ1, tgϕ2 là tangen trước và sau khi bù</a:t>
            </a:r>
            <a:endParaRPr/>
          </a:p>
          <a:p>
            <a:pPr indent="-261938" lvl="0" marL="261938" rtl="0" algn="l">
              <a:lnSpc>
                <a:spcPct val="90000"/>
              </a:lnSpc>
              <a:spcBef>
                <a:spcPts val="0"/>
              </a:spcBef>
              <a:spcAft>
                <a:spcPts val="0"/>
              </a:spcAft>
              <a:buSzPts val="1020"/>
              <a:buChar char="►"/>
            </a:pPr>
            <a:r>
              <a:rPr i="1" lang="en-US"/>
              <a:t>QC = P(tgϕ1 – tgϕ2) with tgϕ1, tgϕ2 being the tangen before and after compensation</a:t>
            </a:r>
            <a:endParaRPr i="1"/>
          </a:p>
          <a:p>
            <a:pPr indent="-261938" lvl="0" marL="261938" rtl="0" algn="l">
              <a:lnSpc>
                <a:spcPct val="90000"/>
              </a:lnSpc>
              <a:spcBef>
                <a:spcPts val="0"/>
              </a:spcBef>
              <a:spcAft>
                <a:spcPts val="0"/>
              </a:spcAft>
              <a:buSzPts val="1020"/>
              <a:buChar char="►"/>
            </a:pPr>
            <a:r>
              <a:rPr lang="en-US"/>
              <a:t>			</a:t>
            </a:r>
            <a:r>
              <a:rPr i="1" lang="en-US"/>
              <a:t>QC = P(0,89 – 0,33) = 0,5 MVAr</a:t>
            </a:r>
            <a:endParaRPr/>
          </a:p>
          <a:p>
            <a:pPr indent="-261938" lvl="0" marL="261938" rtl="0" algn="l">
              <a:lnSpc>
                <a:spcPct val="90000"/>
              </a:lnSpc>
              <a:spcBef>
                <a:spcPts val="0"/>
              </a:spcBef>
              <a:spcAft>
                <a:spcPts val="0"/>
              </a:spcAft>
              <a:buSzPts val="1020"/>
              <a:buChar char="►"/>
            </a:pPr>
            <a:r>
              <a:rPr lang="en-US"/>
              <a:t>	Nếu lắp 2 bộ tụ 240 kVAr tổng số tiền đầu tư là: 26.460.000*2 = 52.920.000 đ</a:t>
            </a:r>
            <a:endParaRPr/>
          </a:p>
          <a:p>
            <a:pPr indent="-261938" lvl="0" marL="261938" rtl="0" algn="l">
              <a:lnSpc>
                <a:spcPct val="90000"/>
              </a:lnSpc>
              <a:spcBef>
                <a:spcPts val="0"/>
              </a:spcBef>
              <a:spcAft>
                <a:spcPts val="0"/>
              </a:spcAft>
              <a:buSzPts val="1020"/>
              <a:buChar char="►"/>
            </a:pPr>
            <a:r>
              <a:rPr i="1" lang="en-US"/>
              <a:t>If installing 2 sets of 240 kVAr capacitors, the total investment amount is: 26,460,000*2 = 52,920,000 VND</a:t>
            </a:r>
            <a:endParaRPr/>
          </a:p>
          <a:p>
            <a:pPr indent="-261938" lvl="0" marL="261938" rtl="0" algn="l">
              <a:lnSpc>
                <a:spcPct val="90000"/>
              </a:lnSpc>
              <a:spcBef>
                <a:spcPts val="0"/>
              </a:spcBef>
              <a:spcAft>
                <a:spcPts val="0"/>
              </a:spcAft>
              <a:buSzPts val="1020"/>
              <a:buChar char="►"/>
            </a:pPr>
            <a:r>
              <a:rPr lang="en-US"/>
              <a:t>	Với hệ số cosϕ = 0,75, giá tiền điện hiện tại là: 700đ (1 + 5%) = 735 đ/kWh</a:t>
            </a:r>
            <a:endParaRPr/>
          </a:p>
          <a:p>
            <a:pPr indent="-261938" lvl="0" marL="261938" rtl="0" algn="l">
              <a:lnSpc>
                <a:spcPct val="90000"/>
              </a:lnSpc>
              <a:spcBef>
                <a:spcPts val="0"/>
              </a:spcBef>
              <a:spcAft>
                <a:spcPts val="0"/>
              </a:spcAft>
              <a:buSzPts val="1020"/>
              <a:buChar char="►"/>
            </a:pPr>
            <a:r>
              <a:rPr i="1" lang="en-US"/>
              <a:t>With the coefficient cosϕ = 0.75, the current electricity price is: 700 VND (1 + 5%) = 735 VND/kWh</a:t>
            </a:r>
            <a:endParaRPr/>
          </a:p>
          <a:p>
            <a:pPr indent="-261938" lvl="0" marL="261938" rtl="0" algn="l">
              <a:lnSpc>
                <a:spcPct val="90000"/>
              </a:lnSpc>
              <a:spcBef>
                <a:spcPts val="0"/>
              </a:spcBef>
              <a:spcAft>
                <a:spcPts val="0"/>
              </a:spcAft>
              <a:buSzPts val="1020"/>
              <a:buChar char="►"/>
            </a:pPr>
            <a:r>
              <a:rPr lang="en-US"/>
              <a:t>	Nếu như nâng cosϕ lên 0,95, giá điện là: 665 đ/kWh</a:t>
            </a:r>
            <a:endParaRPr/>
          </a:p>
          <a:p>
            <a:pPr indent="-261938" lvl="0" marL="261938" rtl="0" algn="l">
              <a:lnSpc>
                <a:spcPct val="90000"/>
              </a:lnSpc>
              <a:spcBef>
                <a:spcPts val="0"/>
              </a:spcBef>
              <a:spcAft>
                <a:spcPts val="0"/>
              </a:spcAft>
              <a:buSzPts val="1020"/>
              <a:buChar char="►"/>
            </a:pPr>
            <a:r>
              <a:rPr i="1" lang="en-US"/>
              <a:t>If cosϕ is raised to 0.95, the electricity price is: 665 VND/kWh</a:t>
            </a:r>
            <a:endParaRPr/>
          </a:p>
          <a:p>
            <a:pPr indent="-261938" lvl="0" marL="261938" rtl="0" algn="l">
              <a:lnSpc>
                <a:spcPct val="90000"/>
              </a:lnSpc>
              <a:spcBef>
                <a:spcPts val="0"/>
              </a:spcBef>
              <a:spcAft>
                <a:spcPts val="0"/>
              </a:spcAft>
              <a:buSzPts val="1020"/>
              <a:buChar char="►"/>
            </a:pPr>
            <a:r>
              <a:rPr lang="en-US"/>
              <a:t>	Với </a:t>
            </a:r>
            <a:r>
              <a:rPr i="1" lang="en-US"/>
              <a:t>Tmax = 4500 h, số tiền phải trả trước khi đặt tụ trong một năm là</a:t>
            </a:r>
            <a:endParaRPr/>
          </a:p>
          <a:p>
            <a:pPr indent="-261938" lvl="0" marL="261938" rtl="0" algn="l">
              <a:lnSpc>
                <a:spcPct val="90000"/>
              </a:lnSpc>
              <a:spcBef>
                <a:spcPts val="0"/>
              </a:spcBef>
              <a:spcAft>
                <a:spcPts val="0"/>
              </a:spcAft>
              <a:buSzPts val="1020"/>
              <a:buChar char="►"/>
            </a:pPr>
            <a:r>
              <a:rPr i="1" lang="en-US"/>
              <a:t>With Tmax = 4500 h, the amount to be paid before placing the capacitor for one year is</a:t>
            </a:r>
            <a:endParaRPr/>
          </a:p>
          <a:p>
            <a:pPr indent="-261938" lvl="0" marL="261938" rtl="0" algn="l">
              <a:lnSpc>
                <a:spcPct val="90000"/>
              </a:lnSpc>
              <a:spcBef>
                <a:spcPts val="0"/>
              </a:spcBef>
              <a:spcAft>
                <a:spcPts val="0"/>
              </a:spcAft>
              <a:buSzPts val="1020"/>
              <a:buChar char="►"/>
            </a:pPr>
            <a:r>
              <a:rPr lang="en-US"/>
              <a:t>		</a:t>
            </a:r>
            <a:r>
              <a:rPr i="1" lang="en-US"/>
              <a:t>Z1 = 4500 * 0,9 * 1000 * 735 = 2.976.750.000 đ</a:t>
            </a:r>
            <a:endParaRPr/>
          </a:p>
          <a:p>
            <a:pPr indent="-261938" lvl="0" marL="261938" rtl="0" algn="l">
              <a:lnSpc>
                <a:spcPct val="90000"/>
              </a:lnSpc>
              <a:spcBef>
                <a:spcPts val="0"/>
              </a:spcBef>
              <a:spcAft>
                <a:spcPts val="0"/>
              </a:spcAft>
              <a:buSzPts val="1020"/>
              <a:buChar char="►"/>
            </a:pPr>
            <a:r>
              <a:rPr lang="en-US"/>
              <a:t>	Sau khi đặt tụ, số tiền điện phải trả trong năm là: (chưa tính giảm tổn thất)</a:t>
            </a:r>
            <a:endParaRPr/>
          </a:p>
          <a:p>
            <a:pPr indent="-261938" lvl="0" marL="261938" rtl="0" algn="l">
              <a:lnSpc>
                <a:spcPct val="90000"/>
              </a:lnSpc>
              <a:spcBef>
                <a:spcPts val="0"/>
              </a:spcBef>
              <a:spcAft>
                <a:spcPts val="0"/>
              </a:spcAft>
              <a:buSzPts val="1020"/>
              <a:buChar char="►"/>
            </a:pPr>
            <a:r>
              <a:rPr i="1" lang="en-US"/>
              <a:t>After placing the capacitor, the amount of electricity to be paid during the year is: (excluding loss reduction)</a:t>
            </a:r>
            <a:endParaRPr/>
          </a:p>
          <a:p>
            <a:pPr indent="-261938" lvl="0" marL="261938" rtl="0" algn="l">
              <a:lnSpc>
                <a:spcPct val="90000"/>
              </a:lnSpc>
              <a:spcBef>
                <a:spcPts val="0"/>
              </a:spcBef>
              <a:spcAft>
                <a:spcPts val="0"/>
              </a:spcAft>
              <a:buSzPts val="1020"/>
              <a:buChar char="►"/>
            </a:pPr>
            <a:r>
              <a:rPr lang="en-US"/>
              <a:t>		</a:t>
            </a:r>
            <a:r>
              <a:rPr i="1" lang="en-US"/>
              <a:t>Z2 = 4500*  0,9 * 1000*  665 = 2.693.250.000 đ</a:t>
            </a:r>
            <a:endParaRPr i="1"/>
          </a:p>
          <a:p>
            <a:pPr indent="-261938" lvl="0" marL="261938" rtl="0" algn="l">
              <a:lnSpc>
                <a:spcPct val="90000"/>
              </a:lnSpc>
              <a:spcBef>
                <a:spcPts val="0"/>
              </a:spcBef>
              <a:spcAft>
                <a:spcPts val="0"/>
              </a:spcAft>
              <a:buSzPts val="1020"/>
              <a:buChar char="►"/>
            </a:pPr>
            <a:r>
              <a:rPr i="1" lang="en-US"/>
              <a:t>	</a:t>
            </a:r>
            <a:r>
              <a:rPr lang="en-US"/>
              <a:t>Thời gian hoàn vốn là hơn 2 tháng/</a:t>
            </a:r>
            <a:r>
              <a:rPr i="1" lang="en-US"/>
              <a:t> Payback period is more than 2 months.</a:t>
            </a:r>
            <a:endParaRPr/>
          </a:p>
          <a:p>
            <a:pPr indent="-197168" lvl="0" marL="261938" rtl="0" algn="l">
              <a:lnSpc>
                <a:spcPct val="90000"/>
              </a:lnSpc>
              <a:spcBef>
                <a:spcPts val="0"/>
              </a:spcBef>
              <a:spcAft>
                <a:spcPts val="0"/>
              </a:spcAft>
              <a:buSzPts val="1020"/>
              <a:buNone/>
            </a:pPr>
            <a:r>
              <a:t/>
            </a:r>
            <a:endParaRPr i="1"/>
          </a:p>
          <a:p>
            <a:pPr indent="-197168" lvl="0" marL="261938" rtl="0" algn="l">
              <a:lnSpc>
                <a:spcPct val="90000"/>
              </a:lnSpc>
              <a:spcBef>
                <a:spcPts val="0"/>
              </a:spcBef>
              <a:spcAft>
                <a:spcPts val="0"/>
              </a:spcAft>
              <a:buSzPts val="1020"/>
              <a:buNone/>
            </a:pPr>
            <a:r>
              <a:t/>
            </a:r>
            <a:endParaRPr i="1"/>
          </a:p>
        </p:txBody>
      </p:sp>
      <p:sp>
        <p:nvSpPr>
          <p:cNvPr id="563" name="Google Shape;563;p10: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Tahoma"/>
                <a:ea typeface="Tahoma"/>
                <a:cs typeface="Tahoma"/>
                <a:sym typeface="Tahoma"/>
              </a:rPr>
              <a:t>‹#›</a:t>
            </a:fld>
            <a:endParaRPr b="0" i="0" sz="1200" u="none" cap="none" strike="noStrike">
              <a:solidFill>
                <a:schemeClr val="dk1"/>
              </a:solidFill>
              <a:latin typeface="Tahoma"/>
              <a:ea typeface="Tahoma"/>
              <a:cs typeface="Tahoma"/>
              <a:sym typeface="Tahom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p11: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74" name="Google Shape;574;p11: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575" name="Google Shape;575;p11: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576" name="Google Shape;576;p11: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577" name="Google Shape;577;p11: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12: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84" name="Google Shape;584;p12: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585" name="Google Shape;585;p12: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586" name="Google Shape;586;p12: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587" name="Google Shape;587;p12: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p13: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00" name="Google Shape;600;p13: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601" name="Google Shape;601;p13: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602" name="Google Shape;602;p13: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603" name="Google Shape;603;p13: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p14: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11" name="Google Shape;611;p14: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612" name="Google Shape;612;p14: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613" name="Google Shape;613;p14: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614" name="Google Shape;614;p14: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15: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21" name="Google Shape;621;p15: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16: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35" name="Google Shape;635;p16: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636" name="Google Shape;636;p16: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637" name="Google Shape;637;p16: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638" name="Google Shape;638;p16: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17: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62" name="Google Shape;662;p17: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663" name="Google Shape;663;p17: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664" name="Google Shape;664;p17: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665" name="Google Shape;665;p17: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p18: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74" name="Google Shape;674;p18: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675" name="Google Shape;675;p18: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676" name="Google Shape;676;p18: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677" name="Google Shape;677;p18: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p19: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85" name="Google Shape;685;p19: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686" name="Google Shape;686;p19: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687" name="Google Shape;687;p19: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688" name="Google Shape;688;p19: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2:notes"/>
          <p:cNvSpPr txBox="1"/>
          <p:nvPr>
            <p:ph idx="1" type="body"/>
          </p:nvPr>
        </p:nvSpPr>
        <p:spPr>
          <a:xfrm>
            <a:off x="993775" y="4997450"/>
            <a:ext cx="4851400" cy="4371975"/>
          </a:xfrm>
          <a:prstGeom prst="rect">
            <a:avLst/>
          </a:prstGeom>
        </p:spPr>
        <p:txBody>
          <a:bodyPr anchorCtr="0" anchor="t" bIns="45700" lIns="91400" spcFirstLastPara="1" rIns="91400" wrap="square" tIns="45700">
            <a:noAutofit/>
          </a:bodyPr>
          <a:lstStyle/>
          <a:p>
            <a:pPr indent="0" lvl="0" marL="0" rtl="0" algn="l">
              <a:spcBef>
                <a:spcPts val="840"/>
              </a:spcBef>
              <a:spcAft>
                <a:spcPts val="0"/>
              </a:spcAft>
              <a:buNone/>
            </a:pPr>
            <a:r>
              <a:t/>
            </a:r>
            <a:endParaRPr/>
          </a:p>
        </p:txBody>
      </p:sp>
      <p:sp>
        <p:nvSpPr>
          <p:cNvPr id="471" name="Google Shape;471;p2: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p20:notes"/>
          <p:cNvSpPr txBox="1"/>
          <p:nvPr>
            <p:ph idx="1" type="body"/>
          </p:nvPr>
        </p:nvSpPr>
        <p:spPr>
          <a:xfrm>
            <a:off x="993775" y="4997450"/>
            <a:ext cx="4851400" cy="4371975"/>
          </a:xfrm>
          <a:prstGeom prst="rect">
            <a:avLst/>
          </a:prstGeom>
        </p:spPr>
        <p:txBody>
          <a:bodyPr anchorCtr="0" anchor="t" bIns="45700" lIns="91400" spcFirstLastPara="1" rIns="91400" wrap="square" tIns="45700">
            <a:noAutofit/>
          </a:bodyPr>
          <a:lstStyle/>
          <a:p>
            <a:pPr indent="0" lvl="0" marL="0" rtl="0" algn="l">
              <a:spcBef>
                <a:spcPts val="840"/>
              </a:spcBef>
              <a:spcAft>
                <a:spcPts val="0"/>
              </a:spcAft>
              <a:buNone/>
            </a:pPr>
            <a:r>
              <a:t/>
            </a:r>
            <a:endParaRPr/>
          </a:p>
        </p:txBody>
      </p:sp>
      <p:sp>
        <p:nvSpPr>
          <p:cNvPr id="695" name="Google Shape;695;p20: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21: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01" name="Google Shape;701;p21: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702" name="Google Shape;702;p21: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703" name="Google Shape;703;p21: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04" name="Google Shape;704;p21: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p22: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13" name="Google Shape;713;p22: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714" name="Google Shape;714;p22: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715" name="Google Shape;715;p22: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16" name="Google Shape;716;p22: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p23: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22" name="Google Shape;722;p23: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723" name="Google Shape;723;p23: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724" name="Google Shape;724;p23: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25" name="Google Shape;725;p23: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p24: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34" name="Google Shape;734;p24: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735" name="Google Shape;735;p24: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736" name="Google Shape;736;p24: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37" name="Google Shape;737;p24: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p25: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44" name="Google Shape;744;p25: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745" name="Google Shape;745;p25: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746" name="Google Shape;746;p25: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47" name="Google Shape;747;p25: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p26: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54" name="Google Shape;754;p26: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755" name="Google Shape;755;p26: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756" name="Google Shape;756;p26: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57" name="Google Shape;757;p26: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27: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66" name="Google Shape;766;p27: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767" name="Google Shape;767;p27: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768" name="Google Shape;768;p27: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69" name="Google Shape;769;p27: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8" name="Shape 778"/>
        <p:cNvGrpSpPr/>
        <p:nvPr/>
      </p:nvGrpSpPr>
      <p:grpSpPr>
        <a:xfrm>
          <a:off x="0" y="0"/>
          <a:ext cx="0" cy="0"/>
          <a:chOff x="0" y="0"/>
          <a:chExt cx="0" cy="0"/>
        </a:xfrm>
      </p:grpSpPr>
      <p:sp>
        <p:nvSpPr>
          <p:cNvPr id="779" name="Google Shape;779;p28: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80" name="Google Shape;780;p28: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781" name="Google Shape;781;p28: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782" name="Google Shape;782;p28: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83" name="Google Shape;783;p28: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p29: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92" name="Google Shape;792;p29: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793" name="Google Shape;793;p29: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794" name="Google Shape;794;p29: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795" name="Google Shape;795;p29: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3: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77" name="Google Shape;477;p3: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478" name="Google Shape;478;p3: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479" name="Google Shape;479;p3: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80" name="Google Shape;480;p3: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p30: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09" name="Google Shape;809;p30: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810" name="Google Shape;810;p30: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811" name="Google Shape;811;p30: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12" name="Google Shape;812;p30: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p31: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25" name="Google Shape;825;p31: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826" name="Google Shape;826;p31: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827" name="Google Shape;827;p31: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28" name="Google Shape;828;p31: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p32: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34" name="Google Shape;834;p32: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835" name="Google Shape;835;p32: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836" name="Google Shape;836;p32: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37" name="Google Shape;837;p32: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p33: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49" name="Google Shape;849;p33: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850" name="Google Shape;850;p33: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851" name="Google Shape;851;p33: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852" name="Google Shape;852;p33: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8" name="Shape 858"/>
        <p:cNvGrpSpPr/>
        <p:nvPr/>
      </p:nvGrpSpPr>
      <p:grpSpPr>
        <a:xfrm>
          <a:off x="0" y="0"/>
          <a:ext cx="0" cy="0"/>
          <a:chOff x="0" y="0"/>
          <a:chExt cx="0" cy="0"/>
        </a:xfrm>
      </p:grpSpPr>
      <p:sp>
        <p:nvSpPr>
          <p:cNvPr id="859" name="Google Shape;859;p34: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Tahoma"/>
                <a:ea typeface="Tahoma"/>
                <a:cs typeface="Tahoma"/>
                <a:sym typeface="Tahoma"/>
              </a:rPr>
              <a:t>‹#›</a:t>
            </a:fld>
            <a:endParaRPr b="0" i="0" sz="1200" u="none" cap="none" strike="noStrike">
              <a:solidFill>
                <a:schemeClr val="dk1"/>
              </a:solidFill>
              <a:latin typeface="Tahoma"/>
              <a:ea typeface="Tahoma"/>
              <a:cs typeface="Tahoma"/>
              <a:sym typeface="Tahoma"/>
            </a:endParaRPr>
          </a:p>
        </p:txBody>
      </p:sp>
      <p:sp>
        <p:nvSpPr>
          <p:cNvPr id="860" name="Google Shape;860;p34: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61" name="Google Shape;861;p34: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0" lvl="0" marL="82550" rtl="0" algn="l">
              <a:lnSpc>
                <a:spcPct val="90000"/>
              </a:lnSpc>
              <a:spcBef>
                <a:spcPts val="0"/>
              </a:spcBef>
              <a:spcAft>
                <a:spcPts val="0"/>
              </a:spcAft>
              <a:buSzPts val="1020"/>
              <a:buNone/>
            </a:pPr>
            <a:r>
              <a:t/>
            </a:r>
            <a:endParaRPr i="1"/>
          </a:p>
        </p:txBody>
      </p:sp>
      <p:sp>
        <p:nvSpPr>
          <p:cNvPr id="862" name="Google Shape;862;p34:notes"/>
          <p:cNvSpPr txBox="1"/>
          <p:nvPr/>
        </p:nvSpPr>
        <p:spPr>
          <a:xfrm>
            <a:off x="4143375" y="9118600"/>
            <a:ext cx="3170238" cy="48101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p35:notes"/>
          <p:cNvSpPr txBox="1"/>
          <p:nvPr>
            <p:ph idx="1" type="body"/>
          </p:nvPr>
        </p:nvSpPr>
        <p:spPr>
          <a:xfrm>
            <a:off x="993775" y="4997450"/>
            <a:ext cx="4851400" cy="4371975"/>
          </a:xfrm>
          <a:prstGeom prst="rect">
            <a:avLst/>
          </a:prstGeom>
        </p:spPr>
        <p:txBody>
          <a:bodyPr anchorCtr="0" anchor="t" bIns="45700" lIns="91400" spcFirstLastPara="1" rIns="91400" wrap="square" tIns="45700">
            <a:noAutofit/>
          </a:bodyPr>
          <a:lstStyle/>
          <a:p>
            <a:pPr indent="0" lvl="0" marL="0" rtl="0" algn="l">
              <a:spcBef>
                <a:spcPts val="840"/>
              </a:spcBef>
              <a:spcAft>
                <a:spcPts val="0"/>
              </a:spcAft>
              <a:buNone/>
            </a:pPr>
            <a:r>
              <a:t/>
            </a:r>
            <a:endParaRPr/>
          </a:p>
        </p:txBody>
      </p:sp>
      <p:sp>
        <p:nvSpPr>
          <p:cNvPr id="874" name="Google Shape;874;p35: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8" name="Shape 878"/>
        <p:cNvGrpSpPr/>
        <p:nvPr/>
      </p:nvGrpSpPr>
      <p:grpSpPr>
        <a:xfrm>
          <a:off x="0" y="0"/>
          <a:ext cx="0" cy="0"/>
          <a:chOff x="0" y="0"/>
          <a:chExt cx="0" cy="0"/>
        </a:xfrm>
      </p:grpSpPr>
      <p:sp>
        <p:nvSpPr>
          <p:cNvPr id="879" name="Google Shape;879;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80" name="Google Shape;880;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02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4: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88" name="Google Shape;488;p4: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489" name="Google Shape;489;p4: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490" name="Google Shape;490;p4: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491" name="Google Shape;491;p4: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p5: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98" name="Google Shape;498;p5: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499" name="Google Shape;499;p5: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500" name="Google Shape;500;p5: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501" name="Google Shape;501;p5: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6: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10" name="Google Shape;510;p6: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511" name="Google Shape;511;p6: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512" name="Google Shape;512;p6: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513" name="Google Shape;513;p6: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7: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24" name="Google Shape;524;p7: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525" name="Google Shape;525;p7: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526" name="Google Shape;526;p7: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527" name="Google Shape;527;p7: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p8: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40" name="Google Shape;540;p8:notes"/>
          <p:cNvSpPr txBox="1"/>
          <p:nvPr>
            <p:ph idx="1" type="body"/>
          </p:nvPr>
        </p:nvSpPr>
        <p:spPr>
          <a:xfrm>
            <a:off x="993775" y="4997450"/>
            <a:ext cx="4851400" cy="4371975"/>
          </a:xfrm>
          <a:prstGeom prst="rect">
            <a:avLst/>
          </a:prstGeom>
          <a:noFill/>
          <a:ln>
            <a:noFill/>
          </a:ln>
        </p:spPr>
        <p:txBody>
          <a:bodyPr anchorCtr="0" anchor="t" bIns="45700" lIns="91400" spcFirstLastPara="1" rIns="91400" wrap="square" tIns="45700">
            <a:noAutofit/>
          </a:bodyPr>
          <a:lstStyle/>
          <a:p>
            <a:pPr indent="-197168" lvl="0" marL="261938" rtl="0" algn="l">
              <a:lnSpc>
                <a:spcPct val="90000"/>
              </a:lnSpc>
              <a:spcBef>
                <a:spcPts val="0"/>
              </a:spcBef>
              <a:spcAft>
                <a:spcPts val="0"/>
              </a:spcAft>
              <a:buSzPts val="1020"/>
              <a:buNone/>
            </a:pPr>
            <a:r>
              <a:t/>
            </a:r>
            <a:endParaRPr/>
          </a:p>
        </p:txBody>
      </p:sp>
      <p:sp>
        <p:nvSpPr>
          <p:cNvPr id="541" name="Google Shape;541;p8:notes"/>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09/05/2025</a:t>
            </a:r>
            <a:endParaRPr b="0" i="0" sz="1867" u="none" cap="none" strike="noStrike">
              <a:solidFill>
                <a:srgbClr val="000000"/>
              </a:solidFill>
              <a:latin typeface="Arial"/>
              <a:ea typeface="Arial"/>
              <a:cs typeface="Arial"/>
              <a:sym typeface="Arial"/>
            </a:endParaRPr>
          </a:p>
        </p:txBody>
      </p:sp>
      <p:sp>
        <p:nvSpPr>
          <p:cNvPr id="542" name="Google Shape;542;p8:notes"/>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867" u="none" cap="none" strike="noStrike">
              <a:solidFill>
                <a:srgbClr val="000000"/>
              </a:solidFill>
              <a:latin typeface="Arial"/>
              <a:ea typeface="Arial"/>
              <a:cs typeface="Arial"/>
              <a:sym typeface="Arial"/>
            </a:endParaRPr>
          </a:p>
        </p:txBody>
      </p:sp>
      <p:sp>
        <p:nvSpPr>
          <p:cNvPr id="543" name="Google Shape;543;p8: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rtl="0" algn="ctr">
              <a:lnSpc>
                <a:spcPct val="100000"/>
              </a:lnSpc>
              <a:spcBef>
                <a:spcPts val="0"/>
              </a:spcBef>
              <a:spcAft>
                <a:spcPts val="0"/>
              </a:spcAft>
              <a:buSzPts val="1000"/>
              <a:buFont typeface="Calibri"/>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9:notes"/>
          <p:cNvSpPr/>
          <p:nvPr>
            <p:ph idx="2" type="sldImg"/>
          </p:nvPr>
        </p:nvSpPr>
        <p:spPr>
          <a:xfrm>
            <a:off x="80963" y="739775"/>
            <a:ext cx="6573837" cy="36988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51" name="Google Shape;551;p9:notes"/>
          <p:cNvSpPr txBox="1"/>
          <p:nvPr>
            <p:ph idx="1" type="body"/>
          </p:nvPr>
        </p:nvSpPr>
        <p:spPr>
          <a:xfrm>
            <a:off x="701675" y="3508375"/>
            <a:ext cx="6049963" cy="4319588"/>
          </a:xfrm>
          <a:prstGeom prst="rect">
            <a:avLst/>
          </a:prstGeom>
          <a:noFill/>
          <a:ln>
            <a:noFill/>
          </a:ln>
        </p:spPr>
        <p:txBody>
          <a:bodyPr anchorCtr="0" anchor="t" bIns="45700" lIns="91400" spcFirstLastPara="1" rIns="91400" wrap="square" tIns="45700">
            <a:noAutofit/>
          </a:bodyPr>
          <a:lstStyle/>
          <a:p>
            <a:pPr indent="-261938" lvl="0" marL="261938" rtl="0" algn="l">
              <a:lnSpc>
                <a:spcPct val="90000"/>
              </a:lnSpc>
              <a:spcBef>
                <a:spcPts val="0"/>
              </a:spcBef>
              <a:spcAft>
                <a:spcPts val="0"/>
              </a:spcAft>
              <a:buSzPts val="1020"/>
              <a:buChar char="►"/>
            </a:pPr>
            <a:r>
              <a:rPr lang="en-US"/>
              <a:t>Giới thiệu bảng tra dung lượng bù được cung cấp trong tài liệu học viên/</a:t>
            </a:r>
            <a:r>
              <a:rPr i="1" lang="en-US"/>
              <a:t> Introducing the compensation capacity lookup table provided in the delegates materials</a:t>
            </a:r>
            <a:endParaRPr/>
          </a:p>
          <a:p>
            <a:pPr indent="-261938" lvl="0" marL="261938" rtl="0" algn="l">
              <a:lnSpc>
                <a:spcPct val="90000"/>
              </a:lnSpc>
              <a:spcBef>
                <a:spcPts val="0"/>
              </a:spcBef>
              <a:spcAft>
                <a:spcPts val="0"/>
              </a:spcAft>
              <a:buSzPts val="1020"/>
              <a:buChar char="►"/>
            </a:pPr>
            <a:r>
              <a:rPr lang="en-US"/>
              <a:t>Ví dụ: xí nghiệp có P = 0,9 MW; Q = 0,8 MVAr (ứng với cosϕ = 0,75). Nếu đặt tụ nâng cosϕ lên 0,95 thì sau bao lâu sẽ lấy được vốn? (biết Tmax = 4500 h). Giả sử là khi cosϕ = (0,8-0,9) thì tiền điện là 700 đ/kWh, còn khi cosϕ lớn hơn 0,9 thì giá tiền điện giảm 1% cho mỗi trị cosϕ tăng 0,01 và ngược lại khi cosϕ nhỏ hơn 0,9 thì giá tiền điện tăng 1% cho mỗi trị cosϕ giảm 0,01</a:t>
            </a:r>
            <a:endParaRPr/>
          </a:p>
          <a:p>
            <a:pPr indent="-261938" lvl="0" marL="261938" rtl="0" algn="l">
              <a:lnSpc>
                <a:spcPct val="90000"/>
              </a:lnSpc>
              <a:spcBef>
                <a:spcPts val="0"/>
              </a:spcBef>
              <a:spcAft>
                <a:spcPts val="0"/>
              </a:spcAft>
              <a:buSzPts val="1020"/>
              <a:buChar char="►"/>
            </a:pPr>
            <a:r>
              <a:rPr i="1" lang="en-US"/>
              <a:t>For example: an enterprise has P = 0.9 MW; Q = 0.8 MVAr (corresponding to cosϕ = 0.75). If we set the capacitor to raise cosϕ to 0.95, how long will it take to get the capital back? (know Tmax = 4500 h). Suppose that when cosϕ = (0.8-0.9), the electricity bill is 700 VND/kWh, and when cosϕ is greater than 0.9, the electricity price decreases by 1% for each 0.01 increase in cosϕ And vice versa, when cosϕ is less than 0.9, the electricity price increases by 1% for each decrease in cosϕ of 0.01.</a:t>
            </a:r>
            <a:endParaRPr/>
          </a:p>
          <a:p>
            <a:pPr indent="-261938" lvl="0" marL="261938" rtl="0" algn="l">
              <a:lnSpc>
                <a:spcPct val="90000"/>
              </a:lnSpc>
              <a:spcBef>
                <a:spcPts val="0"/>
              </a:spcBef>
              <a:spcAft>
                <a:spcPts val="0"/>
              </a:spcAft>
              <a:buSzPts val="1020"/>
              <a:buChar char="►"/>
            </a:pPr>
            <a:r>
              <a:rPr lang="en-US"/>
              <a:t>	Dung lượng tụ cần đặt/</a:t>
            </a:r>
            <a:r>
              <a:rPr i="1" lang="en-US"/>
              <a:t> Capacitor capacity required:</a:t>
            </a:r>
            <a:endParaRPr/>
          </a:p>
          <a:p>
            <a:pPr indent="-261938" lvl="0" marL="261938" rtl="0" algn="l">
              <a:lnSpc>
                <a:spcPct val="90000"/>
              </a:lnSpc>
              <a:spcBef>
                <a:spcPts val="0"/>
              </a:spcBef>
              <a:spcAft>
                <a:spcPts val="0"/>
              </a:spcAft>
              <a:buSzPts val="1020"/>
              <a:buChar char="►"/>
            </a:pPr>
            <a:r>
              <a:rPr i="1" lang="en-US"/>
              <a:t>          QC = P(tgϕ1 – tgϕ2) với tgϕ1, tgϕ2 là tangen trước và sau khi bù</a:t>
            </a:r>
            <a:endParaRPr/>
          </a:p>
          <a:p>
            <a:pPr indent="-261938" lvl="0" marL="261938" rtl="0" algn="l">
              <a:lnSpc>
                <a:spcPct val="90000"/>
              </a:lnSpc>
              <a:spcBef>
                <a:spcPts val="0"/>
              </a:spcBef>
              <a:spcAft>
                <a:spcPts val="0"/>
              </a:spcAft>
              <a:buSzPts val="1020"/>
              <a:buChar char="►"/>
            </a:pPr>
            <a:r>
              <a:rPr i="1" lang="en-US"/>
              <a:t>QC = P(tgϕ1 – tgϕ2) with tgϕ1, tgϕ2 being the tangen before and after compensation</a:t>
            </a:r>
            <a:endParaRPr i="1"/>
          </a:p>
          <a:p>
            <a:pPr indent="-261938" lvl="0" marL="261938" rtl="0" algn="l">
              <a:lnSpc>
                <a:spcPct val="90000"/>
              </a:lnSpc>
              <a:spcBef>
                <a:spcPts val="0"/>
              </a:spcBef>
              <a:spcAft>
                <a:spcPts val="0"/>
              </a:spcAft>
              <a:buSzPts val="1020"/>
              <a:buChar char="►"/>
            </a:pPr>
            <a:r>
              <a:rPr lang="en-US"/>
              <a:t>			</a:t>
            </a:r>
            <a:r>
              <a:rPr i="1" lang="en-US"/>
              <a:t>QC = P(0,89 – 0,33) = 0,5 MVAr</a:t>
            </a:r>
            <a:endParaRPr/>
          </a:p>
          <a:p>
            <a:pPr indent="-261938" lvl="0" marL="261938" rtl="0" algn="l">
              <a:lnSpc>
                <a:spcPct val="90000"/>
              </a:lnSpc>
              <a:spcBef>
                <a:spcPts val="0"/>
              </a:spcBef>
              <a:spcAft>
                <a:spcPts val="0"/>
              </a:spcAft>
              <a:buSzPts val="1020"/>
              <a:buChar char="►"/>
            </a:pPr>
            <a:r>
              <a:rPr lang="en-US"/>
              <a:t>	Nếu lắp 2 bộ tụ 240 kVAr tổng số tiền đầu tư là: 26.460.000*2 = 52.920.000 đ</a:t>
            </a:r>
            <a:endParaRPr/>
          </a:p>
          <a:p>
            <a:pPr indent="-261938" lvl="0" marL="261938" rtl="0" algn="l">
              <a:lnSpc>
                <a:spcPct val="90000"/>
              </a:lnSpc>
              <a:spcBef>
                <a:spcPts val="0"/>
              </a:spcBef>
              <a:spcAft>
                <a:spcPts val="0"/>
              </a:spcAft>
              <a:buSzPts val="1020"/>
              <a:buChar char="►"/>
            </a:pPr>
            <a:r>
              <a:rPr i="1" lang="en-US"/>
              <a:t>If installing 2 sets of 240 kVAr capacitors, the total investment amount is: 26,460,000*2 = 52,920,000 VND</a:t>
            </a:r>
            <a:endParaRPr/>
          </a:p>
          <a:p>
            <a:pPr indent="-261938" lvl="0" marL="261938" rtl="0" algn="l">
              <a:lnSpc>
                <a:spcPct val="90000"/>
              </a:lnSpc>
              <a:spcBef>
                <a:spcPts val="0"/>
              </a:spcBef>
              <a:spcAft>
                <a:spcPts val="0"/>
              </a:spcAft>
              <a:buSzPts val="1020"/>
              <a:buChar char="►"/>
            </a:pPr>
            <a:r>
              <a:rPr lang="en-US"/>
              <a:t>	Với hệ số cosϕ = 0,75, giá tiền điện hiện tại là: 700đ (1 + 5%) = 735 đ/kWh</a:t>
            </a:r>
            <a:endParaRPr/>
          </a:p>
          <a:p>
            <a:pPr indent="-261938" lvl="0" marL="261938" rtl="0" algn="l">
              <a:lnSpc>
                <a:spcPct val="90000"/>
              </a:lnSpc>
              <a:spcBef>
                <a:spcPts val="0"/>
              </a:spcBef>
              <a:spcAft>
                <a:spcPts val="0"/>
              </a:spcAft>
              <a:buSzPts val="1020"/>
              <a:buChar char="►"/>
            </a:pPr>
            <a:r>
              <a:rPr i="1" lang="en-US"/>
              <a:t>With the coefficient cosϕ = 0.75, the current electricity price is: 700 VND (1 + 5%) = 735 VND/kWh</a:t>
            </a:r>
            <a:endParaRPr/>
          </a:p>
          <a:p>
            <a:pPr indent="-261938" lvl="0" marL="261938" rtl="0" algn="l">
              <a:lnSpc>
                <a:spcPct val="90000"/>
              </a:lnSpc>
              <a:spcBef>
                <a:spcPts val="0"/>
              </a:spcBef>
              <a:spcAft>
                <a:spcPts val="0"/>
              </a:spcAft>
              <a:buSzPts val="1020"/>
              <a:buChar char="►"/>
            </a:pPr>
            <a:r>
              <a:rPr lang="en-US"/>
              <a:t>	Nếu như nâng cosϕ lên 0,95, giá điện là: 665 đ/kWh</a:t>
            </a:r>
            <a:endParaRPr/>
          </a:p>
          <a:p>
            <a:pPr indent="-261938" lvl="0" marL="261938" rtl="0" algn="l">
              <a:lnSpc>
                <a:spcPct val="90000"/>
              </a:lnSpc>
              <a:spcBef>
                <a:spcPts val="0"/>
              </a:spcBef>
              <a:spcAft>
                <a:spcPts val="0"/>
              </a:spcAft>
              <a:buSzPts val="1020"/>
              <a:buChar char="►"/>
            </a:pPr>
            <a:r>
              <a:rPr i="1" lang="en-US"/>
              <a:t>If cosϕ is raised to 0.95, the electricity price is: 665 VND/kWh</a:t>
            </a:r>
            <a:endParaRPr/>
          </a:p>
          <a:p>
            <a:pPr indent="-261938" lvl="0" marL="261938" rtl="0" algn="l">
              <a:lnSpc>
                <a:spcPct val="90000"/>
              </a:lnSpc>
              <a:spcBef>
                <a:spcPts val="0"/>
              </a:spcBef>
              <a:spcAft>
                <a:spcPts val="0"/>
              </a:spcAft>
              <a:buSzPts val="1020"/>
              <a:buChar char="►"/>
            </a:pPr>
            <a:r>
              <a:rPr lang="en-US"/>
              <a:t>	Với </a:t>
            </a:r>
            <a:r>
              <a:rPr i="1" lang="en-US"/>
              <a:t>Tmax = 4500 h, số tiền phải trả trước khi đặt tụ trong một năm là</a:t>
            </a:r>
            <a:endParaRPr/>
          </a:p>
          <a:p>
            <a:pPr indent="-261938" lvl="0" marL="261938" rtl="0" algn="l">
              <a:lnSpc>
                <a:spcPct val="90000"/>
              </a:lnSpc>
              <a:spcBef>
                <a:spcPts val="0"/>
              </a:spcBef>
              <a:spcAft>
                <a:spcPts val="0"/>
              </a:spcAft>
              <a:buSzPts val="1020"/>
              <a:buChar char="►"/>
            </a:pPr>
            <a:r>
              <a:rPr i="1" lang="en-US"/>
              <a:t>With Tmax = 4500 h, the amount to be paid before placing the capacitor for one year is</a:t>
            </a:r>
            <a:endParaRPr/>
          </a:p>
          <a:p>
            <a:pPr indent="-261938" lvl="0" marL="261938" rtl="0" algn="l">
              <a:lnSpc>
                <a:spcPct val="90000"/>
              </a:lnSpc>
              <a:spcBef>
                <a:spcPts val="0"/>
              </a:spcBef>
              <a:spcAft>
                <a:spcPts val="0"/>
              </a:spcAft>
              <a:buSzPts val="1020"/>
              <a:buChar char="►"/>
            </a:pPr>
            <a:r>
              <a:rPr lang="en-US"/>
              <a:t>		</a:t>
            </a:r>
            <a:r>
              <a:rPr i="1" lang="en-US"/>
              <a:t>Z1 = 4500 * 0,9 * 1000 * 735 = 2.976.750.000 đ</a:t>
            </a:r>
            <a:endParaRPr/>
          </a:p>
          <a:p>
            <a:pPr indent="-261938" lvl="0" marL="261938" rtl="0" algn="l">
              <a:lnSpc>
                <a:spcPct val="90000"/>
              </a:lnSpc>
              <a:spcBef>
                <a:spcPts val="0"/>
              </a:spcBef>
              <a:spcAft>
                <a:spcPts val="0"/>
              </a:spcAft>
              <a:buSzPts val="1020"/>
              <a:buChar char="►"/>
            </a:pPr>
            <a:r>
              <a:rPr lang="en-US"/>
              <a:t>	Sau khi đặt tụ, số tiền điện phải trả trong năm là: (chưa tính giảm tổn thất)</a:t>
            </a:r>
            <a:endParaRPr/>
          </a:p>
          <a:p>
            <a:pPr indent="-261938" lvl="0" marL="261938" rtl="0" algn="l">
              <a:lnSpc>
                <a:spcPct val="90000"/>
              </a:lnSpc>
              <a:spcBef>
                <a:spcPts val="0"/>
              </a:spcBef>
              <a:spcAft>
                <a:spcPts val="0"/>
              </a:spcAft>
              <a:buSzPts val="1020"/>
              <a:buChar char="►"/>
            </a:pPr>
            <a:r>
              <a:rPr i="1" lang="en-US"/>
              <a:t>After placing the capacitor, the amount of electricity to be paid during the year is: (excluding loss reduction)</a:t>
            </a:r>
            <a:endParaRPr/>
          </a:p>
          <a:p>
            <a:pPr indent="-261938" lvl="0" marL="261938" rtl="0" algn="l">
              <a:lnSpc>
                <a:spcPct val="90000"/>
              </a:lnSpc>
              <a:spcBef>
                <a:spcPts val="0"/>
              </a:spcBef>
              <a:spcAft>
                <a:spcPts val="0"/>
              </a:spcAft>
              <a:buSzPts val="1020"/>
              <a:buChar char="►"/>
            </a:pPr>
            <a:r>
              <a:rPr lang="en-US"/>
              <a:t>		</a:t>
            </a:r>
            <a:r>
              <a:rPr i="1" lang="en-US"/>
              <a:t>Z2 = 4500*  0,9 * 1000*  665 = 2.693.250.000 đ</a:t>
            </a:r>
            <a:endParaRPr i="1"/>
          </a:p>
          <a:p>
            <a:pPr indent="-261938" lvl="0" marL="261938" rtl="0" algn="l">
              <a:lnSpc>
                <a:spcPct val="90000"/>
              </a:lnSpc>
              <a:spcBef>
                <a:spcPts val="0"/>
              </a:spcBef>
              <a:spcAft>
                <a:spcPts val="0"/>
              </a:spcAft>
              <a:buSzPts val="1020"/>
              <a:buChar char="►"/>
            </a:pPr>
            <a:r>
              <a:rPr i="1" lang="en-US"/>
              <a:t>	</a:t>
            </a:r>
            <a:r>
              <a:rPr lang="en-US"/>
              <a:t>Thời gian hoàn vốn là hơn 2 tháng/</a:t>
            </a:r>
            <a:r>
              <a:rPr i="1" lang="en-US"/>
              <a:t> Payback period is more than 2 months.</a:t>
            </a:r>
            <a:endParaRPr/>
          </a:p>
          <a:p>
            <a:pPr indent="-197168" lvl="0" marL="261938" rtl="0" algn="l">
              <a:lnSpc>
                <a:spcPct val="90000"/>
              </a:lnSpc>
              <a:spcBef>
                <a:spcPts val="0"/>
              </a:spcBef>
              <a:spcAft>
                <a:spcPts val="0"/>
              </a:spcAft>
              <a:buSzPts val="1020"/>
              <a:buNone/>
            </a:pPr>
            <a:r>
              <a:t/>
            </a:r>
            <a:endParaRPr i="1"/>
          </a:p>
          <a:p>
            <a:pPr indent="-197168" lvl="0" marL="261938" rtl="0" algn="l">
              <a:lnSpc>
                <a:spcPct val="90000"/>
              </a:lnSpc>
              <a:spcBef>
                <a:spcPts val="0"/>
              </a:spcBef>
              <a:spcAft>
                <a:spcPts val="0"/>
              </a:spcAft>
              <a:buSzPts val="1020"/>
              <a:buNone/>
            </a:pPr>
            <a:r>
              <a:t/>
            </a:r>
            <a:endParaRPr i="1"/>
          </a:p>
        </p:txBody>
      </p:sp>
      <p:sp>
        <p:nvSpPr>
          <p:cNvPr id="552" name="Google Shape;552;p9:notes"/>
          <p:cNvSpPr txBox="1"/>
          <p:nvPr>
            <p:ph idx="12" type="sldNum"/>
          </p:nvPr>
        </p:nvSpPr>
        <p:spPr>
          <a:xfrm>
            <a:off x="3028950" y="9371013"/>
            <a:ext cx="677863" cy="493712"/>
          </a:xfrm>
          <a:prstGeom prst="rect">
            <a:avLst/>
          </a:prstGeom>
          <a:noFill/>
          <a:ln>
            <a:noFill/>
          </a:ln>
        </p:spPr>
        <p:txBody>
          <a:bodyPr anchorCtr="0" anchor="b" bIns="47425" lIns="94875" spcFirstLastPara="1" rIns="94875" wrap="square" tIns="47425">
            <a:noAutofit/>
          </a:bodyPr>
          <a:lstStyle/>
          <a:p>
            <a:pPr indent="0" lvl="0" marL="0" marR="0" rtl="0" algn="ct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Tahoma"/>
                <a:ea typeface="Tahoma"/>
                <a:cs typeface="Tahoma"/>
                <a:sym typeface="Tahoma"/>
              </a:rPr>
              <a:t>‹#›</a:t>
            </a:fld>
            <a:endParaRPr b="0" i="0" sz="1200" u="none" cap="none" strike="noStrike">
              <a:solidFill>
                <a:schemeClr val="dk1"/>
              </a:solidFill>
              <a:latin typeface="Tahoma"/>
              <a:ea typeface="Tahoma"/>
              <a:cs typeface="Tahoma"/>
              <a:sym typeface="Tahom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jpg"/><Relationship Id="rId4" Type="http://schemas.openxmlformats.org/officeDocument/2006/relationships/image" Target="../media/image17.png"/><Relationship Id="rId5"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9" name="Shape 19"/>
        <p:cNvGrpSpPr/>
        <p:nvPr/>
      </p:nvGrpSpPr>
      <p:grpSpPr>
        <a:xfrm>
          <a:off x="0" y="0"/>
          <a:ext cx="0" cy="0"/>
          <a:chOff x="0" y="0"/>
          <a:chExt cx="0" cy="0"/>
        </a:xfrm>
      </p:grpSpPr>
      <p:sp>
        <p:nvSpPr>
          <p:cNvPr id="20" name="Google Shape;20;p38"/>
          <p:cNvSpPr txBox="1"/>
          <p:nvPr>
            <p:ph type="ctrTitle"/>
          </p:nvPr>
        </p:nvSpPr>
        <p:spPr>
          <a:xfrm>
            <a:off x="609600" y="1988784"/>
            <a:ext cx="5486400" cy="23236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5200"/>
              <a:buNone/>
              <a:defRPr sz="6400"/>
            </a:lvl1pPr>
            <a:lvl2pPr lvl="1" algn="l">
              <a:lnSpc>
                <a:spcPct val="100000"/>
              </a:lnSpc>
              <a:spcBef>
                <a:spcPts val="0"/>
              </a:spcBef>
              <a:spcAft>
                <a:spcPts val="0"/>
              </a:spcAft>
              <a:buSzPts val="5200"/>
              <a:buNone/>
              <a:defRPr sz="6933"/>
            </a:lvl2pPr>
            <a:lvl3pPr lvl="2" algn="l">
              <a:lnSpc>
                <a:spcPct val="100000"/>
              </a:lnSpc>
              <a:spcBef>
                <a:spcPts val="0"/>
              </a:spcBef>
              <a:spcAft>
                <a:spcPts val="0"/>
              </a:spcAft>
              <a:buSzPts val="5200"/>
              <a:buNone/>
              <a:defRPr sz="6933"/>
            </a:lvl3pPr>
            <a:lvl4pPr lvl="3" algn="l">
              <a:lnSpc>
                <a:spcPct val="100000"/>
              </a:lnSpc>
              <a:spcBef>
                <a:spcPts val="0"/>
              </a:spcBef>
              <a:spcAft>
                <a:spcPts val="0"/>
              </a:spcAft>
              <a:buSzPts val="5200"/>
              <a:buNone/>
              <a:defRPr sz="6933"/>
            </a:lvl4pPr>
            <a:lvl5pPr lvl="4" algn="l">
              <a:lnSpc>
                <a:spcPct val="100000"/>
              </a:lnSpc>
              <a:spcBef>
                <a:spcPts val="0"/>
              </a:spcBef>
              <a:spcAft>
                <a:spcPts val="0"/>
              </a:spcAft>
              <a:buSzPts val="5200"/>
              <a:buNone/>
              <a:defRPr sz="6933"/>
            </a:lvl5pPr>
            <a:lvl6pPr lvl="5" algn="l">
              <a:lnSpc>
                <a:spcPct val="100000"/>
              </a:lnSpc>
              <a:spcBef>
                <a:spcPts val="0"/>
              </a:spcBef>
              <a:spcAft>
                <a:spcPts val="0"/>
              </a:spcAft>
              <a:buSzPts val="5200"/>
              <a:buNone/>
              <a:defRPr sz="6933"/>
            </a:lvl6pPr>
            <a:lvl7pPr lvl="6" algn="l">
              <a:lnSpc>
                <a:spcPct val="100000"/>
              </a:lnSpc>
              <a:spcBef>
                <a:spcPts val="0"/>
              </a:spcBef>
              <a:spcAft>
                <a:spcPts val="0"/>
              </a:spcAft>
              <a:buSzPts val="5200"/>
              <a:buNone/>
              <a:defRPr sz="6933"/>
            </a:lvl7pPr>
            <a:lvl8pPr lvl="7" algn="l">
              <a:lnSpc>
                <a:spcPct val="100000"/>
              </a:lnSpc>
              <a:spcBef>
                <a:spcPts val="0"/>
              </a:spcBef>
              <a:spcAft>
                <a:spcPts val="0"/>
              </a:spcAft>
              <a:buSzPts val="5200"/>
              <a:buNone/>
              <a:defRPr sz="6933"/>
            </a:lvl8pPr>
            <a:lvl9pPr lvl="8" algn="l">
              <a:lnSpc>
                <a:spcPct val="100000"/>
              </a:lnSpc>
              <a:spcBef>
                <a:spcPts val="0"/>
              </a:spcBef>
              <a:spcAft>
                <a:spcPts val="0"/>
              </a:spcAft>
              <a:buSzPts val="5200"/>
              <a:buNone/>
              <a:defRPr sz="6933"/>
            </a:lvl9pPr>
          </a:lstStyle>
          <a:p/>
        </p:txBody>
      </p:sp>
      <p:sp>
        <p:nvSpPr>
          <p:cNvPr id="21" name="Google Shape;21;p38"/>
          <p:cNvSpPr txBox="1"/>
          <p:nvPr>
            <p:ph idx="1" type="subTitle"/>
          </p:nvPr>
        </p:nvSpPr>
        <p:spPr>
          <a:xfrm>
            <a:off x="609600" y="4312417"/>
            <a:ext cx="5486400" cy="556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sz="2400"/>
            </a:lvl1pPr>
            <a:lvl2pPr lvl="1" algn="l">
              <a:lnSpc>
                <a:spcPct val="100000"/>
              </a:lnSpc>
              <a:spcBef>
                <a:spcPts val="0"/>
              </a:spcBef>
              <a:spcAft>
                <a:spcPts val="0"/>
              </a:spcAft>
              <a:buSzPts val="2800"/>
              <a:buNone/>
              <a:defRPr sz="3733"/>
            </a:lvl2pPr>
            <a:lvl3pPr lvl="2" algn="l">
              <a:lnSpc>
                <a:spcPct val="100000"/>
              </a:lnSpc>
              <a:spcBef>
                <a:spcPts val="0"/>
              </a:spcBef>
              <a:spcAft>
                <a:spcPts val="0"/>
              </a:spcAft>
              <a:buSzPts val="2800"/>
              <a:buNone/>
              <a:defRPr sz="3733"/>
            </a:lvl3pPr>
            <a:lvl4pPr lvl="3" algn="l">
              <a:lnSpc>
                <a:spcPct val="100000"/>
              </a:lnSpc>
              <a:spcBef>
                <a:spcPts val="0"/>
              </a:spcBef>
              <a:spcAft>
                <a:spcPts val="0"/>
              </a:spcAft>
              <a:buSzPts val="2800"/>
              <a:buNone/>
              <a:defRPr sz="3733"/>
            </a:lvl4pPr>
            <a:lvl5pPr lvl="4" algn="l">
              <a:lnSpc>
                <a:spcPct val="100000"/>
              </a:lnSpc>
              <a:spcBef>
                <a:spcPts val="0"/>
              </a:spcBef>
              <a:spcAft>
                <a:spcPts val="0"/>
              </a:spcAft>
              <a:buSzPts val="2800"/>
              <a:buNone/>
              <a:defRPr sz="3733"/>
            </a:lvl5pPr>
            <a:lvl6pPr lvl="5" algn="l">
              <a:lnSpc>
                <a:spcPct val="100000"/>
              </a:lnSpc>
              <a:spcBef>
                <a:spcPts val="0"/>
              </a:spcBef>
              <a:spcAft>
                <a:spcPts val="0"/>
              </a:spcAft>
              <a:buSzPts val="2800"/>
              <a:buNone/>
              <a:defRPr sz="3733"/>
            </a:lvl6pPr>
            <a:lvl7pPr lvl="6" algn="l">
              <a:lnSpc>
                <a:spcPct val="100000"/>
              </a:lnSpc>
              <a:spcBef>
                <a:spcPts val="0"/>
              </a:spcBef>
              <a:spcAft>
                <a:spcPts val="0"/>
              </a:spcAft>
              <a:buSzPts val="2800"/>
              <a:buNone/>
              <a:defRPr sz="3733"/>
            </a:lvl7pPr>
            <a:lvl8pPr lvl="7" algn="l">
              <a:lnSpc>
                <a:spcPct val="100000"/>
              </a:lnSpc>
              <a:spcBef>
                <a:spcPts val="0"/>
              </a:spcBef>
              <a:spcAft>
                <a:spcPts val="0"/>
              </a:spcAft>
              <a:buSzPts val="2800"/>
              <a:buNone/>
              <a:defRPr sz="3733"/>
            </a:lvl8pPr>
            <a:lvl9pPr lvl="8" algn="l">
              <a:lnSpc>
                <a:spcPct val="100000"/>
              </a:lnSpc>
              <a:spcBef>
                <a:spcPts val="0"/>
              </a:spcBef>
              <a:spcAft>
                <a:spcPts val="0"/>
              </a:spcAft>
              <a:buSzPts val="2800"/>
              <a:buNone/>
              <a:defRPr sz="3733"/>
            </a:lvl9pPr>
          </a:lstStyle>
          <a:p/>
        </p:txBody>
      </p:sp>
      <p:pic>
        <p:nvPicPr>
          <p:cNvPr id="22" name="Google Shape;22;p38"/>
          <p:cNvPicPr preferRelativeResize="0"/>
          <p:nvPr/>
        </p:nvPicPr>
        <p:blipFill rotWithShape="1">
          <a:blip r:embed="rId2">
            <a:alphaModFix/>
          </a:blip>
          <a:srcRect b="0" l="0" r="0" t="0"/>
          <a:stretch/>
        </p:blipFill>
        <p:spPr>
          <a:xfrm>
            <a:off x="7839019" y="236232"/>
            <a:ext cx="2038178" cy="420443"/>
          </a:xfrm>
          <a:prstGeom prst="rect">
            <a:avLst/>
          </a:prstGeom>
          <a:noFill/>
          <a:ln>
            <a:noFill/>
          </a:ln>
        </p:spPr>
      </p:pic>
      <p:pic>
        <p:nvPicPr>
          <p:cNvPr id="23" name="Google Shape;23;p38"/>
          <p:cNvPicPr preferRelativeResize="0"/>
          <p:nvPr/>
        </p:nvPicPr>
        <p:blipFill rotWithShape="1">
          <a:blip r:embed="rId3">
            <a:alphaModFix/>
          </a:blip>
          <a:srcRect b="0" l="0" r="0" t="0"/>
          <a:stretch/>
        </p:blipFill>
        <p:spPr>
          <a:xfrm>
            <a:off x="10541253" y="-170072"/>
            <a:ext cx="1233052" cy="1233052"/>
          </a:xfrm>
          <a:prstGeom prst="rect">
            <a:avLst/>
          </a:prstGeom>
          <a:noFill/>
          <a:ln>
            <a:noFill/>
          </a:ln>
        </p:spPr>
      </p:pic>
      <p:pic>
        <p:nvPicPr>
          <p:cNvPr id="24" name="Google Shape;24;p38"/>
          <p:cNvPicPr preferRelativeResize="0"/>
          <p:nvPr/>
        </p:nvPicPr>
        <p:blipFill rotWithShape="1">
          <a:blip r:embed="rId4">
            <a:alphaModFix/>
          </a:blip>
          <a:srcRect b="0" l="0" r="0" t="0"/>
          <a:stretch/>
        </p:blipFill>
        <p:spPr>
          <a:xfrm>
            <a:off x="284589" y="6467123"/>
            <a:ext cx="1012373" cy="331926"/>
          </a:xfrm>
          <a:prstGeom prst="rect">
            <a:avLst/>
          </a:prstGeom>
          <a:noFill/>
          <a:ln>
            <a:noFill/>
          </a:ln>
        </p:spPr>
      </p:pic>
      <p:pic>
        <p:nvPicPr>
          <p:cNvPr id="25" name="Google Shape;25;p38"/>
          <p:cNvPicPr preferRelativeResize="0"/>
          <p:nvPr/>
        </p:nvPicPr>
        <p:blipFill rotWithShape="1">
          <a:blip r:embed="rId5">
            <a:alphaModFix/>
          </a:blip>
          <a:srcRect b="0" l="0" r="0" t="0"/>
          <a:stretch/>
        </p:blipFill>
        <p:spPr>
          <a:xfrm>
            <a:off x="1519891" y="6446232"/>
            <a:ext cx="385109" cy="34099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showMasterSp="0">
  <p:cSld name="Section title and description">
    <p:spTree>
      <p:nvGrpSpPr>
        <p:cNvPr id="86" name="Shape 86"/>
        <p:cNvGrpSpPr/>
        <p:nvPr/>
      </p:nvGrpSpPr>
      <p:grpSpPr>
        <a:xfrm>
          <a:off x="0" y="0"/>
          <a:ext cx="0" cy="0"/>
          <a:chOff x="0" y="0"/>
          <a:chExt cx="0" cy="0"/>
        </a:xfrm>
      </p:grpSpPr>
      <p:sp>
        <p:nvSpPr>
          <p:cNvPr id="87" name="Google Shape;87;p47"/>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88" name="Google Shape;88;p47"/>
          <p:cNvSpPr txBox="1"/>
          <p:nvPr>
            <p:ph type="title"/>
          </p:nvPr>
        </p:nvSpPr>
        <p:spPr>
          <a:xfrm>
            <a:off x="354000" y="1644233"/>
            <a:ext cx="5393600" cy="197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5600"/>
            </a:lvl1pPr>
            <a:lvl2pPr lvl="1" algn="ctr">
              <a:lnSpc>
                <a:spcPct val="100000"/>
              </a:lnSpc>
              <a:spcBef>
                <a:spcPts val="0"/>
              </a:spcBef>
              <a:spcAft>
                <a:spcPts val="0"/>
              </a:spcAft>
              <a:buSzPts val="4200"/>
              <a:buNone/>
              <a:defRPr sz="5600"/>
            </a:lvl2pPr>
            <a:lvl3pPr lvl="2" algn="ctr">
              <a:lnSpc>
                <a:spcPct val="100000"/>
              </a:lnSpc>
              <a:spcBef>
                <a:spcPts val="0"/>
              </a:spcBef>
              <a:spcAft>
                <a:spcPts val="0"/>
              </a:spcAft>
              <a:buSzPts val="4200"/>
              <a:buNone/>
              <a:defRPr sz="5600"/>
            </a:lvl3pPr>
            <a:lvl4pPr lvl="3" algn="ctr">
              <a:lnSpc>
                <a:spcPct val="100000"/>
              </a:lnSpc>
              <a:spcBef>
                <a:spcPts val="0"/>
              </a:spcBef>
              <a:spcAft>
                <a:spcPts val="0"/>
              </a:spcAft>
              <a:buSzPts val="4200"/>
              <a:buNone/>
              <a:defRPr sz="5600"/>
            </a:lvl4pPr>
            <a:lvl5pPr lvl="4" algn="ctr">
              <a:lnSpc>
                <a:spcPct val="100000"/>
              </a:lnSpc>
              <a:spcBef>
                <a:spcPts val="0"/>
              </a:spcBef>
              <a:spcAft>
                <a:spcPts val="0"/>
              </a:spcAft>
              <a:buSzPts val="4200"/>
              <a:buNone/>
              <a:defRPr sz="5600"/>
            </a:lvl5pPr>
            <a:lvl6pPr lvl="5" algn="ctr">
              <a:lnSpc>
                <a:spcPct val="100000"/>
              </a:lnSpc>
              <a:spcBef>
                <a:spcPts val="0"/>
              </a:spcBef>
              <a:spcAft>
                <a:spcPts val="0"/>
              </a:spcAft>
              <a:buSzPts val="4200"/>
              <a:buNone/>
              <a:defRPr sz="5600"/>
            </a:lvl6pPr>
            <a:lvl7pPr lvl="6" algn="ctr">
              <a:lnSpc>
                <a:spcPct val="100000"/>
              </a:lnSpc>
              <a:spcBef>
                <a:spcPts val="0"/>
              </a:spcBef>
              <a:spcAft>
                <a:spcPts val="0"/>
              </a:spcAft>
              <a:buSzPts val="4200"/>
              <a:buNone/>
              <a:defRPr sz="5600"/>
            </a:lvl7pPr>
            <a:lvl8pPr lvl="7" algn="ctr">
              <a:lnSpc>
                <a:spcPct val="100000"/>
              </a:lnSpc>
              <a:spcBef>
                <a:spcPts val="0"/>
              </a:spcBef>
              <a:spcAft>
                <a:spcPts val="0"/>
              </a:spcAft>
              <a:buSzPts val="4200"/>
              <a:buNone/>
              <a:defRPr sz="5600"/>
            </a:lvl8pPr>
            <a:lvl9pPr lvl="8" algn="ctr">
              <a:lnSpc>
                <a:spcPct val="100000"/>
              </a:lnSpc>
              <a:spcBef>
                <a:spcPts val="0"/>
              </a:spcBef>
              <a:spcAft>
                <a:spcPts val="0"/>
              </a:spcAft>
              <a:buSzPts val="4200"/>
              <a:buNone/>
              <a:defRPr sz="5600"/>
            </a:lvl9pPr>
          </a:lstStyle>
          <a:p/>
        </p:txBody>
      </p:sp>
      <p:sp>
        <p:nvSpPr>
          <p:cNvPr id="89" name="Google Shape;89;p47"/>
          <p:cNvSpPr txBox="1"/>
          <p:nvPr>
            <p:ph idx="1" type="subTitle"/>
          </p:nvPr>
        </p:nvSpPr>
        <p:spPr>
          <a:xfrm>
            <a:off x="354000" y="3737433"/>
            <a:ext cx="5393600" cy="164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p:txBody>
      </p:sp>
      <p:sp>
        <p:nvSpPr>
          <p:cNvPr id="90" name="Google Shape;90;p47"/>
          <p:cNvSpPr txBox="1"/>
          <p:nvPr>
            <p:ph idx="2" type="body"/>
          </p:nvPr>
        </p:nvSpPr>
        <p:spPr>
          <a:xfrm>
            <a:off x="6586000" y="965433"/>
            <a:ext cx="5116000" cy="4926800"/>
          </a:xfrm>
          <a:prstGeom prst="rect">
            <a:avLst/>
          </a:prstGeom>
          <a:noFill/>
          <a:ln>
            <a:noFill/>
          </a:ln>
        </p:spPr>
        <p:txBody>
          <a:bodyPr anchorCtr="0" anchor="ctr" bIns="91425" lIns="91425" spcFirstLastPara="1" rIns="91425" wrap="square" tIns="91425">
            <a:normAutofit/>
          </a:bodyPr>
          <a:lstStyle>
            <a:lvl1pPr indent="-317500" lvl="0" marL="457200" algn="l">
              <a:lnSpc>
                <a:spcPct val="100000"/>
              </a:lnSpc>
              <a:spcBef>
                <a:spcPts val="0"/>
              </a:spcBef>
              <a:spcAft>
                <a:spcPts val="0"/>
              </a:spcAft>
              <a:buSzPts val="1400"/>
              <a:buChar char="●"/>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91" name="Google Shape;91;p47"/>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92" name="Google Shape;92;p47"/>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93" name="Google Shape;93;p47"/>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94" name="Google Shape;94;p47"/>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95" name="Google Shape;95;p47"/>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showMasterSp="0">
  <p:cSld name="Caption">
    <p:spTree>
      <p:nvGrpSpPr>
        <p:cNvPr id="96" name="Shape 96"/>
        <p:cNvGrpSpPr/>
        <p:nvPr/>
      </p:nvGrpSpPr>
      <p:grpSpPr>
        <a:xfrm>
          <a:off x="0" y="0"/>
          <a:ext cx="0" cy="0"/>
          <a:chOff x="0" y="0"/>
          <a:chExt cx="0" cy="0"/>
        </a:xfrm>
      </p:grpSpPr>
      <p:sp>
        <p:nvSpPr>
          <p:cNvPr id="97" name="Google Shape;97;p48"/>
          <p:cNvSpPr txBox="1"/>
          <p:nvPr>
            <p:ph idx="1" type="body"/>
          </p:nvPr>
        </p:nvSpPr>
        <p:spPr>
          <a:xfrm>
            <a:off x="428709" y="5247476"/>
            <a:ext cx="7998400" cy="8068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400"/>
              <a:buNone/>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98" name="Google Shape;98;p48"/>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99" name="Google Shape;99;p48"/>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100" name="Google Shape;100;p48"/>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101" name="Google Shape;101;p48"/>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102" name="Google Shape;102;p48"/>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showMasterSp="0">
  <p:cSld name="Big number">
    <p:spTree>
      <p:nvGrpSpPr>
        <p:cNvPr id="103" name="Shape 103"/>
        <p:cNvGrpSpPr/>
        <p:nvPr/>
      </p:nvGrpSpPr>
      <p:grpSpPr>
        <a:xfrm>
          <a:off x="0" y="0"/>
          <a:ext cx="0" cy="0"/>
          <a:chOff x="0" y="0"/>
          <a:chExt cx="0" cy="0"/>
        </a:xfrm>
      </p:grpSpPr>
      <p:sp>
        <p:nvSpPr>
          <p:cNvPr id="104" name="Google Shape;104;p49"/>
          <p:cNvSpPr txBox="1"/>
          <p:nvPr>
            <p:ph type="title"/>
          </p:nvPr>
        </p:nvSpPr>
        <p:spPr>
          <a:xfrm>
            <a:off x="415600" y="1474833"/>
            <a:ext cx="11360800" cy="26180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6000"/>
            </a:lvl1pPr>
            <a:lvl2pPr lvl="1" algn="ctr">
              <a:lnSpc>
                <a:spcPct val="100000"/>
              </a:lnSpc>
              <a:spcBef>
                <a:spcPts val="0"/>
              </a:spcBef>
              <a:spcAft>
                <a:spcPts val="0"/>
              </a:spcAft>
              <a:buSzPts val="12000"/>
              <a:buNone/>
              <a:defRPr sz="16000"/>
            </a:lvl2pPr>
            <a:lvl3pPr lvl="2" algn="ctr">
              <a:lnSpc>
                <a:spcPct val="100000"/>
              </a:lnSpc>
              <a:spcBef>
                <a:spcPts val="0"/>
              </a:spcBef>
              <a:spcAft>
                <a:spcPts val="0"/>
              </a:spcAft>
              <a:buSzPts val="12000"/>
              <a:buNone/>
              <a:defRPr sz="16000"/>
            </a:lvl3pPr>
            <a:lvl4pPr lvl="3" algn="ctr">
              <a:lnSpc>
                <a:spcPct val="100000"/>
              </a:lnSpc>
              <a:spcBef>
                <a:spcPts val="0"/>
              </a:spcBef>
              <a:spcAft>
                <a:spcPts val="0"/>
              </a:spcAft>
              <a:buSzPts val="12000"/>
              <a:buNone/>
              <a:defRPr sz="16000"/>
            </a:lvl4pPr>
            <a:lvl5pPr lvl="4" algn="ctr">
              <a:lnSpc>
                <a:spcPct val="100000"/>
              </a:lnSpc>
              <a:spcBef>
                <a:spcPts val="0"/>
              </a:spcBef>
              <a:spcAft>
                <a:spcPts val="0"/>
              </a:spcAft>
              <a:buSzPts val="12000"/>
              <a:buNone/>
              <a:defRPr sz="16000"/>
            </a:lvl5pPr>
            <a:lvl6pPr lvl="5" algn="ctr">
              <a:lnSpc>
                <a:spcPct val="100000"/>
              </a:lnSpc>
              <a:spcBef>
                <a:spcPts val="0"/>
              </a:spcBef>
              <a:spcAft>
                <a:spcPts val="0"/>
              </a:spcAft>
              <a:buSzPts val="12000"/>
              <a:buNone/>
              <a:defRPr sz="16000"/>
            </a:lvl6pPr>
            <a:lvl7pPr lvl="6" algn="ctr">
              <a:lnSpc>
                <a:spcPct val="100000"/>
              </a:lnSpc>
              <a:spcBef>
                <a:spcPts val="0"/>
              </a:spcBef>
              <a:spcAft>
                <a:spcPts val="0"/>
              </a:spcAft>
              <a:buSzPts val="12000"/>
              <a:buNone/>
              <a:defRPr sz="16000"/>
            </a:lvl7pPr>
            <a:lvl8pPr lvl="7" algn="ctr">
              <a:lnSpc>
                <a:spcPct val="100000"/>
              </a:lnSpc>
              <a:spcBef>
                <a:spcPts val="0"/>
              </a:spcBef>
              <a:spcAft>
                <a:spcPts val="0"/>
              </a:spcAft>
              <a:buSzPts val="12000"/>
              <a:buNone/>
              <a:defRPr sz="16000"/>
            </a:lvl8pPr>
            <a:lvl9pPr lvl="8" algn="ctr">
              <a:lnSpc>
                <a:spcPct val="100000"/>
              </a:lnSpc>
              <a:spcBef>
                <a:spcPts val="0"/>
              </a:spcBef>
              <a:spcAft>
                <a:spcPts val="0"/>
              </a:spcAft>
              <a:buSzPts val="12000"/>
              <a:buNone/>
              <a:defRPr sz="16000"/>
            </a:lvl9pPr>
          </a:lstStyle>
          <a:p/>
        </p:txBody>
      </p:sp>
      <p:sp>
        <p:nvSpPr>
          <p:cNvPr id="105" name="Google Shape;105;p49"/>
          <p:cNvSpPr txBox="1"/>
          <p:nvPr>
            <p:ph idx="1" type="body"/>
          </p:nvPr>
        </p:nvSpPr>
        <p:spPr>
          <a:xfrm>
            <a:off x="415600" y="4202967"/>
            <a:ext cx="11360800" cy="1734400"/>
          </a:xfrm>
          <a:prstGeom prst="rect">
            <a:avLst/>
          </a:prstGeom>
          <a:noFill/>
          <a:ln>
            <a:noFill/>
          </a:ln>
        </p:spPr>
        <p:txBody>
          <a:bodyPr anchorCtr="0" anchor="t" bIns="91425" lIns="91425" spcFirstLastPara="1" rIns="91425" wrap="square" tIns="91425">
            <a:normAutofit/>
          </a:bodyPr>
          <a:lstStyle>
            <a:lvl1pPr indent="-317500" lvl="0" marL="457200" algn="ctr">
              <a:lnSpc>
                <a:spcPct val="100000"/>
              </a:lnSpc>
              <a:spcBef>
                <a:spcPts val="0"/>
              </a:spcBef>
              <a:spcAft>
                <a:spcPts val="0"/>
              </a:spcAft>
              <a:buSzPts val="1400"/>
              <a:buChar char="●"/>
              <a:defRPr/>
            </a:lvl1pPr>
            <a:lvl2pPr indent="-317500" lvl="1" marL="914400" algn="ctr">
              <a:lnSpc>
                <a:spcPct val="100000"/>
              </a:lnSpc>
              <a:spcBef>
                <a:spcPts val="0"/>
              </a:spcBef>
              <a:spcAft>
                <a:spcPts val="0"/>
              </a:spcAft>
              <a:buSzPts val="1400"/>
              <a:buChar char="○"/>
              <a:defRPr/>
            </a:lvl2pPr>
            <a:lvl3pPr indent="-317500" lvl="2" marL="1371600" algn="ctr">
              <a:lnSpc>
                <a:spcPct val="100000"/>
              </a:lnSpc>
              <a:spcBef>
                <a:spcPts val="0"/>
              </a:spcBef>
              <a:spcAft>
                <a:spcPts val="0"/>
              </a:spcAft>
              <a:buSzPts val="1400"/>
              <a:buChar char="■"/>
              <a:defRPr/>
            </a:lvl3pPr>
            <a:lvl4pPr indent="-317500" lvl="3" marL="1828800" algn="ctr">
              <a:lnSpc>
                <a:spcPct val="100000"/>
              </a:lnSpc>
              <a:spcBef>
                <a:spcPts val="0"/>
              </a:spcBef>
              <a:spcAft>
                <a:spcPts val="0"/>
              </a:spcAft>
              <a:buSzPts val="1400"/>
              <a:buChar char="●"/>
              <a:defRPr/>
            </a:lvl4pPr>
            <a:lvl5pPr indent="-317500" lvl="4" marL="2286000" algn="ctr">
              <a:lnSpc>
                <a:spcPct val="100000"/>
              </a:lnSpc>
              <a:spcBef>
                <a:spcPts val="0"/>
              </a:spcBef>
              <a:spcAft>
                <a:spcPts val="0"/>
              </a:spcAft>
              <a:buSzPts val="1400"/>
              <a:buChar char="○"/>
              <a:defRPr/>
            </a:lvl5pPr>
            <a:lvl6pPr indent="-317500" lvl="5" marL="2743200" algn="ctr">
              <a:lnSpc>
                <a:spcPct val="100000"/>
              </a:lnSpc>
              <a:spcBef>
                <a:spcPts val="0"/>
              </a:spcBef>
              <a:spcAft>
                <a:spcPts val="0"/>
              </a:spcAft>
              <a:buSzPts val="1400"/>
              <a:buChar char="■"/>
              <a:defRPr/>
            </a:lvl6pPr>
            <a:lvl7pPr indent="-317500" lvl="6" marL="3200400" algn="ctr">
              <a:lnSpc>
                <a:spcPct val="100000"/>
              </a:lnSpc>
              <a:spcBef>
                <a:spcPts val="0"/>
              </a:spcBef>
              <a:spcAft>
                <a:spcPts val="0"/>
              </a:spcAft>
              <a:buSzPts val="1400"/>
              <a:buChar char="●"/>
              <a:defRPr/>
            </a:lvl7pPr>
            <a:lvl8pPr indent="-317500" lvl="7" marL="3657600" algn="ctr">
              <a:lnSpc>
                <a:spcPct val="100000"/>
              </a:lnSpc>
              <a:spcBef>
                <a:spcPts val="0"/>
              </a:spcBef>
              <a:spcAft>
                <a:spcPts val="0"/>
              </a:spcAft>
              <a:buSzPts val="1400"/>
              <a:buChar char="○"/>
              <a:defRPr/>
            </a:lvl8pPr>
            <a:lvl9pPr indent="-317500" lvl="8" marL="4114800" algn="ctr">
              <a:lnSpc>
                <a:spcPct val="100000"/>
              </a:lnSpc>
              <a:spcBef>
                <a:spcPts val="0"/>
              </a:spcBef>
              <a:spcAft>
                <a:spcPts val="0"/>
              </a:spcAft>
              <a:buSzPts val="1400"/>
              <a:buChar char="■"/>
              <a:defRPr/>
            </a:lvl9pPr>
          </a:lstStyle>
          <a:p/>
        </p:txBody>
      </p:sp>
      <p:pic>
        <p:nvPicPr>
          <p:cNvPr id="106" name="Google Shape;106;p49"/>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107" name="Google Shape;107;p49"/>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108" name="Google Shape;108;p49"/>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109" name="Google Shape;109;p49"/>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110" name="Google Shape;110;p49"/>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type="twoObj">
  <p:cSld name="TWO_OBJECTS">
    <p:spTree>
      <p:nvGrpSpPr>
        <p:cNvPr id="111" name="Shape 111"/>
        <p:cNvGrpSpPr/>
        <p:nvPr/>
      </p:nvGrpSpPr>
      <p:grpSpPr>
        <a:xfrm>
          <a:off x="0" y="0"/>
          <a:ext cx="0" cy="0"/>
          <a:chOff x="0" y="0"/>
          <a:chExt cx="0" cy="0"/>
        </a:xfrm>
      </p:grpSpPr>
      <p:sp>
        <p:nvSpPr>
          <p:cNvPr id="112" name="Google Shape;112;p50"/>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3" name="Google Shape;113;p50"/>
          <p:cNvSpPr txBox="1"/>
          <p:nvPr>
            <p:ph idx="1" type="body"/>
          </p:nvPr>
        </p:nvSpPr>
        <p:spPr>
          <a:xfrm>
            <a:off x="838200" y="1825625"/>
            <a:ext cx="5181600" cy="4351339"/>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sp>
        <p:nvSpPr>
          <p:cNvPr id="114" name="Google Shape;114;p50"/>
          <p:cNvSpPr txBox="1"/>
          <p:nvPr>
            <p:ph idx="2" type="body"/>
          </p:nvPr>
        </p:nvSpPr>
        <p:spPr>
          <a:xfrm>
            <a:off x="6172200" y="1825625"/>
            <a:ext cx="5181600" cy="4351339"/>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115" name="Google Shape;115;p50"/>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116" name="Google Shape;116;p50"/>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117" name="Google Shape;117;p50"/>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118" name="Google Shape;118;p50"/>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119" name="Google Shape;119;p50"/>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showMasterSp="0">
  <p:cSld name="1_Blank">
    <p:spTree>
      <p:nvGrpSpPr>
        <p:cNvPr id="120" name="Shape 120"/>
        <p:cNvGrpSpPr/>
        <p:nvPr/>
      </p:nvGrpSpPr>
      <p:grpSpPr>
        <a:xfrm>
          <a:off x="0" y="0"/>
          <a:ext cx="0" cy="0"/>
          <a:chOff x="0" y="0"/>
          <a:chExt cx="0" cy="0"/>
        </a:xfrm>
      </p:grpSpPr>
      <p:pic>
        <p:nvPicPr>
          <p:cNvPr id="121" name="Google Shape;121;p51"/>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122" name="Google Shape;122;p51"/>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123" name="Google Shape;123;p51"/>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124" name="Google Shape;124;p51"/>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125" name="Google Shape;125;p51"/>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showMasterSp="0">
  <p:cSld name="Diapositive de titre">
    <p:spTree>
      <p:nvGrpSpPr>
        <p:cNvPr id="126" name="Shape 126"/>
        <p:cNvGrpSpPr/>
        <p:nvPr/>
      </p:nvGrpSpPr>
      <p:grpSpPr>
        <a:xfrm>
          <a:off x="0" y="0"/>
          <a:ext cx="0" cy="0"/>
          <a:chOff x="0" y="0"/>
          <a:chExt cx="0" cy="0"/>
        </a:xfrm>
      </p:grpSpPr>
      <p:pic>
        <p:nvPicPr>
          <p:cNvPr id="127" name="Google Shape;127;p52"/>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128" name="Google Shape;128;p52"/>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129" name="Google Shape;129;p52"/>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130" name="Google Shape;130;p52"/>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131" name="Google Shape;131;p52"/>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apositive de titre" showMasterSp="0">
  <p:cSld name="1_Diapositive de titre">
    <p:spTree>
      <p:nvGrpSpPr>
        <p:cNvPr id="132" name="Shape 132"/>
        <p:cNvGrpSpPr/>
        <p:nvPr/>
      </p:nvGrpSpPr>
      <p:grpSpPr>
        <a:xfrm>
          <a:off x="0" y="0"/>
          <a:ext cx="0" cy="0"/>
          <a:chOff x="0" y="0"/>
          <a:chExt cx="0" cy="0"/>
        </a:xfrm>
      </p:grpSpPr>
      <p:pic>
        <p:nvPicPr>
          <p:cNvPr id="133" name="Google Shape;133;p53"/>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134" name="Google Shape;134;p53"/>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135" name="Google Shape;135;p53"/>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136" name="Google Shape;136;p53"/>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137" name="Google Shape;137;p53"/>
          <p:cNvCxnSpPr/>
          <p:nvPr/>
        </p:nvCxnSpPr>
        <p:spPr>
          <a:xfrm>
            <a:off x="0" y="6309433"/>
            <a:ext cx="12192000" cy="0"/>
          </a:xfrm>
          <a:prstGeom prst="straightConnector1">
            <a:avLst/>
          </a:prstGeom>
          <a:noFill/>
          <a:ln cap="flat" cmpd="sng" w="9525">
            <a:solidFill>
              <a:srgbClr val="77BABD"/>
            </a:solidFill>
            <a:prstDash val="solid"/>
            <a:round/>
            <a:headEnd len="sm" w="sm" type="none"/>
            <a:tailEnd len="sm" w="sm" type="none"/>
          </a:ln>
        </p:spPr>
      </p:cxnSp>
      <p:cxnSp>
        <p:nvCxnSpPr>
          <p:cNvPr id="138" name="Google Shape;138;p53"/>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 showMasterSp="0">
  <p:cSld name="2_Blank">
    <p:spTree>
      <p:nvGrpSpPr>
        <p:cNvPr id="139" name="Shape 139"/>
        <p:cNvGrpSpPr/>
        <p:nvPr/>
      </p:nvGrpSpPr>
      <p:grpSpPr>
        <a:xfrm>
          <a:off x="0" y="0"/>
          <a:ext cx="0" cy="0"/>
          <a:chOff x="0" y="0"/>
          <a:chExt cx="0" cy="0"/>
        </a:xfrm>
      </p:grpSpPr>
      <p:pic>
        <p:nvPicPr>
          <p:cNvPr id="140" name="Google Shape;140;p54"/>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141" name="Google Shape;141;p54"/>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142" name="Google Shape;142;p54"/>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143" name="Google Shape;143;p54"/>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144" name="Google Shape;144;p54"/>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showMasterSp="0" type="obj">
  <p:cSld name="OBJECT">
    <p:spTree>
      <p:nvGrpSpPr>
        <p:cNvPr id="26" name="Shape 26"/>
        <p:cNvGrpSpPr/>
        <p:nvPr/>
      </p:nvGrpSpPr>
      <p:grpSpPr>
        <a:xfrm>
          <a:off x="0" y="0"/>
          <a:ext cx="0" cy="0"/>
          <a:chOff x="0" y="0"/>
          <a:chExt cx="0" cy="0"/>
        </a:xfrm>
      </p:grpSpPr>
      <p:sp>
        <p:nvSpPr>
          <p:cNvPr id="27" name="Google Shape;27;p39"/>
          <p:cNvSpPr txBox="1"/>
          <p:nvPr>
            <p:ph type="title"/>
          </p:nvPr>
        </p:nvSpPr>
        <p:spPr>
          <a:xfrm>
            <a:off x="336551" y="101600"/>
            <a:ext cx="10524067" cy="65405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8" name="Google Shape;28;p39"/>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29" name="Google Shape;29;p39"/>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30" name="Google Shape;30;p39"/>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31" name="Google Shape;31;p39"/>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32" name="Google Shape;32;p39"/>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33" name="Google Shape;33;p39"/>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34" name="Shape 34"/>
        <p:cNvGrpSpPr/>
        <p:nvPr/>
      </p:nvGrpSpPr>
      <p:grpSpPr>
        <a:xfrm>
          <a:off x="0" y="0"/>
          <a:ext cx="0" cy="0"/>
          <a:chOff x="0" y="0"/>
          <a:chExt cx="0" cy="0"/>
        </a:xfrm>
      </p:grpSpPr>
      <p:pic>
        <p:nvPicPr>
          <p:cNvPr id="35" name="Google Shape;35;p40"/>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36" name="Google Shape;36;p40"/>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37" name="Google Shape;37;p40"/>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38" name="Google Shape;38;p40"/>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39" name="Google Shape;39;p40"/>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40" name="Shape 40"/>
        <p:cNvGrpSpPr/>
        <p:nvPr/>
      </p:nvGrpSpPr>
      <p:grpSpPr>
        <a:xfrm>
          <a:off x="0" y="0"/>
          <a:ext cx="0" cy="0"/>
          <a:chOff x="0" y="0"/>
          <a:chExt cx="0" cy="0"/>
        </a:xfrm>
      </p:grpSpPr>
      <p:sp>
        <p:nvSpPr>
          <p:cNvPr id="41" name="Google Shape;41;p41"/>
          <p:cNvSpPr txBox="1"/>
          <p:nvPr>
            <p:ph type="title"/>
          </p:nvPr>
        </p:nvSpPr>
        <p:spPr>
          <a:xfrm>
            <a:off x="415600" y="2867800"/>
            <a:ext cx="11360800" cy="11224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4800"/>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p:txBody>
      </p:sp>
      <p:pic>
        <p:nvPicPr>
          <p:cNvPr id="42" name="Google Shape;42;p41"/>
          <p:cNvPicPr preferRelativeResize="0"/>
          <p:nvPr/>
        </p:nvPicPr>
        <p:blipFill rotWithShape="1">
          <a:blip r:embed="rId2">
            <a:alphaModFix/>
          </a:blip>
          <a:srcRect b="0" l="0" r="0" t="0"/>
          <a:stretch/>
        </p:blipFill>
        <p:spPr>
          <a:xfrm>
            <a:off x="9569489" y="121155"/>
            <a:ext cx="1380797" cy="284836"/>
          </a:xfrm>
          <a:prstGeom prst="rect">
            <a:avLst/>
          </a:prstGeom>
          <a:noFill/>
          <a:ln>
            <a:noFill/>
          </a:ln>
        </p:spPr>
      </p:pic>
      <p:pic>
        <p:nvPicPr>
          <p:cNvPr id="43" name="Google Shape;43;p41"/>
          <p:cNvPicPr preferRelativeResize="0"/>
          <p:nvPr/>
        </p:nvPicPr>
        <p:blipFill rotWithShape="1">
          <a:blip r:embed="rId3">
            <a:alphaModFix/>
          </a:blip>
          <a:srcRect b="0" l="0" r="0" t="0"/>
          <a:stretch/>
        </p:blipFill>
        <p:spPr>
          <a:xfrm>
            <a:off x="11172782" y="-154103"/>
            <a:ext cx="835353" cy="835353"/>
          </a:xfrm>
          <a:prstGeom prst="rect">
            <a:avLst/>
          </a:prstGeom>
          <a:noFill/>
          <a:ln>
            <a:noFill/>
          </a:ln>
        </p:spPr>
      </p:pic>
      <p:pic>
        <p:nvPicPr>
          <p:cNvPr id="44" name="Google Shape;44;p41"/>
          <p:cNvPicPr preferRelativeResize="0"/>
          <p:nvPr/>
        </p:nvPicPr>
        <p:blipFill rotWithShape="1">
          <a:blip r:embed="rId4">
            <a:alphaModFix/>
          </a:blip>
          <a:srcRect b="0" l="0" r="0" t="0"/>
          <a:stretch/>
        </p:blipFill>
        <p:spPr>
          <a:xfrm>
            <a:off x="284589" y="6467123"/>
            <a:ext cx="1012373" cy="331926"/>
          </a:xfrm>
          <a:prstGeom prst="rect">
            <a:avLst/>
          </a:prstGeom>
          <a:noFill/>
          <a:ln>
            <a:noFill/>
          </a:ln>
        </p:spPr>
      </p:pic>
      <p:pic>
        <p:nvPicPr>
          <p:cNvPr id="45" name="Google Shape;45;p41"/>
          <p:cNvPicPr preferRelativeResize="0"/>
          <p:nvPr/>
        </p:nvPicPr>
        <p:blipFill rotWithShape="1">
          <a:blip r:embed="rId5">
            <a:alphaModFix/>
          </a:blip>
          <a:srcRect b="0" l="0" r="0" t="0"/>
          <a:stretch/>
        </p:blipFill>
        <p:spPr>
          <a:xfrm>
            <a:off x="1519891" y="6446232"/>
            <a:ext cx="385109" cy="340996"/>
          </a:xfrm>
          <a:prstGeom prst="rect">
            <a:avLst/>
          </a:prstGeom>
          <a:noFill/>
          <a:ln>
            <a:noFill/>
          </a:ln>
        </p:spPr>
      </p:pic>
      <p:cxnSp>
        <p:nvCxnSpPr>
          <p:cNvPr id="46" name="Google Shape;46;p41"/>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showMasterSp="0" type="tx">
  <p:cSld name="TITLE_AND_BODY">
    <p:spTree>
      <p:nvGrpSpPr>
        <p:cNvPr id="47" name="Shape 47"/>
        <p:cNvGrpSpPr/>
        <p:nvPr/>
      </p:nvGrpSpPr>
      <p:grpSpPr>
        <a:xfrm>
          <a:off x="0" y="0"/>
          <a:ext cx="0" cy="0"/>
          <a:chOff x="0" y="0"/>
          <a:chExt cx="0" cy="0"/>
        </a:xfrm>
      </p:grpSpPr>
      <p:sp>
        <p:nvSpPr>
          <p:cNvPr id="48" name="Google Shape;48;p42"/>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2800"/>
              <a:buNone/>
              <a:defRPr b="1"/>
            </a:lvl1pPr>
            <a:lvl2pPr lvl="1" algn="l">
              <a:lnSpc>
                <a:spcPct val="100000"/>
              </a:lnSpc>
              <a:spcBef>
                <a:spcPts val="0"/>
              </a:spcBef>
              <a:spcAft>
                <a:spcPts val="0"/>
              </a:spcAft>
              <a:buSzPts val="2800"/>
              <a:buNone/>
              <a:defRPr b="1"/>
            </a:lvl2pPr>
            <a:lvl3pPr lvl="2" algn="l">
              <a:lnSpc>
                <a:spcPct val="100000"/>
              </a:lnSpc>
              <a:spcBef>
                <a:spcPts val="0"/>
              </a:spcBef>
              <a:spcAft>
                <a:spcPts val="0"/>
              </a:spcAft>
              <a:buSzPts val="2800"/>
              <a:buNone/>
              <a:defRPr b="1"/>
            </a:lvl3pPr>
            <a:lvl4pPr lvl="3" algn="l">
              <a:lnSpc>
                <a:spcPct val="100000"/>
              </a:lnSpc>
              <a:spcBef>
                <a:spcPts val="0"/>
              </a:spcBef>
              <a:spcAft>
                <a:spcPts val="0"/>
              </a:spcAft>
              <a:buSzPts val="2800"/>
              <a:buNone/>
              <a:defRPr b="1"/>
            </a:lvl4pPr>
            <a:lvl5pPr lvl="4" algn="l">
              <a:lnSpc>
                <a:spcPct val="100000"/>
              </a:lnSpc>
              <a:spcBef>
                <a:spcPts val="0"/>
              </a:spcBef>
              <a:spcAft>
                <a:spcPts val="0"/>
              </a:spcAft>
              <a:buSzPts val="2800"/>
              <a:buNone/>
              <a:defRPr b="1"/>
            </a:lvl5pPr>
            <a:lvl6pPr lvl="5" algn="l">
              <a:lnSpc>
                <a:spcPct val="100000"/>
              </a:lnSpc>
              <a:spcBef>
                <a:spcPts val="0"/>
              </a:spcBef>
              <a:spcAft>
                <a:spcPts val="0"/>
              </a:spcAft>
              <a:buSzPts val="2800"/>
              <a:buNone/>
              <a:defRPr b="1"/>
            </a:lvl6pPr>
            <a:lvl7pPr lvl="6" algn="l">
              <a:lnSpc>
                <a:spcPct val="100000"/>
              </a:lnSpc>
              <a:spcBef>
                <a:spcPts val="0"/>
              </a:spcBef>
              <a:spcAft>
                <a:spcPts val="0"/>
              </a:spcAft>
              <a:buSzPts val="2800"/>
              <a:buNone/>
              <a:defRPr b="1"/>
            </a:lvl7pPr>
            <a:lvl8pPr lvl="7" algn="l">
              <a:lnSpc>
                <a:spcPct val="100000"/>
              </a:lnSpc>
              <a:spcBef>
                <a:spcPts val="0"/>
              </a:spcBef>
              <a:spcAft>
                <a:spcPts val="0"/>
              </a:spcAft>
              <a:buSzPts val="2800"/>
              <a:buNone/>
              <a:defRPr b="1"/>
            </a:lvl8pPr>
            <a:lvl9pPr lvl="8" algn="l">
              <a:lnSpc>
                <a:spcPct val="100000"/>
              </a:lnSpc>
              <a:spcBef>
                <a:spcPts val="0"/>
              </a:spcBef>
              <a:spcAft>
                <a:spcPts val="0"/>
              </a:spcAft>
              <a:buSzPts val="2800"/>
              <a:buNone/>
              <a:defRPr b="1"/>
            </a:lvl9pPr>
          </a:lstStyle>
          <a:p/>
        </p:txBody>
      </p:sp>
      <p:sp>
        <p:nvSpPr>
          <p:cNvPr id="49" name="Google Shape;49;p42"/>
          <p:cNvSpPr txBox="1"/>
          <p:nvPr>
            <p:ph idx="1" type="body"/>
          </p:nvPr>
        </p:nvSpPr>
        <p:spPr>
          <a:xfrm>
            <a:off x="609600" y="1663933"/>
            <a:ext cx="10972800" cy="40388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50" name="Google Shape;50;p42"/>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51" name="Google Shape;51;p42"/>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52" name="Google Shape;52;p42"/>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53" name="Google Shape;53;p42"/>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54" name="Google Shape;54;p42"/>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showMasterSp="0" type="twoColTx">
  <p:cSld name="TITLE_AND_TWO_COLUMNS">
    <p:spTree>
      <p:nvGrpSpPr>
        <p:cNvPr id="55" name="Shape 55"/>
        <p:cNvGrpSpPr/>
        <p:nvPr/>
      </p:nvGrpSpPr>
      <p:grpSpPr>
        <a:xfrm>
          <a:off x="0" y="0"/>
          <a:ext cx="0" cy="0"/>
          <a:chOff x="0" y="0"/>
          <a:chExt cx="0" cy="0"/>
        </a:xfrm>
      </p:grpSpPr>
      <p:sp>
        <p:nvSpPr>
          <p:cNvPr id="56" name="Google Shape;56;p43"/>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7" name="Google Shape;57;p43"/>
          <p:cNvSpPr txBox="1"/>
          <p:nvPr>
            <p:ph idx="1" type="body"/>
          </p:nvPr>
        </p:nvSpPr>
        <p:spPr>
          <a:xfrm>
            <a:off x="415600" y="1536633"/>
            <a:ext cx="5333200" cy="45552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sz="1867"/>
            </a:lvl1pPr>
            <a:lvl2pPr indent="-304800" lvl="1" marL="914400" algn="l">
              <a:lnSpc>
                <a:spcPct val="100000"/>
              </a:lnSpc>
              <a:spcBef>
                <a:spcPts val="0"/>
              </a:spcBef>
              <a:spcAft>
                <a:spcPts val="0"/>
              </a:spcAft>
              <a:buSzPts val="1200"/>
              <a:buChar char="○"/>
              <a:defRPr sz="1600"/>
            </a:lvl2pPr>
            <a:lvl3pPr indent="-304800" lvl="2" marL="1371600" algn="l">
              <a:lnSpc>
                <a:spcPct val="100000"/>
              </a:lnSpc>
              <a:spcBef>
                <a:spcPts val="0"/>
              </a:spcBef>
              <a:spcAft>
                <a:spcPts val="0"/>
              </a:spcAft>
              <a:buSzPts val="1200"/>
              <a:buChar char="■"/>
              <a:defRPr sz="1600"/>
            </a:lvl3pPr>
            <a:lvl4pPr indent="-304800" lvl="3" marL="1828800" algn="l">
              <a:lnSpc>
                <a:spcPct val="100000"/>
              </a:lnSpc>
              <a:spcBef>
                <a:spcPts val="0"/>
              </a:spcBef>
              <a:spcAft>
                <a:spcPts val="0"/>
              </a:spcAft>
              <a:buSzPts val="1200"/>
              <a:buChar char="●"/>
              <a:defRPr sz="1600"/>
            </a:lvl4pPr>
            <a:lvl5pPr indent="-304800" lvl="4" marL="2286000" algn="l">
              <a:lnSpc>
                <a:spcPct val="100000"/>
              </a:lnSpc>
              <a:spcBef>
                <a:spcPts val="0"/>
              </a:spcBef>
              <a:spcAft>
                <a:spcPts val="0"/>
              </a:spcAft>
              <a:buSzPts val="1200"/>
              <a:buChar char="○"/>
              <a:defRPr sz="1600"/>
            </a:lvl5pPr>
            <a:lvl6pPr indent="-304800" lvl="5" marL="2743200" algn="l">
              <a:lnSpc>
                <a:spcPct val="100000"/>
              </a:lnSpc>
              <a:spcBef>
                <a:spcPts val="0"/>
              </a:spcBef>
              <a:spcAft>
                <a:spcPts val="0"/>
              </a:spcAft>
              <a:buSzPts val="1200"/>
              <a:buChar char="■"/>
              <a:defRPr sz="1600"/>
            </a:lvl6pPr>
            <a:lvl7pPr indent="-304800" lvl="6" marL="3200400" algn="l">
              <a:lnSpc>
                <a:spcPct val="100000"/>
              </a:lnSpc>
              <a:spcBef>
                <a:spcPts val="0"/>
              </a:spcBef>
              <a:spcAft>
                <a:spcPts val="0"/>
              </a:spcAft>
              <a:buSzPts val="1200"/>
              <a:buChar char="●"/>
              <a:defRPr sz="1600"/>
            </a:lvl7pPr>
            <a:lvl8pPr indent="-304800" lvl="7" marL="3657600" algn="l">
              <a:lnSpc>
                <a:spcPct val="100000"/>
              </a:lnSpc>
              <a:spcBef>
                <a:spcPts val="0"/>
              </a:spcBef>
              <a:spcAft>
                <a:spcPts val="0"/>
              </a:spcAft>
              <a:buSzPts val="1200"/>
              <a:buChar char="○"/>
              <a:defRPr sz="1600"/>
            </a:lvl8pPr>
            <a:lvl9pPr indent="-304800" lvl="8" marL="4114800" algn="l">
              <a:lnSpc>
                <a:spcPct val="100000"/>
              </a:lnSpc>
              <a:spcBef>
                <a:spcPts val="0"/>
              </a:spcBef>
              <a:spcAft>
                <a:spcPts val="0"/>
              </a:spcAft>
              <a:buSzPts val="1200"/>
              <a:buChar char="■"/>
              <a:defRPr sz="1600"/>
            </a:lvl9pPr>
          </a:lstStyle>
          <a:p/>
        </p:txBody>
      </p:sp>
      <p:sp>
        <p:nvSpPr>
          <p:cNvPr id="58" name="Google Shape;58;p43"/>
          <p:cNvSpPr txBox="1"/>
          <p:nvPr>
            <p:ph idx="2" type="body"/>
          </p:nvPr>
        </p:nvSpPr>
        <p:spPr>
          <a:xfrm>
            <a:off x="6443200" y="1536633"/>
            <a:ext cx="5333200" cy="45552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sz="1867"/>
            </a:lvl1pPr>
            <a:lvl2pPr indent="-304800" lvl="1" marL="914400" algn="l">
              <a:lnSpc>
                <a:spcPct val="100000"/>
              </a:lnSpc>
              <a:spcBef>
                <a:spcPts val="0"/>
              </a:spcBef>
              <a:spcAft>
                <a:spcPts val="0"/>
              </a:spcAft>
              <a:buSzPts val="1200"/>
              <a:buChar char="○"/>
              <a:defRPr sz="1600"/>
            </a:lvl2pPr>
            <a:lvl3pPr indent="-304800" lvl="2" marL="1371600" algn="l">
              <a:lnSpc>
                <a:spcPct val="100000"/>
              </a:lnSpc>
              <a:spcBef>
                <a:spcPts val="0"/>
              </a:spcBef>
              <a:spcAft>
                <a:spcPts val="0"/>
              </a:spcAft>
              <a:buSzPts val="1200"/>
              <a:buChar char="■"/>
              <a:defRPr sz="1600"/>
            </a:lvl3pPr>
            <a:lvl4pPr indent="-304800" lvl="3" marL="1828800" algn="l">
              <a:lnSpc>
                <a:spcPct val="100000"/>
              </a:lnSpc>
              <a:spcBef>
                <a:spcPts val="0"/>
              </a:spcBef>
              <a:spcAft>
                <a:spcPts val="0"/>
              </a:spcAft>
              <a:buSzPts val="1200"/>
              <a:buChar char="●"/>
              <a:defRPr sz="1600"/>
            </a:lvl4pPr>
            <a:lvl5pPr indent="-304800" lvl="4" marL="2286000" algn="l">
              <a:lnSpc>
                <a:spcPct val="100000"/>
              </a:lnSpc>
              <a:spcBef>
                <a:spcPts val="0"/>
              </a:spcBef>
              <a:spcAft>
                <a:spcPts val="0"/>
              </a:spcAft>
              <a:buSzPts val="1200"/>
              <a:buChar char="○"/>
              <a:defRPr sz="1600"/>
            </a:lvl5pPr>
            <a:lvl6pPr indent="-304800" lvl="5" marL="2743200" algn="l">
              <a:lnSpc>
                <a:spcPct val="100000"/>
              </a:lnSpc>
              <a:spcBef>
                <a:spcPts val="0"/>
              </a:spcBef>
              <a:spcAft>
                <a:spcPts val="0"/>
              </a:spcAft>
              <a:buSzPts val="1200"/>
              <a:buChar char="■"/>
              <a:defRPr sz="1600"/>
            </a:lvl6pPr>
            <a:lvl7pPr indent="-304800" lvl="6" marL="3200400" algn="l">
              <a:lnSpc>
                <a:spcPct val="100000"/>
              </a:lnSpc>
              <a:spcBef>
                <a:spcPts val="0"/>
              </a:spcBef>
              <a:spcAft>
                <a:spcPts val="0"/>
              </a:spcAft>
              <a:buSzPts val="1200"/>
              <a:buChar char="●"/>
              <a:defRPr sz="1600"/>
            </a:lvl7pPr>
            <a:lvl8pPr indent="-304800" lvl="7" marL="3657600" algn="l">
              <a:lnSpc>
                <a:spcPct val="100000"/>
              </a:lnSpc>
              <a:spcBef>
                <a:spcPts val="0"/>
              </a:spcBef>
              <a:spcAft>
                <a:spcPts val="0"/>
              </a:spcAft>
              <a:buSzPts val="1200"/>
              <a:buChar char="○"/>
              <a:defRPr sz="1600"/>
            </a:lvl8pPr>
            <a:lvl9pPr indent="-304800" lvl="8" marL="4114800" algn="l">
              <a:lnSpc>
                <a:spcPct val="100000"/>
              </a:lnSpc>
              <a:spcBef>
                <a:spcPts val="0"/>
              </a:spcBef>
              <a:spcAft>
                <a:spcPts val="0"/>
              </a:spcAft>
              <a:buSzPts val="1200"/>
              <a:buChar char="■"/>
              <a:defRPr sz="1600"/>
            </a:lvl9pPr>
          </a:lstStyle>
          <a:p/>
        </p:txBody>
      </p:sp>
      <p:pic>
        <p:nvPicPr>
          <p:cNvPr id="59" name="Google Shape;59;p43"/>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60" name="Google Shape;60;p43"/>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61" name="Google Shape;61;p43"/>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62" name="Google Shape;62;p43"/>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63" name="Google Shape;63;p43"/>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showMasterSp="0" type="titleOnly">
  <p:cSld name="TITLE_ONLY">
    <p:spTree>
      <p:nvGrpSpPr>
        <p:cNvPr id="64" name="Shape 64"/>
        <p:cNvGrpSpPr/>
        <p:nvPr/>
      </p:nvGrpSpPr>
      <p:grpSpPr>
        <a:xfrm>
          <a:off x="0" y="0"/>
          <a:ext cx="0" cy="0"/>
          <a:chOff x="0" y="0"/>
          <a:chExt cx="0" cy="0"/>
        </a:xfrm>
      </p:grpSpPr>
      <p:sp>
        <p:nvSpPr>
          <p:cNvPr id="65" name="Google Shape;65;p44"/>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pic>
        <p:nvPicPr>
          <p:cNvPr id="66" name="Google Shape;66;p44"/>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67" name="Google Shape;67;p44"/>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68" name="Google Shape;68;p44"/>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69" name="Google Shape;69;p44"/>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70" name="Google Shape;70;p44"/>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showMasterSp="0">
  <p:cSld name="One column text">
    <p:spTree>
      <p:nvGrpSpPr>
        <p:cNvPr id="71" name="Shape 71"/>
        <p:cNvGrpSpPr/>
        <p:nvPr/>
      </p:nvGrpSpPr>
      <p:grpSpPr>
        <a:xfrm>
          <a:off x="0" y="0"/>
          <a:ext cx="0" cy="0"/>
          <a:chOff x="0" y="0"/>
          <a:chExt cx="0" cy="0"/>
        </a:xfrm>
      </p:grpSpPr>
      <p:sp>
        <p:nvSpPr>
          <p:cNvPr id="72" name="Google Shape;72;p45"/>
          <p:cNvSpPr txBox="1"/>
          <p:nvPr>
            <p:ph type="title"/>
          </p:nvPr>
        </p:nvSpPr>
        <p:spPr>
          <a:xfrm>
            <a:off x="415600" y="740800"/>
            <a:ext cx="3744000" cy="10076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3200"/>
            </a:lvl1pPr>
            <a:lvl2pPr lvl="1" algn="l">
              <a:lnSpc>
                <a:spcPct val="100000"/>
              </a:lnSpc>
              <a:spcBef>
                <a:spcPts val="0"/>
              </a:spcBef>
              <a:spcAft>
                <a:spcPts val="0"/>
              </a:spcAft>
              <a:buSzPts val="2400"/>
              <a:buNone/>
              <a:defRPr sz="3200"/>
            </a:lvl2pPr>
            <a:lvl3pPr lvl="2" algn="l">
              <a:lnSpc>
                <a:spcPct val="100000"/>
              </a:lnSpc>
              <a:spcBef>
                <a:spcPts val="0"/>
              </a:spcBef>
              <a:spcAft>
                <a:spcPts val="0"/>
              </a:spcAft>
              <a:buSzPts val="2400"/>
              <a:buNone/>
              <a:defRPr sz="3200"/>
            </a:lvl3pPr>
            <a:lvl4pPr lvl="3" algn="l">
              <a:lnSpc>
                <a:spcPct val="100000"/>
              </a:lnSpc>
              <a:spcBef>
                <a:spcPts val="0"/>
              </a:spcBef>
              <a:spcAft>
                <a:spcPts val="0"/>
              </a:spcAft>
              <a:buSzPts val="2400"/>
              <a:buNone/>
              <a:defRPr sz="3200"/>
            </a:lvl4pPr>
            <a:lvl5pPr lvl="4" algn="l">
              <a:lnSpc>
                <a:spcPct val="100000"/>
              </a:lnSpc>
              <a:spcBef>
                <a:spcPts val="0"/>
              </a:spcBef>
              <a:spcAft>
                <a:spcPts val="0"/>
              </a:spcAft>
              <a:buSzPts val="2400"/>
              <a:buNone/>
              <a:defRPr sz="3200"/>
            </a:lvl5pPr>
            <a:lvl6pPr lvl="5" algn="l">
              <a:lnSpc>
                <a:spcPct val="100000"/>
              </a:lnSpc>
              <a:spcBef>
                <a:spcPts val="0"/>
              </a:spcBef>
              <a:spcAft>
                <a:spcPts val="0"/>
              </a:spcAft>
              <a:buSzPts val="2400"/>
              <a:buNone/>
              <a:defRPr sz="3200"/>
            </a:lvl6pPr>
            <a:lvl7pPr lvl="6" algn="l">
              <a:lnSpc>
                <a:spcPct val="100000"/>
              </a:lnSpc>
              <a:spcBef>
                <a:spcPts val="0"/>
              </a:spcBef>
              <a:spcAft>
                <a:spcPts val="0"/>
              </a:spcAft>
              <a:buSzPts val="2400"/>
              <a:buNone/>
              <a:defRPr sz="3200"/>
            </a:lvl7pPr>
            <a:lvl8pPr lvl="7" algn="l">
              <a:lnSpc>
                <a:spcPct val="100000"/>
              </a:lnSpc>
              <a:spcBef>
                <a:spcPts val="0"/>
              </a:spcBef>
              <a:spcAft>
                <a:spcPts val="0"/>
              </a:spcAft>
              <a:buSzPts val="2400"/>
              <a:buNone/>
              <a:defRPr sz="3200"/>
            </a:lvl8pPr>
            <a:lvl9pPr lvl="8" algn="l">
              <a:lnSpc>
                <a:spcPct val="100000"/>
              </a:lnSpc>
              <a:spcBef>
                <a:spcPts val="0"/>
              </a:spcBef>
              <a:spcAft>
                <a:spcPts val="0"/>
              </a:spcAft>
              <a:buSzPts val="2400"/>
              <a:buNone/>
              <a:defRPr sz="3200"/>
            </a:lvl9pPr>
          </a:lstStyle>
          <a:p/>
        </p:txBody>
      </p:sp>
      <p:sp>
        <p:nvSpPr>
          <p:cNvPr id="73" name="Google Shape;73;p45"/>
          <p:cNvSpPr txBox="1"/>
          <p:nvPr>
            <p:ph idx="1" type="body"/>
          </p:nvPr>
        </p:nvSpPr>
        <p:spPr>
          <a:xfrm>
            <a:off x="415600" y="1852800"/>
            <a:ext cx="3744000" cy="4239200"/>
          </a:xfrm>
          <a:prstGeom prst="rect">
            <a:avLst/>
          </a:prstGeom>
          <a:noFill/>
          <a:ln>
            <a:noFill/>
          </a:ln>
        </p:spPr>
        <p:txBody>
          <a:bodyPr anchorCtr="0" anchor="t" bIns="91425" lIns="91425" spcFirstLastPara="1" rIns="91425" wrap="square" tIns="91425">
            <a:normAutofit/>
          </a:bodyPr>
          <a:lstStyle>
            <a:lvl1pPr indent="-304800" lvl="0" marL="457200" algn="l">
              <a:lnSpc>
                <a:spcPct val="100000"/>
              </a:lnSpc>
              <a:spcBef>
                <a:spcPts val="0"/>
              </a:spcBef>
              <a:spcAft>
                <a:spcPts val="0"/>
              </a:spcAft>
              <a:buSzPts val="1200"/>
              <a:buChar char="●"/>
              <a:defRPr sz="1600"/>
            </a:lvl1pPr>
            <a:lvl2pPr indent="-304800" lvl="1" marL="914400" algn="l">
              <a:lnSpc>
                <a:spcPct val="100000"/>
              </a:lnSpc>
              <a:spcBef>
                <a:spcPts val="0"/>
              </a:spcBef>
              <a:spcAft>
                <a:spcPts val="0"/>
              </a:spcAft>
              <a:buSzPts val="1200"/>
              <a:buChar char="○"/>
              <a:defRPr sz="1600"/>
            </a:lvl2pPr>
            <a:lvl3pPr indent="-304800" lvl="2" marL="1371600" algn="l">
              <a:lnSpc>
                <a:spcPct val="100000"/>
              </a:lnSpc>
              <a:spcBef>
                <a:spcPts val="0"/>
              </a:spcBef>
              <a:spcAft>
                <a:spcPts val="0"/>
              </a:spcAft>
              <a:buSzPts val="1200"/>
              <a:buChar char="■"/>
              <a:defRPr sz="1600"/>
            </a:lvl3pPr>
            <a:lvl4pPr indent="-304800" lvl="3" marL="1828800" algn="l">
              <a:lnSpc>
                <a:spcPct val="100000"/>
              </a:lnSpc>
              <a:spcBef>
                <a:spcPts val="0"/>
              </a:spcBef>
              <a:spcAft>
                <a:spcPts val="0"/>
              </a:spcAft>
              <a:buSzPts val="1200"/>
              <a:buChar char="●"/>
              <a:defRPr sz="1600"/>
            </a:lvl4pPr>
            <a:lvl5pPr indent="-304800" lvl="4" marL="2286000" algn="l">
              <a:lnSpc>
                <a:spcPct val="100000"/>
              </a:lnSpc>
              <a:spcBef>
                <a:spcPts val="0"/>
              </a:spcBef>
              <a:spcAft>
                <a:spcPts val="0"/>
              </a:spcAft>
              <a:buSzPts val="1200"/>
              <a:buChar char="○"/>
              <a:defRPr sz="1600"/>
            </a:lvl5pPr>
            <a:lvl6pPr indent="-304800" lvl="5" marL="2743200" algn="l">
              <a:lnSpc>
                <a:spcPct val="100000"/>
              </a:lnSpc>
              <a:spcBef>
                <a:spcPts val="0"/>
              </a:spcBef>
              <a:spcAft>
                <a:spcPts val="0"/>
              </a:spcAft>
              <a:buSzPts val="1200"/>
              <a:buChar char="■"/>
              <a:defRPr sz="1600"/>
            </a:lvl6pPr>
            <a:lvl7pPr indent="-304800" lvl="6" marL="3200400" algn="l">
              <a:lnSpc>
                <a:spcPct val="100000"/>
              </a:lnSpc>
              <a:spcBef>
                <a:spcPts val="0"/>
              </a:spcBef>
              <a:spcAft>
                <a:spcPts val="0"/>
              </a:spcAft>
              <a:buSzPts val="1200"/>
              <a:buChar char="●"/>
              <a:defRPr sz="1600"/>
            </a:lvl7pPr>
            <a:lvl8pPr indent="-304800" lvl="7" marL="3657600" algn="l">
              <a:lnSpc>
                <a:spcPct val="100000"/>
              </a:lnSpc>
              <a:spcBef>
                <a:spcPts val="0"/>
              </a:spcBef>
              <a:spcAft>
                <a:spcPts val="0"/>
              </a:spcAft>
              <a:buSzPts val="1200"/>
              <a:buChar char="○"/>
              <a:defRPr sz="1600"/>
            </a:lvl8pPr>
            <a:lvl9pPr indent="-304800" lvl="8" marL="4114800" algn="l">
              <a:lnSpc>
                <a:spcPct val="100000"/>
              </a:lnSpc>
              <a:spcBef>
                <a:spcPts val="0"/>
              </a:spcBef>
              <a:spcAft>
                <a:spcPts val="0"/>
              </a:spcAft>
              <a:buSzPts val="1200"/>
              <a:buChar char="■"/>
              <a:defRPr sz="1600"/>
            </a:lvl9pPr>
          </a:lstStyle>
          <a:p/>
        </p:txBody>
      </p:sp>
      <p:pic>
        <p:nvPicPr>
          <p:cNvPr id="74" name="Google Shape;74;p45"/>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75" name="Google Shape;75;p45"/>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76" name="Google Shape;76;p45"/>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77" name="Google Shape;77;p45"/>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78" name="Google Shape;78;p45"/>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showMasterSp="0">
  <p:cSld name="Main point">
    <p:spTree>
      <p:nvGrpSpPr>
        <p:cNvPr id="79" name="Shape 79"/>
        <p:cNvGrpSpPr/>
        <p:nvPr/>
      </p:nvGrpSpPr>
      <p:grpSpPr>
        <a:xfrm>
          <a:off x="0" y="0"/>
          <a:ext cx="0" cy="0"/>
          <a:chOff x="0" y="0"/>
          <a:chExt cx="0" cy="0"/>
        </a:xfrm>
      </p:grpSpPr>
      <p:sp>
        <p:nvSpPr>
          <p:cNvPr id="80" name="Google Shape;80;p46"/>
          <p:cNvSpPr txBox="1"/>
          <p:nvPr>
            <p:ph type="title"/>
          </p:nvPr>
        </p:nvSpPr>
        <p:spPr>
          <a:xfrm>
            <a:off x="653667" y="600200"/>
            <a:ext cx="8490400" cy="5454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6400"/>
            </a:lvl1pPr>
            <a:lvl2pPr lvl="1" algn="l">
              <a:lnSpc>
                <a:spcPct val="100000"/>
              </a:lnSpc>
              <a:spcBef>
                <a:spcPts val="0"/>
              </a:spcBef>
              <a:spcAft>
                <a:spcPts val="0"/>
              </a:spcAft>
              <a:buSzPts val="4800"/>
              <a:buNone/>
              <a:defRPr sz="6400"/>
            </a:lvl2pPr>
            <a:lvl3pPr lvl="2" algn="l">
              <a:lnSpc>
                <a:spcPct val="100000"/>
              </a:lnSpc>
              <a:spcBef>
                <a:spcPts val="0"/>
              </a:spcBef>
              <a:spcAft>
                <a:spcPts val="0"/>
              </a:spcAft>
              <a:buSzPts val="4800"/>
              <a:buNone/>
              <a:defRPr sz="6400"/>
            </a:lvl3pPr>
            <a:lvl4pPr lvl="3" algn="l">
              <a:lnSpc>
                <a:spcPct val="100000"/>
              </a:lnSpc>
              <a:spcBef>
                <a:spcPts val="0"/>
              </a:spcBef>
              <a:spcAft>
                <a:spcPts val="0"/>
              </a:spcAft>
              <a:buSzPts val="4800"/>
              <a:buNone/>
              <a:defRPr sz="6400"/>
            </a:lvl4pPr>
            <a:lvl5pPr lvl="4" algn="l">
              <a:lnSpc>
                <a:spcPct val="100000"/>
              </a:lnSpc>
              <a:spcBef>
                <a:spcPts val="0"/>
              </a:spcBef>
              <a:spcAft>
                <a:spcPts val="0"/>
              </a:spcAft>
              <a:buSzPts val="4800"/>
              <a:buNone/>
              <a:defRPr sz="6400"/>
            </a:lvl5pPr>
            <a:lvl6pPr lvl="5" algn="l">
              <a:lnSpc>
                <a:spcPct val="100000"/>
              </a:lnSpc>
              <a:spcBef>
                <a:spcPts val="0"/>
              </a:spcBef>
              <a:spcAft>
                <a:spcPts val="0"/>
              </a:spcAft>
              <a:buSzPts val="4800"/>
              <a:buNone/>
              <a:defRPr sz="6400"/>
            </a:lvl6pPr>
            <a:lvl7pPr lvl="6" algn="l">
              <a:lnSpc>
                <a:spcPct val="100000"/>
              </a:lnSpc>
              <a:spcBef>
                <a:spcPts val="0"/>
              </a:spcBef>
              <a:spcAft>
                <a:spcPts val="0"/>
              </a:spcAft>
              <a:buSzPts val="4800"/>
              <a:buNone/>
              <a:defRPr sz="6400"/>
            </a:lvl7pPr>
            <a:lvl8pPr lvl="7" algn="l">
              <a:lnSpc>
                <a:spcPct val="100000"/>
              </a:lnSpc>
              <a:spcBef>
                <a:spcPts val="0"/>
              </a:spcBef>
              <a:spcAft>
                <a:spcPts val="0"/>
              </a:spcAft>
              <a:buSzPts val="4800"/>
              <a:buNone/>
              <a:defRPr sz="6400"/>
            </a:lvl8pPr>
            <a:lvl9pPr lvl="8" algn="l">
              <a:lnSpc>
                <a:spcPct val="100000"/>
              </a:lnSpc>
              <a:spcBef>
                <a:spcPts val="0"/>
              </a:spcBef>
              <a:spcAft>
                <a:spcPts val="0"/>
              </a:spcAft>
              <a:buSzPts val="4800"/>
              <a:buNone/>
              <a:defRPr sz="6400"/>
            </a:lvl9pPr>
          </a:lstStyle>
          <a:p/>
        </p:txBody>
      </p:sp>
      <p:pic>
        <p:nvPicPr>
          <p:cNvPr id="81" name="Google Shape;81;p46"/>
          <p:cNvPicPr preferRelativeResize="0"/>
          <p:nvPr/>
        </p:nvPicPr>
        <p:blipFill rotWithShape="1">
          <a:blip r:embed="rId2">
            <a:alphaModFix/>
          </a:blip>
          <a:srcRect b="0" l="0" r="0" t="0"/>
          <a:stretch/>
        </p:blipFill>
        <p:spPr>
          <a:xfrm>
            <a:off x="284589" y="6467123"/>
            <a:ext cx="1012373" cy="331926"/>
          </a:xfrm>
          <a:prstGeom prst="rect">
            <a:avLst/>
          </a:prstGeom>
          <a:noFill/>
          <a:ln>
            <a:noFill/>
          </a:ln>
        </p:spPr>
      </p:pic>
      <p:pic>
        <p:nvPicPr>
          <p:cNvPr id="82" name="Google Shape;82;p46"/>
          <p:cNvPicPr preferRelativeResize="0"/>
          <p:nvPr/>
        </p:nvPicPr>
        <p:blipFill rotWithShape="1">
          <a:blip r:embed="rId3">
            <a:alphaModFix/>
          </a:blip>
          <a:srcRect b="0" l="0" r="0" t="0"/>
          <a:stretch/>
        </p:blipFill>
        <p:spPr>
          <a:xfrm>
            <a:off x="1519891" y="6446232"/>
            <a:ext cx="385109" cy="340996"/>
          </a:xfrm>
          <a:prstGeom prst="rect">
            <a:avLst/>
          </a:prstGeom>
          <a:noFill/>
          <a:ln>
            <a:noFill/>
          </a:ln>
        </p:spPr>
      </p:pic>
      <p:pic>
        <p:nvPicPr>
          <p:cNvPr id="83" name="Google Shape;83;p46"/>
          <p:cNvPicPr preferRelativeResize="0"/>
          <p:nvPr/>
        </p:nvPicPr>
        <p:blipFill rotWithShape="1">
          <a:blip r:embed="rId4">
            <a:alphaModFix/>
          </a:blip>
          <a:srcRect b="0" l="0" r="0" t="0"/>
          <a:stretch/>
        </p:blipFill>
        <p:spPr>
          <a:xfrm>
            <a:off x="9569489" y="121155"/>
            <a:ext cx="1380797" cy="284836"/>
          </a:xfrm>
          <a:prstGeom prst="rect">
            <a:avLst/>
          </a:prstGeom>
          <a:noFill/>
          <a:ln>
            <a:noFill/>
          </a:ln>
        </p:spPr>
      </p:pic>
      <p:pic>
        <p:nvPicPr>
          <p:cNvPr id="84" name="Google Shape;84;p46"/>
          <p:cNvPicPr preferRelativeResize="0"/>
          <p:nvPr/>
        </p:nvPicPr>
        <p:blipFill rotWithShape="1">
          <a:blip r:embed="rId5">
            <a:alphaModFix/>
          </a:blip>
          <a:srcRect b="0" l="0" r="0" t="0"/>
          <a:stretch/>
        </p:blipFill>
        <p:spPr>
          <a:xfrm>
            <a:off x="11172782" y="-154103"/>
            <a:ext cx="835353" cy="835353"/>
          </a:xfrm>
          <a:prstGeom prst="rect">
            <a:avLst/>
          </a:prstGeom>
          <a:noFill/>
          <a:ln>
            <a:noFill/>
          </a:ln>
        </p:spPr>
      </p:pic>
      <p:cxnSp>
        <p:nvCxnSpPr>
          <p:cNvPr id="85" name="Google Shape;85;p46"/>
          <p:cNvCxnSpPr/>
          <p:nvPr/>
        </p:nvCxnSpPr>
        <p:spPr>
          <a:xfrm>
            <a:off x="0" y="750538"/>
            <a:ext cx="12192000" cy="0"/>
          </a:xfrm>
          <a:prstGeom prst="straightConnector1">
            <a:avLst/>
          </a:prstGeom>
          <a:noFill/>
          <a:ln cap="flat" cmpd="sng" w="9525">
            <a:solidFill>
              <a:srgbClr val="77BABD"/>
            </a:solidFill>
            <a:prstDash val="solid"/>
            <a:round/>
            <a:headEnd len="sm" w="sm" type="none"/>
            <a:tailEnd len="sm" w="sm" type="none"/>
          </a:ln>
        </p:spPr>
      </p:cxn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theme" Target="../theme/theme1.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7"/>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1pPr>
            <a:lvl2pPr lvl="1"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2pPr>
            <a:lvl3pPr lvl="2"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3pPr>
            <a:lvl4pPr lvl="3"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4pPr>
            <a:lvl5pPr lvl="4"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5pPr>
            <a:lvl6pPr lvl="5"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6pPr>
            <a:lvl7pPr lvl="6"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7pPr>
            <a:lvl8pPr lvl="7"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8pPr>
            <a:lvl9pPr lvl="8"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9pPr>
          </a:lstStyle>
          <a:p/>
        </p:txBody>
      </p:sp>
      <p:sp>
        <p:nvSpPr>
          <p:cNvPr id="11" name="Google Shape;11;p37"/>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lvl1pPr indent="-317500" lvl="0" marL="4572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1pPr>
            <a:lvl2pPr indent="-317500" lvl="1" marL="9144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2pPr>
            <a:lvl3pPr indent="-317500" lvl="2" marL="13716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3pPr>
            <a:lvl4pPr indent="-317500" lvl="3" marL="18288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4pPr>
            <a:lvl5pPr indent="-317500" lvl="4" marL="22860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5pPr>
            <a:lvl6pPr indent="-317500" lvl="5" marL="27432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6pPr>
            <a:lvl7pPr indent="-317500" lvl="6" marL="32004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7pPr>
            <a:lvl8pPr indent="-317500" lvl="7" marL="36576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8pPr>
            <a:lvl9pPr indent="-317500" lvl="8" marL="41148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9pPr>
          </a:lstStyle>
          <a:p/>
        </p:txBody>
      </p:sp>
      <p:sp>
        <p:nvSpPr>
          <p:cNvPr id="12" name="Google Shape;12;p37"/>
          <p:cNvSpPr txBox="1"/>
          <p:nvPr/>
        </p:nvSpPr>
        <p:spPr>
          <a:xfrm>
            <a:off x="11143593" y="6496328"/>
            <a:ext cx="842962" cy="27463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fld id="{00000000-1234-1234-1234-123412341234}" type="slidenum">
              <a:rPr b="0" i="0" lang="en-US" sz="1200" u="none" cap="none" strike="noStrike">
                <a:solidFill>
                  <a:schemeClr val="hlink"/>
                </a:solidFill>
                <a:latin typeface="Calibri"/>
                <a:ea typeface="Calibri"/>
                <a:cs typeface="Calibri"/>
                <a:sym typeface="Calibri"/>
              </a:rPr>
              <a:t>‹#›</a:t>
            </a:fld>
            <a:endParaRPr b="0" i="0" sz="1200" u="none" cap="none" strike="noStrike">
              <a:solidFill>
                <a:srgbClr val="800000"/>
              </a:solidFill>
              <a:latin typeface="Calibri"/>
              <a:ea typeface="Calibri"/>
              <a:cs typeface="Calibri"/>
              <a:sym typeface="Calibri"/>
            </a:endParaRPr>
          </a:p>
        </p:txBody>
      </p:sp>
      <p:cxnSp>
        <p:nvCxnSpPr>
          <p:cNvPr id="13" name="Google Shape;13;p37"/>
          <p:cNvCxnSpPr/>
          <p:nvPr/>
        </p:nvCxnSpPr>
        <p:spPr>
          <a:xfrm>
            <a:off x="0" y="6410067"/>
            <a:ext cx="12192000" cy="0"/>
          </a:xfrm>
          <a:prstGeom prst="straightConnector1">
            <a:avLst/>
          </a:prstGeom>
          <a:noFill/>
          <a:ln cap="flat" cmpd="dbl" w="19050">
            <a:solidFill>
              <a:srgbClr val="327176"/>
            </a:solidFill>
            <a:prstDash val="solid"/>
            <a:round/>
            <a:headEnd len="sm" w="sm" type="none"/>
            <a:tailEnd len="sm" w="sm" type="none"/>
          </a:ln>
        </p:spPr>
      </p:cxnSp>
      <p:cxnSp>
        <p:nvCxnSpPr>
          <p:cNvPr id="14" name="Google Shape;14;p37"/>
          <p:cNvCxnSpPr/>
          <p:nvPr/>
        </p:nvCxnSpPr>
        <p:spPr>
          <a:xfrm>
            <a:off x="0" y="759430"/>
            <a:ext cx="12192000" cy="0"/>
          </a:xfrm>
          <a:prstGeom prst="straightConnector1">
            <a:avLst/>
          </a:prstGeom>
          <a:noFill/>
          <a:ln cap="flat" cmpd="dbl" w="19050">
            <a:solidFill>
              <a:srgbClr val="327176"/>
            </a:solidFill>
            <a:prstDash val="solid"/>
            <a:round/>
            <a:headEnd len="sm" w="sm" type="none"/>
            <a:tailEnd len="sm" w="sm" type="none"/>
          </a:ln>
        </p:spPr>
      </p:cxnSp>
      <p:pic>
        <p:nvPicPr>
          <p:cNvPr id="15" name="Google Shape;15;p37"/>
          <p:cNvPicPr preferRelativeResize="0"/>
          <p:nvPr/>
        </p:nvPicPr>
        <p:blipFill rotWithShape="1">
          <a:blip r:embed="rId1">
            <a:alphaModFix/>
          </a:blip>
          <a:srcRect b="0" l="0" r="0" t="0"/>
          <a:stretch/>
        </p:blipFill>
        <p:spPr>
          <a:xfrm>
            <a:off x="152021" y="6546830"/>
            <a:ext cx="726826" cy="225316"/>
          </a:xfrm>
          <a:prstGeom prst="rect">
            <a:avLst/>
          </a:prstGeom>
          <a:noFill/>
          <a:ln>
            <a:noFill/>
          </a:ln>
        </p:spPr>
      </p:pic>
      <p:sp>
        <p:nvSpPr>
          <p:cNvPr id="16" name="Google Shape;16;p37"/>
          <p:cNvSpPr txBox="1"/>
          <p:nvPr/>
        </p:nvSpPr>
        <p:spPr>
          <a:xfrm>
            <a:off x="386419" y="6495147"/>
            <a:ext cx="11349311" cy="27699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200" u="none" cap="none" strike="noStrike">
                <a:solidFill>
                  <a:schemeClr val="hlink"/>
                </a:solidFill>
                <a:latin typeface="Arial"/>
                <a:ea typeface="Arial"/>
                <a:cs typeface="Arial"/>
                <a:sym typeface="Arial"/>
              </a:rPr>
              <a:t>Trung tâm Phát Triển Xanh-GreenDC </a:t>
            </a:r>
            <a:endParaRPr/>
          </a:p>
        </p:txBody>
      </p:sp>
      <p:cxnSp>
        <p:nvCxnSpPr>
          <p:cNvPr id="17" name="Google Shape;17;p37"/>
          <p:cNvCxnSpPr/>
          <p:nvPr/>
        </p:nvCxnSpPr>
        <p:spPr>
          <a:xfrm>
            <a:off x="0" y="759430"/>
            <a:ext cx="12192000" cy="0"/>
          </a:xfrm>
          <a:prstGeom prst="straightConnector1">
            <a:avLst/>
          </a:prstGeom>
          <a:noFill/>
          <a:ln cap="flat" cmpd="sng" w="9525">
            <a:solidFill>
              <a:srgbClr val="81C2C8"/>
            </a:solidFill>
            <a:prstDash val="solid"/>
            <a:round/>
            <a:headEnd len="sm" w="sm" type="none"/>
            <a:tailEnd len="sm" w="sm" type="none"/>
          </a:ln>
        </p:spPr>
      </p:cxnSp>
      <p:cxnSp>
        <p:nvCxnSpPr>
          <p:cNvPr id="18" name="Google Shape;18;p37"/>
          <p:cNvCxnSpPr/>
          <p:nvPr/>
        </p:nvCxnSpPr>
        <p:spPr>
          <a:xfrm>
            <a:off x="0" y="6410067"/>
            <a:ext cx="12192000" cy="0"/>
          </a:xfrm>
          <a:prstGeom prst="straightConnector1">
            <a:avLst/>
          </a:prstGeom>
          <a:noFill/>
          <a:ln cap="flat" cmpd="sng" w="9525">
            <a:solidFill>
              <a:srgbClr val="81C2C8"/>
            </a:solidFill>
            <a:prstDash val="solid"/>
            <a:round/>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0.xml" Type="http://schemas.openxmlformats.org/officeDocument/2006/relationships/notesSlide"/><Relationship Id="rId3" Target="../media/image24.jpeg" Type="http://schemas.openxmlformats.org/officeDocument/2006/relationships/image"/><Relationship Id="rId4" Target="../media/image36.jpeg" Type="http://schemas.openxmlformats.org/officeDocument/2006/relationships/image"/><Relationship Id="rId5" Target="../media/image33.jpeg" Type="http://schemas.openxmlformats.org/officeDocument/2006/relationships/image"/></Relationships>
</file>

<file path=ppt/slides/_rels/slide11.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1.xml" Type="http://schemas.openxmlformats.org/officeDocument/2006/relationships/notesSlide"/><Relationship Id="rId3" Target="../media/image29.jpeg" Type="http://schemas.openxmlformats.org/officeDocument/2006/relationships/image"/></Relationships>
</file>

<file path=ppt/slides/_rels/slide12.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2.xml" Type="http://schemas.openxmlformats.org/officeDocument/2006/relationships/notesSlide"/><Relationship Id="rId3" Target="../media/image23.jpeg" Type="http://schemas.openxmlformats.org/officeDocument/2006/relationships/image"/><Relationship Id="rId4" Target="../media/image19.jpeg" Type="http://schemas.openxmlformats.org/officeDocument/2006/relationships/image"/></Relationships>
</file>

<file path=ppt/slides/_rels/slide13.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3.xml" Type="http://schemas.openxmlformats.org/officeDocument/2006/relationships/notesSlide"/><Relationship Id="rId3" Target="../media/image25.jpeg" Type="http://schemas.openxmlformats.org/officeDocument/2006/relationships/image"/></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4.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17.xml" Type="http://schemas.openxmlformats.org/officeDocument/2006/relationships/notesSlide"/><Relationship Id="rId3" Target="../media/image25.jpeg" Type="http://schemas.openxmlformats.org/officeDocument/2006/relationships/image"/></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6.jp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3.xml" Type="http://schemas.openxmlformats.org/officeDocument/2006/relationships/notesSlide"/><Relationship Id="rId3" Target="../media/image30.jpeg" Type="http://schemas.openxmlformats.org/officeDocument/2006/relationships/image"/><Relationship Id="rId4" Target="../media/image27.jpeg" Type="http://schemas.openxmlformats.org/officeDocument/2006/relationships/image"/></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chart" Target="../charts/chart1.xml"/></Relationships>
</file>

<file path=ppt/slides/_rels/slide25.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5.xml" Type="http://schemas.openxmlformats.org/officeDocument/2006/relationships/notesSlide"/><Relationship Id="rId3" Target="../media/image31.jpeg" Type="http://schemas.openxmlformats.org/officeDocument/2006/relationships/image"/></Relationships>
</file>

<file path=ppt/slides/_rels/slide26.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6.xml" Type="http://schemas.openxmlformats.org/officeDocument/2006/relationships/notesSlide"/><Relationship Id="rId3" Target="../media/image21.jpeg" Type="http://schemas.openxmlformats.org/officeDocument/2006/relationships/image"/><Relationship Id="rId4" Target="../media/image35.png" Type="http://schemas.openxmlformats.org/officeDocument/2006/relationships/image"/></Relationships>
</file>

<file path=ppt/slides/_rels/slide27.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7.xml" Type="http://schemas.openxmlformats.org/officeDocument/2006/relationships/notesSlide"/><Relationship Id="rId3" Target="../media/image47.jpeg" Type="http://schemas.openxmlformats.org/officeDocument/2006/relationships/image"/></Relationships>
</file>

<file path=ppt/slides/_rels/slide28.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8.xml" Type="http://schemas.openxmlformats.org/officeDocument/2006/relationships/notesSlide"/><Relationship Id="rId3" Target="../media/image40.jpeg" Type="http://schemas.openxmlformats.org/officeDocument/2006/relationships/image"/></Relationships>
</file>

<file path=ppt/slides/_rels/slide29.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9.xml" Type="http://schemas.openxmlformats.org/officeDocument/2006/relationships/notesSlide"/><Relationship Id="rId3" Target="../media/image46.jpeg" Type="http://schemas.openxmlformats.org/officeDocument/2006/relationships/image"/></Relationships>
</file>

<file path=ppt/slides/_rels/slide3.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3.xml" Type="http://schemas.openxmlformats.org/officeDocument/2006/relationships/notesSlide"/><Relationship Id="rId3" Target="../media/image10.jpeg" Type="http://schemas.openxmlformats.org/officeDocument/2006/relationships/image"/><Relationship Id="rId4" Target="../media/image9.png" Type="http://schemas.openxmlformats.org/officeDocument/2006/relationships/image"/></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32.xml" Type="http://schemas.openxmlformats.org/officeDocument/2006/relationships/notesSlide"/><Relationship Id="rId3" Target="../media/image37.jpeg" Type="http://schemas.openxmlformats.org/officeDocument/2006/relationships/image"/><Relationship Id="rId4" Target="../media/image39.jpeg" Type="http://schemas.openxmlformats.org/officeDocument/2006/relationships/image"/><Relationship Id="rId5" Target="../media/image44.jpeg" Type="http://schemas.openxmlformats.org/officeDocument/2006/relationships/image"/><Relationship Id="rId6" Target="../media/image48.jpeg" Type="http://schemas.openxmlformats.org/officeDocument/2006/relationships/image"/></Relationships>
</file>

<file path=ppt/slides/_rels/slide33.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33.xml" Type="http://schemas.openxmlformats.org/officeDocument/2006/relationships/notesSlide"/><Relationship Id="rId3" Target="../media/image43.jpeg" Type="http://schemas.openxmlformats.org/officeDocument/2006/relationships/image"/><Relationship Id="rId4" Target="../media/image42.jpeg" Type="http://schemas.openxmlformats.org/officeDocument/2006/relationships/image"/></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4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5.xml" Type="http://schemas.openxmlformats.org/officeDocument/2006/relationships/notesSlide"/><Relationship Id="rId3" Target="../media/image11.jpg" Type="http://schemas.openxmlformats.org/officeDocument/2006/relationships/image"/><Relationship Id="rId4" Target="../media/image12.png" Type="http://schemas.openxmlformats.org/officeDocument/2006/relationships/image"/><Relationship Id="rId5" Target="../media/image13.jpeg" Type="http://schemas.openxmlformats.org/officeDocument/2006/relationships/image"/></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2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grpSp>
        <p:nvGrpSpPr>
          <p:cNvPr id="149" name="Google Shape;149;p1"/>
          <p:cNvGrpSpPr/>
          <p:nvPr/>
        </p:nvGrpSpPr>
        <p:grpSpPr>
          <a:xfrm>
            <a:off x="7162859" y="1299520"/>
            <a:ext cx="5010091" cy="4258959"/>
            <a:chOff x="1079350" y="238125"/>
            <a:chExt cx="5461275" cy="4525625"/>
          </a:xfrm>
        </p:grpSpPr>
        <p:sp>
          <p:nvSpPr>
            <p:cNvPr id="150" name="Google Shape;150;p1"/>
            <p:cNvSpPr/>
            <p:nvPr/>
          </p:nvSpPr>
          <p:spPr>
            <a:xfrm>
              <a:off x="3238450" y="238125"/>
              <a:ext cx="1049800" cy="434425"/>
            </a:xfrm>
            <a:custGeom>
              <a:rect b="b" l="l" r="r" t="t"/>
              <a:pathLst>
                <a:path extrusionOk="0" h="17377" w="41992">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1" name="Google Shape;151;p1"/>
            <p:cNvSpPr/>
            <p:nvPr/>
          </p:nvSpPr>
          <p:spPr>
            <a:xfrm>
              <a:off x="5313825" y="1163700"/>
              <a:ext cx="1140275" cy="471500"/>
            </a:xfrm>
            <a:custGeom>
              <a:rect b="b" l="l" r="r" t="t"/>
              <a:pathLst>
                <a:path extrusionOk="0" h="18860" w="45611">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2" name="Google Shape;152;p1"/>
            <p:cNvSpPr/>
            <p:nvPr/>
          </p:nvSpPr>
          <p:spPr>
            <a:xfrm>
              <a:off x="2143725" y="778175"/>
              <a:ext cx="909850" cy="375975"/>
            </a:xfrm>
            <a:custGeom>
              <a:rect b="b" l="l" r="r" t="t"/>
              <a:pathLst>
                <a:path extrusionOk="0" h="15039" w="36394">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3" name="Google Shape;153;p1"/>
            <p:cNvSpPr/>
            <p:nvPr/>
          </p:nvSpPr>
          <p:spPr>
            <a:xfrm>
              <a:off x="3816725" y="1513800"/>
              <a:ext cx="673275" cy="1962450"/>
            </a:xfrm>
            <a:custGeom>
              <a:rect b="b" l="l" r="r" t="t"/>
              <a:pathLst>
                <a:path extrusionOk="0" h="78498" w="26931">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4" name="Google Shape;154;p1"/>
            <p:cNvSpPr/>
            <p:nvPr/>
          </p:nvSpPr>
          <p:spPr>
            <a:xfrm>
              <a:off x="4049950" y="1513800"/>
              <a:ext cx="134325" cy="1946725"/>
            </a:xfrm>
            <a:custGeom>
              <a:rect b="b" l="l" r="r" t="t"/>
              <a:pathLst>
                <a:path extrusionOk="0" h="77869" w="5373">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5" name="Google Shape;155;p1"/>
            <p:cNvSpPr/>
            <p:nvPr/>
          </p:nvSpPr>
          <p:spPr>
            <a:xfrm>
              <a:off x="4209550" y="3318875"/>
              <a:ext cx="35975" cy="65200"/>
            </a:xfrm>
            <a:custGeom>
              <a:rect b="b" l="l" r="r" t="t"/>
              <a:pathLst>
                <a:path extrusionOk="0" h="2608" w="1439">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6" name="Google Shape;156;p1"/>
            <p:cNvSpPr/>
            <p:nvPr/>
          </p:nvSpPr>
          <p:spPr>
            <a:xfrm>
              <a:off x="4253375" y="3050250"/>
              <a:ext cx="69700" cy="145000"/>
            </a:xfrm>
            <a:custGeom>
              <a:rect b="b" l="l" r="r" t="t"/>
              <a:pathLst>
                <a:path extrusionOk="0" h="5800" w="2788">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7" name="Google Shape;157;p1"/>
            <p:cNvSpPr/>
            <p:nvPr/>
          </p:nvSpPr>
          <p:spPr>
            <a:xfrm>
              <a:off x="4232575" y="2838950"/>
              <a:ext cx="42750" cy="136575"/>
            </a:xfrm>
            <a:custGeom>
              <a:rect b="b" l="l" r="r" t="t"/>
              <a:pathLst>
                <a:path extrusionOk="0" h="5463" w="171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8" name="Google Shape;158;p1"/>
            <p:cNvSpPr/>
            <p:nvPr/>
          </p:nvSpPr>
          <p:spPr>
            <a:xfrm>
              <a:off x="4251700" y="2623700"/>
              <a:ext cx="30350" cy="30950"/>
            </a:xfrm>
            <a:custGeom>
              <a:rect b="b" l="l" r="r" t="t"/>
              <a:pathLst>
                <a:path extrusionOk="0" h="1238" w="1214">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9" name="Google Shape;159;p1"/>
            <p:cNvSpPr/>
            <p:nvPr/>
          </p:nvSpPr>
          <p:spPr>
            <a:xfrm>
              <a:off x="4323625" y="3024400"/>
              <a:ext cx="45550" cy="147250"/>
            </a:xfrm>
            <a:custGeom>
              <a:rect b="b" l="l" r="r" t="t"/>
              <a:pathLst>
                <a:path extrusionOk="0" h="5890" w="1822">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0" name="Google Shape;160;p1"/>
            <p:cNvSpPr/>
            <p:nvPr/>
          </p:nvSpPr>
          <p:spPr>
            <a:xfrm>
              <a:off x="3876300" y="2329225"/>
              <a:ext cx="35975" cy="74775"/>
            </a:xfrm>
            <a:custGeom>
              <a:rect b="b" l="l" r="r" t="t"/>
              <a:pathLst>
                <a:path extrusionOk="0" h="2991" w="1439">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1" name="Google Shape;161;p1"/>
            <p:cNvSpPr/>
            <p:nvPr/>
          </p:nvSpPr>
          <p:spPr>
            <a:xfrm>
              <a:off x="3902700" y="2663050"/>
              <a:ext cx="44425" cy="205700"/>
            </a:xfrm>
            <a:custGeom>
              <a:rect b="b" l="l" r="r" t="t"/>
              <a:pathLst>
                <a:path extrusionOk="0" h="8228" w="1777">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2" name="Google Shape;162;p1"/>
            <p:cNvSpPr/>
            <p:nvPr/>
          </p:nvSpPr>
          <p:spPr>
            <a:xfrm>
              <a:off x="3952150" y="2546725"/>
              <a:ext cx="30950" cy="94425"/>
            </a:xfrm>
            <a:custGeom>
              <a:rect b="b" l="l" r="r" t="t"/>
              <a:pathLst>
                <a:path extrusionOk="0" h="3777" w="1238">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3" name="Google Shape;163;p1"/>
            <p:cNvSpPr/>
            <p:nvPr/>
          </p:nvSpPr>
          <p:spPr>
            <a:xfrm>
              <a:off x="3987000" y="3076100"/>
              <a:ext cx="33750" cy="123100"/>
            </a:xfrm>
            <a:custGeom>
              <a:rect b="b" l="l" r="r" t="t"/>
              <a:pathLst>
                <a:path extrusionOk="0" h="4924" w="135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4" name="Google Shape;164;p1"/>
            <p:cNvSpPr/>
            <p:nvPr/>
          </p:nvSpPr>
          <p:spPr>
            <a:xfrm>
              <a:off x="4161775" y="2430950"/>
              <a:ext cx="41600" cy="123650"/>
            </a:xfrm>
            <a:custGeom>
              <a:rect b="b" l="l" r="r" t="t"/>
              <a:pathLst>
                <a:path extrusionOk="0" h="4946" w="1664">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5" name="Google Shape;165;p1"/>
            <p:cNvSpPr/>
            <p:nvPr/>
          </p:nvSpPr>
          <p:spPr>
            <a:xfrm>
              <a:off x="4151100" y="3050250"/>
              <a:ext cx="61825" cy="150075"/>
            </a:xfrm>
            <a:custGeom>
              <a:rect b="b" l="l" r="r" t="t"/>
              <a:pathLst>
                <a:path extrusionOk="0" h="6003" w="2473">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6" name="Google Shape;166;p1"/>
            <p:cNvSpPr/>
            <p:nvPr/>
          </p:nvSpPr>
          <p:spPr>
            <a:xfrm>
              <a:off x="3894825" y="2062850"/>
              <a:ext cx="38800" cy="72525"/>
            </a:xfrm>
            <a:custGeom>
              <a:rect b="b" l="l" r="r" t="t"/>
              <a:pathLst>
                <a:path extrusionOk="0" h="2901" w="1552">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7" name="Google Shape;167;p1"/>
            <p:cNvSpPr/>
            <p:nvPr/>
          </p:nvSpPr>
          <p:spPr>
            <a:xfrm>
              <a:off x="3123250" y="1478950"/>
              <a:ext cx="728325" cy="1911875"/>
            </a:xfrm>
            <a:custGeom>
              <a:rect b="b" l="l" r="r" t="t"/>
              <a:pathLst>
                <a:path extrusionOk="0" h="76475" w="29133">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8" name="Google Shape;168;p1"/>
            <p:cNvSpPr/>
            <p:nvPr/>
          </p:nvSpPr>
          <p:spPr>
            <a:xfrm>
              <a:off x="3313750" y="1480075"/>
              <a:ext cx="404075" cy="1910750"/>
            </a:xfrm>
            <a:custGeom>
              <a:rect b="b" l="l" r="r" t="t"/>
              <a:pathLst>
                <a:path extrusionOk="0" h="76430" w="16163">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9" name="Google Shape;169;p1"/>
            <p:cNvSpPr/>
            <p:nvPr/>
          </p:nvSpPr>
          <p:spPr>
            <a:xfrm>
              <a:off x="3393550" y="3268850"/>
              <a:ext cx="33175" cy="66350"/>
            </a:xfrm>
            <a:custGeom>
              <a:rect b="b" l="l" r="r" t="t"/>
              <a:pathLst>
                <a:path extrusionOk="0" h="2654" w="1327">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0" name="Google Shape;170;p1"/>
            <p:cNvSpPr/>
            <p:nvPr/>
          </p:nvSpPr>
          <p:spPr>
            <a:xfrm>
              <a:off x="3500900" y="3017650"/>
              <a:ext cx="42150" cy="150625"/>
            </a:xfrm>
            <a:custGeom>
              <a:rect b="b" l="l" r="r" t="t"/>
              <a:pathLst>
                <a:path extrusionOk="0" h="6025" w="1686">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1" name="Google Shape;171;p1"/>
            <p:cNvSpPr/>
            <p:nvPr/>
          </p:nvSpPr>
          <p:spPr>
            <a:xfrm>
              <a:off x="3516625" y="2806900"/>
              <a:ext cx="43300" cy="136600"/>
            </a:xfrm>
            <a:custGeom>
              <a:rect b="b" l="l" r="r" t="t"/>
              <a:pathLst>
                <a:path extrusionOk="0" h="5464" w="1732">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2" name="Google Shape;172;p1"/>
            <p:cNvSpPr/>
            <p:nvPr/>
          </p:nvSpPr>
          <p:spPr>
            <a:xfrm>
              <a:off x="3596975" y="2601800"/>
              <a:ext cx="29825" cy="30925"/>
            </a:xfrm>
            <a:custGeom>
              <a:rect b="b" l="l" r="r" t="t"/>
              <a:pathLst>
                <a:path extrusionOk="0" h="1237" w="1193">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3" name="Google Shape;173;p1"/>
            <p:cNvSpPr/>
            <p:nvPr/>
          </p:nvSpPr>
          <p:spPr>
            <a:xfrm>
              <a:off x="3563275" y="3008650"/>
              <a:ext cx="42725" cy="146700"/>
            </a:xfrm>
            <a:custGeom>
              <a:rect b="b" l="l" r="r" t="t"/>
              <a:pathLst>
                <a:path extrusionOk="0" h="5868" w="1709">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4" name="Google Shape;174;p1"/>
            <p:cNvSpPr/>
            <p:nvPr/>
          </p:nvSpPr>
          <p:spPr>
            <a:xfrm>
              <a:off x="3294075" y="2229200"/>
              <a:ext cx="36000" cy="75325"/>
            </a:xfrm>
            <a:custGeom>
              <a:rect b="b" l="l" r="r" t="t"/>
              <a:pathLst>
                <a:path extrusionOk="0" h="3013" w="144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5" name="Google Shape;175;p1"/>
            <p:cNvSpPr/>
            <p:nvPr/>
          </p:nvSpPr>
          <p:spPr>
            <a:xfrm>
              <a:off x="3221025" y="2560200"/>
              <a:ext cx="58475" cy="204575"/>
            </a:xfrm>
            <a:custGeom>
              <a:rect b="b" l="l" r="r" t="t"/>
              <a:pathLst>
                <a:path extrusionOk="0" h="8183" w="2339">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6" name="Google Shape;176;p1"/>
            <p:cNvSpPr/>
            <p:nvPr/>
          </p:nvSpPr>
          <p:spPr>
            <a:xfrm>
              <a:off x="3308125" y="2458475"/>
              <a:ext cx="46675" cy="92750"/>
            </a:xfrm>
            <a:custGeom>
              <a:rect b="b" l="l" r="r" t="t"/>
              <a:pathLst>
                <a:path extrusionOk="0" h="3710" w="1867">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7" name="Google Shape;177;p1"/>
            <p:cNvSpPr/>
            <p:nvPr/>
          </p:nvSpPr>
          <p:spPr>
            <a:xfrm>
              <a:off x="3217100" y="2981675"/>
              <a:ext cx="49475" cy="121425"/>
            </a:xfrm>
            <a:custGeom>
              <a:rect b="b" l="l" r="r" t="t"/>
              <a:pathLst>
                <a:path extrusionOk="0" h="4857" w="1979">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8" name="Google Shape;178;p1"/>
            <p:cNvSpPr/>
            <p:nvPr/>
          </p:nvSpPr>
          <p:spPr>
            <a:xfrm>
              <a:off x="3543025" y="2393850"/>
              <a:ext cx="41625" cy="123675"/>
            </a:xfrm>
            <a:custGeom>
              <a:rect b="b" l="l" r="r" t="t"/>
              <a:pathLst>
                <a:path extrusionOk="0" h="4947" w="1665">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9" name="Google Shape;179;p1"/>
            <p:cNvSpPr/>
            <p:nvPr/>
          </p:nvSpPr>
          <p:spPr>
            <a:xfrm>
              <a:off x="3401425" y="2994050"/>
              <a:ext cx="33175" cy="154000"/>
            </a:xfrm>
            <a:custGeom>
              <a:rect b="b" l="l" r="r" t="t"/>
              <a:pathLst>
                <a:path extrusionOk="0" h="6160" w="1327">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0" name="Google Shape;180;p1"/>
            <p:cNvSpPr/>
            <p:nvPr/>
          </p:nvSpPr>
          <p:spPr>
            <a:xfrm>
              <a:off x="3368825" y="1975750"/>
              <a:ext cx="47800" cy="70825"/>
            </a:xfrm>
            <a:custGeom>
              <a:rect b="b" l="l" r="r" t="t"/>
              <a:pathLst>
                <a:path extrusionOk="0" h="2833" w="1912">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1" name="Google Shape;181;p1"/>
            <p:cNvSpPr/>
            <p:nvPr/>
          </p:nvSpPr>
          <p:spPr>
            <a:xfrm>
              <a:off x="4972700" y="756250"/>
              <a:ext cx="1057100" cy="1880400"/>
            </a:xfrm>
            <a:custGeom>
              <a:rect b="b" l="l" r="r" t="t"/>
              <a:pathLst>
                <a:path extrusionOk="0" h="75216" w="42284">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2" name="Google Shape;182;p1"/>
            <p:cNvSpPr/>
            <p:nvPr/>
          </p:nvSpPr>
          <p:spPr>
            <a:xfrm>
              <a:off x="5375075" y="2013950"/>
              <a:ext cx="279325" cy="243375"/>
            </a:xfrm>
            <a:custGeom>
              <a:rect b="b" l="l" r="r" t="t"/>
              <a:pathLst>
                <a:path extrusionOk="0" h="9735" w="11173">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3" name="Google Shape;183;p1"/>
            <p:cNvSpPr/>
            <p:nvPr/>
          </p:nvSpPr>
          <p:spPr>
            <a:xfrm>
              <a:off x="5787000" y="1931350"/>
              <a:ext cx="154575" cy="283825"/>
            </a:xfrm>
            <a:custGeom>
              <a:rect b="b" l="l" r="r" t="t"/>
              <a:pathLst>
                <a:path extrusionOk="0" h="11353" w="6183">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4" name="Google Shape;184;p1"/>
            <p:cNvSpPr/>
            <p:nvPr/>
          </p:nvSpPr>
          <p:spPr>
            <a:xfrm>
              <a:off x="5699900" y="1541325"/>
              <a:ext cx="164675" cy="364750"/>
            </a:xfrm>
            <a:custGeom>
              <a:rect b="b" l="l" r="r" t="t"/>
              <a:pathLst>
                <a:path extrusionOk="0" h="14590" w="6587">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5" name="Google Shape;185;p1"/>
            <p:cNvSpPr/>
            <p:nvPr/>
          </p:nvSpPr>
          <p:spPr>
            <a:xfrm>
              <a:off x="5363275" y="1659350"/>
              <a:ext cx="252350" cy="235500"/>
            </a:xfrm>
            <a:custGeom>
              <a:rect b="b" l="l" r="r" t="t"/>
              <a:pathLst>
                <a:path extrusionOk="0" h="9420" w="10094">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6" name="Google Shape;186;p1"/>
            <p:cNvSpPr/>
            <p:nvPr/>
          </p:nvSpPr>
          <p:spPr>
            <a:xfrm>
              <a:off x="5589200" y="1052975"/>
              <a:ext cx="48900" cy="387800"/>
            </a:xfrm>
            <a:custGeom>
              <a:rect b="b" l="l" r="r" t="t"/>
              <a:pathLst>
                <a:path extrusionOk="0" h="15512" w="1956">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7" name="Google Shape;187;p1"/>
            <p:cNvSpPr/>
            <p:nvPr/>
          </p:nvSpPr>
          <p:spPr>
            <a:xfrm>
              <a:off x="5190750" y="1357575"/>
              <a:ext cx="274275" cy="153450"/>
            </a:xfrm>
            <a:custGeom>
              <a:rect b="b" l="l" r="r" t="t"/>
              <a:pathLst>
                <a:path extrusionOk="0" h="6138" w="10971">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8" name="Google Shape;188;p1"/>
            <p:cNvSpPr/>
            <p:nvPr/>
          </p:nvSpPr>
          <p:spPr>
            <a:xfrm>
              <a:off x="5106450" y="850675"/>
              <a:ext cx="237750" cy="231000"/>
            </a:xfrm>
            <a:custGeom>
              <a:rect b="b" l="l" r="r" t="t"/>
              <a:pathLst>
                <a:path extrusionOk="0" h="9240" w="951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9" name="Google Shape;189;p1"/>
            <p:cNvSpPr/>
            <p:nvPr/>
          </p:nvSpPr>
          <p:spPr>
            <a:xfrm>
              <a:off x="3423900" y="1135025"/>
              <a:ext cx="909850" cy="1657850"/>
            </a:xfrm>
            <a:custGeom>
              <a:rect b="b" l="l" r="r" t="t"/>
              <a:pathLst>
                <a:path extrusionOk="0" h="66314" w="36394">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0" name="Google Shape;190;p1"/>
            <p:cNvSpPr/>
            <p:nvPr/>
          </p:nvSpPr>
          <p:spPr>
            <a:xfrm>
              <a:off x="3899900" y="1456475"/>
              <a:ext cx="77000" cy="155700"/>
            </a:xfrm>
            <a:custGeom>
              <a:rect b="b" l="l" r="r" t="t"/>
              <a:pathLst>
                <a:path extrusionOk="0" h="6228" w="308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1" name="Google Shape;191;p1"/>
            <p:cNvSpPr/>
            <p:nvPr/>
          </p:nvSpPr>
          <p:spPr>
            <a:xfrm>
              <a:off x="3740850" y="1214825"/>
              <a:ext cx="38250" cy="208525"/>
            </a:xfrm>
            <a:custGeom>
              <a:rect b="b" l="l" r="r" t="t"/>
              <a:pathLst>
                <a:path extrusionOk="0" h="8341" w="153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2" name="Google Shape;192;p1"/>
            <p:cNvSpPr/>
            <p:nvPr/>
          </p:nvSpPr>
          <p:spPr>
            <a:xfrm>
              <a:off x="3487400" y="1421075"/>
              <a:ext cx="179300" cy="35425"/>
            </a:xfrm>
            <a:custGeom>
              <a:rect b="b" l="l" r="r" t="t"/>
              <a:pathLst>
                <a:path extrusionOk="0" h="1417" w="7172">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3" name="Google Shape;193;p1"/>
            <p:cNvSpPr/>
            <p:nvPr/>
          </p:nvSpPr>
          <p:spPr>
            <a:xfrm>
              <a:off x="3680150" y="1653725"/>
              <a:ext cx="166375" cy="60175"/>
            </a:xfrm>
            <a:custGeom>
              <a:rect b="b" l="l" r="r" t="t"/>
              <a:pathLst>
                <a:path extrusionOk="0" h="2407" w="6655">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4" name="Google Shape;194;p1"/>
            <p:cNvSpPr/>
            <p:nvPr/>
          </p:nvSpPr>
          <p:spPr>
            <a:xfrm>
              <a:off x="3962275" y="1795925"/>
              <a:ext cx="136575" cy="162425"/>
            </a:xfrm>
            <a:custGeom>
              <a:rect b="b" l="l" r="r" t="t"/>
              <a:pathLst>
                <a:path extrusionOk="0" h="6497" w="5463">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5" name="Google Shape;195;p1"/>
            <p:cNvSpPr/>
            <p:nvPr/>
          </p:nvSpPr>
          <p:spPr>
            <a:xfrm>
              <a:off x="3772875" y="1863350"/>
              <a:ext cx="146150" cy="96125"/>
            </a:xfrm>
            <a:custGeom>
              <a:rect b="b" l="l" r="r" t="t"/>
              <a:pathLst>
                <a:path extrusionOk="0" h="3845" w="5846">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6" name="Google Shape;196;p1"/>
            <p:cNvSpPr/>
            <p:nvPr/>
          </p:nvSpPr>
          <p:spPr>
            <a:xfrm>
              <a:off x="3966200" y="2111750"/>
              <a:ext cx="156250" cy="146700"/>
            </a:xfrm>
            <a:custGeom>
              <a:rect b="b" l="l" r="r" t="t"/>
              <a:pathLst>
                <a:path extrusionOk="0" h="5868" w="625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7" name="Google Shape;197;p1"/>
            <p:cNvSpPr/>
            <p:nvPr/>
          </p:nvSpPr>
          <p:spPr>
            <a:xfrm>
              <a:off x="3755475" y="2212350"/>
              <a:ext cx="168600" cy="78700"/>
            </a:xfrm>
            <a:custGeom>
              <a:rect b="b" l="l" r="r" t="t"/>
              <a:pathLst>
                <a:path extrusionOk="0" h="3148" w="6744">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8" name="Google Shape;198;p1"/>
            <p:cNvSpPr/>
            <p:nvPr/>
          </p:nvSpPr>
          <p:spPr>
            <a:xfrm>
              <a:off x="4111750" y="2389350"/>
              <a:ext cx="57925" cy="184925"/>
            </a:xfrm>
            <a:custGeom>
              <a:rect b="b" l="l" r="r" t="t"/>
              <a:pathLst>
                <a:path extrusionOk="0" h="7397" w="2317">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9" name="Google Shape;199;p1"/>
            <p:cNvSpPr/>
            <p:nvPr/>
          </p:nvSpPr>
          <p:spPr>
            <a:xfrm>
              <a:off x="3835275" y="2523100"/>
              <a:ext cx="179275" cy="39375"/>
            </a:xfrm>
            <a:custGeom>
              <a:rect b="b" l="l" r="r" t="t"/>
              <a:pathLst>
                <a:path extrusionOk="0" h="1575" w="7171">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0" name="Google Shape;200;p1"/>
            <p:cNvSpPr/>
            <p:nvPr/>
          </p:nvSpPr>
          <p:spPr>
            <a:xfrm>
              <a:off x="2031875" y="750625"/>
              <a:ext cx="664850" cy="1753975"/>
            </a:xfrm>
            <a:custGeom>
              <a:rect b="b" l="l" r="r" t="t"/>
              <a:pathLst>
                <a:path extrusionOk="0" h="70159" w="26594">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1" name="Google Shape;201;p1"/>
            <p:cNvSpPr/>
            <p:nvPr/>
          </p:nvSpPr>
          <p:spPr>
            <a:xfrm>
              <a:off x="2135300" y="1121550"/>
              <a:ext cx="114650" cy="135450"/>
            </a:xfrm>
            <a:custGeom>
              <a:rect b="b" l="l" r="r" t="t"/>
              <a:pathLst>
                <a:path extrusionOk="0" h="5418" w="4586">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2" name="Google Shape;202;p1"/>
            <p:cNvSpPr/>
            <p:nvPr/>
          </p:nvSpPr>
          <p:spPr>
            <a:xfrm>
              <a:off x="2252175" y="827075"/>
              <a:ext cx="84325" cy="201200"/>
            </a:xfrm>
            <a:custGeom>
              <a:rect b="b" l="l" r="r" t="t"/>
              <a:pathLst>
                <a:path extrusionOk="0" h="8048" w="3373">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3" name="Google Shape;203;p1"/>
            <p:cNvSpPr/>
            <p:nvPr/>
          </p:nvSpPr>
          <p:spPr>
            <a:xfrm>
              <a:off x="2417400" y="945075"/>
              <a:ext cx="173125" cy="75325"/>
            </a:xfrm>
            <a:custGeom>
              <a:rect b="b" l="l" r="r" t="t"/>
              <a:pathLst>
                <a:path extrusionOk="0" h="3013" w="6925">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4" name="Google Shape;204;p1"/>
            <p:cNvSpPr/>
            <p:nvPr/>
          </p:nvSpPr>
          <p:spPr>
            <a:xfrm>
              <a:off x="2330850" y="1223825"/>
              <a:ext cx="150075" cy="102300"/>
            </a:xfrm>
            <a:custGeom>
              <a:rect b="b" l="l" r="r" t="t"/>
              <a:pathLst>
                <a:path extrusionOk="0" h="4092" w="6003">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5" name="Google Shape;205;p1"/>
            <p:cNvSpPr/>
            <p:nvPr/>
          </p:nvSpPr>
          <p:spPr>
            <a:xfrm>
              <a:off x="2127975" y="1482325"/>
              <a:ext cx="173125" cy="121975"/>
            </a:xfrm>
            <a:custGeom>
              <a:rect b="b" l="l" r="r" t="t"/>
              <a:pathLst>
                <a:path extrusionOk="0" h="4879" w="6925">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6" name="Google Shape;206;p1"/>
            <p:cNvSpPr/>
            <p:nvPr/>
          </p:nvSpPr>
          <p:spPr>
            <a:xfrm>
              <a:off x="2340400" y="1451975"/>
              <a:ext cx="119725" cy="130400"/>
            </a:xfrm>
            <a:custGeom>
              <a:rect b="b" l="l" r="r" t="t"/>
              <a:pathLst>
                <a:path extrusionOk="0" h="5216" w="4789">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7" name="Google Shape;207;p1"/>
            <p:cNvSpPr/>
            <p:nvPr/>
          </p:nvSpPr>
          <p:spPr>
            <a:xfrm>
              <a:off x="2206650" y="1789175"/>
              <a:ext cx="186600" cy="100625"/>
            </a:xfrm>
            <a:custGeom>
              <a:rect b="b" l="l" r="r" t="t"/>
              <a:pathLst>
                <a:path extrusionOk="0" h="4025" w="7464">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8" name="Google Shape;208;p1"/>
            <p:cNvSpPr/>
            <p:nvPr/>
          </p:nvSpPr>
          <p:spPr>
            <a:xfrm>
              <a:off x="2441575" y="1777375"/>
              <a:ext cx="146700" cy="120275"/>
            </a:xfrm>
            <a:custGeom>
              <a:rect b="b" l="l" r="r" t="t"/>
              <a:pathLst>
                <a:path extrusionOk="0" h="4811" w="5868">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9" name="Google Shape;209;p1"/>
            <p:cNvSpPr/>
            <p:nvPr/>
          </p:nvSpPr>
          <p:spPr>
            <a:xfrm>
              <a:off x="2251050" y="2067350"/>
              <a:ext cx="105675" cy="168625"/>
            </a:xfrm>
            <a:custGeom>
              <a:rect b="b" l="l" r="r" t="t"/>
              <a:pathLst>
                <a:path extrusionOk="0" h="6745" w="4227">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0" name="Google Shape;210;p1"/>
            <p:cNvSpPr/>
            <p:nvPr/>
          </p:nvSpPr>
          <p:spPr>
            <a:xfrm>
              <a:off x="2442700" y="2098825"/>
              <a:ext cx="169725" cy="84875"/>
            </a:xfrm>
            <a:custGeom>
              <a:rect b="b" l="l" r="r" t="t"/>
              <a:pathLst>
                <a:path extrusionOk="0" h="3395" w="6789">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1" name="Google Shape;211;p1"/>
            <p:cNvSpPr/>
            <p:nvPr/>
          </p:nvSpPr>
          <p:spPr>
            <a:xfrm>
              <a:off x="2784375" y="1587975"/>
              <a:ext cx="897500" cy="1380800"/>
            </a:xfrm>
            <a:custGeom>
              <a:rect b="b" l="l" r="r" t="t"/>
              <a:pathLst>
                <a:path extrusionOk="0" h="55232" w="3590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2" name="Google Shape;212;p1"/>
            <p:cNvSpPr/>
            <p:nvPr/>
          </p:nvSpPr>
          <p:spPr>
            <a:xfrm>
              <a:off x="2951850" y="1602600"/>
              <a:ext cx="641225" cy="1366175"/>
            </a:xfrm>
            <a:custGeom>
              <a:rect b="b" l="l" r="r" t="t"/>
              <a:pathLst>
                <a:path extrusionOk="0" h="54647" w="25649">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3" name="Google Shape;213;p1"/>
            <p:cNvSpPr/>
            <p:nvPr/>
          </p:nvSpPr>
          <p:spPr>
            <a:xfrm>
              <a:off x="2877100" y="2537150"/>
              <a:ext cx="71400" cy="145600"/>
            </a:xfrm>
            <a:custGeom>
              <a:rect b="b" l="l" r="r" t="t"/>
              <a:pathLst>
                <a:path extrusionOk="0" h="5824" w="2856">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4" name="Google Shape;214;p1"/>
            <p:cNvSpPr/>
            <p:nvPr/>
          </p:nvSpPr>
          <p:spPr>
            <a:xfrm>
              <a:off x="2994550" y="2338225"/>
              <a:ext cx="43300" cy="61275"/>
            </a:xfrm>
            <a:custGeom>
              <a:rect b="b" l="l" r="r" t="t"/>
              <a:pathLst>
                <a:path extrusionOk="0" h="2451" w="1732">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5" name="Google Shape;215;p1"/>
            <p:cNvSpPr/>
            <p:nvPr/>
          </p:nvSpPr>
          <p:spPr>
            <a:xfrm>
              <a:off x="3138975" y="2550650"/>
              <a:ext cx="29800" cy="30925"/>
            </a:xfrm>
            <a:custGeom>
              <a:rect b="b" l="l" r="r" t="t"/>
              <a:pathLst>
                <a:path extrusionOk="0" h="1237" w="1192">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6" name="Google Shape;216;p1"/>
            <p:cNvSpPr/>
            <p:nvPr/>
          </p:nvSpPr>
          <p:spPr>
            <a:xfrm>
              <a:off x="3302500" y="2119600"/>
              <a:ext cx="70850" cy="113000"/>
            </a:xfrm>
            <a:custGeom>
              <a:rect b="b" l="l" r="r" t="t"/>
              <a:pathLst>
                <a:path extrusionOk="0" h="4520" w="2834">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7" name="Google Shape;217;p1"/>
            <p:cNvSpPr/>
            <p:nvPr/>
          </p:nvSpPr>
          <p:spPr>
            <a:xfrm>
              <a:off x="3286225" y="2414650"/>
              <a:ext cx="52850" cy="74775"/>
            </a:xfrm>
            <a:custGeom>
              <a:rect b="b" l="l" r="r" t="t"/>
              <a:pathLst>
                <a:path extrusionOk="0" h="2991" w="2114">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8" name="Google Shape;218;p1"/>
            <p:cNvSpPr/>
            <p:nvPr/>
          </p:nvSpPr>
          <p:spPr>
            <a:xfrm>
              <a:off x="3136175" y="2738900"/>
              <a:ext cx="52275" cy="82075"/>
            </a:xfrm>
            <a:custGeom>
              <a:rect b="b" l="l" r="r" t="t"/>
              <a:pathLst>
                <a:path extrusionOk="0" h="3283" w="2091">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9" name="Google Shape;219;p1"/>
            <p:cNvSpPr/>
            <p:nvPr/>
          </p:nvSpPr>
          <p:spPr>
            <a:xfrm>
              <a:off x="3124375" y="2003275"/>
              <a:ext cx="100600" cy="155700"/>
            </a:xfrm>
            <a:custGeom>
              <a:rect b="b" l="l" r="r" t="t"/>
              <a:pathLst>
                <a:path extrusionOk="0" h="6228" w="4024">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0" name="Google Shape;220;p1"/>
            <p:cNvSpPr/>
            <p:nvPr/>
          </p:nvSpPr>
          <p:spPr>
            <a:xfrm>
              <a:off x="3104700" y="2170750"/>
              <a:ext cx="94425" cy="129275"/>
            </a:xfrm>
            <a:custGeom>
              <a:rect b="b" l="l" r="r" t="t"/>
              <a:pathLst>
                <a:path extrusionOk="0" h="5171" w="3777">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1" name="Google Shape;221;p1"/>
            <p:cNvSpPr/>
            <p:nvPr/>
          </p:nvSpPr>
          <p:spPr>
            <a:xfrm>
              <a:off x="3458750" y="1923475"/>
              <a:ext cx="124200" cy="152900"/>
            </a:xfrm>
            <a:custGeom>
              <a:rect b="b" l="l" r="r" t="t"/>
              <a:pathLst>
                <a:path extrusionOk="0" h="6116" w="4968">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2" name="Google Shape;222;p1"/>
            <p:cNvSpPr/>
            <p:nvPr/>
          </p:nvSpPr>
          <p:spPr>
            <a:xfrm>
              <a:off x="3370500" y="2170750"/>
              <a:ext cx="85450" cy="115800"/>
            </a:xfrm>
            <a:custGeom>
              <a:rect b="b" l="l" r="r" t="t"/>
              <a:pathLst>
                <a:path extrusionOk="0" h="4632" w="3418">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3" name="Google Shape;223;p1"/>
            <p:cNvSpPr/>
            <p:nvPr/>
          </p:nvSpPr>
          <p:spPr>
            <a:xfrm>
              <a:off x="1079350" y="1761075"/>
              <a:ext cx="1100350" cy="1270100"/>
            </a:xfrm>
            <a:custGeom>
              <a:rect b="b" l="l" r="r" t="t"/>
              <a:pathLst>
                <a:path extrusionOk="0" h="50804" w="44014">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4" name="Google Shape;224;p1"/>
            <p:cNvSpPr/>
            <p:nvPr/>
          </p:nvSpPr>
          <p:spPr>
            <a:xfrm>
              <a:off x="1137775" y="1790850"/>
              <a:ext cx="891875" cy="1226825"/>
            </a:xfrm>
            <a:custGeom>
              <a:rect b="b" l="l" r="r" t="t"/>
              <a:pathLst>
                <a:path extrusionOk="0" h="49073" w="35675">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5" name="Google Shape;225;p1"/>
            <p:cNvSpPr/>
            <p:nvPr/>
          </p:nvSpPr>
          <p:spPr>
            <a:xfrm>
              <a:off x="1952075" y="2584375"/>
              <a:ext cx="93325" cy="135450"/>
            </a:xfrm>
            <a:custGeom>
              <a:rect b="b" l="l" r="r" t="t"/>
              <a:pathLst>
                <a:path extrusionOk="0" h="5418" w="3733">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6" name="Google Shape;226;p1"/>
            <p:cNvSpPr/>
            <p:nvPr/>
          </p:nvSpPr>
          <p:spPr>
            <a:xfrm>
              <a:off x="1825650" y="2406225"/>
              <a:ext cx="49475" cy="58475"/>
            </a:xfrm>
            <a:custGeom>
              <a:rect b="b" l="l" r="r" t="t"/>
              <a:pathLst>
                <a:path extrusionOk="0" h="2339" w="1979">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7" name="Google Shape;227;p1"/>
            <p:cNvSpPr/>
            <p:nvPr/>
          </p:nvSpPr>
          <p:spPr>
            <a:xfrm>
              <a:off x="1738525" y="2640575"/>
              <a:ext cx="30375" cy="30925"/>
            </a:xfrm>
            <a:custGeom>
              <a:rect b="b" l="l" r="r" t="t"/>
              <a:pathLst>
                <a:path extrusionOk="0" h="1237" w="1215">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8" name="Google Shape;228;p1"/>
            <p:cNvSpPr/>
            <p:nvPr/>
          </p:nvSpPr>
          <p:spPr>
            <a:xfrm>
              <a:off x="1453625" y="2257300"/>
              <a:ext cx="86550" cy="103975"/>
            </a:xfrm>
            <a:custGeom>
              <a:rect b="b" l="l" r="r" t="t"/>
              <a:pathLst>
                <a:path extrusionOk="0" h="4159" w="3462">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9" name="Google Shape;229;p1"/>
            <p:cNvSpPr/>
            <p:nvPr/>
          </p:nvSpPr>
          <p:spPr>
            <a:xfrm>
              <a:off x="1545225" y="2539975"/>
              <a:ext cx="61275" cy="69700"/>
            </a:xfrm>
            <a:custGeom>
              <a:rect b="b" l="l" r="r" t="t"/>
              <a:pathLst>
                <a:path extrusionOk="0" h="2788" w="2451">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0" name="Google Shape;230;p1"/>
            <p:cNvSpPr/>
            <p:nvPr/>
          </p:nvSpPr>
          <p:spPr>
            <a:xfrm>
              <a:off x="1756525" y="2828825"/>
              <a:ext cx="61825" cy="77025"/>
            </a:xfrm>
            <a:custGeom>
              <a:rect b="b" l="l" r="r" t="t"/>
              <a:pathLst>
                <a:path extrusionOk="0" h="3081" w="2473">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1" name="Google Shape;231;p1"/>
            <p:cNvSpPr/>
            <p:nvPr/>
          </p:nvSpPr>
          <p:spPr>
            <a:xfrm>
              <a:off x="1576675" y="2114550"/>
              <a:ext cx="123675" cy="139400"/>
            </a:xfrm>
            <a:custGeom>
              <a:rect b="b" l="l" r="r" t="t"/>
              <a:pathLst>
                <a:path extrusionOk="0" h="5576" w="4947">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2" name="Google Shape;232;p1"/>
            <p:cNvSpPr/>
            <p:nvPr/>
          </p:nvSpPr>
          <p:spPr>
            <a:xfrm>
              <a:off x="1635125" y="2273025"/>
              <a:ext cx="112425" cy="115800"/>
            </a:xfrm>
            <a:custGeom>
              <a:rect b="b" l="l" r="r" t="t"/>
              <a:pathLst>
                <a:path extrusionOk="0" h="4632" w="4497">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3" name="Google Shape;233;p1"/>
            <p:cNvSpPr/>
            <p:nvPr/>
          </p:nvSpPr>
          <p:spPr>
            <a:xfrm>
              <a:off x="1210275" y="2106125"/>
              <a:ext cx="146150" cy="132100"/>
            </a:xfrm>
            <a:custGeom>
              <a:rect b="b" l="l" r="r" t="t"/>
              <a:pathLst>
                <a:path extrusionOk="0" h="5284" w="5846">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4" name="Google Shape;234;p1"/>
            <p:cNvSpPr/>
            <p:nvPr/>
          </p:nvSpPr>
          <p:spPr>
            <a:xfrm>
              <a:off x="1383375" y="2323600"/>
              <a:ext cx="101175" cy="104000"/>
            </a:xfrm>
            <a:custGeom>
              <a:rect b="b" l="l" r="r" t="t"/>
              <a:pathLst>
                <a:path extrusionOk="0" h="4160" w="4047">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5" name="Google Shape;235;p1"/>
            <p:cNvSpPr/>
            <p:nvPr/>
          </p:nvSpPr>
          <p:spPr>
            <a:xfrm>
              <a:off x="1642425" y="1304750"/>
              <a:ext cx="872775" cy="1755075"/>
            </a:xfrm>
            <a:custGeom>
              <a:rect b="b" l="l" r="r" t="t"/>
              <a:pathLst>
                <a:path extrusionOk="0" h="70203" w="34911">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6" name="Google Shape;236;p1"/>
            <p:cNvSpPr/>
            <p:nvPr/>
          </p:nvSpPr>
          <p:spPr>
            <a:xfrm>
              <a:off x="1730100" y="1305875"/>
              <a:ext cx="571550" cy="1741025"/>
            </a:xfrm>
            <a:custGeom>
              <a:rect b="b" l="l" r="r" t="t"/>
              <a:pathLst>
                <a:path extrusionOk="0" h="69641" w="22862">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7" name="Google Shape;237;p1"/>
            <p:cNvSpPr/>
            <p:nvPr/>
          </p:nvSpPr>
          <p:spPr>
            <a:xfrm>
              <a:off x="2308375" y="2650125"/>
              <a:ext cx="78150" cy="196700"/>
            </a:xfrm>
            <a:custGeom>
              <a:rect b="b" l="l" r="r" t="t"/>
              <a:pathLst>
                <a:path extrusionOk="0" h="7868" w="3126">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8" name="Google Shape;238;p1"/>
            <p:cNvSpPr/>
            <p:nvPr/>
          </p:nvSpPr>
          <p:spPr>
            <a:xfrm>
              <a:off x="2072350" y="2863675"/>
              <a:ext cx="66325" cy="135450"/>
            </a:xfrm>
            <a:custGeom>
              <a:rect b="b" l="l" r="r" t="t"/>
              <a:pathLst>
                <a:path extrusionOk="0" h="5418" w="2653">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9" name="Google Shape;239;p1"/>
            <p:cNvSpPr/>
            <p:nvPr/>
          </p:nvSpPr>
          <p:spPr>
            <a:xfrm>
              <a:off x="2045925" y="2676525"/>
              <a:ext cx="38250" cy="64100"/>
            </a:xfrm>
            <a:custGeom>
              <a:rect b="b" l="l" r="r" t="t"/>
              <a:pathLst>
                <a:path extrusionOk="0" h="2564" w="153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0" name="Google Shape;240;p1"/>
            <p:cNvSpPr/>
            <p:nvPr/>
          </p:nvSpPr>
          <p:spPr>
            <a:xfrm>
              <a:off x="2107200" y="2794550"/>
              <a:ext cx="69700" cy="155125"/>
            </a:xfrm>
            <a:custGeom>
              <a:rect b="b" l="l" r="r" t="t"/>
              <a:pathLst>
                <a:path extrusionOk="0" h="6205" w="2788">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1" name="Google Shape;241;p1"/>
            <p:cNvSpPr/>
            <p:nvPr/>
          </p:nvSpPr>
          <p:spPr>
            <a:xfrm>
              <a:off x="1998725" y="2388225"/>
              <a:ext cx="73075" cy="139975"/>
            </a:xfrm>
            <a:custGeom>
              <a:rect b="b" l="l" r="r" t="t"/>
              <a:pathLst>
                <a:path extrusionOk="0" h="5599" w="2923">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2" name="Google Shape;242;p1"/>
            <p:cNvSpPr/>
            <p:nvPr/>
          </p:nvSpPr>
          <p:spPr>
            <a:xfrm>
              <a:off x="2093150" y="1949900"/>
              <a:ext cx="72500" cy="132650"/>
            </a:xfrm>
            <a:custGeom>
              <a:rect b="b" l="l" r="r" t="t"/>
              <a:pathLst>
                <a:path extrusionOk="0" h="5306" w="290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3" name="Google Shape;243;p1"/>
            <p:cNvSpPr/>
            <p:nvPr/>
          </p:nvSpPr>
          <p:spPr>
            <a:xfrm>
              <a:off x="2247675" y="2439950"/>
              <a:ext cx="61300" cy="110150"/>
            </a:xfrm>
            <a:custGeom>
              <a:rect b="b" l="l" r="r" t="t"/>
              <a:pathLst>
                <a:path extrusionOk="0" h="4406" w="2452">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4" name="Google Shape;244;p1"/>
            <p:cNvSpPr/>
            <p:nvPr/>
          </p:nvSpPr>
          <p:spPr>
            <a:xfrm>
              <a:off x="1976800" y="1572800"/>
              <a:ext cx="92200" cy="186600"/>
            </a:xfrm>
            <a:custGeom>
              <a:rect b="b" l="l" r="r" t="t"/>
              <a:pathLst>
                <a:path extrusionOk="0" h="7464" w="3688">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5" name="Google Shape;245;p1"/>
            <p:cNvSpPr/>
            <p:nvPr/>
          </p:nvSpPr>
          <p:spPr>
            <a:xfrm>
              <a:off x="1786300" y="1759950"/>
              <a:ext cx="66350" cy="155125"/>
            </a:xfrm>
            <a:custGeom>
              <a:rect b="b" l="l" r="r" t="t"/>
              <a:pathLst>
                <a:path extrusionOk="0" h="6205" w="2654">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6" name="Google Shape;246;p1"/>
            <p:cNvSpPr/>
            <p:nvPr/>
          </p:nvSpPr>
          <p:spPr>
            <a:xfrm>
              <a:off x="1848125" y="2117925"/>
              <a:ext cx="46675" cy="82625"/>
            </a:xfrm>
            <a:custGeom>
              <a:rect b="b" l="l" r="r" t="t"/>
              <a:pathLst>
                <a:path extrusionOk="0" h="3305" w="1867">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7" name="Google Shape;247;p1"/>
            <p:cNvSpPr/>
            <p:nvPr/>
          </p:nvSpPr>
          <p:spPr>
            <a:xfrm>
              <a:off x="2242625" y="2311800"/>
              <a:ext cx="62975" cy="104550"/>
            </a:xfrm>
            <a:custGeom>
              <a:rect b="b" l="l" r="r" t="t"/>
              <a:pathLst>
                <a:path extrusionOk="0" h="4182" w="2519">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8" name="Google Shape;248;p1"/>
            <p:cNvSpPr/>
            <p:nvPr/>
          </p:nvSpPr>
          <p:spPr>
            <a:xfrm>
              <a:off x="3990375" y="1153575"/>
              <a:ext cx="807575" cy="1801725"/>
            </a:xfrm>
            <a:custGeom>
              <a:rect b="b" l="l" r="r" t="t"/>
              <a:pathLst>
                <a:path extrusionOk="0" h="72069" w="32303">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9" name="Google Shape;249;p1"/>
            <p:cNvSpPr/>
            <p:nvPr/>
          </p:nvSpPr>
          <p:spPr>
            <a:xfrm>
              <a:off x="4087025" y="1154125"/>
              <a:ext cx="494575" cy="1791625"/>
            </a:xfrm>
            <a:custGeom>
              <a:rect b="b" l="l" r="r" t="t"/>
              <a:pathLst>
                <a:path extrusionOk="0" h="71665" w="19783">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0" name="Google Shape;250;p1"/>
            <p:cNvSpPr/>
            <p:nvPr/>
          </p:nvSpPr>
          <p:spPr>
            <a:xfrm>
              <a:off x="4605175" y="2545025"/>
              <a:ext cx="70275" cy="201775"/>
            </a:xfrm>
            <a:custGeom>
              <a:rect b="b" l="l" r="r" t="t"/>
              <a:pathLst>
                <a:path extrusionOk="0" h="8071" w="2811">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1" name="Google Shape;251;p1"/>
            <p:cNvSpPr/>
            <p:nvPr/>
          </p:nvSpPr>
          <p:spPr>
            <a:xfrm>
              <a:off x="4359575" y="2751275"/>
              <a:ext cx="61300" cy="139400"/>
            </a:xfrm>
            <a:custGeom>
              <a:rect b="b" l="l" r="r" t="t"/>
              <a:pathLst>
                <a:path extrusionOk="0" h="5576" w="2452">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2" name="Google Shape;252;p1"/>
            <p:cNvSpPr/>
            <p:nvPr/>
          </p:nvSpPr>
          <p:spPr>
            <a:xfrm>
              <a:off x="4341050" y="2560200"/>
              <a:ext cx="37100" cy="65775"/>
            </a:xfrm>
            <a:custGeom>
              <a:rect b="b" l="l" r="r" t="t"/>
              <a:pathLst>
                <a:path extrusionOk="0" h="2631" w="1484">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3" name="Google Shape;253;p1"/>
            <p:cNvSpPr/>
            <p:nvPr/>
          </p:nvSpPr>
          <p:spPr>
            <a:xfrm>
              <a:off x="4397250" y="2683275"/>
              <a:ext cx="64650" cy="159075"/>
            </a:xfrm>
            <a:custGeom>
              <a:rect b="b" l="l" r="r" t="t"/>
              <a:pathLst>
                <a:path extrusionOk="0" h="6363" w="2586">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4" name="Google Shape;254;p1"/>
            <p:cNvSpPr/>
            <p:nvPr/>
          </p:nvSpPr>
          <p:spPr>
            <a:xfrm>
              <a:off x="4306750" y="2265175"/>
              <a:ext cx="68600" cy="144450"/>
            </a:xfrm>
            <a:custGeom>
              <a:rect b="b" l="l" r="r" t="t"/>
              <a:pathLst>
                <a:path extrusionOk="0" h="5778" w="2744">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5" name="Google Shape;255;p1"/>
            <p:cNvSpPr/>
            <p:nvPr/>
          </p:nvSpPr>
          <p:spPr>
            <a:xfrm>
              <a:off x="4420275" y="1824000"/>
              <a:ext cx="68600" cy="136025"/>
            </a:xfrm>
            <a:custGeom>
              <a:rect b="b" l="l" r="r" t="t"/>
              <a:pathLst>
                <a:path extrusionOk="0" h="5441" w="2744">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6" name="Google Shape;256;p1"/>
            <p:cNvSpPr/>
            <p:nvPr/>
          </p:nvSpPr>
          <p:spPr>
            <a:xfrm>
              <a:off x="4552900" y="2328675"/>
              <a:ext cx="57925" cy="112975"/>
            </a:xfrm>
            <a:custGeom>
              <a:rect b="b" l="l" r="r" t="t"/>
              <a:pathLst>
                <a:path extrusionOk="0" h="4519" w="2317">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7" name="Google Shape;257;p1"/>
            <p:cNvSpPr/>
            <p:nvPr/>
          </p:nvSpPr>
          <p:spPr>
            <a:xfrm>
              <a:off x="4320800" y="1435675"/>
              <a:ext cx="85450" cy="191675"/>
            </a:xfrm>
            <a:custGeom>
              <a:rect b="b" l="l" r="r" t="t"/>
              <a:pathLst>
                <a:path extrusionOk="0" h="7667" w="3418">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8" name="Google Shape;258;p1"/>
            <p:cNvSpPr/>
            <p:nvPr/>
          </p:nvSpPr>
          <p:spPr>
            <a:xfrm>
              <a:off x="4122425" y="1617775"/>
              <a:ext cx="60725" cy="158500"/>
            </a:xfrm>
            <a:custGeom>
              <a:rect b="b" l="l" r="r" t="t"/>
              <a:pathLst>
                <a:path extrusionOk="0" h="6340" w="2429">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9" name="Google Shape;259;p1"/>
            <p:cNvSpPr/>
            <p:nvPr/>
          </p:nvSpPr>
          <p:spPr>
            <a:xfrm>
              <a:off x="4168525" y="1983625"/>
              <a:ext cx="43850" cy="84875"/>
            </a:xfrm>
            <a:custGeom>
              <a:rect b="b" l="l" r="r" t="t"/>
              <a:pathLst>
                <a:path extrusionOk="0" h="3395" w="1754">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0" name="Google Shape;260;p1"/>
            <p:cNvSpPr/>
            <p:nvPr/>
          </p:nvSpPr>
          <p:spPr>
            <a:xfrm>
              <a:off x="4554025" y="2198300"/>
              <a:ext cx="59025" cy="107925"/>
            </a:xfrm>
            <a:custGeom>
              <a:rect b="b" l="l" r="r" t="t"/>
              <a:pathLst>
                <a:path extrusionOk="0" h="4317" w="2361">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1" name="Google Shape;261;p1"/>
            <p:cNvSpPr/>
            <p:nvPr/>
          </p:nvSpPr>
          <p:spPr>
            <a:xfrm>
              <a:off x="2300500" y="1218200"/>
              <a:ext cx="796925" cy="1893900"/>
            </a:xfrm>
            <a:custGeom>
              <a:rect b="b" l="l" r="r" t="t"/>
              <a:pathLst>
                <a:path extrusionOk="0" h="75756" w="31877">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2" name="Google Shape;262;p1"/>
            <p:cNvSpPr/>
            <p:nvPr/>
          </p:nvSpPr>
          <p:spPr>
            <a:xfrm>
              <a:off x="2480900" y="1219875"/>
              <a:ext cx="497375" cy="1891650"/>
            </a:xfrm>
            <a:custGeom>
              <a:rect b="b" l="l" r="r" t="t"/>
              <a:pathLst>
                <a:path extrusionOk="0" h="75666" w="19895">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3" name="Google Shape;263;p1"/>
            <p:cNvSpPr/>
            <p:nvPr/>
          </p:nvSpPr>
          <p:spPr>
            <a:xfrm>
              <a:off x="2563525" y="2992925"/>
              <a:ext cx="34850" cy="65775"/>
            </a:xfrm>
            <a:custGeom>
              <a:rect b="b" l="l" r="r" t="t"/>
              <a:pathLst>
                <a:path extrusionOk="0" h="2631" w="1394">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4" name="Google Shape;264;p1"/>
            <p:cNvSpPr/>
            <p:nvPr/>
          </p:nvSpPr>
          <p:spPr>
            <a:xfrm>
              <a:off x="2684900" y="2747350"/>
              <a:ext cx="36000" cy="151175"/>
            </a:xfrm>
            <a:custGeom>
              <a:rect b="b" l="l" r="r" t="t"/>
              <a:pathLst>
                <a:path extrusionOk="0" h="6047" w="144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5" name="Google Shape;265;p1"/>
            <p:cNvSpPr/>
            <p:nvPr/>
          </p:nvSpPr>
          <p:spPr>
            <a:xfrm>
              <a:off x="2705700" y="2538275"/>
              <a:ext cx="48350" cy="135475"/>
            </a:xfrm>
            <a:custGeom>
              <a:rect b="b" l="l" r="r" t="t"/>
              <a:pathLst>
                <a:path extrusionOk="0" h="5419" w="1934">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6" name="Google Shape;266;p1"/>
            <p:cNvSpPr/>
            <p:nvPr/>
          </p:nvSpPr>
          <p:spPr>
            <a:xfrm>
              <a:off x="2801800" y="2336525"/>
              <a:ext cx="29800" cy="30950"/>
            </a:xfrm>
            <a:custGeom>
              <a:rect b="b" l="l" r="r" t="t"/>
              <a:pathLst>
                <a:path extrusionOk="0" h="1238" w="1192">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7" name="Google Shape;267;p1"/>
            <p:cNvSpPr/>
            <p:nvPr/>
          </p:nvSpPr>
          <p:spPr>
            <a:xfrm>
              <a:off x="2741650" y="2741725"/>
              <a:ext cx="48925" cy="146125"/>
            </a:xfrm>
            <a:custGeom>
              <a:rect b="b" l="l" r="r" t="t"/>
              <a:pathLst>
                <a:path extrusionOk="0" h="5845" w="1957">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8" name="Google Shape;268;p1"/>
            <p:cNvSpPr/>
            <p:nvPr/>
          </p:nvSpPr>
          <p:spPr>
            <a:xfrm>
              <a:off x="2515175" y="1949900"/>
              <a:ext cx="38250" cy="74750"/>
            </a:xfrm>
            <a:custGeom>
              <a:rect b="b" l="l" r="r" t="t"/>
              <a:pathLst>
                <a:path extrusionOk="0" h="2990" w="153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9" name="Google Shape;269;p1"/>
            <p:cNvSpPr/>
            <p:nvPr/>
          </p:nvSpPr>
          <p:spPr>
            <a:xfrm>
              <a:off x="2419075" y="2277525"/>
              <a:ext cx="66900" cy="202900"/>
            </a:xfrm>
            <a:custGeom>
              <a:rect b="b" l="l" r="r" t="t"/>
              <a:pathLst>
                <a:path extrusionOk="0" h="8116" w="2676">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0" name="Google Shape;270;p1"/>
            <p:cNvSpPr/>
            <p:nvPr/>
          </p:nvSpPr>
          <p:spPr>
            <a:xfrm>
              <a:off x="2517425" y="2179750"/>
              <a:ext cx="48925" cy="91625"/>
            </a:xfrm>
            <a:custGeom>
              <a:rect b="b" l="l" r="r" t="t"/>
              <a:pathLst>
                <a:path extrusionOk="0" h="3665" w="1957">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1" name="Google Shape;271;p1"/>
            <p:cNvSpPr/>
            <p:nvPr/>
          </p:nvSpPr>
          <p:spPr>
            <a:xfrm>
              <a:off x="2398850" y="2697875"/>
              <a:ext cx="53425" cy="120850"/>
            </a:xfrm>
            <a:custGeom>
              <a:rect b="b" l="l" r="r" t="t"/>
              <a:pathLst>
                <a:path extrusionOk="0" h="4834" w="2137">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2" name="Google Shape;272;p1"/>
            <p:cNvSpPr/>
            <p:nvPr/>
          </p:nvSpPr>
          <p:spPr>
            <a:xfrm>
              <a:off x="2753450" y="2126925"/>
              <a:ext cx="46125" cy="122525"/>
            </a:xfrm>
            <a:custGeom>
              <a:rect b="b" l="l" r="r" t="t"/>
              <a:pathLst>
                <a:path extrusionOk="0" h="4901" w="1845">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3" name="Google Shape;273;p1"/>
            <p:cNvSpPr/>
            <p:nvPr/>
          </p:nvSpPr>
          <p:spPr>
            <a:xfrm>
              <a:off x="2583175" y="2718675"/>
              <a:ext cx="34875" cy="154000"/>
            </a:xfrm>
            <a:custGeom>
              <a:rect b="b" l="l" r="r" t="t"/>
              <a:pathLst>
                <a:path extrusionOk="0" h="6160" w="1395">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4" name="Google Shape;274;p1"/>
            <p:cNvSpPr/>
            <p:nvPr/>
          </p:nvSpPr>
          <p:spPr>
            <a:xfrm>
              <a:off x="2602850" y="1700375"/>
              <a:ext cx="49475" cy="70275"/>
            </a:xfrm>
            <a:custGeom>
              <a:rect b="b" l="l" r="r" t="t"/>
              <a:pathLst>
                <a:path extrusionOk="0" h="2811" w="1979">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5" name="Google Shape;275;p1"/>
            <p:cNvSpPr/>
            <p:nvPr/>
          </p:nvSpPr>
          <p:spPr>
            <a:xfrm>
              <a:off x="4618650" y="1496375"/>
              <a:ext cx="604725" cy="1495450"/>
            </a:xfrm>
            <a:custGeom>
              <a:rect b="b" l="l" r="r" t="t"/>
              <a:pathLst>
                <a:path extrusionOk="0" h="59818" w="24189">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6" name="Google Shape;276;p1"/>
            <p:cNvSpPr/>
            <p:nvPr/>
          </p:nvSpPr>
          <p:spPr>
            <a:xfrm>
              <a:off x="4760825" y="1498625"/>
              <a:ext cx="271475" cy="1476350"/>
            </a:xfrm>
            <a:custGeom>
              <a:rect b="b" l="l" r="r" t="t"/>
              <a:pathLst>
                <a:path extrusionOk="0" h="59054" w="10859">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7" name="Google Shape;277;p1"/>
            <p:cNvSpPr/>
            <p:nvPr/>
          </p:nvSpPr>
          <p:spPr>
            <a:xfrm>
              <a:off x="5141850" y="2564700"/>
              <a:ext cx="39925" cy="151750"/>
            </a:xfrm>
            <a:custGeom>
              <a:rect b="b" l="l" r="r" t="t"/>
              <a:pathLst>
                <a:path extrusionOk="0" h="6070" w="1597">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8" name="Google Shape;278;p1"/>
            <p:cNvSpPr/>
            <p:nvPr/>
          </p:nvSpPr>
          <p:spPr>
            <a:xfrm>
              <a:off x="5107025" y="2348900"/>
              <a:ext cx="34850" cy="63525"/>
            </a:xfrm>
            <a:custGeom>
              <a:rect b="b" l="l" r="r" t="t"/>
              <a:pathLst>
                <a:path extrusionOk="0" h="2541" w="1394">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9" name="Google Shape;279;p1"/>
            <p:cNvSpPr/>
            <p:nvPr/>
          </p:nvSpPr>
          <p:spPr>
            <a:xfrm>
              <a:off x="4924925" y="2520300"/>
              <a:ext cx="30375" cy="30925"/>
            </a:xfrm>
            <a:custGeom>
              <a:rect b="b" l="l" r="r" t="t"/>
              <a:pathLst>
                <a:path extrusionOk="0" h="1237" w="1215">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0" name="Google Shape;280;p1"/>
            <p:cNvSpPr/>
            <p:nvPr/>
          </p:nvSpPr>
          <p:spPr>
            <a:xfrm>
              <a:off x="4839525" y="2051050"/>
              <a:ext cx="47225" cy="120300"/>
            </a:xfrm>
            <a:custGeom>
              <a:rect b="b" l="l" r="r" t="t"/>
              <a:pathLst>
                <a:path extrusionOk="0" h="4812" w="1889">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1" name="Google Shape;281;p1"/>
            <p:cNvSpPr/>
            <p:nvPr/>
          </p:nvSpPr>
          <p:spPr>
            <a:xfrm>
              <a:off x="4796250" y="2344975"/>
              <a:ext cx="40475" cy="78700"/>
            </a:xfrm>
            <a:custGeom>
              <a:rect b="b" l="l" r="r" t="t"/>
              <a:pathLst>
                <a:path extrusionOk="0" h="3148" w="1619">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2" name="Google Shape;282;p1"/>
            <p:cNvSpPr/>
            <p:nvPr/>
          </p:nvSpPr>
          <p:spPr>
            <a:xfrm>
              <a:off x="4858050" y="2697325"/>
              <a:ext cx="38250" cy="85450"/>
            </a:xfrm>
            <a:custGeom>
              <a:rect b="b" l="l" r="r" t="t"/>
              <a:pathLst>
                <a:path extrusionOk="0" h="3418" w="153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3" name="Google Shape;283;p1"/>
            <p:cNvSpPr/>
            <p:nvPr/>
          </p:nvSpPr>
          <p:spPr>
            <a:xfrm>
              <a:off x="5012600" y="1977425"/>
              <a:ext cx="66350" cy="168625"/>
            </a:xfrm>
            <a:custGeom>
              <a:rect b="b" l="l" r="r" t="t"/>
              <a:pathLst>
                <a:path extrusionOk="0" h="6745" w="2654">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4" name="Google Shape;284;p1"/>
            <p:cNvSpPr/>
            <p:nvPr/>
          </p:nvSpPr>
          <p:spPr>
            <a:xfrm>
              <a:off x="4994625" y="2145475"/>
              <a:ext cx="66325" cy="142200"/>
            </a:xfrm>
            <a:custGeom>
              <a:rect b="b" l="l" r="r" t="t"/>
              <a:pathLst>
                <a:path extrusionOk="0" h="5688" w="2653">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5" name="Google Shape;285;p1"/>
            <p:cNvSpPr/>
            <p:nvPr/>
          </p:nvSpPr>
          <p:spPr>
            <a:xfrm>
              <a:off x="4686650" y="1807150"/>
              <a:ext cx="89950" cy="172550"/>
            </a:xfrm>
            <a:custGeom>
              <a:rect b="b" l="l" r="r" t="t"/>
              <a:pathLst>
                <a:path extrusionOk="0" h="6902" w="3598">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6" name="Google Shape;286;p1"/>
            <p:cNvSpPr/>
            <p:nvPr/>
          </p:nvSpPr>
          <p:spPr>
            <a:xfrm>
              <a:off x="4746800" y="2079700"/>
              <a:ext cx="61275" cy="126475"/>
            </a:xfrm>
            <a:custGeom>
              <a:rect b="b" l="l" r="r" t="t"/>
              <a:pathLst>
                <a:path extrusionOk="0" h="5059" w="2451">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7" name="Google Shape;287;p1"/>
            <p:cNvSpPr/>
            <p:nvPr/>
          </p:nvSpPr>
          <p:spPr>
            <a:xfrm>
              <a:off x="4924925" y="1280025"/>
              <a:ext cx="872225" cy="1785975"/>
            </a:xfrm>
            <a:custGeom>
              <a:rect b="b" l="l" r="r" t="t"/>
              <a:pathLst>
                <a:path extrusionOk="0" h="71439" w="34889">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8" name="Google Shape;288;p1"/>
            <p:cNvSpPr/>
            <p:nvPr/>
          </p:nvSpPr>
          <p:spPr>
            <a:xfrm>
              <a:off x="5012050" y="1281700"/>
              <a:ext cx="572100" cy="1771375"/>
            </a:xfrm>
            <a:custGeom>
              <a:rect b="b" l="l" r="r" t="t"/>
              <a:pathLst>
                <a:path extrusionOk="0" h="70855" w="22884">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9" name="Google Shape;289;p1"/>
            <p:cNvSpPr/>
            <p:nvPr/>
          </p:nvSpPr>
          <p:spPr>
            <a:xfrm>
              <a:off x="5590875" y="2649000"/>
              <a:ext cx="77575" cy="200075"/>
            </a:xfrm>
            <a:custGeom>
              <a:rect b="b" l="l" r="r" t="t"/>
              <a:pathLst>
                <a:path extrusionOk="0" h="8003" w="3103">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0" name="Google Shape;290;p1"/>
            <p:cNvSpPr/>
            <p:nvPr/>
          </p:nvSpPr>
          <p:spPr>
            <a:xfrm>
              <a:off x="5354275" y="2865925"/>
              <a:ext cx="66350" cy="138275"/>
            </a:xfrm>
            <a:custGeom>
              <a:rect b="b" l="l" r="r" t="t"/>
              <a:pathLst>
                <a:path extrusionOk="0" h="5531" w="2654">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1" name="Google Shape;291;p1"/>
            <p:cNvSpPr/>
            <p:nvPr/>
          </p:nvSpPr>
          <p:spPr>
            <a:xfrm>
              <a:off x="5327875" y="2675975"/>
              <a:ext cx="38225" cy="65200"/>
            </a:xfrm>
            <a:custGeom>
              <a:rect b="b" l="l" r="r" t="t"/>
              <a:pathLst>
                <a:path extrusionOk="0" h="2608" w="1529">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2" name="Google Shape;292;p1"/>
            <p:cNvSpPr/>
            <p:nvPr/>
          </p:nvSpPr>
          <p:spPr>
            <a:xfrm>
              <a:off x="5389675" y="2796225"/>
              <a:ext cx="69725" cy="157950"/>
            </a:xfrm>
            <a:custGeom>
              <a:rect b="b" l="l" r="r" t="t"/>
              <a:pathLst>
                <a:path extrusionOk="0" h="6318" w="2789">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3" name="Google Shape;293;p1"/>
            <p:cNvSpPr/>
            <p:nvPr/>
          </p:nvSpPr>
          <p:spPr>
            <a:xfrm>
              <a:off x="5281225" y="2382625"/>
              <a:ext cx="73075" cy="142750"/>
            </a:xfrm>
            <a:custGeom>
              <a:rect b="b" l="l" r="r" t="t"/>
              <a:pathLst>
                <a:path extrusionOk="0" h="5710" w="2923">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4" name="Google Shape;294;p1"/>
            <p:cNvSpPr/>
            <p:nvPr/>
          </p:nvSpPr>
          <p:spPr>
            <a:xfrm>
              <a:off x="5375075" y="1936975"/>
              <a:ext cx="73075" cy="134325"/>
            </a:xfrm>
            <a:custGeom>
              <a:rect b="b" l="l" r="r" t="t"/>
              <a:pathLst>
                <a:path extrusionOk="0" h="5373" w="2923">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5" name="Google Shape;295;p1"/>
            <p:cNvSpPr/>
            <p:nvPr/>
          </p:nvSpPr>
          <p:spPr>
            <a:xfrm>
              <a:off x="5529625" y="2435450"/>
              <a:ext cx="61825" cy="111850"/>
            </a:xfrm>
            <a:custGeom>
              <a:rect b="b" l="l" r="r" t="t"/>
              <a:pathLst>
                <a:path extrusionOk="0" h="4474" w="2473">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6" name="Google Shape;296;p1"/>
            <p:cNvSpPr/>
            <p:nvPr/>
          </p:nvSpPr>
          <p:spPr>
            <a:xfrm>
              <a:off x="5258750" y="1553150"/>
              <a:ext cx="92175" cy="189400"/>
            </a:xfrm>
            <a:custGeom>
              <a:rect b="b" l="l" r="r" t="t"/>
              <a:pathLst>
                <a:path extrusionOk="0" h="7576" w="3687">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7" name="Google Shape;297;p1"/>
            <p:cNvSpPr/>
            <p:nvPr/>
          </p:nvSpPr>
          <p:spPr>
            <a:xfrm>
              <a:off x="5068800" y="1743650"/>
              <a:ext cx="65775" cy="157375"/>
            </a:xfrm>
            <a:custGeom>
              <a:rect b="b" l="l" r="r" t="t"/>
              <a:pathLst>
                <a:path extrusionOk="0" h="6295" w="2631">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8" name="Google Shape;298;p1"/>
            <p:cNvSpPr/>
            <p:nvPr/>
          </p:nvSpPr>
          <p:spPr>
            <a:xfrm>
              <a:off x="5130050" y="2107250"/>
              <a:ext cx="46675" cy="84325"/>
            </a:xfrm>
            <a:custGeom>
              <a:rect b="b" l="l" r="r" t="t"/>
              <a:pathLst>
                <a:path extrusionOk="0" h="3373" w="1867">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9" name="Google Shape;299;p1"/>
            <p:cNvSpPr/>
            <p:nvPr/>
          </p:nvSpPr>
          <p:spPr>
            <a:xfrm>
              <a:off x="5524550" y="2305075"/>
              <a:ext cx="62975" cy="106225"/>
            </a:xfrm>
            <a:custGeom>
              <a:rect b="b" l="l" r="r" t="t"/>
              <a:pathLst>
                <a:path extrusionOk="0" h="4249" w="2519">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0" name="Google Shape;300;p1"/>
            <p:cNvSpPr/>
            <p:nvPr/>
          </p:nvSpPr>
          <p:spPr>
            <a:xfrm>
              <a:off x="5431275" y="1218750"/>
              <a:ext cx="796900" cy="1894450"/>
            </a:xfrm>
            <a:custGeom>
              <a:rect b="b" l="l" r="r" t="t"/>
              <a:pathLst>
                <a:path extrusionOk="0" h="75778" w="31876">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1" name="Google Shape;301;p1"/>
            <p:cNvSpPr/>
            <p:nvPr/>
          </p:nvSpPr>
          <p:spPr>
            <a:xfrm>
              <a:off x="5611100" y="1220450"/>
              <a:ext cx="497375" cy="1891650"/>
            </a:xfrm>
            <a:custGeom>
              <a:rect b="b" l="l" r="r" t="t"/>
              <a:pathLst>
                <a:path extrusionOk="0" h="75666" w="19895">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2" name="Google Shape;302;p1"/>
            <p:cNvSpPr/>
            <p:nvPr/>
          </p:nvSpPr>
          <p:spPr>
            <a:xfrm>
              <a:off x="5694275" y="2994050"/>
              <a:ext cx="34875" cy="65775"/>
            </a:xfrm>
            <a:custGeom>
              <a:rect b="b" l="l" r="r" t="t"/>
              <a:pathLst>
                <a:path extrusionOk="0" h="2631" w="1395">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3" name="Google Shape;303;p1"/>
            <p:cNvSpPr/>
            <p:nvPr/>
          </p:nvSpPr>
          <p:spPr>
            <a:xfrm>
              <a:off x="5815675" y="2747900"/>
              <a:ext cx="35975" cy="151200"/>
            </a:xfrm>
            <a:custGeom>
              <a:rect b="b" l="l" r="r" t="t"/>
              <a:pathLst>
                <a:path extrusionOk="0" h="6048" w="1439">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4" name="Google Shape;304;p1"/>
            <p:cNvSpPr/>
            <p:nvPr/>
          </p:nvSpPr>
          <p:spPr>
            <a:xfrm>
              <a:off x="5836450" y="2538850"/>
              <a:ext cx="48350" cy="136025"/>
            </a:xfrm>
            <a:custGeom>
              <a:rect b="b" l="l" r="r" t="t"/>
              <a:pathLst>
                <a:path extrusionOk="0" h="5441" w="1934">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5" name="Google Shape;305;p1"/>
            <p:cNvSpPr/>
            <p:nvPr/>
          </p:nvSpPr>
          <p:spPr>
            <a:xfrm>
              <a:off x="5932000" y="2337650"/>
              <a:ext cx="30375" cy="30950"/>
            </a:xfrm>
            <a:custGeom>
              <a:rect b="b" l="l" r="r" t="t"/>
              <a:pathLst>
                <a:path extrusionOk="0" h="1238" w="1215">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6" name="Google Shape;306;p1"/>
            <p:cNvSpPr/>
            <p:nvPr/>
          </p:nvSpPr>
          <p:spPr>
            <a:xfrm>
              <a:off x="5872425" y="2742850"/>
              <a:ext cx="48925" cy="145575"/>
            </a:xfrm>
            <a:custGeom>
              <a:rect b="b" l="l" r="r" t="t"/>
              <a:pathLst>
                <a:path extrusionOk="0" h="5823" w="1957">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7" name="Google Shape;307;p1"/>
            <p:cNvSpPr/>
            <p:nvPr/>
          </p:nvSpPr>
          <p:spPr>
            <a:xfrm>
              <a:off x="5645375" y="1950450"/>
              <a:ext cx="38250" cy="74775"/>
            </a:xfrm>
            <a:custGeom>
              <a:rect b="b" l="l" r="r" t="t"/>
              <a:pathLst>
                <a:path extrusionOk="0" h="2991" w="153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8" name="Google Shape;308;p1"/>
            <p:cNvSpPr/>
            <p:nvPr/>
          </p:nvSpPr>
          <p:spPr>
            <a:xfrm>
              <a:off x="5549850" y="2278650"/>
              <a:ext cx="66900" cy="202900"/>
            </a:xfrm>
            <a:custGeom>
              <a:rect b="b" l="l" r="r" t="t"/>
              <a:pathLst>
                <a:path extrusionOk="0" h="8116" w="2676">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9" name="Google Shape;309;p1"/>
            <p:cNvSpPr/>
            <p:nvPr/>
          </p:nvSpPr>
          <p:spPr>
            <a:xfrm>
              <a:off x="5647625" y="2180875"/>
              <a:ext cx="49500" cy="91625"/>
            </a:xfrm>
            <a:custGeom>
              <a:rect b="b" l="l" r="r" t="t"/>
              <a:pathLst>
                <a:path extrusionOk="0" h="3665" w="198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0" name="Google Shape;310;p1"/>
            <p:cNvSpPr/>
            <p:nvPr/>
          </p:nvSpPr>
          <p:spPr>
            <a:xfrm>
              <a:off x="5529625" y="2699000"/>
              <a:ext cx="53400" cy="120300"/>
            </a:xfrm>
            <a:custGeom>
              <a:rect b="b" l="l" r="r" t="t"/>
              <a:pathLst>
                <a:path extrusionOk="0" h="4812" w="2136">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1" name="Google Shape;311;p1"/>
            <p:cNvSpPr/>
            <p:nvPr/>
          </p:nvSpPr>
          <p:spPr>
            <a:xfrm>
              <a:off x="5883675" y="2127475"/>
              <a:ext cx="46650" cy="123100"/>
            </a:xfrm>
            <a:custGeom>
              <a:rect b="b" l="l" r="r" t="t"/>
              <a:pathLst>
                <a:path extrusionOk="0" h="4924" w="1866">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2" name="Google Shape;312;p1"/>
            <p:cNvSpPr/>
            <p:nvPr/>
          </p:nvSpPr>
          <p:spPr>
            <a:xfrm>
              <a:off x="5713950" y="2719800"/>
              <a:ext cx="34875" cy="153450"/>
            </a:xfrm>
            <a:custGeom>
              <a:rect b="b" l="l" r="r" t="t"/>
              <a:pathLst>
                <a:path extrusionOk="0" h="6138" w="1395">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3" name="Google Shape;313;p1"/>
            <p:cNvSpPr/>
            <p:nvPr/>
          </p:nvSpPr>
          <p:spPr>
            <a:xfrm>
              <a:off x="5733625" y="1701500"/>
              <a:ext cx="49475" cy="69700"/>
            </a:xfrm>
            <a:custGeom>
              <a:rect b="b" l="l" r="r" t="t"/>
              <a:pathLst>
                <a:path extrusionOk="0" h="2788" w="1979">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4" name="Google Shape;314;p1"/>
            <p:cNvSpPr/>
            <p:nvPr/>
          </p:nvSpPr>
          <p:spPr>
            <a:xfrm>
              <a:off x="4243250" y="1428375"/>
              <a:ext cx="925050" cy="1966375"/>
            </a:xfrm>
            <a:custGeom>
              <a:rect b="b" l="l" r="r" t="t"/>
              <a:pathLst>
                <a:path extrusionOk="0" h="78655" w="37002">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5" name="Google Shape;315;p1"/>
            <p:cNvSpPr/>
            <p:nvPr/>
          </p:nvSpPr>
          <p:spPr>
            <a:xfrm>
              <a:off x="4659125" y="2718125"/>
              <a:ext cx="252350" cy="270900"/>
            </a:xfrm>
            <a:custGeom>
              <a:rect b="b" l="l" r="r" t="t"/>
              <a:pathLst>
                <a:path extrusionOk="0" h="10836" w="10094">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6" name="Google Shape;316;p1"/>
            <p:cNvSpPr/>
            <p:nvPr/>
          </p:nvSpPr>
          <p:spPr>
            <a:xfrm>
              <a:off x="4339350" y="2699575"/>
              <a:ext cx="183225" cy="267525"/>
            </a:xfrm>
            <a:custGeom>
              <a:rect b="b" l="l" r="r" t="t"/>
              <a:pathLst>
                <a:path extrusionOk="0" h="10701" w="7329">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7" name="Google Shape;317;p1"/>
            <p:cNvSpPr/>
            <p:nvPr/>
          </p:nvSpPr>
          <p:spPr>
            <a:xfrm>
              <a:off x="4369150" y="2302825"/>
              <a:ext cx="203450" cy="347325"/>
            </a:xfrm>
            <a:custGeom>
              <a:rect b="b" l="l" r="r" t="t"/>
              <a:pathLst>
                <a:path extrusionOk="0" h="13893" w="8138">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8" name="Google Shape;318;p1"/>
            <p:cNvSpPr/>
            <p:nvPr/>
          </p:nvSpPr>
          <p:spPr>
            <a:xfrm>
              <a:off x="4654050" y="2364075"/>
              <a:ext cx="227075" cy="260775"/>
            </a:xfrm>
            <a:custGeom>
              <a:rect b="b" l="l" r="r" t="t"/>
              <a:pathLst>
                <a:path extrusionOk="0" h="10431" w="9083">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9" name="Google Shape;319;p1"/>
            <p:cNvSpPr/>
            <p:nvPr/>
          </p:nvSpPr>
          <p:spPr>
            <a:xfrm>
              <a:off x="4544475" y="1790300"/>
              <a:ext cx="82625" cy="384400"/>
            </a:xfrm>
            <a:custGeom>
              <a:rect b="b" l="l" r="r" t="t"/>
              <a:pathLst>
                <a:path extrusionOk="0" h="15376" w="3305">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0" name="Google Shape;320;p1"/>
            <p:cNvSpPr/>
            <p:nvPr/>
          </p:nvSpPr>
          <p:spPr>
            <a:xfrm>
              <a:off x="4758600" y="2044300"/>
              <a:ext cx="257950" cy="181550"/>
            </a:xfrm>
            <a:custGeom>
              <a:rect b="b" l="l" r="r" t="t"/>
              <a:pathLst>
                <a:path extrusionOk="0" h="7262" w="10318">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1" name="Google Shape;321;p1"/>
            <p:cNvSpPr/>
            <p:nvPr/>
          </p:nvSpPr>
          <p:spPr>
            <a:xfrm>
              <a:off x="4827150" y="1531225"/>
              <a:ext cx="212450" cy="254025"/>
            </a:xfrm>
            <a:custGeom>
              <a:rect b="b" l="l" r="r" t="t"/>
              <a:pathLst>
                <a:path extrusionOk="0" h="10161" w="8498">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2" name="Google Shape;322;p1"/>
            <p:cNvSpPr/>
            <p:nvPr/>
          </p:nvSpPr>
          <p:spPr>
            <a:xfrm>
              <a:off x="2784375" y="1707675"/>
              <a:ext cx="808700" cy="2041700"/>
            </a:xfrm>
            <a:custGeom>
              <a:rect b="b" l="l" r="r" t="t"/>
              <a:pathLst>
                <a:path extrusionOk="0" h="81668" w="32348">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3" name="Google Shape;323;p1"/>
            <p:cNvSpPr/>
            <p:nvPr/>
          </p:nvSpPr>
          <p:spPr>
            <a:xfrm>
              <a:off x="3307575" y="3012025"/>
              <a:ext cx="208500" cy="305175"/>
            </a:xfrm>
            <a:custGeom>
              <a:rect b="b" l="l" r="r" t="t"/>
              <a:pathLst>
                <a:path extrusionOk="0" h="12207" w="834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4" name="Google Shape;324;p1"/>
            <p:cNvSpPr/>
            <p:nvPr/>
          </p:nvSpPr>
          <p:spPr>
            <a:xfrm>
              <a:off x="2948475" y="3085100"/>
              <a:ext cx="220875" cy="238300"/>
            </a:xfrm>
            <a:custGeom>
              <a:rect b="b" l="l" r="r" t="t"/>
              <a:pathLst>
                <a:path extrusionOk="0" h="9532" w="8835">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5" name="Google Shape;325;p1"/>
            <p:cNvSpPr/>
            <p:nvPr/>
          </p:nvSpPr>
          <p:spPr>
            <a:xfrm>
              <a:off x="2911950" y="2688900"/>
              <a:ext cx="253475" cy="313600"/>
            </a:xfrm>
            <a:custGeom>
              <a:rect b="b" l="l" r="r" t="t"/>
              <a:pathLst>
                <a:path extrusionOk="0" h="12544" w="10139">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6" name="Google Shape;326;p1"/>
            <p:cNvSpPr/>
            <p:nvPr/>
          </p:nvSpPr>
          <p:spPr>
            <a:xfrm>
              <a:off x="3241250" y="2668675"/>
              <a:ext cx="186050" cy="289425"/>
            </a:xfrm>
            <a:custGeom>
              <a:rect b="b" l="l" r="r" t="t"/>
              <a:pathLst>
                <a:path extrusionOk="0" h="11577" w="7442">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7" name="Google Shape;327;p1"/>
            <p:cNvSpPr/>
            <p:nvPr/>
          </p:nvSpPr>
          <p:spPr>
            <a:xfrm>
              <a:off x="2997925" y="2153900"/>
              <a:ext cx="142200" cy="370925"/>
            </a:xfrm>
            <a:custGeom>
              <a:rect b="b" l="l" r="r" t="t"/>
              <a:pathLst>
                <a:path extrusionOk="0" h="14837" w="5688">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8" name="Google Shape;328;p1"/>
            <p:cNvSpPr/>
            <p:nvPr/>
          </p:nvSpPr>
          <p:spPr>
            <a:xfrm>
              <a:off x="3277225" y="2330350"/>
              <a:ext cx="229875" cy="217525"/>
            </a:xfrm>
            <a:custGeom>
              <a:rect b="b" l="l" r="r" t="t"/>
              <a:pathLst>
                <a:path extrusionOk="0" h="8701" w="9195">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9" name="Google Shape;329;p1"/>
            <p:cNvSpPr/>
            <p:nvPr/>
          </p:nvSpPr>
          <p:spPr>
            <a:xfrm>
              <a:off x="3271050" y="1820650"/>
              <a:ext cx="172550" cy="281000"/>
            </a:xfrm>
            <a:custGeom>
              <a:rect b="b" l="l" r="r" t="t"/>
              <a:pathLst>
                <a:path extrusionOk="0" h="11240" w="6902">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0" name="Google Shape;330;p1"/>
            <p:cNvSpPr/>
            <p:nvPr/>
          </p:nvSpPr>
          <p:spPr>
            <a:xfrm>
              <a:off x="2112800" y="2659675"/>
              <a:ext cx="161875" cy="261900"/>
            </a:xfrm>
            <a:custGeom>
              <a:rect b="b" l="l" r="r" t="t"/>
              <a:pathLst>
                <a:path extrusionOk="0" h="10476" w="6475">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1" name="Google Shape;331;p1"/>
            <p:cNvSpPr/>
            <p:nvPr/>
          </p:nvSpPr>
          <p:spPr>
            <a:xfrm>
              <a:off x="2284200" y="2534925"/>
              <a:ext cx="206275" cy="386650"/>
            </a:xfrm>
            <a:custGeom>
              <a:rect b="b" l="l" r="r" t="t"/>
              <a:pathLst>
                <a:path extrusionOk="0" h="15466" w="8251">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2" name="Google Shape;332;p1"/>
            <p:cNvSpPr/>
            <p:nvPr/>
          </p:nvSpPr>
          <p:spPr>
            <a:xfrm>
              <a:off x="3574500" y="2647875"/>
              <a:ext cx="161875" cy="261900"/>
            </a:xfrm>
            <a:custGeom>
              <a:rect b="b" l="l" r="r" t="t"/>
              <a:pathLst>
                <a:path extrusionOk="0" h="10476" w="6475">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3" name="Google Shape;333;p1"/>
            <p:cNvSpPr/>
            <p:nvPr/>
          </p:nvSpPr>
          <p:spPr>
            <a:xfrm>
              <a:off x="3745900" y="2523100"/>
              <a:ext cx="205725" cy="386675"/>
            </a:xfrm>
            <a:custGeom>
              <a:rect b="b" l="l" r="r" t="t"/>
              <a:pathLst>
                <a:path extrusionOk="0" h="15467" w="8229">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4" name="Google Shape;334;p1"/>
            <p:cNvSpPr/>
            <p:nvPr/>
          </p:nvSpPr>
          <p:spPr>
            <a:xfrm>
              <a:off x="5221650" y="2644500"/>
              <a:ext cx="161325" cy="261900"/>
            </a:xfrm>
            <a:custGeom>
              <a:rect b="b" l="l" r="r" t="t"/>
              <a:pathLst>
                <a:path extrusionOk="0" h="10476" w="6453">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5" name="Google Shape;335;p1"/>
            <p:cNvSpPr/>
            <p:nvPr/>
          </p:nvSpPr>
          <p:spPr>
            <a:xfrm>
              <a:off x="5005850" y="2519750"/>
              <a:ext cx="206275" cy="386650"/>
            </a:xfrm>
            <a:custGeom>
              <a:rect b="b" l="l" r="r" t="t"/>
              <a:pathLst>
                <a:path extrusionOk="0" h="15466" w="8251">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6" name="Google Shape;336;p1"/>
            <p:cNvSpPr/>
            <p:nvPr/>
          </p:nvSpPr>
          <p:spPr>
            <a:xfrm>
              <a:off x="5986500" y="2661925"/>
              <a:ext cx="161325" cy="261900"/>
            </a:xfrm>
            <a:custGeom>
              <a:rect b="b" l="l" r="r" t="t"/>
              <a:pathLst>
                <a:path extrusionOk="0" h="10476" w="6453">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7" name="Google Shape;337;p1"/>
            <p:cNvSpPr/>
            <p:nvPr/>
          </p:nvSpPr>
          <p:spPr>
            <a:xfrm>
              <a:off x="5770700" y="2537150"/>
              <a:ext cx="206275" cy="386675"/>
            </a:xfrm>
            <a:custGeom>
              <a:rect b="b" l="l" r="r" t="t"/>
              <a:pathLst>
                <a:path extrusionOk="0" h="15467" w="8251">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8" name="Google Shape;338;p1"/>
            <p:cNvSpPr/>
            <p:nvPr/>
          </p:nvSpPr>
          <p:spPr>
            <a:xfrm>
              <a:off x="4385450" y="2661925"/>
              <a:ext cx="161300" cy="261900"/>
            </a:xfrm>
            <a:custGeom>
              <a:rect b="b" l="l" r="r" t="t"/>
              <a:pathLst>
                <a:path extrusionOk="0" h="10476" w="6452">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9" name="Google Shape;339;p1"/>
            <p:cNvSpPr/>
            <p:nvPr/>
          </p:nvSpPr>
          <p:spPr>
            <a:xfrm>
              <a:off x="4169650" y="2537150"/>
              <a:ext cx="206250" cy="386675"/>
            </a:xfrm>
            <a:custGeom>
              <a:rect b="b" l="l" r="r" t="t"/>
              <a:pathLst>
                <a:path extrusionOk="0" h="15467" w="825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0" name="Google Shape;340;p1"/>
            <p:cNvSpPr/>
            <p:nvPr/>
          </p:nvSpPr>
          <p:spPr>
            <a:xfrm>
              <a:off x="3329475" y="2674275"/>
              <a:ext cx="161875" cy="261925"/>
            </a:xfrm>
            <a:custGeom>
              <a:rect b="b" l="l" r="r" t="t"/>
              <a:pathLst>
                <a:path extrusionOk="0" h="10477" w="6475">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1" name="Google Shape;341;p1"/>
            <p:cNvSpPr/>
            <p:nvPr/>
          </p:nvSpPr>
          <p:spPr>
            <a:xfrm>
              <a:off x="3114250" y="2549525"/>
              <a:ext cx="206275" cy="386675"/>
            </a:xfrm>
            <a:custGeom>
              <a:rect b="b" l="l" r="r" t="t"/>
              <a:pathLst>
                <a:path extrusionOk="0" h="15467" w="8251">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2" name="Google Shape;342;p1"/>
            <p:cNvSpPr/>
            <p:nvPr/>
          </p:nvSpPr>
          <p:spPr>
            <a:xfrm>
              <a:off x="2867550" y="2614150"/>
              <a:ext cx="161875" cy="262475"/>
            </a:xfrm>
            <a:custGeom>
              <a:rect b="b" l="l" r="r" t="t"/>
              <a:pathLst>
                <a:path extrusionOk="0" h="10499" w="6475">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3" name="Google Shape;343;p1"/>
            <p:cNvSpPr/>
            <p:nvPr/>
          </p:nvSpPr>
          <p:spPr>
            <a:xfrm>
              <a:off x="2652300" y="2489400"/>
              <a:ext cx="205725" cy="387225"/>
            </a:xfrm>
            <a:custGeom>
              <a:rect b="b" l="l" r="r" t="t"/>
              <a:pathLst>
                <a:path extrusionOk="0" h="15489" w="8229">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4" name="Google Shape;344;p1"/>
            <p:cNvSpPr/>
            <p:nvPr/>
          </p:nvSpPr>
          <p:spPr>
            <a:xfrm>
              <a:off x="1844750" y="2669775"/>
              <a:ext cx="161300" cy="261925"/>
            </a:xfrm>
            <a:custGeom>
              <a:rect b="b" l="l" r="r" t="t"/>
              <a:pathLst>
                <a:path extrusionOk="0" h="10477" w="6452">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5" name="Google Shape;345;p1"/>
            <p:cNvSpPr/>
            <p:nvPr/>
          </p:nvSpPr>
          <p:spPr>
            <a:xfrm>
              <a:off x="1628950" y="2545025"/>
              <a:ext cx="206275" cy="386675"/>
            </a:xfrm>
            <a:custGeom>
              <a:rect b="b" l="l" r="r" t="t"/>
              <a:pathLst>
                <a:path extrusionOk="0" h="15467" w="8251">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6" name="Google Shape;346;p1"/>
            <p:cNvSpPr/>
            <p:nvPr/>
          </p:nvSpPr>
          <p:spPr>
            <a:xfrm>
              <a:off x="2014475" y="1441875"/>
              <a:ext cx="100600" cy="538950"/>
            </a:xfrm>
            <a:custGeom>
              <a:rect b="b" l="l" r="r" t="t"/>
              <a:pathLst>
                <a:path extrusionOk="0" h="21558" w="4024">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7" name="Google Shape;347;p1"/>
            <p:cNvSpPr/>
            <p:nvPr/>
          </p:nvSpPr>
          <p:spPr>
            <a:xfrm>
              <a:off x="1603650" y="1980800"/>
              <a:ext cx="460850" cy="278775"/>
            </a:xfrm>
            <a:custGeom>
              <a:rect b="b" l="l" r="r" t="t"/>
              <a:pathLst>
                <a:path extrusionOk="0" h="11151" w="18434">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8" name="Google Shape;348;p1"/>
            <p:cNvSpPr/>
            <p:nvPr/>
          </p:nvSpPr>
          <p:spPr>
            <a:xfrm>
              <a:off x="2064475" y="1980800"/>
              <a:ext cx="461400" cy="278775"/>
            </a:xfrm>
            <a:custGeom>
              <a:rect b="b" l="l" r="r" t="t"/>
              <a:pathLst>
                <a:path extrusionOk="0" h="11151" w="18456">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9" name="Google Shape;349;p1"/>
            <p:cNvSpPr/>
            <p:nvPr/>
          </p:nvSpPr>
          <p:spPr>
            <a:xfrm>
              <a:off x="1998175" y="1914500"/>
              <a:ext cx="133200" cy="133200"/>
            </a:xfrm>
            <a:custGeom>
              <a:rect b="b" l="l" r="r" t="t"/>
              <a:pathLst>
                <a:path extrusionOk="0" h="5328" w="5328">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0" name="Google Shape;350;p1"/>
            <p:cNvSpPr/>
            <p:nvPr/>
          </p:nvSpPr>
          <p:spPr>
            <a:xfrm>
              <a:off x="1992550" y="2033625"/>
              <a:ext cx="143900" cy="832875"/>
            </a:xfrm>
            <a:custGeom>
              <a:rect b="b" l="l" r="r" t="t"/>
              <a:pathLst>
                <a:path extrusionOk="0" h="33315" w="5756">
                  <a:moveTo>
                    <a:pt x="1821" y="1"/>
                  </a:moveTo>
                  <a:lnTo>
                    <a:pt x="0" y="33315"/>
                  </a:lnTo>
                  <a:lnTo>
                    <a:pt x="5755"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1" name="Google Shape;351;p1"/>
            <p:cNvSpPr/>
            <p:nvPr/>
          </p:nvSpPr>
          <p:spPr>
            <a:xfrm>
              <a:off x="4341600" y="1431200"/>
              <a:ext cx="100050" cy="538950"/>
            </a:xfrm>
            <a:custGeom>
              <a:rect b="b" l="l" r="r" t="t"/>
              <a:pathLst>
                <a:path extrusionOk="0" h="21558" w="4002">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2" name="Google Shape;352;p1"/>
            <p:cNvSpPr/>
            <p:nvPr/>
          </p:nvSpPr>
          <p:spPr>
            <a:xfrm>
              <a:off x="3930250" y="1970125"/>
              <a:ext cx="461400" cy="278775"/>
            </a:xfrm>
            <a:custGeom>
              <a:rect b="b" l="l" r="r" t="t"/>
              <a:pathLst>
                <a:path extrusionOk="0" h="11151" w="18456">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3" name="Google Shape;353;p1"/>
            <p:cNvSpPr/>
            <p:nvPr/>
          </p:nvSpPr>
          <p:spPr>
            <a:xfrm>
              <a:off x="4391625" y="1970125"/>
              <a:ext cx="461400" cy="278775"/>
            </a:xfrm>
            <a:custGeom>
              <a:rect b="b" l="l" r="r" t="t"/>
              <a:pathLst>
                <a:path extrusionOk="0" h="11151" w="18456">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4" name="Google Shape;354;p1"/>
            <p:cNvSpPr/>
            <p:nvPr/>
          </p:nvSpPr>
          <p:spPr>
            <a:xfrm>
              <a:off x="4324750" y="1903250"/>
              <a:ext cx="133200" cy="133225"/>
            </a:xfrm>
            <a:custGeom>
              <a:rect b="b" l="l" r="r" t="t"/>
              <a:pathLst>
                <a:path extrusionOk="0" h="5329" w="5328">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5" name="Google Shape;355;p1"/>
            <p:cNvSpPr/>
            <p:nvPr/>
          </p:nvSpPr>
          <p:spPr>
            <a:xfrm>
              <a:off x="4319675" y="2022950"/>
              <a:ext cx="143900" cy="832875"/>
            </a:xfrm>
            <a:custGeom>
              <a:rect b="b" l="l" r="r" t="t"/>
              <a:pathLst>
                <a:path extrusionOk="0" h="33315" w="5756">
                  <a:moveTo>
                    <a:pt x="1799" y="1"/>
                  </a:moveTo>
                  <a:lnTo>
                    <a:pt x="1" y="33315"/>
                  </a:lnTo>
                  <a:lnTo>
                    <a:pt x="5756"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6" name="Google Shape;356;p1"/>
            <p:cNvSpPr/>
            <p:nvPr/>
          </p:nvSpPr>
          <p:spPr>
            <a:xfrm>
              <a:off x="5262125" y="2486025"/>
              <a:ext cx="201775" cy="369800"/>
            </a:xfrm>
            <a:custGeom>
              <a:rect b="b" l="l" r="r" t="t"/>
              <a:pathLst>
                <a:path extrusionOk="0" h="14792" w="8071">
                  <a:moveTo>
                    <a:pt x="922" y="0"/>
                  </a:moveTo>
                  <a:lnTo>
                    <a:pt x="0" y="14792"/>
                  </a:lnTo>
                  <a:lnTo>
                    <a:pt x="8070"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7" name="Google Shape;357;p1"/>
            <p:cNvSpPr/>
            <p:nvPr/>
          </p:nvSpPr>
          <p:spPr>
            <a:xfrm>
              <a:off x="4910875" y="2003275"/>
              <a:ext cx="903700" cy="577750"/>
            </a:xfrm>
            <a:custGeom>
              <a:rect b="b" l="l" r="r" t="t"/>
              <a:pathLst>
                <a:path extrusionOk="0" h="23110" w="36148">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8" name="Google Shape;358;p1"/>
            <p:cNvSpPr/>
            <p:nvPr/>
          </p:nvSpPr>
          <p:spPr>
            <a:xfrm>
              <a:off x="4964275" y="2048800"/>
              <a:ext cx="796900" cy="486700"/>
            </a:xfrm>
            <a:custGeom>
              <a:rect b="b" l="l" r="r" t="t"/>
              <a:pathLst>
                <a:path extrusionOk="0" h="19468" w="31876">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9" name="Google Shape;359;p1"/>
            <p:cNvSpPr/>
            <p:nvPr/>
          </p:nvSpPr>
          <p:spPr>
            <a:xfrm>
              <a:off x="499630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0" name="Google Shape;360;p1"/>
            <p:cNvSpPr/>
            <p:nvPr/>
          </p:nvSpPr>
          <p:spPr>
            <a:xfrm>
              <a:off x="497045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1" name="Google Shape;361;p1"/>
            <p:cNvSpPr/>
            <p:nvPr/>
          </p:nvSpPr>
          <p:spPr>
            <a:xfrm>
              <a:off x="5489725" y="2048800"/>
              <a:ext cx="30925" cy="486700"/>
            </a:xfrm>
            <a:custGeom>
              <a:rect b="b" l="l" r="r" t="t"/>
              <a:pathLst>
                <a:path extrusionOk="0" h="19468" w="1237">
                  <a:moveTo>
                    <a:pt x="0" y="1"/>
                  </a:moveTo>
                  <a:lnTo>
                    <a:pt x="0"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2" name="Google Shape;362;p1"/>
            <p:cNvSpPr/>
            <p:nvPr/>
          </p:nvSpPr>
          <p:spPr>
            <a:xfrm>
              <a:off x="5177250" y="2048800"/>
              <a:ext cx="31500" cy="486700"/>
            </a:xfrm>
            <a:custGeom>
              <a:rect b="b" l="l" r="r" t="t"/>
              <a:pathLst>
                <a:path extrusionOk="0" h="19468" w="1260">
                  <a:moveTo>
                    <a:pt x="1" y="1"/>
                  </a:moveTo>
                  <a:lnTo>
                    <a:pt x="1" y="19467"/>
                  </a:lnTo>
                  <a:lnTo>
                    <a:pt x="1260" y="19467"/>
                  </a:lnTo>
                  <a:lnTo>
                    <a:pt x="12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3" name="Google Shape;363;p1"/>
            <p:cNvSpPr/>
            <p:nvPr/>
          </p:nvSpPr>
          <p:spPr>
            <a:xfrm>
              <a:off x="3144025" y="2486025"/>
              <a:ext cx="201225" cy="369800"/>
            </a:xfrm>
            <a:custGeom>
              <a:rect b="b" l="l" r="r" t="t"/>
              <a:pathLst>
                <a:path extrusionOk="0" h="14792" w="8049">
                  <a:moveTo>
                    <a:pt x="900" y="0"/>
                  </a:moveTo>
                  <a:lnTo>
                    <a:pt x="1" y="14792"/>
                  </a:lnTo>
                  <a:lnTo>
                    <a:pt x="8048"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4" name="Google Shape;364;p1"/>
            <p:cNvSpPr/>
            <p:nvPr/>
          </p:nvSpPr>
          <p:spPr>
            <a:xfrm>
              <a:off x="2792800" y="2003275"/>
              <a:ext cx="903675" cy="577750"/>
            </a:xfrm>
            <a:custGeom>
              <a:rect b="b" l="l" r="r" t="t"/>
              <a:pathLst>
                <a:path extrusionOk="0" h="23110" w="36147">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5" name="Google Shape;365;p1"/>
            <p:cNvSpPr/>
            <p:nvPr/>
          </p:nvSpPr>
          <p:spPr>
            <a:xfrm>
              <a:off x="2846200" y="2048800"/>
              <a:ext cx="796900" cy="486700"/>
            </a:xfrm>
            <a:custGeom>
              <a:rect b="b" l="l" r="r" t="t"/>
              <a:pathLst>
                <a:path extrusionOk="0" h="19468" w="31876">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6" name="Google Shape;366;p1"/>
            <p:cNvSpPr/>
            <p:nvPr/>
          </p:nvSpPr>
          <p:spPr>
            <a:xfrm>
              <a:off x="287765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7" name="Google Shape;367;p1"/>
            <p:cNvSpPr/>
            <p:nvPr/>
          </p:nvSpPr>
          <p:spPr>
            <a:xfrm>
              <a:off x="285180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8" name="Google Shape;368;p1"/>
            <p:cNvSpPr/>
            <p:nvPr/>
          </p:nvSpPr>
          <p:spPr>
            <a:xfrm>
              <a:off x="3371075" y="2048800"/>
              <a:ext cx="31500" cy="486700"/>
            </a:xfrm>
            <a:custGeom>
              <a:rect b="b" l="l" r="r" t="t"/>
              <a:pathLst>
                <a:path extrusionOk="0" h="19468" w="1260">
                  <a:moveTo>
                    <a:pt x="0" y="1"/>
                  </a:moveTo>
                  <a:lnTo>
                    <a:pt x="0" y="19467"/>
                  </a:lnTo>
                  <a:lnTo>
                    <a:pt x="1259" y="19467"/>
                  </a:lnTo>
                  <a:lnTo>
                    <a:pt x="125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9" name="Google Shape;369;p1"/>
            <p:cNvSpPr/>
            <p:nvPr/>
          </p:nvSpPr>
          <p:spPr>
            <a:xfrm>
              <a:off x="3059175" y="2048800"/>
              <a:ext cx="30925" cy="486700"/>
            </a:xfrm>
            <a:custGeom>
              <a:rect b="b" l="l" r="r" t="t"/>
              <a:pathLst>
                <a:path extrusionOk="0" h="19468" w="1237">
                  <a:moveTo>
                    <a:pt x="1" y="1"/>
                  </a:moveTo>
                  <a:lnTo>
                    <a:pt x="1"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0" name="Google Shape;370;p1"/>
            <p:cNvSpPr/>
            <p:nvPr/>
          </p:nvSpPr>
          <p:spPr>
            <a:xfrm>
              <a:off x="3993750" y="264525"/>
              <a:ext cx="739575" cy="739025"/>
            </a:xfrm>
            <a:custGeom>
              <a:rect b="b" l="l" r="r" t="t"/>
              <a:pathLst>
                <a:path extrusionOk="0" h="29561" w="29583">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1" name="Google Shape;371;p1"/>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2" name="Google Shape;372;p1"/>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3" name="Google Shape;373;p1"/>
            <p:cNvSpPr/>
            <p:nvPr/>
          </p:nvSpPr>
          <p:spPr>
            <a:xfrm>
              <a:off x="1669975" y="2854675"/>
              <a:ext cx="4427275" cy="1909075"/>
            </a:xfrm>
            <a:custGeom>
              <a:rect b="b" l="l" r="r" t="t"/>
              <a:pathLst>
                <a:path extrusionOk="0" h="76363" w="177091">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4" name="Google Shape;374;p1"/>
            <p:cNvSpPr/>
            <p:nvPr/>
          </p:nvSpPr>
          <p:spPr>
            <a:xfrm>
              <a:off x="5336300" y="2854675"/>
              <a:ext cx="760950" cy="1107125"/>
            </a:xfrm>
            <a:custGeom>
              <a:rect b="b" l="l" r="r" t="t"/>
              <a:pathLst>
                <a:path extrusionOk="0" h="44285" w="30438">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5" name="Google Shape;375;p1"/>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6" name="Google Shape;376;p1"/>
            <p:cNvSpPr/>
            <p:nvPr/>
          </p:nvSpPr>
          <p:spPr>
            <a:xfrm>
              <a:off x="4343850" y="2854675"/>
              <a:ext cx="1753400" cy="1107125"/>
            </a:xfrm>
            <a:custGeom>
              <a:rect b="b" l="l" r="r" t="t"/>
              <a:pathLst>
                <a:path extrusionOk="0" h="44285" w="70136">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7" name="Google Shape;377;p1"/>
            <p:cNvSpPr/>
            <p:nvPr/>
          </p:nvSpPr>
          <p:spPr>
            <a:xfrm>
              <a:off x="3340725" y="2854675"/>
              <a:ext cx="1164450" cy="1444300"/>
            </a:xfrm>
            <a:custGeom>
              <a:rect b="b" l="l" r="r" t="t"/>
              <a:pathLst>
                <a:path extrusionOk="0" h="57772" w="46578">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8" name="Google Shape;378;p1"/>
            <p:cNvSpPr/>
            <p:nvPr/>
          </p:nvSpPr>
          <p:spPr>
            <a:xfrm>
              <a:off x="5336300" y="2854675"/>
              <a:ext cx="760375" cy="1107125"/>
            </a:xfrm>
            <a:custGeom>
              <a:rect b="b" l="l" r="r" t="t"/>
              <a:pathLst>
                <a:path extrusionOk="0" h="44285" w="30415">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9" name="Google Shape;379;p1"/>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0" name="Google Shape;380;p1"/>
            <p:cNvSpPr/>
            <p:nvPr/>
          </p:nvSpPr>
          <p:spPr>
            <a:xfrm>
              <a:off x="2642750" y="3394175"/>
              <a:ext cx="30925" cy="53425"/>
            </a:xfrm>
            <a:custGeom>
              <a:rect b="b" l="l" r="r" t="t"/>
              <a:pathLst>
                <a:path extrusionOk="0" h="2137" w="1237">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1" name="Google Shape;381;p1"/>
            <p:cNvSpPr/>
            <p:nvPr/>
          </p:nvSpPr>
          <p:spPr>
            <a:xfrm>
              <a:off x="2438750" y="3131175"/>
              <a:ext cx="33750" cy="102300"/>
            </a:xfrm>
            <a:custGeom>
              <a:rect b="b" l="l" r="r" t="t"/>
              <a:pathLst>
                <a:path extrusionOk="0" h="4092" w="135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2" name="Google Shape;382;p1"/>
            <p:cNvSpPr/>
            <p:nvPr/>
          </p:nvSpPr>
          <p:spPr>
            <a:xfrm>
              <a:off x="5918500" y="2940650"/>
              <a:ext cx="41050" cy="125350"/>
            </a:xfrm>
            <a:custGeom>
              <a:rect b="b" l="l" r="r" t="t"/>
              <a:pathLst>
                <a:path extrusionOk="0" h="5014" w="1642">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3" name="Google Shape;383;p1"/>
            <p:cNvSpPr/>
            <p:nvPr/>
          </p:nvSpPr>
          <p:spPr>
            <a:xfrm>
              <a:off x="1876225" y="3139050"/>
              <a:ext cx="141625" cy="311900"/>
            </a:xfrm>
            <a:custGeom>
              <a:rect b="b" l="l" r="r" t="t"/>
              <a:pathLst>
                <a:path extrusionOk="0" h="12476" w="5665">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4" name="Google Shape;384;p1"/>
            <p:cNvSpPr/>
            <p:nvPr/>
          </p:nvSpPr>
          <p:spPr>
            <a:xfrm>
              <a:off x="2016150" y="3491950"/>
              <a:ext cx="78700" cy="116925"/>
            </a:xfrm>
            <a:custGeom>
              <a:rect b="b" l="l" r="r" t="t"/>
              <a:pathLst>
                <a:path extrusionOk="0" h="4677" w="3148">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5" name="Google Shape;385;p1"/>
            <p:cNvSpPr/>
            <p:nvPr/>
          </p:nvSpPr>
          <p:spPr>
            <a:xfrm>
              <a:off x="2467425" y="4046625"/>
              <a:ext cx="117475" cy="111875"/>
            </a:xfrm>
            <a:custGeom>
              <a:rect b="b" l="l" r="r" t="t"/>
              <a:pathLst>
                <a:path extrusionOk="0" h="4475" w="4699">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6" name="Google Shape;386;p1"/>
            <p:cNvSpPr/>
            <p:nvPr/>
          </p:nvSpPr>
          <p:spPr>
            <a:xfrm>
              <a:off x="2487650" y="3958400"/>
              <a:ext cx="98375" cy="100625"/>
            </a:xfrm>
            <a:custGeom>
              <a:rect b="b" l="l" r="r" t="t"/>
              <a:pathLst>
                <a:path extrusionOk="0" h="4025" w="3935">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7" name="Google Shape;387;p1"/>
            <p:cNvSpPr/>
            <p:nvPr/>
          </p:nvSpPr>
          <p:spPr>
            <a:xfrm>
              <a:off x="2511250" y="3849950"/>
              <a:ext cx="50600" cy="55100"/>
            </a:xfrm>
            <a:custGeom>
              <a:rect b="b" l="l" r="r" t="t"/>
              <a:pathLst>
                <a:path extrusionOk="0" h="2204" w="2024">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8" name="Google Shape;388;p1"/>
            <p:cNvSpPr/>
            <p:nvPr/>
          </p:nvSpPr>
          <p:spPr>
            <a:xfrm>
              <a:off x="2877100" y="4188800"/>
              <a:ext cx="211875" cy="200650"/>
            </a:xfrm>
            <a:custGeom>
              <a:rect b="b" l="l" r="r" t="t"/>
              <a:pathLst>
                <a:path extrusionOk="0" h="8026" w="8475">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9" name="Google Shape;389;p1"/>
            <p:cNvSpPr/>
            <p:nvPr/>
          </p:nvSpPr>
          <p:spPr>
            <a:xfrm>
              <a:off x="2813025" y="3819025"/>
              <a:ext cx="185475" cy="188850"/>
            </a:xfrm>
            <a:custGeom>
              <a:rect b="b" l="l" r="r" t="t"/>
              <a:pathLst>
                <a:path extrusionOk="0" h="7554" w="7419">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0" name="Google Shape;390;p1"/>
            <p:cNvSpPr/>
            <p:nvPr/>
          </p:nvSpPr>
          <p:spPr>
            <a:xfrm>
              <a:off x="2785500" y="3975825"/>
              <a:ext cx="110725" cy="90500"/>
            </a:xfrm>
            <a:custGeom>
              <a:rect b="b" l="l" r="r" t="t"/>
              <a:pathLst>
                <a:path extrusionOk="0" h="3620" w="4429">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1" name="Google Shape;391;p1"/>
            <p:cNvSpPr/>
            <p:nvPr/>
          </p:nvSpPr>
          <p:spPr>
            <a:xfrm>
              <a:off x="1990300" y="2973825"/>
              <a:ext cx="45550" cy="128150"/>
            </a:xfrm>
            <a:custGeom>
              <a:rect b="b" l="l" r="r" t="t"/>
              <a:pathLst>
                <a:path extrusionOk="0" h="5126" w="1822">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2" name="Google Shape;392;p1"/>
            <p:cNvSpPr/>
            <p:nvPr/>
          </p:nvSpPr>
          <p:spPr>
            <a:xfrm>
              <a:off x="3149650" y="3907825"/>
              <a:ext cx="50050" cy="148375"/>
            </a:xfrm>
            <a:custGeom>
              <a:rect b="b" l="l" r="r" t="t"/>
              <a:pathLst>
                <a:path extrusionOk="0" h="5935" w="2002">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3" name="Google Shape;393;p1"/>
            <p:cNvSpPr/>
            <p:nvPr/>
          </p:nvSpPr>
          <p:spPr>
            <a:xfrm>
              <a:off x="3259250" y="4490025"/>
              <a:ext cx="141625" cy="100625"/>
            </a:xfrm>
            <a:custGeom>
              <a:rect b="b" l="l" r="r" t="t"/>
              <a:pathLst>
                <a:path extrusionOk="0" h="4025" w="5665">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4" name="Google Shape;394;p1"/>
            <p:cNvSpPr/>
            <p:nvPr/>
          </p:nvSpPr>
          <p:spPr>
            <a:xfrm>
              <a:off x="4554025" y="4431575"/>
              <a:ext cx="217525" cy="148400"/>
            </a:xfrm>
            <a:custGeom>
              <a:rect b="b" l="l" r="r" t="t"/>
              <a:pathLst>
                <a:path extrusionOk="0" h="5936" w="8701">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5" name="Google Shape;395;p1"/>
            <p:cNvSpPr/>
            <p:nvPr/>
          </p:nvSpPr>
          <p:spPr>
            <a:xfrm>
              <a:off x="4778250" y="4103400"/>
              <a:ext cx="115800" cy="159625"/>
            </a:xfrm>
            <a:custGeom>
              <a:rect b="b" l="l" r="r" t="t"/>
              <a:pathLst>
                <a:path extrusionOk="0" h="6385" w="4632">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6" name="Google Shape;396;p1"/>
            <p:cNvSpPr/>
            <p:nvPr/>
          </p:nvSpPr>
          <p:spPr>
            <a:xfrm>
              <a:off x="5139600" y="3721250"/>
              <a:ext cx="113000" cy="100625"/>
            </a:xfrm>
            <a:custGeom>
              <a:rect b="b" l="l" r="r" t="t"/>
              <a:pathLst>
                <a:path extrusionOk="0" h="4025" w="452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7" name="Google Shape;397;p1"/>
            <p:cNvSpPr/>
            <p:nvPr/>
          </p:nvSpPr>
          <p:spPr>
            <a:xfrm>
              <a:off x="5173325" y="3908950"/>
              <a:ext cx="220325" cy="212450"/>
            </a:xfrm>
            <a:custGeom>
              <a:rect b="b" l="l" r="r" t="t"/>
              <a:pathLst>
                <a:path extrusionOk="0" h="8498" w="8813">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8" name="Google Shape;398;p1"/>
            <p:cNvSpPr/>
            <p:nvPr/>
          </p:nvSpPr>
          <p:spPr>
            <a:xfrm>
              <a:off x="5271100" y="4113500"/>
              <a:ext cx="64100" cy="64650"/>
            </a:xfrm>
            <a:custGeom>
              <a:rect b="b" l="l" r="r" t="t"/>
              <a:pathLst>
                <a:path extrusionOk="0" h="2586" w="2564">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9" name="Google Shape;399;p1"/>
            <p:cNvSpPr/>
            <p:nvPr/>
          </p:nvSpPr>
          <p:spPr>
            <a:xfrm>
              <a:off x="3300275" y="3453750"/>
              <a:ext cx="62400" cy="547950"/>
            </a:xfrm>
            <a:custGeom>
              <a:rect b="b" l="l" r="r" t="t"/>
              <a:pathLst>
                <a:path extrusionOk="0" h="21918" w="2496">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0" name="Google Shape;400;p1"/>
            <p:cNvSpPr/>
            <p:nvPr/>
          </p:nvSpPr>
          <p:spPr>
            <a:xfrm>
              <a:off x="3354225" y="4119700"/>
              <a:ext cx="114100" cy="173675"/>
            </a:xfrm>
            <a:custGeom>
              <a:rect b="b" l="l" r="r" t="t"/>
              <a:pathLst>
                <a:path extrusionOk="0" h="6947" w="4564">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1" name="Google Shape;401;p1"/>
            <p:cNvSpPr/>
            <p:nvPr/>
          </p:nvSpPr>
          <p:spPr>
            <a:xfrm>
              <a:off x="3393550" y="3912325"/>
              <a:ext cx="87125" cy="250100"/>
            </a:xfrm>
            <a:custGeom>
              <a:rect b="b" l="l" r="r" t="t"/>
              <a:pathLst>
                <a:path extrusionOk="0" h="10004" w="3485">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2" name="Google Shape;402;p1"/>
            <p:cNvSpPr/>
            <p:nvPr/>
          </p:nvSpPr>
          <p:spPr>
            <a:xfrm>
              <a:off x="4260125" y="4324250"/>
              <a:ext cx="310800" cy="150625"/>
            </a:xfrm>
            <a:custGeom>
              <a:rect b="b" l="l" r="r" t="t"/>
              <a:pathLst>
                <a:path extrusionOk="0" h="6025" w="12432">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3" name="Google Shape;403;p1"/>
            <p:cNvSpPr/>
            <p:nvPr/>
          </p:nvSpPr>
          <p:spPr>
            <a:xfrm>
              <a:off x="4607975" y="3992125"/>
              <a:ext cx="188300" cy="257975"/>
            </a:xfrm>
            <a:custGeom>
              <a:rect b="b" l="l" r="r" t="t"/>
              <a:pathLst>
                <a:path extrusionOk="0" h="10319" w="7532">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4" name="Google Shape;404;p1"/>
            <p:cNvSpPr/>
            <p:nvPr/>
          </p:nvSpPr>
          <p:spPr>
            <a:xfrm>
              <a:off x="4618100" y="3745400"/>
              <a:ext cx="230425" cy="338900"/>
            </a:xfrm>
            <a:custGeom>
              <a:rect b="b" l="l" r="r" t="t"/>
              <a:pathLst>
                <a:path extrusionOk="0" h="13556" w="9217">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5" name="Google Shape;405;p1"/>
            <p:cNvSpPr/>
            <p:nvPr/>
          </p:nvSpPr>
          <p:spPr>
            <a:xfrm>
              <a:off x="4914825" y="3558275"/>
              <a:ext cx="359675" cy="150075"/>
            </a:xfrm>
            <a:custGeom>
              <a:rect b="b" l="l" r="r" t="t"/>
              <a:pathLst>
                <a:path extrusionOk="0" h="6003" w="14387">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6" name="Google Shape;406;p1"/>
            <p:cNvSpPr/>
            <p:nvPr/>
          </p:nvSpPr>
          <p:spPr>
            <a:xfrm>
              <a:off x="2915875" y="3032825"/>
              <a:ext cx="332700" cy="250100"/>
            </a:xfrm>
            <a:custGeom>
              <a:rect b="b" l="l" r="r" t="t"/>
              <a:pathLst>
                <a:path extrusionOk="0" h="10004" w="13308">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7" name="Google Shape;407;p1"/>
            <p:cNvSpPr/>
            <p:nvPr/>
          </p:nvSpPr>
          <p:spPr>
            <a:xfrm>
              <a:off x="4749600" y="3463850"/>
              <a:ext cx="51725" cy="114675"/>
            </a:xfrm>
            <a:custGeom>
              <a:rect b="b" l="l" r="r" t="t"/>
              <a:pathLst>
                <a:path extrusionOk="0" h="4587" w="2069">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8" name="Google Shape;408;p1"/>
            <p:cNvSpPr/>
            <p:nvPr/>
          </p:nvSpPr>
          <p:spPr>
            <a:xfrm>
              <a:off x="5567825" y="3169950"/>
              <a:ext cx="136600" cy="273150"/>
            </a:xfrm>
            <a:custGeom>
              <a:rect b="b" l="l" r="r" t="t"/>
              <a:pathLst>
                <a:path extrusionOk="0" h="10926" w="5464">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9" name="Google Shape;409;p1"/>
            <p:cNvSpPr/>
            <p:nvPr/>
          </p:nvSpPr>
          <p:spPr>
            <a:xfrm>
              <a:off x="4272475" y="3574575"/>
              <a:ext cx="64650" cy="64075"/>
            </a:xfrm>
            <a:custGeom>
              <a:rect b="b" l="l" r="r" t="t"/>
              <a:pathLst>
                <a:path extrusionOk="0" h="2563" w="2586">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0" name="Google Shape;410;p1"/>
            <p:cNvSpPr/>
            <p:nvPr/>
          </p:nvSpPr>
          <p:spPr>
            <a:xfrm>
              <a:off x="4102200" y="3789250"/>
              <a:ext cx="42175" cy="44975"/>
            </a:xfrm>
            <a:custGeom>
              <a:rect b="b" l="l" r="r" t="t"/>
              <a:pathLst>
                <a:path extrusionOk="0" h="1799" w="1687">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1" name="Google Shape;411;p1"/>
            <p:cNvSpPr/>
            <p:nvPr/>
          </p:nvSpPr>
          <p:spPr>
            <a:xfrm>
              <a:off x="3996550" y="3753275"/>
              <a:ext cx="33750" cy="37125"/>
            </a:xfrm>
            <a:custGeom>
              <a:rect b="b" l="l" r="r" t="t"/>
              <a:pathLst>
                <a:path extrusionOk="0" h="1485" w="135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2" name="Google Shape;412;p1"/>
            <p:cNvSpPr/>
            <p:nvPr/>
          </p:nvSpPr>
          <p:spPr>
            <a:xfrm>
              <a:off x="3885850" y="3430150"/>
              <a:ext cx="41050" cy="79250"/>
            </a:xfrm>
            <a:custGeom>
              <a:rect b="b" l="l" r="r" t="t"/>
              <a:pathLst>
                <a:path extrusionOk="0" h="3170" w="1642">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3" name="Google Shape;413;p1"/>
            <p:cNvSpPr/>
            <p:nvPr/>
          </p:nvSpPr>
          <p:spPr>
            <a:xfrm>
              <a:off x="3783000" y="4078100"/>
              <a:ext cx="36000" cy="86575"/>
            </a:xfrm>
            <a:custGeom>
              <a:rect b="b" l="l" r="r" t="t"/>
              <a:pathLst>
                <a:path extrusionOk="0" h="3463" w="144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4" name="Google Shape;414;p1"/>
            <p:cNvSpPr/>
            <p:nvPr/>
          </p:nvSpPr>
          <p:spPr>
            <a:xfrm>
              <a:off x="5433525" y="3264350"/>
              <a:ext cx="136025" cy="191675"/>
            </a:xfrm>
            <a:custGeom>
              <a:rect b="b" l="l" r="r" t="t"/>
              <a:pathLst>
                <a:path extrusionOk="0" h="7667" w="5441">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5" name="Google Shape;415;p1"/>
            <p:cNvSpPr/>
            <p:nvPr/>
          </p:nvSpPr>
          <p:spPr>
            <a:xfrm>
              <a:off x="5765650" y="3260425"/>
              <a:ext cx="54525" cy="132100"/>
            </a:xfrm>
            <a:custGeom>
              <a:rect b="b" l="l" r="r" t="t"/>
              <a:pathLst>
                <a:path extrusionOk="0" h="5284" w="2181">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6" name="Google Shape;416;p1"/>
            <p:cNvSpPr/>
            <p:nvPr/>
          </p:nvSpPr>
          <p:spPr>
            <a:xfrm>
              <a:off x="4749600" y="3046300"/>
              <a:ext cx="31500" cy="47800"/>
            </a:xfrm>
            <a:custGeom>
              <a:rect b="b" l="l" r="r" t="t"/>
              <a:pathLst>
                <a:path extrusionOk="0" h="1912" w="126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7" name="Google Shape;417;p1"/>
            <p:cNvSpPr/>
            <p:nvPr/>
          </p:nvSpPr>
          <p:spPr>
            <a:xfrm>
              <a:off x="4564700" y="2963150"/>
              <a:ext cx="37675" cy="46650"/>
            </a:xfrm>
            <a:custGeom>
              <a:rect b="b" l="l" r="r" t="t"/>
              <a:pathLst>
                <a:path extrusionOk="0" h="1866" w="1507">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8" name="Google Shape;418;p1"/>
            <p:cNvSpPr/>
            <p:nvPr/>
          </p:nvSpPr>
          <p:spPr>
            <a:xfrm>
              <a:off x="5074975" y="3028325"/>
              <a:ext cx="38800" cy="55675"/>
            </a:xfrm>
            <a:custGeom>
              <a:rect b="b" l="l" r="r" t="t"/>
              <a:pathLst>
                <a:path extrusionOk="0" h="2227" w="1552">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19" name="Google Shape;419;p1"/>
            <p:cNvSpPr/>
            <p:nvPr/>
          </p:nvSpPr>
          <p:spPr>
            <a:xfrm>
              <a:off x="5307075" y="3009775"/>
              <a:ext cx="33750" cy="51175"/>
            </a:xfrm>
            <a:custGeom>
              <a:rect b="b" l="l" r="r" t="t"/>
              <a:pathLst>
                <a:path extrusionOk="0" h="2047" w="135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0" name="Google Shape;420;p1"/>
            <p:cNvSpPr/>
            <p:nvPr/>
          </p:nvSpPr>
          <p:spPr>
            <a:xfrm>
              <a:off x="5036200" y="3283475"/>
              <a:ext cx="46675" cy="77000"/>
            </a:xfrm>
            <a:custGeom>
              <a:rect b="b" l="l" r="r" t="t"/>
              <a:pathLst>
                <a:path extrusionOk="0" h="3080" w="1867">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1" name="Google Shape;421;p1"/>
            <p:cNvSpPr/>
            <p:nvPr/>
          </p:nvSpPr>
          <p:spPr>
            <a:xfrm>
              <a:off x="3611600" y="3056425"/>
              <a:ext cx="42725" cy="45550"/>
            </a:xfrm>
            <a:custGeom>
              <a:rect b="b" l="l" r="r" t="t"/>
              <a:pathLst>
                <a:path extrusionOk="0" h="1822" w="1709">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2" name="Google Shape;422;p1"/>
            <p:cNvSpPr/>
            <p:nvPr/>
          </p:nvSpPr>
          <p:spPr>
            <a:xfrm>
              <a:off x="3806600" y="3055875"/>
              <a:ext cx="29825" cy="30925"/>
            </a:xfrm>
            <a:custGeom>
              <a:rect b="b" l="l" r="r" t="t"/>
              <a:pathLst>
                <a:path extrusionOk="0" h="1237" w="1193">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3" name="Google Shape;423;p1"/>
            <p:cNvSpPr/>
            <p:nvPr/>
          </p:nvSpPr>
          <p:spPr>
            <a:xfrm>
              <a:off x="2299375" y="3337425"/>
              <a:ext cx="36000" cy="105100"/>
            </a:xfrm>
            <a:custGeom>
              <a:rect b="b" l="l" r="r" t="t"/>
              <a:pathLst>
                <a:path extrusionOk="0" h="4204" w="144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4" name="Google Shape;424;p1"/>
            <p:cNvSpPr/>
            <p:nvPr/>
          </p:nvSpPr>
          <p:spPr>
            <a:xfrm>
              <a:off x="2235325" y="3677975"/>
              <a:ext cx="43300" cy="120850"/>
            </a:xfrm>
            <a:custGeom>
              <a:rect b="b" l="l" r="r" t="t"/>
              <a:pathLst>
                <a:path extrusionOk="0" h="4834" w="1732">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5" name="Google Shape;425;p1"/>
            <p:cNvSpPr/>
            <p:nvPr/>
          </p:nvSpPr>
          <p:spPr>
            <a:xfrm>
              <a:off x="1644125" y="859650"/>
              <a:ext cx="102875" cy="157400"/>
            </a:xfrm>
            <a:custGeom>
              <a:rect b="b" l="l" r="r" t="t"/>
              <a:pathLst>
                <a:path extrusionOk="0" h="6296" w="4115">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6" name="Google Shape;426;p1"/>
            <p:cNvSpPr/>
            <p:nvPr/>
          </p:nvSpPr>
          <p:spPr>
            <a:xfrm>
              <a:off x="1601425" y="989475"/>
              <a:ext cx="90500" cy="68575"/>
            </a:xfrm>
            <a:custGeom>
              <a:rect b="b" l="l" r="r" t="t"/>
              <a:pathLst>
                <a:path extrusionOk="0" h="2743" w="362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7" name="Google Shape;427;p1"/>
            <p:cNvSpPr/>
            <p:nvPr/>
          </p:nvSpPr>
          <p:spPr>
            <a:xfrm>
              <a:off x="1691900" y="873150"/>
              <a:ext cx="44400" cy="44975"/>
            </a:xfrm>
            <a:custGeom>
              <a:rect b="b" l="l" r="r" t="t"/>
              <a:pathLst>
                <a:path extrusionOk="0" h="1799" w="1776">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8" name="Google Shape;428;p1"/>
            <p:cNvSpPr/>
            <p:nvPr/>
          </p:nvSpPr>
          <p:spPr>
            <a:xfrm>
              <a:off x="1617150" y="1008575"/>
              <a:ext cx="22500" cy="22500"/>
            </a:xfrm>
            <a:custGeom>
              <a:rect b="b" l="l" r="r" t="t"/>
              <a:pathLst>
                <a:path extrusionOk="0" h="900" w="90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29" name="Google Shape;429;p1"/>
            <p:cNvSpPr/>
            <p:nvPr/>
          </p:nvSpPr>
          <p:spPr>
            <a:xfrm>
              <a:off x="1699200" y="954625"/>
              <a:ext cx="153450" cy="106250"/>
            </a:xfrm>
            <a:custGeom>
              <a:rect b="b" l="l" r="r" t="t"/>
              <a:pathLst>
                <a:path extrusionOk="0" h="4250" w="6138">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0" name="Google Shape;430;p1"/>
            <p:cNvSpPr/>
            <p:nvPr/>
          </p:nvSpPr>
          <p:spPr>
            <a:xfrm>
              <a:off x="1664925" y="1022625"/>
              <a:ext cx="68575" cy="91075"/>
            </a:xfrm>
            <a:custGeom>
              <a:rect b="b" l="l" r="r" t="t"/>
              <a:pathLst>
                <a:path extrusionOk="0" h="3643" w="2743">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1" name="Google Shape;431;p1"/>
            <p:cNvSpPr/>
            <p:nvPr/>
          </p:nvSpPr>
          <p:spPr>
            <a:xfrm>
              <a:off x="1794725" y="965300"/>
              <a:ext cx="44425" cy="44425"/>
            </a:xfrm>
            <a:custGeom>
              <a:rect b="b" l="l" r="r" t="t"/>
              <a:pathLst>
                <a:path extrusionOk="0" h="1777" w="1777">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2" name="Google Shape;432;p1"/>
            <p:cNvSpPr/>
            <p:nvPr/>
          </p:nvSpPr>
          <p:spPr>
            <a:xfrm>
              <a:off x="1691325" y="1074900"/>
              <a:ext cx="23075" cy="23050"/>
            </a:xfrm>
            <a:custGeom>
              <a:rect b="b" l="l" r="r" t="t"/>
              <a:pathLst>
                <a:path extrusionOk="0" h="922" w="923">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3" name="Google Shape;433;p1"/>
            <p:cNvSpPr/>
            <p:nvPr/>
          </p:nvSpPr>
          <p:spPr>
            <a:xfrm>
              <a:off x="1655925" y="904625"/>
              <a:ext cx="148375" cy="160750"/>
            </a:xfrm>
            <a:custGeom>
              <a:rect b="b" l="l" r="r" t="t"/>
              <a:pathLst>
                <a:path extrusionOk="0" h="6430" w="5935">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4" name="Google Shape;434;p1"/>
            <p:cNvSpPr/>
            <p:nvPr/>
          </p:nvSpPr>
          <p:spPr>
            <a:xfrm>
              <a:off x="5685850" y="1699825"/>
              <a:ext cx="149500" cy="110150"/>
            </a:xfrm>
            <a:custGeom>
              <a:rect b="b" l="l" r="r" t="t"/>
              <a:pathLst>
                <a:path extrusionOk="0" h="4406" w="598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5" name="Google Shape;435;p1"/>
            <p:cNvSpPr/>
            <p:nvPr/>
          </p:nvSpPr>
          <p:spPr>
            <a:xfrm>
              <a:off x="5794300" y="1780175"/>
              <a:ext cx="68025" cy="91075"/>
            </a:xfrm>
            <a:custGeom>
              <a:rect b="b" l="l" r="r" t="t"/>
              <a:pathLst>
                <a:path extrusionOk="0" h="3643" w="2721">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6" name="Google Shape;436;p1"/>
            <p:cNvSpPr/>
            <p:nvPr/>
          </p:nvSpPr>
          <p:spPr>
            <a:xfrm>
              <a:off x="5699325" y="1711050"/>
              <a:ext cx="45000" cy="44425"/>
            </a:xfrm>
            <a:custGeom>
              <a:rect b="b" l="l" r="r" t="t"/>
              <a:pathLst>
                <a:path extrusionOk="0" h="1777" w="180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7" name="Google Shape;437;p1"/>
            <p:cNvSpPr/>
            <p:nvPr/>
          </p:nvSpPr>
          <p:spPr>
            <a:xfrm>
              <a:off x="5813425" y="1831875"/>
              <a:ext cx="23050" cy="23075"/>
            </a:xfrm>
            <a:custGeom>
              <a:rect b="b" l="l" r="r" t="t"/>
              <a:pathLst>
                <a:path extrusionOk="0" h="923" w="922">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8" name="Google Shape;438;p1"/>
            <p:cNvSpPr/>
            <p:nvPr/>
          </p:nvSpPr>
          <p:spPr>
            <a:xfrm>
              <a:off x="5799925" y="1615525"/>
              <a:ext cx="100050" cy="160175"/>
            </a:xfrm>
            <a:custGeom>
              <a:rect b="b" l="l" r="r" t="t"/>
              <a:pathLst>
                <a:path extrusionOk="0" h="6407" w="4002">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39" name="Google Shape;439;p1"/>
            <p:cNvSpPr/>
            <p:nvPr/>
          </p:nvSpPr>
          <p:spPr>
            <a:xfrm>
              <a:off x="5843775" y="1754900"/>
              <a:ext cx="89375" cy="68025"/>
            </a:xfrm>
            <a:custGeom>
              <a:rect b="b" l="l" r="r" t="t"/>
              <a:pathLst>
                <a:path extrusionOk="0" h="2721" w="3575">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0" name="Google Shape;440;p1"/>
            <p:cNvSpPr/>
            <p:nvPr/>
          </p:nvSpPr>
          <p:spPr>
            <a:xfrm>
              <a:off x="5811725" y="1630125"/>
              <a:ext cx="44425" cy="44425"/>
            </a:xfrm>
            <a:custGeom>
              <a:rect b="b" l="l" r="r" t="t"/>
              <a:pathLst>
                <a:path extrusionOk="0" h="1777" w="1777">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1" name="Google Shape;441;p1"/>
            <p:cNvSpPr/>
            <p:nvPr/>
          </p:nvSpPr>
          <p:spPr>
            <a:xfrm>
              <a:off x="5894900" y="1773425"/>
              <a:ext cx="22500" cy="22525"/>
            </a:xfrm>
            <a:custGeom>
              <a:rect b="b" l="l" r="r" t="t"/>
              <a:pathLst>
                <a:path extrusionOk="0" h="901" w="90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2" name="Google Shape;442;p1"/>
            <p:cNvSpPr/>
            <p:nvPr/>
          </p:nvSpPr>
          <p:spPr>
            <a:xfrm>
              <a:off x="5741475" y="1653725"/>
              <a:ext cx="134900" cy="172000"/>
            </a:xfrm>
            <a:custGeom>
              <a:rect b="b" l="l" r="r" t="t"/>
              <a:pathLst>
                <a:path extrusionOk="0" h="6880" w="5396">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3" name="Google Shape;443;p1"/>
            <p:cNvSpPr/>
            <p:nvPr/>
          </p:nvSpPr>
          <p:spPr>
            <a:xfrm>
              <a:off x="4498400" y="1242375"/>
              <a:ext cx="100050" cy="73625"/>
            </a:xfrm>
            <a:custGeom>
              <a:rect b="b" l="l" r="r" t="t"/>
              <a:pathLst>
                <a:path extrusionOk="0" h="2945" w="4002">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4" name="Google Shape;444;p1"/>
            <p:cNvSpPr/>
            <p:nvPr/>
          </p:nvSpPr>
          <p:spPr>
            <a:xfrm>
              <a:off x="4570900" y="1295750"/>
              <a:ext cx="45525" cy="61275"/>
            </a:xfrm>
            <a:custGeom>
              <a:rect b="b" l="l" r="r" t="t"/>
              <a:pathLst>
                <a:path extrusionOk="0" h="2451" w="1821">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5" name="Google Shape;445;p1"/>
            <p:cNvSpPr/>
            <p:nvPr/>
          </p:nvSpPr>
          <p:spPr>
            <a:xfrm>
              <a:off x="4507375" y="1249675"/>
              <a:ext cx="29825" cy="29800"/>
            </a:xfrm>
            <a:custGeom>
              <a:rect b="b" l="l" r="r" t="t"/>
              <a:pathLst>
                <a:path extrusionOk="0" h="1192" w="1193">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6" name="Google Shape;446;p1"/>
            <p:cNvSpPr/>
            <p:nvPr/>
          </p:nvSpPr>
          <p:spPr>
            <a:xfrm>
              <a:off x="4583825" y="1331150"/>
              <a:ext cx="15200" cy="14650"/>
            </a:xfrm>
            <a:custGeom>
              <a:rect b="b" l="l" r="r" t="t"/>
              <a:pathLst>
                <a:path extrusionOk="0" h="586" w="608">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7" name="Google Shape;447;p1"/>
            <p:cNvSpPr/>
            <p:nvPr/>
          </p:nvSpPr>
          <p:spPr>
            <a:xfrm>
              <a:off x="4574825" y="1186175"/>
              <a:ext cx="66900" cy="106800"/>
            </a:xfrm>
            <a:custGeom>
              <a:rect b="b" l="l" r="r" t="t"/>
              <a:pathLst>
                <a:path extrusionOk="0" h="4272" w="2676">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8" name="Google Shape;448;p1"/>
            <p:cNvSpPr/>
            <p:nvPr/>
          </p:nvSpPr>
          <p:spPr>
            <a:xfrm>
              <a:off x="4604050" y="1278900"/>
              <a:ext cx="60150" cy="46100"/>
            </a:xfrm>
            <a:custGeom>
              <a:rect b="b" l="l" r="r" t="t"/>
              <a:pathLst>
                <a:path extrusionOk="0" h="1844" w="2406">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49" name="Google Shape;449;p1"/>
            <p:cNvSpPr/>
            <p:nvPr/>
          </p:nvSpPr>
          <p:spPr>
            <a:xfrm>
              <a:off x="4582700" y="1195725"/>
              <a:ext cx="29800" cy="29800"/>
            </a:xfrm>
            <a:custGeom>
              <a:rect b="b" l="l" r="r" t="t"/>
              <a:pathLst>
                <a:path extrusionOk="0" h="1192" w="1192">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0" name="Google Shape;450;p1"/>
            <p:cNvSpPr/>
            <p:nvPr/>
          </p:nvSpPr>
          <p:spPr>
            <a:xfrm>
              <a:off x="4638325" y="1291825"/>
              <a:ext cx="15200" cy="14625"/>
            </a:xfrm>
            <a:custGeom>
              <a:rect b="b" l="l" r="r" t="t"/>
              <a:pathLst>
                <a:path extrusionOk="0" h="585" w="608">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1" name="Google Shape;451;p1"/>
            <p:cNvSpPr/>
            <p:nvPr/>
          </p:nvSpPr>
          <p:spPr>
            <a:xfrm>
              <a:off x="4536050" y="1211450"/>
              <a:ext cx="89950" cy="115225"/>
            </a:xfrm>
            <a:custGeom>
              <a:rect b="b" l="l" r="r" t="t"/>
              <a:pathLst>
                <a:path extrusionOk="0" h="4609" w="3598">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2" name="Google Shape;452;p1"/>
            <p:cNvSpPr/>
            <p:nvPr/>
          </p:nvSpPr>
          <p:spPr>
            <a:xfrm>
              <a:off x="2887200" y="1794225"/>
              <a:ext cx="74225" cy="99500"/>
            </a:xfrm>
            <a:custGeom>
              <a:rect b="b" l="l" r="r" t="t"/>
              <a:pathLst>
                <a:path extrusionOk="0" h="3980" w="2969">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3" name="Google Shape;453;p1"/>
            <p:cNvSpPr/>
            <p:nvPr/>
          </p:nvSpPr>
          <p:spPr>
            <a:xfrm>
              <a:off x="2846200" y="1866725"/>
              <a:ext cx="61275" cy="45550"/>
            </a:xfrm>
            <a:custGeom>
              <a:rect b="b" l="l" r="r" t="t"/>
              <a:pathLst>
                <a:path extrusionOk="0" h="1822" w="2451">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4" name="Google Shape;454;p1"/>
            <p:cNvSpPr/>
            <p:nvPr/>
          </p:nvSpPr>
          <p:spPr>
            <a:xfrm>
              <a:off x="2923750" y="1803225"/>
              <a:ext cx="29800" cy="29800"/>
            </a:xfrm>
            <a:custGeom>
              <a:rect b="b" l="l" r="r" t="t"/>
              <a:pathLst>
                <a:path extrusionOk="0" h="1192" w="1192">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5" name="Google Shape;455;p1"/>
            <p:cNvSpPr/>
            <p:nvPr/>
          </p:nvSpPr>
          <p:spPr>
            <a:xfrm>
              <a:off x="2857425" y="1879650"/>
              <a:ext cx="15200" cy="15200"/>
            </a:xfrm>
            <a:custGeom>
              <a:rect b="b" l="l" r="r" t="t"/>
              <a:pathLst>
                <a:path extrusionOk="0" h="608" w="608">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6" name="Google Shape;456;p1"/>
            <p:cNvSpPr/>
            <p:nvPr/>
          </p:nvSpPr>
          <p:spPr>
            <a:xfrm>
              <a:off x="2910250" y="1870100"/>
              <a:ext cx="107375" cy="67450"/>
            </a:xfrm>
            <a:custGeom>
              <a:rect b="b" l="l" r="r" t="t"/>
              <a:pathLst>
                <a:path extrusionOk="0" h="2698" w="4295">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7" name="Google Shape;457;p1"/>
            <p:cNvSpPr/>
            <p:nvPr/>
          </p:nvSpPr>
          <p:spPr>
            <a:xfrm>
              <a:off x="2878775" y="1899325"/>
              <a:ext cx="45550" cy="60700"/>
            </a:xfrm>
            <a:custGeom>
              <a:rect b="b" l="l" r="r" t="t"/>
              <a:pathLst>
                <a:path extrusionOk="0" h="2428" w="1822">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8" name="Google Shape;458;p1"/>
            <p:cNvSpPr/>
            <p:nvPr/>
          </p:nvSpPr>
          <p:spPr>
            <a:xfrm>
              <a:off x="2978250" y="1877950"/>
              <a:ext cx="29800" cy="29825"/>
            </a:xfrm>
            <a:custGeom>
              <a:rect b="b" l="l" r="r" t="t"/>
              <a:pathLst>
                <a:path extrusionOk="0" h="1193" w="1192">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59" name="Google Shape;459;p1"/>
            <p:cNvSpPr/>
            <p:nvPr/>
          </p:nvSpPr>
          <p:spPr>
            <a:xfrm>
              <a:off x="2896775" y="1934150"/>
              <a:ext cx="15200" cy="14650"/>
            </a:xfrm>
            <a:custGeom>
              <a:rect b="b" l="l" r="r" t="t"/>
              <a:pathLst>
                <a:path extrusionOk="0" h="586" w="608">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60" name="Google Shape;460;p1"/>
            <p:cNvSpPr/>
            <p:nvPr/>
          </p:nvSpPr>
          <p:spPr>
            <a:xfrm>
              <a:off x="2877100" y="1831325"/>
              <a:ext cx="115225" cy="90500"/>
            </a:xfrm>
            <a:custGeom>
              <a:rect b="b" l="l" r="r" t="t"/>
              <a:pathLst>
                <a:path extrusionOk="0" h="3620" w="4609">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61" name="Google Shape;461;p1"/>
            <p:cNvSpPr/>
            <p:nvPr/>
          </p:nvSpPr>
          <p:spPr>
            <a:xfrm>
              <a:off x="1125975" y="1399725"/>
              <a:ext cx="837925" cy="346750"/>
            </a:xfrm>
            <a:custGeom>
              <a:rect b="b" l="l" r="r" t="t"/>
              <a:pathLst>
                <a:path extrusionOk="0" h="13870" w="33517">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62" name="Google Shape;462;p1"/>
            <p:cNvSpPr/>
            <p:nvPr/>
          </p:nvSpPr>
          <p:spPr>
            <a:xfrm>
              <a:off x="5924700" y="1924050"/>
              <a:ext cx="615925" cy="255150"/>
            </a:xfrm>
            <a:custGeom>
              <a:rect b="b" l="l" r="r" t="t"/>
              <a:pathLst>
                <a:path extrusionOk="0" h="10206" w="24637">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63" name="Google Shape;463;p1"/>
            <p:cNvSpPr/>
            <p:nvPr/>
          </p:nvSpPr>
          <p:spPr>
            <a:xfrm>
              <a:off x="4132550" y="455025"/>
              <a:ext cx="1414525" cy="585625"/>
            </a:xfrm>
            <a:custGeom>
              <a:rect b="b" l="l" r="r" t="t"/>
              <a:pathLst>
                <a:path extrusionOk="0" h="23425" w="56581">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64" name="Google Shape;464;p1"/>
            <p:cNvSpPr/>
            <p:nvPr/>
          </p:nvSpPr>
          <p:spPr>
            <a:xfrm>
              <a:off x="2436500" y="800650"/>
              <a:ext cx="1158825" cy="479400"/>
            </a:xfrm>
            <a:custGeom>
              <a:rect b="b" l="l" r="r" t="t"/>
              <a:pathLst>
                <a:path extrusionOk="0" h="19176" w="46353">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grpSp>
      <p:sp>
        <p:nvSpPr>
          <p:cNvPr id="465" name="Google Shape;465;p1"/>
          <p:cNvSpPr txBox="1"/>
          <p:nvPr>
            <p:ph idx="1" type="subTitle"/>
          </p:nvPr>
        </p:nvSpPr>
        <p:spPr>
          <a:xfrm>
            <a:off x="722405" y="2702493"/>
            <a:ext cx="6316832" cy="1629255"/>
          </a:xfrm>
          <a:prstGeom prst="rect">
            <a:avLst/>
          </a:prstGeom>
          <a:noFill/>
          <a:ln>
            <a:noFill/>
          </a:ln>
        </p:spPr>
        <p:txBody>
          <a:bodyPr anchorCtr="0" anchor="ctr" bIns="91425" lIns="91425" spcFirstLastPara="1" rIns="91425" wrap="square" tIns="91425">
            <a:normAutofit fontScale="85000" lnSpcReduction="10000"/>
          </a:bodyPr>
          <a:lstStyle/>
          <a:p>
            <a:pPr indent="-38100" lvl="0" marL="177800" rtl="0" algn="l">
              <a:lnSpc>
                <a:spcPct val="115000"/>
              </a:lnSpc>
              <a:spcBef>
                <a:spcPts val="0"/>
              </a:spcBef>
              <a:spcAft>
                <a:spcPts val="0"/>
              </a:spcAft>
              <a:buSzPct val="137254"/>
              <a:buNone/>
            </a:pPr>
            <a:r>
              <a:rPr b="1" lang="en-US" u="sng">
                <a:solidFill>
                  <a:srgbClr val="327176"/>
                </a:solidFill>
              </a:rPr>
              <a:t>MODULE 11</a:t>
            </a:r>
            <a:r>
              <a:rPr b="1" lang="en-US">
                <a:solidFill>
                  <a:srgbClr val="327176"/>
                </a:solidFill>
              </a:rPr>
              <a:t>: ENERGY EFFICIENCY IN ELECTRICAL SYSTEMS AND ELECTRIC MOTORS</a:t>
            </a:r>
            <a:endParaRPr/>
          </a:p>
          <a:p>
            <a:pPr indent="-317500" lvl="0" marL="457200" rtl="0" algn="l">
              <a:lnSpc>
                <a:spcPct val="115000"/>
              </a:lnSpc>
              <a:spcBef>
                <a:spcPts val="1000"/>
              </a:spcBef>
              <a:spcAft>
                <a:spcPts val="1000"/>
              </a:spcAft>
              <a:buSzPct val="183006"/>
              <a:buNone/>
            </a:pPr>
            <a:r>
              <a:rPr b="1" lang="en-US">
                <a:solidFill>
                  <a:srgbClr val="327176"/>
                </a:solidFill>
              </a:rPr>
              <a:t> </a:t>
            </a:r>
            <a:r>
              <a:rPr b="1" i="1" lang="en-US" sz="1800" u="sng">
                <a:solidFill>
                  <a:srgbClr val="327176"/>
                </a:solidFill>
                <a:latin typeface="Arial"/>
                <a:ea typeface="Arial"/>
                <a:cs typeface="Arial"/>
                <a:sym typeface="Arial"/>
              </a:rPr>
              <a:t>FOR MANAGER OFFICERS</a:t>
            </a:r>
            <a:endParaRPr b="1" i="1" sz="1800" u="sng">
              <a:solidFill>
                <a:srgbClr val="327176"/>
              </a:solidFill>
              <a:latin typeface="Arial"/>
              <a:ea typeface="Arial"/>
              <a:cs typeface="Arial"/>
              <a:sym typeface="Arial"/>
            </a:endParaRPr>
          </a:p>
        </p:txBody>
      </p:sp>
      <p:sp>
        <p:nvSpPr>
          <p:cNvPr id="466" name="Google Shape;466;p1"/>
          <p:cNvSpPr txBox="1"/>
          <p:nvPr/>
        </p:nvSpPr>
        <p:spPr>
          <a:xfrm>
            <a:off x="607073" y="567312"/>
            <a:ext cx="7327455" cy="23236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5200"/>
              <a:buFont typeface="Fira Sans Extra Condensed"/>
              <a:buNone/>
            </a:pPr>
            <a:r>
              <a:rPr b="1" i="0" lang="en-US" sz="3600" u="none" cap="none" strike="noStrike">
                <a:solidFill>
                  <a:srgbClr val="327176"/>
                </a:solidFill>
                <a:latin typeface="Arial"/>
                <a:ea typeface="Arial"/>
                <a:cs typeface="Arial"/>
                <a:sym typeface="Arial"/>
              </a:rPr>
              <a:t>TRAINING PROGRAMME </a:t>
            </a:r>
            <a:endParaRPr/>
          </a:p>
          <a:p>
            <a:pPr indent="0" lvl="0" marL="0" marR="0" rtl="0" algn="l">
              <a:lnSpc>
                <a:spcPct val="100000"/>
              </a:lnSpc>
              <a:spcBef>
                <a:spcPts val="0"/>
              </a:spcBef>
              <a:spcAft>
                <a:spcPts val="0"/>
              </a:spcAft>
              <a:buClr>
                <a:srgbClr val="000000"/>
              </a:buClr>
              <a:buSzPts val="5200"/>
              <a:buFont typeface="Fira Sans Extra Condensed"/>
              <a:buNone/>
            </a:pPr>
            <a:r>
              <a:rPr b="1" i="0" lang="en-US" sz="3600" u="none" cap="none" strike="noStrike">
                <a:solidFill>
                  <a:srgbClr val="327176"/>
                </a:solidFill>
                <a:latin typeface="Arial"/>
                <a:ea typeface="Arial"/>
                <a:cs typeface="Arial"/>
                <a:sym typeface="Arial"/>
              </a:rPr>
              <a:t>for MANAGEMENT OFFICERS</a:t>
            </a:r>
            <a:endParaRPr/>
          </a:p>
        </p:txBody>
      </p:sp>
      <p:pic>
        <p:nvPicPr>
          <p:cNvPr id="467" name="Google Shape;467;p1"/>
          <p:cNvPicPr preferRelativeResize="0"/>
          <p:nvPr/>
        </p:nvPicPr>
        <p:blipFill rotWithShape="1">
          <a:blip r:embed="rId3">
            <a:alphaModFix/>
          </a:blip>
          <a:srcRect b="0" l="0" r="0" t="0"/>
          <a:stretch/>
        </p:blipFill>
        <p:spPr>
          <a:xfrm>
            <a:off x="11188160" y="5996280"/>
            <a:ext cx="1000211" cy="861720"/>
          </a:xfrm>
          <a:prstGeom prst="rect">
            <a:avLst/>
          </a:prstGeom>
          <a:noFill/>
          <a:ln>
            <a:noFill/>
          </a:ln>
        </p:spPr>
      </p:pic>
      <p:sp>
        <p:nvSpPr>
          <p:cNvPr id="468" name="Google Shape;468;p1"/>
          <p:cNvSpPr txBox="1"/>
          <p:nvPr/>
        </p:nvSpPr>
        <p:spPr>
          <a:xfrm>
            <a:off x="1001949" y="4331748"/>
            <a:ext cx="6037288" cy="152894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867" u="none" cap="none" strike="noStrike">
                <a:solidFill>
                  <a:srgbClr val="FF0000"/>
                </a:solidFill>
                <a:latin typeface="Arial"/>
                <a:ea typeface="Arial"/>
                <a:cs typeface="Arial"/>
                <a:sym typeface="Arial"/>
              </a:rPr>
              <a:t>Generally a good discussion of the relevant issues related to EEM and cost reduction. But there are many comments, in particularly the issue of inverters. This needs to be checked with an electrical engineer and modified as appropriate.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sp>
        <p:nvSpPr>
          <p:cNvPr id="565" name="Google Shape;565;p10"/>
          <p:cNvSpPr txBox="1"/>
          <p:nvPr>
            <p:ph type="title"/>
          </p:nvPr>
        </p:nvSpPr>
        <p:spPr>
          <a:xfrm>
            <a:off x="858635" y="99095"/>
            <a:ext cx="10524067"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FF0000"/>
                </a:solidFill>
                <a:latin typeface="Arial"/>
                <a:ea typeface="Arial"/>
                <a:cs typeface="Arial"/>
                <a:sym typeface="Arial"/>
              </a:rPr>
              <a:t>Capacitor</a:t>
            </a:r>
            <a:r>
              <a:rPr lang="en-US">
                <a:solidFill>
                  <a:srgbClr val="327176"/>
                </a:solidFill>
                <a:latin typeface="Arial"/>
                <a:ea typeface="Arial"/>
                <a:cs typeface="Arial"/>
                <a:sym typeface="Arial"/>
              </a:rPr>
              <a:t> installation location</a:t>
            </a:r>
            <a:endParaRPr>
              <a:solidFill>
                <a:srgbClr val="327176"/>
              </a:solidFill>
              <a:latin typeface="Arial"/>
              <a:ea typeface="Arial"/>
              <a:cs typeface="Arial"/>
              <a:sym typeface="Arial"/>
            </a:endParaRPr>
          </a:p>
        </p:txBody>
      </p:sp>
      <p:sp>
        <p:nvSpPr>
          <p:cNvPr id="566" name="Google Shape;566;p10"/>
          <p:cNvSpPr/>
          <p:nvPr/>
        </p:nvSpPr>
        <p:spPr>
          <a:xfrm>
            <a:off x="262757" y="817983"/>
            <a:ext cx="3736429" cy="31700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000000"/>
                </a:solidFill>
                <a:latin typeface="Arial"/>
                <a:ea typeface="Arial"/>
                <a:cs typeface="Arial"/>
                <a:sym typeface="Arial"/>
              </a:rPr>
              <a:t>Centralized compensation</a:t>
            </a:r>
            <a:r>
              <a:rPr b="0" i="0" lang="en-US" sz="1200" u="none" cap="none" strike="noStrike">
                <a:solidFill>
                  <a:schemeClr val="dk1"/>
                </a:solidFill>
                <a:latin typeface="Tahoma"/>
                <a:ea typeface="Tahoma"/>
                <a:cs typeface="Tahoma"/>
                <a:sym typeface="Tahoma"/>
              </a:rPr>
              <a:t>: </a:t>
            </a:r>
            <a:r>
              <a:rPr b="0" i="0" lang="en-US" sz="2000" u="none" cap="none" strike="noStrike">
                <a:solidFill>
                  <a:srgbClr val="000000"/>
                </a:solidFill>
                <a:latin typeface="Arial"/>
                <a:ea typeface="Arial"/>
                <a:cs typeface="Arial"/>
                <a:sym typeface="Arial"/>
              </a:rPr>
              <a:t>Installed at the substation, only compensates the power factor (cosφ) for the transformer</a:t>
            </a:r>
            <a:r>
              <a:rPr b="0" i="0" lang="en-US" sz="1200" u="none" cap="none" strike="noStrike">
                <a:solidFill>
                  <a:schemeClr val="dk1"/>
                </a:solidFill>
                <a:latin typeface="Tahoma"/>
                <a:ea typeface="Tahoma"/>
                <a:cs typeface="Tahoma"/>
                <a:sym typeface="Tahoma"/>
              </a:rPr>
              <a:t>.</a:t>
            </a:r>
            <a:endParaRPr b="0" i="0" sz="20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Advantages: Simple</a:t>
            </a:r>
            <a:endParaRPr b="0" i="0" sz="20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Disadvantages: Only reduces electricity costs. Does not reduce transmission losses for the plant</a:t>
            </a:r>
            <a:endParaRPr b="0" i="0" sz="2000" u="none" cap="none" strike="noStrike">
              <a:solidFill>
                <a:srgbClr val="000000"/>
              </a:solidFill>
              <a:latin typeface="Arial"/>
              <a:ea typeface="Arial"/>
              <a:cs typeface="Arial"/>
              <a:sym typeface="Arial"/>
            </a:endParaRPr>
          </a:p>
        </p:txBody>
      </p:sp>
      <p:sp>
        <p:nvSpPr>
          <p:cNvPr id="567" name="Google Shape;567;p10"/>
          <p:cNvSpPr/>
          <p:nvPr/>
        </p:nvSpPr>
        <p:spPr>
          <a:xfrm>
            <a:off x="7409793" y="817983"/>
            <a:ext cx="4519453" cy="34778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000000"/>
                </a:solidFill>
                <a:latin typeface="Arial"/>
                <a:ea typeface="Arial"/>
                <a:cs typeface="Arial"/>
                <a:sym typeface="Arial"/>
              </a:rPr>
              <a:t>Group compensation</a:t>
            </a:r>
            <a:r>
              <a:rPr b="0" i="0" lang="en-US" sz="1200" u="none" cap="none" strike="noStrike">
                <a:solidFill>
                  <a:schemeClr val="dk1"/>
                </a:solidFill>
                <a:latin typeface="Tahoma"/>
                <a:ea typeface="Tahoma"/>
                <a:cs typeface="Tahoma"/>
                <a:sym typeface="Tahoma"/>
              </a:rPr>
              <a:t>: </a:t>
            </a:r>
            <a:r>
              <a:rPr b="0" i="0" lang="en-US" sz="2000" u="none" cap="none" strike="noStrike">
                <a:solidFill>
                  <a:srgbClr val="000000"/>
                </a:solidFill>
                <a:latin typeface="Arial"/>
                <a:ea typeface="Arial"/>
                <a:cs typeface="Arial"/>
                <a:sym typeface="Arial"/>
              </a:rPr>
              <a:t>Installed at the distribution panel in the plant's workshops.</a:t>
            </a:r>
            <a:endParaRPr b="0" i="0" sz="20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Advantages: Reduces losses at the substation and wiring to the workshops.</a:t>
            </a:r>
            <a:endParaRPr b="0" i="0" sz="20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Disadvantages: Does not reduce transmission losses for equipment, difficult to maintain and control. </a:t>
            </a:r>
            <a:endParaRPr/>
          </a:p>
          <a:p>
            <a:pPr indent="-330200" lvl="0" marL="457200" marR="0" rtl="0" algn="l">
              <a:lnSpc>
                <a:spcPct val="100000"/>
              </a:lnSpc>
              <a:spcBef>
                <a:spcPts val="0"/>
              </a:spcBef>
              <a:spcAft>
                <a:spcPts val="0"/>
              </a:spcAft>
              <a:buClr>
                <a:schemeClr val="dk1"/>
              </a:buClr>
              <a:buSzPts val="2000"/>
              <a:buFont typeface="Noto Sans Symbols"/>
              <a:buNone/>
            </a:pPr>
            <a:r>
              <a:t/>
            </a:r>
            <a:endParaRPr b="0" i="0" sz="2000" u="none" cap="none" strike="noStrike">
              <a:solidFill>
                <a:srgbClr val="000000"/>
              </a:solidFill>
              <a:latin typeface="Arial"/>
              <a:ea typeface="Arial"/>
              <a:cs typeface="Arial"/>
              <a:sym typeface="Arial"/>
            </a:endParaRPr>
          </a:p>
        </p:txBody>
      </p:sp>
      <p:sp>
        <p:nvSpPr>
          <p:cNvPr id="568" name="Google Shape;568;p10"/>
          <p:cNvSpPr/>
          <p:nvPr/>
        </p:nvSpPr>
        <p:spPr>
          <a:xfrm>
            <a:off x="262757" y="3910138"/>
            <a:ext cx="3594540" cy="255454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000000"/>
                </a:solidFill>
                <a:latin typeface="Arial"/>
                <a:ea typeface="Arial"/>
                <a:cs typeface="Arial"/>
                <a:sym typeface="Arial"/>
              </a:rPr>
              <a:t>Individual compensation</a:t>
            </a:r>
            <a:r>
              <a:rPr b="0" i="0" lang="en-US" sz="1200" u="none" cap="none" strike="noStrike">
                <a:solidFill>
                  <a:schemeClr val="dk1"/>
                </a:solidFill>
                <a:latin typeface="Tahoma"/>
                <a:ea typeface="Tahoma"/>
                <a:cs typeface="Tahoma"/>
                <a:sym typeface="Tahoma"/>
              </a:rPr>
              <a:t>: </a:t>
            </a:r>
            <a:r>
              <a:rPr b="0" i="0" lang="en-US" sz="2000" u="none" cap="none" strike="noStrike">
                <a:solidFill>
                  <a:srgbClr val="000000"/>
                </a:solidFill>
                <a:latin typeface="Arial"/>
                <a:ea typeface="Arial"/>
                <a:cs typeface="Arial"/>
                <a:sym typeface="Arial"/>
              </a:rPr>
              <a:t>Installed at the motor</a:t>
            </a:r>
            <a:endParaRPr b="0" i="0" sz="20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Advantages: Reduces transmission losses on the power supply grid to the plant.</a:t>
            </a:r>
            <a:endParaRPr b="0" i="0" sz="20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Disadvantages: Difficult to maintain and control</a:t>
            </a:r>
            <a:endParaRPr b="0" i="0" sz="2000" u="none" cap="none" strike="noStrike">
              <a:solidFill>
                <a:srgbClr val="000000"/>
              </a:solidFill>
              <a:latin typeface="Arial"/>
              <a:ea typeface="Arial"/>
              <a:cs typeface="Arial"/>
              <a:sym typeface="Arial"/>
            </a:endParaRPr>
          </a:p>
        </p:txBody>
      </p:sp>
      <p:pic>
        <p:nvPicPr>
          <p:cNvPr id="569" name="Google Shape;569;p10"/>
          <p:cNvPicPr preferRelativeResize="0"/>
          <p:nvPr/>
        </p:nvPicPr>
        <p:blipFill rotWithShape="1">
          <a:blip r:embed="rId3">
            <a:alphaModFix/>
          </a:blip>
          <a:srcRect b="0" l="0" r="0" t="0"/>
          <a:stretch/>
        </p:blipFill>
        <p:spPr>
          <a:xfrm>
            <a:off x="4388967" y="942088"/>
            <a:ext cx="2821129" cy="2554544"/>
          </a:xfrm>
          <a:prstGeom prst="rect">
            <a:avLst/>
          </a:prstGeom>
          <a:noFill/>
          <a:ln>
            <a:noFill/>
          </a:ln>
        </p:spPr>
      </p:pic>
      <p:pic>
        <p:nvPicPr>
          <p:cNvPr id="570" name="Google Shape;570;p10"/>
          <p:cNvPicPr preferRelativeResize="0"/>
          <p:nvPr/>
        </p:nvPicPr>
        <p:blipFill rotWithShape="1">
          <a:blip r:embed="rId4">
            <a:alphaModFix/>
          </a:blip>
          <a:srcRect b="0" l="0" r="0" t="0"/>
          <a:stretch/>
        </p:blipFill>
        <p:spPr>
          <a:xfrm>
            <a:off x="4388968" y="3714603"/>
            <a:ext cx="2821129" cy="2589064"/>
          </a:xfrm>
          <a:prstGeom prst="rect">
            <a:avLst/>
          </a:prstGeom>
          <a:noFill/>
          <a:ln>
            <a:noFill/>
          </a:ln>
        </p:spPr>
      </p:pic>
      <p:pic>
        <p:nvPicPr>
          <p:cNvPr id="571" name="Google Shape;571;p10"/>
          <p:cNvPicPr preferRelativeResize="0"/>
          <p:nvPr/>
        </p:nvPicPr>
        <p:blipFill rotWithShape="1">
          <a:blip r:embed="rId5">
            <a:alphaModFix/>
          </a:blip>
          <a:srcRect b="0" l="0" r="0" t="0"/>
          <a:stretch/>
        </p:blipFill>
        <p:spPr>
          <a:xfrm>
            <a:off x="8739352" y="4011409"/>
            <a:ext cx="2643350" cy="229225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11"/>
          <p:cNvSpPr/>
          <p:nvPr/>
        </p:nvSpPr>
        <p:spPr>
          <a:xfrm>
            <a:off x="861976" y="237712"/>
            <a:ext cx="10248407" cy="523220"/>
          </a:xfrm>
          <a:prstGeom prst="rect">
            <a:avLst/>
          </a:prstGeom>
          <a:noFill/>
          <a:ln>
            <a:noFill/>
          </a:ln>
        </p:spPr>
        <p:txBody>
          <a:bodyPr anchorCtr="0" anchor="t" bIns="45700" lIns="91425" spcFirstLastPara="1" rIns="91425" wrap="square" tIns="45700">
            <a:spAutoFit/>
          </a:bodyPr>
          <a:lstStyle/>
          <a:p>
            <a:pPr indent="0" lvl="2"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Minimizing </a:t>
            </a:r>
            <a:r>
              <a:rPr b="1" i="0" lang="en-US" sz="2800" u="none" cap="none" strike="noStrike">
                <a:solidFill>
                  <a:srgbClr val="FF0000"/>
                </a:solidFill>
                <a:latin typeface="Arial"/>
                <a:ea typeface="Arial"/>
                <a:cs typeface="Arial"/>
                <a:sym typeface="Arial"/>
              </a:rPr>
              <a:t>harmonics</a:t>
            </a:r>
            <a:endParaRPr b="1" i="0" sz="2800" u="none" cap="none" strike="noStrike">
              <a:solidFill>
                <a:srgbClr val="FF0000"/>
              </a:solidFill>
              <a:latin typeface="Arial"/>
              <a:ea typeface="Arial"/>
              <a:cs typeface="Arial"/>
              <a:sym typeface="Arial"/>
            </a:endParaRPr>
          </a:p>
        </p:txBody>
      </p:sp>
      <p:sp>
        <p:nvSpPr>
          <p:cNvPr id="580" name="Google Shape;580;p11"/>
          <p:cNvSpPr txBox="1"/>
          <p:nvPr/>
        </p:nvSpPr>
        <p:spPr>
          <a:xfrm>
            <a:off x="861976" y="1018774"/>
            <a:ext cx="6040270" cy="382752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67"/>
              <a:buFont typeface="Arial"/>
              <a:buNone/>
            </a:pPr>
            <a:r>
              <a:rPr b="1" i="0" lang="en-US" sz="1867" u="none" cap="none" strike="noStrike">
                <a:solidFill>
                  <a:srgbClr val="000000"/>
                </a:solidFill>
                <a:latin typeface="Arial"/>
                <a:ea typeface="Arial"/>
                <a:cs typeface="Arial"/>
                <a:sym typeface="Arial"/>
              </a:rPr>
              <a:t>Definition of Harmonics (in Power Systems)</a:t>
            </a:r>
            <a:endParaRPr/>
          </a:p>
          <a:p>
            <a:pPr indent="0" lvl="0" marL="0" marR="0" rtl="0" algn="l">
              <a:lnSpc>
                <a:spcPct val="100000"/>
              </a:lnSpc>
              <a:spcBef>
                <a:spcPts val="0"/>
              </a:spcBef>
              <a:spcAft>
                <a:spcPts val="0"/>
              </a:spcAft>
              <a:buClr>
                <a:srgbClr val="000000"/>
              </a:buClr>
              <a:buSzPts val="1867"/>
              <a:buFont typeface="Arial"/>
              <a:buNone/>
            </a:pPr>
            <a:r>
              <a:rPr b="1" i="0" lang="en-US" sz="1867" u="none" cap="none" strike="noStrike">
                <a:solidFill>
                  <a:srgbClr val="000000"/>
                </a:solidFill>
                <a:latin typeface="Arial"/>
                <a:ea typeface="Arial"/>
                <a:cs typeface="Arial"/>
                <a:sym typeface="Arial"/>
              </a:rPr>
              <a:t>Harmonics</a:t>
            </a:r>
            <a:r>
              <a:rPr b="0" i="0" lang="en-US" sz="1867" u="none" cap="none" strike="noStrike">
                <a:solidFill>
                  <a:srgbClr val="000000"/>
                </a:solidFill>
                <a:latin typeface="Arial"/>
                <a:ea typeface="Arial"/>
                <a:cs typeface="Arial"/>
                <a:sym typeface="Arial"/>
              </a:rPr>
              <a:t> are </a:t>
            </a:r>
            <a:r>
              <a:rPr b="1" i="0" lang="en-US" sz="1867" u="none" cap="none" strike="noStrike">
                <a:solidFill>
                  <a:srgbClr val="000000"/>
                </a:solidFill>
                <a:latin typeface="Arial"/>
                <a:ea typeface="Arial"/>
                <a:cs typeface="Arial"/>
                <a:sym typeface="Arial"/>
              </a:rPr>
              <a:t>voltage or current waveforms</a:t>
            </a:r>
            <a:r>
              <a:rPr b="0" i="0" lang="en-US" sz="1867" u="none" cap="none" strike="noStrike">
                <a:solidFill>
                  <a:srgbClr val="000000"/>
                </a:solidFill>
                <a:latin typeface="Arial"/>
                <a:ea typeface="Arial"/>
                <a:cs typeface="Arial"/>
                <a:sym typeface="Arial"/>
              </a:rPr>
              <a:t> in an electrical system that operate at </a:t>
            </a:r>
            <a:r>
              <a:rPr b="1" i="0" lang="en-US" sz="1867" u="none" cap="none" strike="noStrike">
                <a:solidFill>
                  <a:srgbClr val="000000"/>
                </a:solidFill>
                <a:latin typeface="Arial"/>
                <a:ea typeface="Arial"/>
                <a:cs typeface="Arial"/>
                <a:sym typeface="Arial"/>
              </a:rPr>
              <a:t>integer multiples</a:t>
            </a:r>
            <a:r>
              <a:rPr b="0" i="0" lang="en-US" sz="1867" u="none" cap="none" strike="noStrike">
                <a:solidFill>
                  <a:srgbClr val="000000"/>
                </a:solidFill>
                <a:latin typeface="Arial"/>
                <a:ea typeface="Arial"/>
                <a:cs typeface="Arial"/>
                <a:sym typeface="Arial"/>
              </a:rPr>
              <a:t> of the fundamental frequency (50 Hz in Vietnam, 60 Hz in some other countries).</a:t>
            </a:r>
            <a:endParaRPr/>
          </a:p>
          <a:p>
            <a:pPr indent="-118554" lvl="0" marL="0" marR="0" rtl="0" algn="l">
              <a:lnSpc>
                <a:spcPct val="100000"/>
              </a:lnSpc>
              <a:spcBef>
                <a:spcPts val="0"/>
              </a:spcBef>
              <a:spcAft>
                <a:spcPts val="0"/>
              </a:spcAft>
              <a:buClr>
                <a:srgbClr val="000000"/>
              </a:buClr>
              <a:buSzPts val="1867"/>
              <a:buFont typeface="Arial"/>
              <a:buChar char="•"/>
            </a:pPr>
            <a:r>
              <a:rPr b="0" i="0" lang="en-US" sz="1867" u="none" cap="none" strike="noStrike">
                <a:solidFill>
                  <a:srgbClr val="000000"/>
                </a:solidFill>
                <a:latin typeface="Arial"/>
                <a:ea typeface="Arial"/>
                <a:cs typeface="Arial"/>
                <a:sym typeface="Arial"/>
              </a:rPr>
              <a:t>The </a:t>
            </a:r>
            <a:r>
              <a:rPr b="1" i="0" lang="en-US" sz="1867" u="none" cap="none" strike="noStrike">
                <a:solidFill>
                  <a:srgbClr val="000000"/>
                </a:solidFill>
                <a:latin typeface="Arial"/>
                <a:ea typeface="Arial"/>
                <a:cs typeface="Arial"/>
                <a:sym typeface="Arial"/>
              </a:rPr>
              <a:t>fundamental frequency</a:t>
            </a:r>
            <a:r>
              <a:rPr b="0" i="0" lang="en-US" sz="1867" u="none" cap="none" strike="noStrike">
                <a:solidFill>
                  <a:srgbClr val="000000"/>
                </a:solidFill>
                <a:latin typeface="Arial"/>
                <a:ea typeface="Arial"/>
                <a:cs typeface="Arial"/>
                <a:sym typeface="Arial"/>
              </a:rPr>
              <a:t> is the standard sinusoidal waveform (e.g., 50 Hz).</a:t>
            </a:r>
            <a:endParaRPr/>
          </a:p>
          <a:p>
            <a:pPr indent="-118554" lvl="0" marL="0" marR="0" rtl="0" algn="l">
              <a:lnSpc>
                <a:spcPct val="100000"/>
              </a:lnSpc>
              <a:spcBef>
                <a:spcPts val="0"/>
              </a:spcBef>
              <a:spcAft>
                <a:spcPts val="0"/>
              </a:spcAft>
              <a:buClr>
                <a:srgbClr val="000000"/>
              </a:buClr>
              <a:buSzPts val="1867"/>
              <a:buFont typeface="Arial"/>
              <a:buChar char="•"/>
            </a:pPr>
            <a:r>
              <a:rPr b="1" i="0" lang="en-US" sz="1867" u="none" cap="none" strike="noStrike">
                <a:solidFill>
                  <a:srgbClr val="000000"/>
                </a:solidFill>
                <a:latin typeface="Arial"/>
                <a:ea typeface="Arial"/>
                <a:cs typeface="Arial"/>
                <a:sym typeface="Arial"/>
              </a:rPr>
              <a:t>Harmonics</a:t>
            </a:r>
            <a:r>
              <a:rPr b="0" i="0" lang="en-US" sz="1867" u="none" cap="none" strike="noStrike">
                <a:solidFill>
                  <a:srgbClr val="000000"/>
                </a:solidFill>
                <a:latin typeface="Arial"/>
                <a:ea typeface="Arial"/>
                <a:cs typeface="Arial"/>
                <a:sym typeface="Arial"/>
              </a:rPr>
              <a:t> are distortions of this waveform and occur at:</a:t>
            </a:r>
            <a:endParaRPr/>
          </a:p>
          <a:p>
            <a:pPr indent="-285750" lvl="1" marL="742950" marR="0" rtl="0" algn="l">
              <a:lnSpc>
                <a:spcPct val="100000"/>
              </a:lnSpc>
              <a:spcBef>
                <a:spcPts val="0"/>
              </a:spcBef>
              <a:spcAft>
                <a:spcPts val="0"/>
              </a:spcAft>
              <a:buClr>
                <a:srgbClr val="000000"/>
              </a:buClr>
              <a:buSzPts val="1867"/>
              <a:buFont typeface="Arial"/>
              <a:buChar char="•"/>
            </a:pPr>
            <a:r>
              <a:rPr b="0" i="0" lang="en-US" sz="1867" u="none" cap="none" strike="noStrike">
                <a:solidFill>
                  <a:srgbClr val="000000"/>
                </a:solidFill>
                <a:latin typeface="Arial"/>
                <a:ea typeface="Arial"/>
                <a:cs typeface="Arial"/>
                <a:sym typeface="Arial"/>
              </a:rPr>
              <a:t>2nd harmonic: 100 Hz</a:t>
            </a:r>
            <a:endParaRPr/>
          </a:p>
          <a:p>
            <a:pPr indent="-285750" lvl="1" marL="742950" marR="0" rtl="0" algn="l">
              <a:lnSpc>
                <a:spcPct val="100000"/>
              </a:lnSpc>
              <a:spcBef>
                <a:spcPts val="0"/>
              </a:spcBef>
              <a:spcAft>
                <a:spcPts val="0"/>
              </a:spcAft>
              <a:buClr>
                <a:srgbClr val="000000"/>
              </a:buClr>
              <a:buSzPts val="1867"/>
              <a:buFont typeface="Arial"/>
              <a:buChar char="•"/>
            </a:pPr>
            <a:r>
              <a:rPr b="0" i="0" lang="en-US" sz="1867" u="none" cap="none" strike="noStrike">
                <a:solidFill>
                  <a:srgbClr val="000000"/>
                </a:solidFill>
                <a:latin typeface="Arial"/>
                <a:ea typeface="Arial"/>
                <a:cs typeface="Arial"/>
                <a:sym typeface="Arial"/>
              </a:rPr>
              <a:t>3rd harmonic: 150 Hz</a:t>
            </a:r>
            <a:endParaRPr/>
          </a:p>
          <a:p>
            <a:pPr indent="-285750" lvl="1" marL="742950" marR="0" rtl="0" algn="l">
              <a:lnSpc>
                <a:spcPct val="100000"/>
              </a:lnSpc>
              <a:spcBef>
                <a:spcPts val="0"/>
              </a:spcBef>
              <a:spcAft>
                <a:spcPts val="0"/>
              </a:spcAft>
              <a:buClr>
                <a:srgbClr val="000000"/>
              </a:buClr>
              <a:buSzPts val="1867"/>
              <a:buFont typeface="Arial"/>
              <a:buChar char="•"/>
            </a:pPr>
            <a:r>
              <a:rPr b="0" i="0" lang="en-US" sz="1867" u="none" cap="none" strike="noStrike">
                <a:solidFill>
                  <a:srgbClr val="000000"/>
                </a:solidFill>
                <a:latin typeface="Arial"/>
                <a:ea typeface="Arial"/>
                <a:cs typeface="Arial"/>
                <a:sym typeface="Arial"/>
              </a:rPr>
              <a:t>4th harmonic: 200 Hz</a:t>
            </a:r>
            <a:endParaRPr/>
          </a:p>
          <a:p>
            <a:pPr indent="-285750" lvl="1" marL="742950" marR="0" rtl="0" algn="l">
              <a:lnSpc>
                <a:spcPct val="100000"/>
              </a:lnSpc>
              <a:spcBef>
                <a:spcPts val="0"/>
              </a:spcBef>
              <a:spcAft>
                <a:spcPts val="0"/>
              </a:spcAft>
              <a:buClr>
                <a:srgbClr val="000000"/>
              </a:buClr>
              <a:buSzPts val="1867"/>
              <a:buFont typeface="Arial"/>
              <a:buChar char="•"/>
            </a:pPr>
            <a:r>
              <a:rPr b="0" i="0" lang="en-US" sz="1867" u="none" cap="none" strike="noStrike">
                <a:solidFill>
                  <a:srgbClr val="000000"/>
                </a:solidFill>
                <a:latin typeface="Arial"/>
                <a:ea typeface="Arial"/>
                <a:cs typeface="Arial"/>
                <a:sym typeface="Arial"/>
              </a:rPr>
              <a:t>... and so on.</a:t>
            </a:r>
            <a:endParaRPr/>
          </a:p>
        </p:txBody>
      </p:sp>
      <p:pic>
        <p:nvPicPr>
          <p:cNvPr id="581" name="Google Shape;581;p11"/>
          <p:cNvPicPr preferRelativeResize="0"/>
          <p:nvPr/>
        </p:nvPicPr>
        <p:blipFill rotWithShape="1">
          <a:blip r:embed="rId3">
            <a:alphaModFix/>
          </a:blip>
          <a:srcRect b="0" l="0" r="0" t="0"/>
          <a:stretch/>
        </p:blipFill>
        <p:spPr>
          <a:xfrm>
            <a:off x="7121177" y="1143372"/>
            <a:ext cx="4779675" cy="490346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12"/>
          <p:cNvSpPr/>
          <p:nvPr/>
        </p:nvSpPr>
        <p:spPr>
          <a:xfrm>
            <a:off x="861976" y="237712"/>
            <a:ext cx="10248407" cy="523220"/>
          </a:xfrm>
          <a:prstGeom prst="rect">
            <a:avLst/>
          </a:prstGeom>
          <a:noFill/>
          <a:ln>
            <a:noFill/>
          </a:ln>
        </p:spPr>
        <p:txBody>
          <a:bodyPr anchorCtr="0" anchor="t" bIns="45700" lIns="91425" spcFirstLastPara="1" rIns="91425" wrap="square" tIns="45700">
            <a:spAutoFit/>
          </a:bodyPr>
          <a:lstStyle/>
          <a:p>
            <a:pPr indent="0" lvl="2"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Minimizing </a:t>
            </a:r>
            <a:r>
              <a:rPr b="1" i="0" lang="en-US" sz="2800" u="none" cap="none" strike="noStrike">
                <a:solidFill>
                  <a:srgbClr val="FF0000"/>
                </a:solidFill>
                <a:latin typeface="Arial"/>
                <a:ea typeface="Arial"/>
                <a:cs typeface="Arial"/>
                <a:sym typeface="Arial"/>
              </a:rPr>
              <a:t>harmonics</a:t>
            </a:r>
            <a:endParaRPr b="1" i="0" sz="2800" u="none" cap="none" strike="noStrike">
              <a:solidFill>
                <a:srgbClr val="FF0000"/>
              </a:solidFill>
              <a:latin typeface="Arial"/>
              <a:ea typeface="Arial"/>
              <a:cs typeface="Arial"/>
              <a:sym typeface="Arial"/>
            </a:endParaRPr>
          </a:p>
        </p:txBody>
      </p:sp>
      <p:sp>
        <p:nvSpPr>
          <p:cNvPr id="590" name="Google Shape;590;p12"/>
          <p:cNvSpPr txBox="1"/>
          <p:nvPr/>
        </p:nvSpPr>
        <p:spPr>
          <a:xfrm>
            <a:off x="861976" y="1139841"/>
            <a:ext cx="10248406" cy="2362200"/>
          </a:xfrm>
          <a:prstGeom prst="rect">
            <a:avLst/>
          </a:prstGeom>
          <a:noFill/>
          <a:ln>
            <a:noFill/>
          </a:ln>
        </p:spPr>
        <p:txBody>
          <a:bodyPr anchorCtr="0" anchor="ctr" bIns="45700" lIns="91425" spcFirstLastPara="1" rIns="91425" wrap="square" tIns="45700">
            <a:noAutofit/>
          </a:bodyPr>
          <a:lstStyle/>
          <a:p>
            <a:pPr indent="-285750" lvl="0" marL="285750" marR="0" rtl="0" algn="just">
              <a:lnSpc>
                <a:spcPct val="15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Harmonics cause overload on the power lines and transformers; increase the system temperature and cause interference on the power grid; lead to overload in the electrical system.</a:t>
            </a:r>
            <a:endParaRPr b="0" i="0" sz="2000" u="none" cap="none" strike="noStrike">
              <a:solidFill>
                <a:srgbClr val="000000"/>
              </a:solidFill>
              <a:latin typeface="Arial"/>
              <a:ea typeface="Arial"/>
              <a:cs typeface="Arial"/>
              <a:sym typeface="Arial"/>
            </a:endParaRPr>
          </a:p>
          <a:p>
            <a:pPr indent="-285750" lvl="0" marL="285750" marR="0" rtl="0" algn="just">
              <a:lnSpc>
                <a:spcPct val="150000"/>
              </a:lnSpc>
              <a:spcBef>
                <a:spcPts val="60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When the total harmonic currents exceed the allowable limit, it can cause unexpected damage to machinery, delay operations, and pose a risk of fire and explosion, as well as energy losses.</a:t>
            </a:r>
            <a:endParaRPr/>
          </a:p>
        </p:txBody>
      </p:sp>
      <p:pic>
        <p:nvPicPr>
          <p:cNvPr id="591" name="Google Shape;591;p12"/>
          <p:cNvPicPr preferRelativeResize="0"/>
          <p:nvPr/>
        </p:nvPicPr>
        <p:blipFill rotWithShape="1">
          <a:blip r:embed="rId3">
            <a:alphaModFix/>
          </a:blip>
          <a:srcRect b="0" l="0" r="0" t="0"/>
          <a:stretch/>
        </p:blipFill>
        <p:spPr>
          <a:xfrm>
            <a:off x="1639337" y="3880950"/>
            <a:ext cx="3876092" cy="2365408"/>
          </a:xfrm>
          <a:prstGeom prst="rect">
            <a:avLst/>
          </a:prstGeom>
          <a:noFill/>
          <a:ln>
            <a:noFill/>
          </a:ln>
        </p:spPr>
      </p:pic>
      <p:pic>
        <p:nvPicPr>
          <p:cNvPr id="592" name="Google Shape;592;p12"/>
          <p:cNvPicPr preferRelativeResize="0"/>
          <p:nvPr/>
        </p:nvPicPr>
        <p:blipFill rotWithShape="1">
          <a:blip r:embed="rId4">
            <a:alphaModFix/>
          </a:blip>
          <a:srcRect b="0" l="0" r="0" t="0"/>
          <a:stretch/>
        </p:blipFill>
        <p:spPr>
          <a:xfrm>
            <a:off x="6389137" y="3880949"/>
            <a:ext cx="4186723" cy="2691465"/>
          </a:xfrm>
          <a:prstGeom prst="rect">
            <a:avLst/>
          </a:prstGeom>
          <a:noFill/>
          <a:ln>
            <a:noFill/>
          </a:ln>
        </p:spPr>
      </p:pic>
      <p:sp>
        <p:nvSpPr>
          <p:cNvPr id="593" name="Google Shape;593;p12"/>
          <p:cNvSpPr/>
          <p:nvPr/>
        </p:nvSpPr>
        <p:spPr>
          <a:xfrm>
            <a:off x="2513046" y="5195266"/>
            <a:ext cx="2155371" cy="149290"/>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lt1"/>
                </a:solidFill>
                <a:latin typeface="Arial"/>
                <a:ea typeface="Arial"/>
                <a:cs typeface="Arial"/>
                <a:sym typeface="Arial"/>
              </a:rPr>
              <a:t>fundamental frequency waveform</a:t>
            </a:r>
            <a:endParaRPr/>
          </a:p>
        </p:txBody>
      </p:sp>
      <p:sp>
        <p:nvSpPr>
          <p:cNvPr id="594" name="Google Shape;594;p12"/>
          <p:cNvSpPr/>
          <p:nvPr/>
        </p:nvSpPr>
        <p:spPr>
          <a:xfrm>
            <a:off x="2513046" y="5382815"/>
            <a:ext cx="951722" cy="149290"/>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lt1"/>
                </a:solidFill>
                <a:latin typeface="Arial"/>
                <a:ea typeface="Arial"/>
                <a:cs typeface="Arial"/>
                <a:sym typeface="Arial"/>
              </a:rPr>
              <a:t>3rd harmonic</a:t>
            </a:r>
            <a:endParaRPr/>
          </a:p>
        </p:txBody>
      </p:sp>
      <p:sp>
        <p:nvSpPr>
          <p:cNvPr id="595" name="Google Shape;595;p12"/>
          <p:cNvSpPr/>
          <p:nvPr/>
        </p:nvSpPr>
        <p:spPr>
          <a:xfrm>
            <a:off x="2513046" y="5560740"/>
            <a:ext cx="951722" cy="149290"/>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lt1"/>
                </a:solidFill>
                <a:latin typeface="Arial"/>
                <a:ea typeface="Arial"/>
                <a:cs typeface="Arial"/>
                <a:sym typeface="Arial"/>
              </a:rPr>
              <a:t>5nd harmonic</a:t>
            </a:r>
            <a:endParaRPr/>
          </a:p>
        </p:txBody>
      </p:sp>
      <p:sp>
        <p:nvSpPr>
          <p:cNvPr id="596" name="Google Shape;596;p12"/>
          <p:cNvSpPr/>
          <p:nvPr/>
        </p:nvSpPr>
        <p:spPr>
          <a:xfrm>
            <a:off x="2513046" y="5735877"/>
            <a:ext cx="951722" cy="149290"/>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lt1"/>
                </a:solidFill>
                <a:latin typeface="Arial"/>
                <a:ea typeface="Arial"/>
                <a:cs typeface="Arial"/>
                <a:sym typeface="Arial"/>
              </a:rPr>
              <a:t>7rd harmonic</a:t>
            </a:r>
            <a:endParaRPr/>
          </a:p>
        </p:txBody>
      </p:sp>
      <p:sp>
        <p:nvSpPr>
          <p:cNvPr id="597" name="Google Shape;597;p12"/>
          <p:cNvSpPr/>
          <p:nvPr/>
        </p:nvSpPr>
        <p:spPr>
          <a:xfrm>
            <a:off x="2513045" y="5911014"/>
            <a:ext cx="1429367" cy="161702"/>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lt1"/>
                </a:solidFill>
                <a:latin typeface="Arial"/>
                <a:ea typeface="Arial"/>
                <a:cs typeface="Arial"/>
                <a:sym typeface="Arial"/>
              </a:rPr>
              <a:t>composite waveform</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 name="Shape 604"/>
        <p:cNvGrpSpPr/>
        <p:nvPr/>
      </p:nvGrpSpPr>
      <p:grpSpPr>
        <a:xfrm>
          <a:off x="0" y="0"/>
          <a:ext cx="0" cy="0"/>
          <a:chOff x="0" y="0"/>
          <a:chExt cx="0" cy="0"/>
        </a:xfrm>
      </p:grpSpPr>
      <p:sp>
        <p:nvSpPr>
          <p:cNvPr id="605" name="Google Shape;605;p13"/>
          <p:cNvSpPr txBox="1"/>
          <p:nvPr/>
        </p:nvSpPr>
        <p:spPr>
          <a:xfrm>
            <a:off x="2844801" y="1098552"/>
            <a:ext cx="9031817" cy="461433"/>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None/>
            </a:pPr>
            <a:r>
              <a:rPr b="0" i="0" lang="en-US" sz="2000" u="none" cap="none" strike="noStrike">
                <a:solidFill>
                  <a:srgbClr val="000000"/>
                </a:solidFill>
                <a:latin typeface="Arial"/>
                <a:ea typeface="Arial"/>
                <a:cs typeface="Arial"/>
                <a:sym typeface="Arial"/>
              </a:rPr>
              <a:t>It is necessary to apply measures to reduce harmonics</a:t>
            </a:r>
            <a:endParaRPr b="0" i="0" sz="2000" u="none" cap="none" strike="noStrike">
              <a:solidFill>
                <a:srgbClr val="000000"/>
              </a:solidFill>
              <a:latin typeface="Arial"/>
              <a:ea typeface="Arial"/>
              <a:cs typeface="Arial"/>
              <a:sym typeface="Arial"/>
            </a:endParaRPr>
          </a:p>
        </p:txBody>
      </p:sp>
      <p:pic>
        <p:nvPicPr>
          <p:cNvPr id="606" name="Google Shape;606;p13"/>
          <p:cNvPicPr preferRelativeResize="0"/>
          <p:nvPr/>
        </p:nvPicPr>
        <p:blipFill rotWithShape="1">
          <a:blip r:embed="rId3">
            <a:alphaModFix/>
          </a:blip>
          <a:srcRect b="0" l="0" r="0" t="0"/>
          <a:stretch/>
        </p:blipFill>
        <p:spPr>
          <a:xfrm>
            <a:off x="971551" y="707414"/>
            <a:ext cx="1145116" cy="1238251"/>
          </a:xfrm>
          <a:prstGeom prst="rect">
            <a:avLst/>
          </a:prstGeom>
          <a:noFill/>
          <a:ln>
            <a:noFill/>
          </a:ln>
        </p:spPr>
      </p:pic>
      <p:sp>
        <p:nvSpPr>
          <p:cNvPr id="607" name="Google Shape;607;p13"/>
          <p:cNvSpPr txBox="1"/>
          <p:nvPr/>
        </p:nvSpPr>
        <p:spPr>
          <a:xfrm>
            <a:off x="795201" y="2027284"/>
            <a:ext cx="11282854" cy="4252383"/>
          </a:xfrm>
          <a:prstGeom prst="rect">
            <a:avLst/>
          </a:prstGeom>
          <a:noFill/>
          <a:ln>
            <a:noFill/>
          </a:ln>
        </p:spPr>
        <p:txBody>
          <a:bodyPr anchorCtr="0" anchor="ctr" bIns="45700" lIns="91425" spcFirstLastPara="1" rIns="91425" wrap="square" tIns="45700">
            <a:noAutofit/>
          </a:bodyPr>
          <a:lstStyle/>
          <a:p>
            <a:pPr indent="0" lvl="0" marL="0" marR="0" rtl="0" algn="just">
              <a:lnSpc>
                <a:spcPct val="150000"/>
              </a:lnSpc>
              <a:spcBef>
                <a:spcPts val="0"/>
              </a:spcBef>
              <a:spcAft>
                <a:spcPts val="0"/>
              </a:spcAft>
              <a:buNone/>
            </a:pPr>
            <a:r>
              <a:rPr b="1" i="1" lang="en-US" sz="2000" u="none" cap="none" strike="noStrike">
                <a:solidFill>
                  <a:srgbClr val="000000"/>
                </a:solidFill>
                <a:latin typeface="Arial"/>
                <a:ea typeface="Arial"/>
                <a:cs typeface="Arial"/>
                <a:sym typeface="Arial"/>
              </a:rPr>
              <a:t>Implementation method</a:t>
            </a:r>
            <a:endParaRPr b="1" i="1" sz="2000" u="none" cap="none" strike="noStrike">
              <a:solidFill>
                <a:srgbClr val="000000"/>
              </a:solidFill>
              <a:latin typeface="Arial"/>
              <a:ea typeface="Arial"/>
              <a:cs typeface="Arial"/>
              <a:sym typeface="Arial"/>
            </a:endParaRPr>
          </a:p>
          <a:p>
            <a:pPr indent="-457189" lvl="0" marL="457189" marR="0" rtl="0" algn="just">
              <a:lnSpc>
                <a:spcPct val="150000"/>
              </a:lnSpc>
              <a:spcBef>
                <a:spcPts val="1133"/>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Using harmonic filter reactors: This is the most widely trusted and used method</a:t>
            </a:r>
            <a:endParaRPr b="0" i="0" sz="2000" u="none" cap="none" strike="noStrike">
              <a:solidFill>
                <a:srgbClr val="000000"/>
              </a:solidFill>
              <a:latin typeface="Arial"/>
              <a:ea typeface="Arial"/>
              <a:cs typeface="Arial"/>
              <a:sym typeface="Arial"/>
            </a:endParaRPr>
          </a:p>
          <a:p>
            <a:pPr indent="-457189" lvl="0" marL="457189" marR="0" rtl="0" algn="just">
              <a:lnSpc>
                <a:spcPct val="150000"/>
              </a:lnSpc>
              <a:spcBef>
                <a:spcPts val="533"/>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Using passive filters: There are two types, the zero-sequence filter and the active filter. The zero-sequence filter reduces or eliminates harmonic currents compatible with the transformer winding. Meanwhile, the active filter reduces harmonic currents by generating opposing harmonic waves</a:t>
            </a:r>
            <a:endParaRPr b="0" i="0" sz="2000" u="none" cap="none" strike="noStrike">
              <a:solidFill>
                <a:srgbClr val="000000"/>
              </a:solidFill>
              <a:latin typeface="Arial"/>
              <a:ea typeface="Arial"/>
              <a:cs typeface="Arial"/>
              <a:sym typeface="Arial"/>
            </a:endParaRPr>
          </a:p>
          <a:p>
            <a:pPr indent="-457189" lvl="0" marL="457189" marR="0" rtl="0" algn="just">
              <a:lnSpc>
                <a:spcPct val="150000"/>
              </a:lnSpc>
              <a:spcBef>
                <a:spcPts val="533"/>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Using low-harmonic variable frequency drives (VFDs): These drives use IGBT (Insulated Gate Bipolar Transistor) rectifiers instead of traditional diode rectifiers to significantly reduce harmonic distortion</a:t>
            </a:r>
            <a:endParaRPr b="0" i="0" sz="2000" u="none" cap="none" strike="noStrike">
              <a:solidFill>
                <a:srgbClr val="000000"/>
              </a:solidFill>
              <a:latin typeface="Arial"/>
              <a:ea typeface="Arial"/>
              <a:cs typeface="Arial"/>
              <a:sym typeface="Arial"/>
            </a:endParaRPr>
          </a:p>
        </p:txBody>
      </p:sp>
      <p:sp>
        <p:nvSpPr>
          <p:cNvPr id="608" name="Google Shape;608;p13"/>
          <p:cNvSpPr/>
          <p:nvPr/>
        </p:nvSpPr>
        <p:spPr>
          <a:xfrm>
            <a:off x="1" y="234287"/>
            <a:ext cx="12192000" cy="523220"/>
          </a:xfrm>
          <a:prstGeom prst="rect">
            <a:avLst/>
          </a:prstGeom>
          <a:noFill/>
          <a:ln>
            <a:noFill/>
          </a:ln>
        </p:spPr>
        <p:txBody>
          <a:bodyPr anchorCtr="0" anchor="t" bIns="45700" lIns="91425" spcFirstLastPara="1" rIns="91425" wrap="square" tIns="45700">
            <a:spAutoFit/>
          </a:bodyPr>
          <a:lstStyle/>
          <a:p>
            <a:pPr indent="0" lvl="2"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Minimizing harmonics</a:t>
            </a:r>
            <a:endParaRPr b="1" i="0" sz="2800" u="none" cap="none" strike="noStrike">
              <a:solidFill>
                <a:srgbClr val="327176"/>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descr="SÁNG KIẾN KINH NGHIỆM | Trường TH&amp;THCS Trung Mỹ" id="616" name="Google Shape;616;p14"/>
          <p:cNvSpPr/>
          <p:nvPr/>
        </p:nvSpPr>
        <p:spPr>
          <a:xfrm>
            <a:off x="1678517" y="-143933"/>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Noto Sans"/>
              <a:ea typeface="Noto Sans"/>
              <a:cs typeface="Noto Sans"/>
              <a:sym typeface="Noto Sans"/>
            </a:endParaRPr>
          </a:p>
        </p:txBody>
      </p:sp>
      <p:sp>
        <p:nvSpPr>
          <p:cNvPr id="617" name="Google Shape;617;p14"/>
          <p:cNvSpPr txBox="1"/>
          <p:nvPr/>
        </p:nvSpPr>
        <p:spPr>
          <a:xfrm>
            <a:off x="690034" y="931334"/>
            <a:ext cx="10547351" cy="5306484"/>
          </a:xfrm>
          <a:prstGeom prst="rect">
            <a:avLst/>
          </a:prstGeom>
          <a:solidFill>
            <a:srgbClr val="EAF3E3"/>
          </a:solidFill>
          <a:ln>
            <a:noFill/>
          </a:ln>
        </p:spPr>
        <p:txBody>
          <a:bodyPr anchorCtr="0" anchor="ctr" bIns="45700" lIns="91425" spcFirstLastPara="1" rIns="91425" wrap="square" tIns="45700">
            <a:noAutofit/>
          </a:bodyPr>
          <a:lstStyle/>
          <a:p>
            <a:pPr indent="0" lvl="0" marL="0" marR="0" rtl="0" algn="just">
              <a:lnSpc>
                <a:spcPct val="150000"/>
              </a:lnSpc>
              <a:spcBef>
                <a:spcPts val="0"/>
              </a:spcBef>
              <a:spcAft>
                <a:spcPts val="0"/>
              </a:spcAft>
              <a:buClr>
                <a:srgbClr val="000000"/>
              </a:buClr>
              <a:buSzPts val="2400"/>
              <a:buFont typeface="Arial"/>
              <a:buNone/>
            </a:pPr>
            <a:r>
              <a:rPr b="1" i="1" lang="en-US" sz="2400" u="none" cap="none" strike="noStrike">
                <a:solidFill>
                  <a:srgbClr val="000000"/>
                </a:solidFill>
                <a:latin typeface="Arial"/>
                <a:ea typeface="Arial"/>
                <a:cs typeface="Arial"/>
                <a:sym typeface="Arial"/>
              </a:rPr>
              <a:t>Economic efficiency</a:t>
            </a:r>
            <a:endParaRPr/>
          </a:p>
          <a:p>
            <a:pPr indent="-342900" lvl="0" marL="342900" marR="0" rtl="0" algn="just">
              <a:lnSpc>
                <a:spcPct val="150000"/>
              </a:lnSpc>
              <a:spcBef>
                <a:spcPts val="60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Reducing energy costs: Power quality improvement solutions can reduce heat, vibration, and noise in induction motors. As a result, energy costs decrease, and the efficiency of energy-consuming equipment improves.“</a:t>
            </a:r>
            <a:endParaRPr b="0" i="0" sz="2400" u="none" cap="none" strike="noStrike">
              <a:solidFill>
                <a:srgbClr val="000000"/>
              </a:solidFill>
              <a:latin typeface="Arial"/>
              <a:ea typeface="Arial"/>
              <a:cs typeface="Arial"/>
              <a:sym typeface="Arial"/>
            </a:endParaRPr>
          </a:p>
          <a:p>
            <a:pPr indent="-342900" lvl="0" marL="342900" marR="0" rtl="0" algn="just">
              <a:lnSpc>
                <a:spcPct val="150000"/>
              </a:lnSpc>
              <a:spcBef>
                <a:spcPts val="600"/>
              </a:spcBef>
              <a:spcAft>
                <a:spcPts val="0"/>
              </a:spcAft>
              <a:buClr>
                <a:srgbClr val="000000"/>
              </a:buClr>
              <a:buSzPts val="2400"/>
              <a:buFont typeface="Noto Sans Symbols"/>
              <a:buChar char="❖"/>
            </a:pPr>
            <a:r>
              <a:rPr b="0" i="0" lang="en-US" sz="2400" u="none" cap="none" strike="noStrike">
                <a:solidFill>
                  <a:srgbClr val="000000"/>
                </a:solidFill>
                <a:latin typeface="Arial"/>
                <a:ea typeface="Arial"/>
                <a:cs typeface="Arial"/>
                <a:sym typeface="Arial"/>
              </a:rPr>
              <a:t>Extending equipment lifespan: The lifespan of equipment is also affected by poor power quality, leading to higher costs associated with maintenance and asset replacement</a:t>
            </a:r>
            <a:endParaRPr b="0" i="0" sz="2400" u="none" cap="none" strike="noStrike">
              <a:solidFill>
                <a:srgbClr val="000000"/>
              </a:solidFill>
              <a:latin typeface="Arial"/>
              <a:ea typeface="Arial"/>
              <a:cs typeface="Arial"/>
              <a:sym typeface="Arial"/>
            </a:endParaRPr>
          </a:p>
        </p:txBody>
      </p:sp>
      <p:sp>
        <p:nvSpPr>
          <p:cNvPr id="618" name="Google Shape;618;p14"/>
          <p:cNvSpPr/>
          <p:nvPr/>
        </p:nvSpPr>
        <p:spPr>
          <a:xfrm>
            <a:off x="0" y="236934"/>
            <a:ext cx="12192000" cy="523220"/>
          </a:xfrm>
          <a:prstGeom prst="rect">
            <a:avLst/>
          </a:prstGeom>
          <a:noFill/>
          <a:ln>
            <a:noFill/>
          </a:ln>
        </p:spPr>
        <p:txBody>
          <a:bodyPr anchorCtr="0" anchor="t" bIns="45700" lIns="91425" spcFirstLastPara="1" rIns="91425" wrap="square" tIns="45700">
            <a:spAutoFit/>
          </a:bodyPr>
          <a:lstStyle/>
          <a:p>
            <a:pPr indent="0" lvl="2"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Minimizing harmonics</a:t>
            </a:r>
            <a:endParaRPr b="1" i="0" sz="2800" u="none" cap="none" strike="noStrike">
              <a:solidFill>
                <a:srgbClr val="327176"/>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15"/>
          <p:cNvSpPr txBox="1"/>
          <p:nvPr>
            <p:ph type="title"/>
          </p:nvPr>
        </p:nvSpPr>
        <p:spPr>
          <a:xfrm>
            <a:off x="0" y="185356"/>
            <a:ext cx="12192000" cy="563033"/>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Eliminating current on the neutral line</a:t>
            </a:r>
            <a:endParaRPr>
              <a:solidFill>
                <a:srgbClr val="327176"/>
              </a:solidFill>
              <a:latin typeface="Arial"/>
              <a:ea typeface="Arial"/>
              <a:cs typeface="Arial"/>
              <a:sym typeface="Arial"/>
            </a:endParaRPr>
          </a:p>
        </p:txBody>
      </p:sp>
      <p:grpSp>
        <p:nvGrpSpPr>
          <p:cNvPr id="624" name="Google Shape;624;p15"/>
          <p:cNvGrpSpPr/>
          <p:nvPr/>
        </p:nvGrpSpPr>
        <p:grpSpPr>
          <a:xfrm>
            <a:off x="796250" y="1306817"/>
            <a:ext cx="10567693" cy="4854215"/>
            <a:chOff x="-822969" y="-121919"/>
            <a:chExt cx="10567693" cy="4854215"/>
          </a:xfrm>
        </p:grpSpPr>
        <p:sp>
          <p:nvSpPr>
            <p:cNvPr id="625" name="Google Shape;625;p15"/>
            <p:cNvSpPr/>
            <p:nvPr/>
          </p:nvSpPr>
          <p:spPr>
            <a:xfrm>
              <a:off x="2261360" y="1393382"/>
              <a:ext cx="4234748" cy="3338914"/>
            </a:xfrm>
            <a:prstGeom prst="ellipse">
              <a:avLst/>
            </a:prstGeom>
            <a:solidFill>
              <a:srgbClr val="4BA9B2"/>
            </a:solidFill>
            <a:ln cap="flat" cmpd="sng" w="25400">
              <a:solidFill>
                <a:srgbClr val="78B2B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15"/>
            <p:cNvSpPr txBox="1"/>
            <p:nvPr/>
          </p:nvSpPr>
          <p:spPr>
            <a:xfrm>
              <a:off x="2881524" y="1882355"/>
              <a:ext cx="2994420" cy="2360968"/>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Phase load balancing</a:t>
              </a:r>
              <a:endParaRPr/>
            </a:p>
          </p:txBody>
        </p:sp>
        <p:sp>
          <p:nvSpPr>
            <p:cNvPr id="627" name="Google Shape;627;p15"/>
            <p:cNvSpPr/>
            <p:nvPr/>
          </p:nvSpPr>
          <p:spPr>
            <a:xfrm rot="-8641059">
              <a:off x="902474" y="1867114"/>
              <a:ext cx="1592988" cy="802542"/>
            </a:xfrm>
            <a:prstGeom prst="leftArrow">
              <a:avLst>
                <a:gd fmla="val 60000" name="adj1"/>
                <a:gd fmla="val 50000" name="adj2"/>
              </a:avLst>
            </a:prstGeom>
            <a:solidFill>
              <a:srgbClr val="C1DF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15"/>
            <p:cNvSpPr/>
            <p:nvPr/>
          </p:nvSpPr>
          <p:spPr>
            <a:xfrm>
              <a:off x="-822969" y="-98577"/>
              <a:ext cx="4560152" cy="2080211"/>
            </a:xfrm>
            <a:prstGeom prst="roundRect">
              <a:avLst>
                <a:gd fmla="val 10000" name="adj"/>
              </a:avLst>
            </a:prstGeom>
            <a:solidFill>
              <a:schemeClr val="lt1"/>
            </a:solidFill>
            <a:ln cap="flat" cmpd="sng" w="25400">
              <a:solidFill>
                <a:srgbClr val="78B2B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15"/>
            <p:cNvSpPr txBox="1"/>
            <p:nvPr/>
          </p:nvSpPr>
          <p:spPr>
            <a:xfrm>
              <a:off x="-762042" y="-37650"/>
              <a:ext cx="4438298" cy="1958357"/>
            </a:xfrm>
            <a:prstGeom prst="rect">
              <a:avLst/>
            </a:prstGeom>
            <a:noFill/>
            <a:ln>
              <a:noFill/>
            </a:ln>
          </p:spPr>
          <p:txBody>
            <a:bodyPr anchorCtr="0" anchor="ctr" bIns="45700" lIns="45700" spcFirstLastPara="1" rIns="45700" wrap="square" tIns="45700">
              <a:noAutofit/>
            </a:bodyPr>
            <a:lstStyle/>
            <a:p>
              <a:pPr indent="0" lvl="0" marL="0" marR="0" rtl="0" algn="l">
                <a:lnSpc>
                  <a:spcPct val="9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Periodic measurement of neutral line current/phase current.	</a:t>
              </a:r>
              <a:endParaRPr/>
            </a:p>
          </p:txBody>
        </p:sp>
        <p:sp>
          <p:nvSpPr>
            <p:cNvPr id="630" name="Google Shape;630;p15"/>
            <p:cNvSpPr/>
            <p:nvPr/>
          </p:nvSpPr>
          <p:spPr>
            <a:xfrm rot="-2038851">
              <a:off x="6323198" y="1980791"/>
              <a:ext cx="1741332" cy="802542"/>
            </a:xfrm>
            <a:prstGeom prst="leftArrow">
              <a:avLst>
                <a:gd fmla="val 60000" name="adj1"/>
                <a:gd fmla="val 50000" name="adj2"/>
              </a:avLst>
            </a:prstGeom>
            <a:solidFill>
              <a:srgbClr val="C1DFE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15"/>
            <p:cNvSpPr/>
            <p:nvPr/>
          </p:nvSpPr>
          <p:spPr>
            <a:xfrm>
              <a:off x="5287618" y="-121919"/>
              <a:ext cx="4457106" cy="2140112"/>
            </a:xfrm>
            <a:prstGeom prst="roundRect">
              <a:avLst>
                <a:gd fmla="val 10000" name="adj"/>
              </a:avLst>
            </a:prstGeom>
            <a:solidFill>
              <a:schemeClr val="lt1"/>
            </a:solidFill>
            <a:ln cap="flat" cmpd="sng" w="25400">
              <a:solidFill>
                <a:srgbClr val="78B2B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15"/>
            <p:cNvSpPr txBox="1"/>
            <p:nvPr/>
          </p:nvSpPr>
          <p:spPr>
            <a:xfrm>
              <a:off x="5350300" y="-59237"/>
              <a:ext cx="4331742" cy="2014748"/>
            </a:xfrm>
            <a:prstGeom prst="rect">
              <a:avLst/>
            </a:prstGeom>
            <a:noFill/>
            <a:ln>
              <a:noFill/>
            </a:ln>
          </p:spPr>
          <p:txBody>
            <a:bodyPr anchorCtr="0" anchor="ctr" bIns="45700" lIns="45700" spcFirstLastPara="1" rIns="45700" wrap="square" tIns="45700">
              <a:noAutofit/>
            </a:bodyPr>
            <a:lstStyle/>
            <a:p>
              <a:pPr indent="0" lvl="0" marL="0" marR="0" rtl="0" algn="just">
                <a:lnSpc>
                  <a:spcPct val="90000"/>
                </a:lnSpc>
                <a:spcBef>
                  <a:spcPts val="0"/>
                </a:spcBef>
                <a:spcAft>
                  <a:spcPts val="0"/>
                </a:spcAft>
                <a:buClr>
                  <a:srgbClr val="000000"/>
                </a:buClr>
                <a:buSzPts val="2400"/>
                <a:buFont typeface="Arial"/>
                <a:buNone/>
              </a:pPr>
              <a:r>
                <a:rPr b="0" i="0" lang="en-US" sz="2400" u="none" cap="none" strike="noStrike">
                  <a:solidFill>
                    <a:schemeClr val="lt1"/>
                  </a:solidFill>
                  <a:latin typeface="Arial"/>
                  <a:ea typeface="Arial"/>
                  <a:cs typeface="Arial"/>
                  <a:sym typeface="Arial"/>
                </a:rPr>
                <a:t>Measure at different times of the day</a:t>
              </a:r>
              <a:endParaRPr/>
            </a:p>
          </p:txBody>
        </p:sp>
      </p:grpSp>
    </p:spTree>
  </p:cSld>
  <p:clrMapOvr>
    <a:masterClrMapping/>
  </p:clrMapOvr>
</p:sld>
</file>

<file path=ppt/slides/slide16.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639" name="Shape 639"/>
        <p:cNvGrpSpPr/>
        <p:nvPr/>
      </p:nvGrpSpPr>
      <p:grpSpPr>
        <a:xfrm>
          <a:off x="0" y="0"/>
          <a:ext cx="0" cy="0"/>
          <a:chOff x="0" y="0"/>
          <a:chExt cx="0" cy="0"/>
        </a:xfrm>
      </p:grpSpPr>
      <p:sp>
        <p:nvSpPr>
          <p:cNvPr id="640" name="Google Shape;640;p16"/>
          <p:cNvSpPr txBox="1"/>
          <p:nvPr/>
        </p:nvSpPr>
        <p:spPr>
          <a:xfrm>
            <a:off x="0" y="213567"/>
            <a:ext cx="12191999" cy="537633"/>
          </a:xfrm>
          <a:prstGeom prst="rect">
            <a:avLst/>
          </a:prstGeom>
          <a:noFill/>
          <a:ln>
            <a:noFill/>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1" cap="none" i="0" lang="en-US" strike="noStrike" sz="2800" u="none">
                <a:solidFill>
                  <a:srgbClr val="FF0000"/>
                </a:solidFill>
                <a:latin typeface="Arial"/>
                <a:ea typeface="Arial"/>
                <a:cs typeface="Arial"/>
                <a:sym typeface="Arial"/>
              </a:rPr>
              <a:t>Load management</a:t>
            </a:r>
            <a:endParaRPr b="1" cap="none" i="0" strike="noStrike" sz="2800" u="none">
              <a:solidFill>
                <a:srgbClr val="FF0000"/>
              </a:solidFill>
              <a:latin typeface="Arial"/>
              <a:ea typeface="Arial"/>
              <a:cs typeface="Arial"/>
              <a:sym typeface="Arial"/>
            </a:endParaRPr>
          </a:p>
        </p:txBody>
      </p:sp>
      <p:pic>
        <p:nvPicPr>
          <p:cNvPr id="641" name="Google Shape;641;p16"/>
          <p:cNvPicPr preferRelativeResize="0"/>
          <p:nvPr/>
        </p:nvPicPr>
        <p:blipFill rotWithShape="1">
          <a:blip r:embed="rId3">
            <a:alphaModFix/>
          </a:blip>
          <a:srcRect b="77"/>
          <a:stretch/>
        </p:blipFill>
        <p:spPr>
          <a:xfrm>
            <a:off x="4817405" y="1759199"/>
            <a:ext cx="7118349" cy="3848100"/>
          </a:xfrm>
          <a:prstGeom prst="rect">
            <a:avLst/>
          </a:prstGeom>
          <a:noFill/>
          <a:ln>
            <a:noFill/>
          </a:ln>
        </p:spPr>
      </p:pic>
      <p:sp>
        <p:nvSpPr>
          <p:cNvPr id="642" name="Google Shape;642;p16"/>
          <p:cNvSpPr/>
          <p:nvPr/>
        </p:nvSpPr>
        <p:spPr>
          <a:xfrm>
            <a:off x="1877485" y="5856818"/>
            <a:ext cx="9085984" cy="400110"/>
          </a:xfrm>
          <a:prstGeom prst="rect">
            <a:avLst/>
          </a:prstGeom>
          <a:noFill/>
          <a:ln>
            <a:noFill/>
          </a:ln>
        </p:spPr>
        <p:txBody>
          <a:bodyPr anchor="t" anchorCtr="0" bIns="45700" lIns="91425" rIns="91425" spcFirstLastPara="1" tIns="45700" wrap="square">
            <a:spAutoFit/>
          </a:bodyPr>
          <a:lstStyle/>
          <a:p>
            <a:pPr algn="ctr" indent="0" lvl="0" marL="0" marR="0" rtl="0">
              <a:lnSpc>
                <a:spcPct val="100000"/>
              </a:lnSpc>
              <a:spcBef>
                <a:spcPts val="0"/>
              </a:spcBef>
              <a:spcAft>
                <a:spcPts val="0"/>
              </a:spcAft>
              <a:buNone/>
            </a:pPr>
            <a:r>
              <a:rPr b="0" cap="none" i="0" lang="en-US" strike="noStrike" sz="2000" u="none">
                <a:solidFill>
                  <a:srgbClr val="000000"/>
                </a:solidFill>
                <a:latin typeface="Arial"/>
                <a:ea typeface="Arial"/>
                <a:cs typeface="Arial"/>
                <a:sym typeface="Arial"/>
              </a:rPr>
              <a:t>Retail electricity prices for the manufacturing sector effective from May 4, 2023</a:t>
            </a:r>
            <a:endParaRPr b="0" cap="none" i="1" strike="noStrike" sz="2000" u="none">
              <a:solidFill>
                <a:srgbClr val="000000"/>
              </a:solidFill>
              <a:latin typeface="Arial"/>
              <a:ea typeface="Arial"/>
              <a:cs typeface="Arial"/>
              <a:sym typeface="Arial"/>
            </a:endParaRPr>
          </a:p>
        </p:txBody>
      </p:sp>
      <p:sp>
        <p:nvSpPr>
          <p:cNvPr id="643" name="Google Shape;643;p16"/>
          <p:cNvSpPr txBox="1"/>
          <p:nvPr/>
        </p:nvSpPr>
        <p:spPr>
          <a:xfrm>
            <a:off x="890983" y="683714"/>
            <a:ext cx="11326283" cy="994833"/>
          </a:xfrm>
          <a:prstGeom prst="rect">
            <a:avLst/>
          </a:prstGeom>
          <a:noFill/>
          <a:ln>
            <a:noFill/>
          </a:ln>
        </p:spPr>
        <p:txBody>
          <a:bodyPr anchor="ctr" anchorCtr="0" bIns="45700" lIns="91425" rIns="91425" spcFirstLastPara="1" tIns="45700" wrap="square">
            <a:noAutofit/>
          </a:bodyPr>
          <a:lstStyle/>
          <a:p>
            <a:pPr algn="just" indent="0" lvl="0" marL="0" marR="0" rtl="0">
              <a:lnSpc>
                <a:spcPct val="100000"/>
              </a:lnSpc>
              <a:spcBef>
                <a:spcPts val="0"/>
              </a:spcBef>
              <a:spcAft>
                <a:spcPts val="0"/>
              </a:spcAft>
              <a:buNone/>
            </a:pPr>
            <a:r>
              <a:rPr b="0" cap="none" i="0" lang="en-US" strike="noStrike" sz="2000" u="none">
                <a:solidFill>
                  <a:srgbClr val="000000"/>
                </a:solidFill>
                <a:latin typeface="Arial"/>
                <a:ea typeface="Arial"/>
                <a:cs typeface="Arial"/>
                <a:sym typeface="Arial"/>
              </a:rPr>
              <a:t>Enterprises purchase electricity at the regulated three-tier tariff, including: peak hours, normal hours, and off-peak hours</a:t>
            </a:r>
            <a:endParaRPr b="0" cap="none" i="0" strike="noStrike" sz="2000" u="none">
              <a:solidFill>
                <a:srgbClr val="000000"/>
              </a:solidFill>
              <a:latin typeface="Arial"/>
              <a:ea typeface="Arial"/>
              <a:cs typeface="Arial"/>
              <a:sym typeface="Arial"/>
            </a:endParaRPr>
          </a:p>
        </p:txBody>
      </p:sp>
      <p:sp>
        <p:nvSpPr>
          <p:cNvPr id="644" name="Google Shape;644;p16"/>
          <p:cNvSpPr/>
          <p:nvPr/>
        </p:nvSpPr>
        <p:spPr>
          <a:xfrm>
            <a:off x="5505062" y="1783297"/>
            <a:ext cx="4002832" cy="394291"/>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Time frame</a:t>
            </a:r>
            <a:endParaRPr/>
          </a:p>
        </p:txBody>
      </p:sp>
      <p:sp>
        <p:nvSpPr>
          <p:cNvPr id="645" name="Google Shape;645;p16"/>
          <p:cNvSpPr/>
          <p:nvPr/>
        </p:nvSpPr>
        <p:spPr>
          <a:xfrm>
            <a:off x="4817405" y="1777478"/>
            <a:ext cx="687657" cy="400110"/>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No</a:t>
            </a:r>
            <a:endParaRPr/>
          </a:p>
        </p:txBody>
      </p:sp>
      <p:sp>
        <p:nvSpPr>
          <p:cNvPr id="646" name="Google Shape;646;p16"/>
          <p:cNvSpPr/>
          <p:nvPr/>
        </p:nvSpPr>
        <p:spPr>
          <a:xfrm>
            <a:off x="9507894" y="1777478"/>
            <a:ext cx="2369695" cy="400110"/>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Electricity price</a:t>
            </a:r>
            <a:endParaRPr/>
          </a:p>
        </p:txBody>
      </p:sp>
      <p:sp>
        <p:nvSpPr>
          <p:cNvPr id="647" name="Google Shape;647;p16"/>
          <p:cNvSpPr/>
          <p:nvPr/>
        </p:nvSpPr>
        <p:spPr>
          <a:xfrm>
            <a:off x="5505062" y="2173071"/>
            <a:ext cx="4002832" cy="426572"/>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Voltage level from below 6 kV to below 22 kV</a:t>
            </a:r>
            <a:endParaRPr/>
          </a:p>
        </p:txBody>
      </p:sp>
      <p:sp>
        <p:nvSpPr>
          <p:cNvPr id="648" name="Google Shape;648;p16"/>
          <p:cNvSpPr/>
          <p:nvPr/>
        </p:nvSpPr>
        <p:spPr>
          <a:xfrm>
            <a:off x="5505062" y="2599642"/>
            <a:ext cx="4002832" cy="426571"/>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a) Normal hours</a:t>
            </a:r>
            <a:endParaRPr/>
          </a:p>
        </p:txBody>
      </p:sp>
      <p:sp>
        <p:nvSpPr>
          <p:cNvPr id="649" name="Google Shape;649;p16"/>
          <p:cNvSpPr/>
          <p:nvPr/>
        </p:nvSpPr>
        <p:spPr>
          <a:xfrm>
            <a:off x="5505062" y="3013514"/>
            <a:ext cx="4002832" cy="426572"/>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b) Off-peak hours</a:t>
            </a:r>
            <a:endParaRPr/>
          </a:p>
        </p:txBody>
      </p:sp>
      <p:sp>
        <p:nvSpPr>
          <p:cNvPr id="650" name="Google Shape;650;p16"/>
          <p:cNvSpPr/>
          <p:nvPr/>
        </p:nvSpPr>
        <p:spPr>
          <a:xfrm>
            <a:off x="5505062" y="3414686"/>
            <a:ext cx="4002832" cy="437082"/>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c) Peak hours</a:t>
            </a:r>
            <a:endParaRPr/>
          </a:p>
        </p:txBody>
      </p:sp>
      <p:sp>
        <p:nvSpPr>
          <p:cNvPr id="651" name="Google Shape;651;p16"/>
          <p:cNvSpPr/>
          <p:nvPr/>
        </p:nvSpPr>
        <p:spPr>
          <a:xfrm>
            <a:off x="5505062" y="3825956"/>
            <a:ext cx="4002832" cy="426571"/>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Voltage level below 6kV</a:t>
            </a:r>
            <a:endParaRPr/>
          </a:p>
        </p:txBody>
      </p:sp>
      <p:sp>
        <p:nvSpPr>
          <p:cNvPr id="652" name="Google Shape;652;p16"/>
          <p:cNvSpPr/>
          <p:nvPr/>
        </p:nvSpPr>
        <p:spPr>
          <a:xfrm>
            <a:off x="5505062" y="4239827"/>
            <a:ext cx="4002832" cy="426571"/>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a) Normal hours</a:t>
            </a:r>
            <a:endParaRPr b="0" cap="none" i="0" strike="noStrike" sz="1500" u="none">
              <a:solidFill>
                <a:schemeClr val="lt1"/>
              </a:solidFill>
              <a:latin typeface="Arial"/>
              <a:ea typeface="Arial"/>
              <a:cs typeface="Arial"/>
              <a:sym typeface="Arial"/>
            </a:endParaRPr>
          </a:p>
        </p:txBody>
      </p:sp>
      <p:sp>
        <p:nvSpPr>
          <p:cNvPr id="653" name="Google Shape;653;p16"/>
          <p:cNvSpPr/>
          <p:nvPr/>
        </p:nvSpPr>
        <p:spPr>
          <a:xfrm>
            <a:off x="5505062" y="4666398"/>
            <a:ext cx="4002832" cy="426571"/>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b)Off-peak hours</a:t>
            </a:r>
            <a:endParaRPr/>
          </a:p>
        </p:txBody>
      </p:sp>
      <p:sp>
        <p:nvSpPr>
          <p:cNvPr id="654" name="Google Shape;654;p16"/>
          <p:cNvSpPr/>
          <p:nvPr/>
        </p:nvSpPr>
        <p:spPr>
          <a:xfrm>
            <a:off x="5505062" y="5067157"/>
            <a:ext cx="4002832" cy="429095"/>
          </a:xfrm>
          <a:prstGeom prst="rect">
            <a:avLst/>
          </a:prstGeom>
          <a:solidFill>
            <a:schemeClr val="accent1"/>
          </a:solidFill>
          <a:ln cap="flat" cmpd="sng" w="25400">
            <a:solidFill>
              <a:srgbClr val="385356"/>
            </a:solidFill>
            <a:prstDash val="solid"/>
            <a:round/>
            <a:headEnd len="sm" type="none" w="sm"/>
            <a:tailEnd len="sm" type="none" w="sm"/>
          </a:ln>
        </p:spPr>
        <p:txBody>
          <a:bodyPr anchor="ctr" anchorCtr="0" bIns="45700" lIns="91425" rIns="91425" spcFirstLastPara="1" tIns="45700" wrap="square">
            <a:noAutofit/>
          </a:bodyPr>
          <a:lstStyle/>
          <a:p>
            <a:pPr algn="ctr" indent="0" lvl="0" marL="0" marR="0" rtl="0">
              <a:lnSpc>
                <a:spcPct val="100000"/>
              </a:lnSpc>
              <a:spcBef>
                <a:spcPts val="0"/>
              </a:spcBef>
              <a:spcAft>
                <a:spcPts val="0"/>
              </a:spcAft>
              <a:buNone/>
            </a:pPr>
            <a:r>
              <a:rPr b="0" cap="none" i="0" lang="en-US" strike="noStrike" sz="1500" u="none">
                <a:solidFill>
                  <a:schemeClr val="lt1"/>
                </a:solidFill>
                <a:latin typeface="Arial"/>
                <a:ea typeface="Arial"/>
                <a:cs typeface="Arial"/>
                <a:sym typeface="Arial"/>
              </a:rPr>
              <a:t>c)Peak hours</a:t>
            </a:r>
            <a:endParaRPr/>
          </a:p>
        </p:txBody>
      </p:sp>
      <p:cxnSp>
        <p:nvCxnSpPr>
          <p:cNvPr id="655" name="Google Shape;655;p16"/>
          <p:cNvCxnSpPr/>
          <p:nvPr/>
        </p:nvCxnSpPr>
        <p:spPr>
          <a:xfrm>
            <a:off x="11877589" y="1768724"/>
            <a:ext cx="9525" cy="3724353"/>
          </a:xfrm>
          <a:prstGeom prst="straightConnector1">
            <a:avLst/>
          </a:prstGeom>
          <a:noFill/>
          <a:ln cap="flat" cmpd="sng" w="38100">
            <a:solidFill>
              <a:schemeClr val="dk1"/>
            </a:solidFill>
            <a:prstDash val="solid"/>
            <a:round/>
            <a:headEnd len="sm" type="none" w="sm"/>
            <a:tailEnd len="sm" type="none" w="sm"/>
          </a:ln>
          <a:effectLst>
            <a:outerShdw blurRad="40000" dir="5400000" dist="23000" rotWithShape="0">
              <a:srgbClr val="000000">
                <a:alpha val="34901"/>
              </a:srgbClr>
            </a:outerShdw>
          </a:effectLst>
        </p:spPr>
      </p:cxnSp>
      <p:cxnSp>
        <p:nvCxnSpPr>
          <p:cNvPr id="656" name="Google Shape;656;p16"/>
          <p:cNvCxnSpPr/>
          <p:nvPr/>
        </p:nvCxnSpPr>
        <p:spPr>
          <a:xfrm>
            <a:off x="4817405" y="1777478"/>
            <a:ext cx="9525" cy="3725124"/>
          </a:xfrm>
          <a:prstGeom prst="straightConnector1">
            <a:avLst/>
          </a:prstGeom>
          <a:noFill/>
          <a:ln cap="flat" cmpd="sng" w="38100">
            <a:solidFill>
              <a:schemeClr val="dk1"/>
            </a:solidFill>
            <a:prstDash val="solid"/>
            <a:round/>
            <a:headEnd len="sm" type="none" w="sm"/>
            <a:tailEnd len="sm" type="none" w="sm"/>
          </a:ln>
          <a:effectLst>
            <a:outerShdw blurRad="40000" dir="5400000" dist="23000" rotWithShape="0">
              <a:srgbClr val="000000">
                <a:alpha val="34901"/>
              </a:srgbClr>
            </a:outerShdw>
          </a:effectLst>
        </p:spPr>
      </p:cxnSp>
      <p:cxnSp>
        <p:nvCxnSpPr>
          <p:cNvPr id="657" name="Google Shape;657;p16"/>
          <p:cNvCxnSpPr/>
          <p:nvPr/>
        </p:nvCxnSpPr>
        <p:spPr>
          <a:xfrm flipH="1">
            <a:off x="4817405" y="5481028"/>
            <a:ext cx="7069709" cy="12050"/>
          </a:xfrm>
          <a:prstGeom prst="straightConnector1">
            <a:avLst/>
          </a:prstGeom>
          <a:noFill/>
          <a:ln cap="flat" cmpd="sng" w="38100">
            <a:solidFill>
              <a:schemeClr val="dk1"/>
            </a:solidFill>
            <a:prstDash val="solid"/>
            <a:round/>
            <a:headEnd len="sm" type="none" w="sm"/>
            <a:tailEnd len="sm" type="none" w="sm"/>
          </a:ln>
          <a:effectLst>
            <a:outerShdw blurRad="40000" dir="5400000" dist="23000" rotWithShape="0">
              <a:srgbClr val="000000">
                <a:alpha val="34901"/>
              </a:srgbClr>
            </a:outerShdw>
          </a:effectLst>
        </p:spPr>
      </p:cxnSp>
      <p:cxnSp>
        <p:nvCxnSpPr>
          <p:cNvPr id="658" name="Google Shape;658;p16"/>
          <p:cNvCxnSpPr/>
          <p:nvPr/>
        </p:nvCxnSpPr>
        <p:spPr>
          <a:xfrm flipH="1">
            <a:off x="4817405" y="1772431"/>
            <a:ext cx="7069710" cy="10865"/>
          </a:xfrm>
          <a:prstGeom prst="straightConnector1">
            <a:avLst/>
          </a:prstGeom>
          <a:noFill/>
          <a:ln cap="flat" cmpd="sng" w="38100">
            <a:solidFill>
              <a:schemeClr val="dk1"/>
            </a:solidFill>
            <a:prstDash val="solid"/>
            <a:round/>
            <a:headEnd len="sm" type="none" w="sm"/>
            <a:tailEnd len="sm" type="none" w="sm"/>
          </a:ln>
          <a:effectLst>
            <a:outerShdw blurRad="40000" dir="5400000" dist="23000" rotWithShape="0">
              <a:srgbClr val="000000">
                <a:alpha val="34901"/>
              </a:srgbClr>
            </a:outerShdw>
          </a:effectLst>
        </p:spPr>
      </p:cxnSp>
      <p:pic>
        <p:nvPicPr>
          <p:cNvPr id="659" name="Google Shape;659;p16"/>
          <p:cNvPicPr preferRelativeResize="0"/>
          <p:nvPr/>
        </p:nvPicPr>
        <p:blipFill rotWithShape="1">
          <a:blip r:embed="rId4">
            <a:alphaModFix/>
          </a:blip>
          <a:srcRect b="0" l="0" r="0" t="0"/>
          <a:stretch/>
        </p:blipFill>
        <p:spPr>
          <a:xfrm>
            <a:off x="273656" y="2187786"/>
            <a:ext cx="4231778" cy="313089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17"/>
          <p:cNvSpPr txBox="1"/>
          <p:nvPr/>
        </p:nvSpPr>
        <p:spPr>
          <a:xfrm>
            <a:off x="3456518" y="1045633"/>
            <a:ext cx="8528049"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2000" u="none" cap="none" strike="noStrike">
                <a:solidFill>
                  <a:srgbClr val="000000"/>
                </a:solidFill>
                <a:latin typeface="Arial"/>
                <a:ea typeface="Arial"/>
                <a:cs typeface="Arial"/>
                <a:sym typeface="Arial"/>
              </a:rPr>
              <a:t>Managing load operation to avoid peak hours =&gt; Reducing energy costs</a:t>
            </a:r>
            <a:endParaRPr b="0" i="0" sz="2000" u="none" cap="none" strike="noStrike">
              <a:solidFill>
                <a:srgbClr val="000000"/>
              </a:solidFill>
              <a:latin typeface="Arial"/>
              <a:ea typeface="Arial"/>
              <a:cs typeface="Arial"/>
              <a:sym typeface="Arial"/>
            </a:endParaRPr>
          </a:p>
        </p:txBody>
      </p:sp>
      <p:sp>
        <p:nvSpPr>
          <p:cNvPr descr="SÁNG KIẾN KINH NGHIỆM | Trường TH&amp;THCS Trung Mỹ" id="668" name="Google Shape;668;p17"/>
          <p:cNvSpPr/>
          <p:nvPr/>
        </p:nvSpPr>
        <p:spPr>
          <a:xfrm>
            <a:off x="1678517" y="-143933"/>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2000" u="none" cap="none" strike="noStrike">
              <a:solidFill>
                <a:srgbClr val="000000"/>
              </a:solidFill>
              <a:latin typeface="Noto Sans"/>
              <a:ea typeface="Noto Sans"/>
              <a:cs typeface="Noto Sans"/>
              <a:sym typeface="Noto Sans"/>
            </a:endParaRPr>
          </a:p>
        </p:txBody>
      </p:sp>
      <p:pic>
        <p:nvPicPr>
          <p:cNvPr id="669" name="Google Shape;669;p17"/>
          <p:cNvPicPr preferRelativeResize="0"/>
          <p:nvPr/>
        </p:nvPicPr>
        <p:blipFill rotWithShape="1">
          <a:blip r:embed="rId3">
            <a:alphaModFix/>
          </a:blip>
          <a:srcRect b="0" l="0" r="0" t="0"/>
          <a:stretch/>
        </p:blipFill>
        <p:spPr>
          <a:xfrm>
            <a:off x="1411818" y="1096433"/>
            <a:ext cx="1145116" cy="1238251"/>
          </a:xfrm>
          <a:prstGeom prst="rect">
            <a:avLst/>
          </a:prstGeom>
          <a:noFill/>
          <a:ln>
            <a:noFill/>
          </a:ln>
        </p:spPr>
      </p:pic>
      <p:sp>
        <p:nvSpPr>
          <p:cNvPr id="670" name="Google Shape;670;p17"/>
          <p:cNvSpPr txBox="1"/>
          <p:nvPr/>
        </p:nvSpPr>
        <p:spPr>
          <a:xfrm>
            <a:off x="438151" y="2523068"/>
            <a:ext cx="11315700" cy="3484033"/>
          </a:xfrm>
          <a:prstGeom prst="rect">
            <a:avLst/>
          </a:prstGeom>
          <a:noFill/>
          <a:ln>
            <a:noFill/>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None/>
            </a:pPr>
            <a:r>
              <a:rPr b="1" i="1" lang="en-US" sz="2000" u="none" cap="none" strike="noStrike">
                <a:solidFill>
                  <a:srgbClr val="000000"/>
                </a:solidFill>
                <a:latin typeface="Arial"/>
                <a:ea typeface="Arial"/>
                <a:cs typeface="Arial"/>
                <a:sym typeface="Arial"/>
              </a:rPr>
              <a:t>Implementation method</a:t>
            </a:r>
            <a:endParaRPr b="1" i="1" sz="2000" u="none" cap="none" strike="noStrike">
              <a:solidFill>
                <a:srgbClr val="000000"/>
              </a:solidFill>
              <a:latin typeface="Arial"/>
              <a:ea typeface="Arial"/>
              <a:cs typeface="Arial"/>
              <a:sym typeface="Arial"/>
            </a:endParaRPr>
          </a:p>
          <a:p>
            <a:pPr indent="-380990" lvl="0" marL="380990" marR="0" rtl="0" algn="just">
              <a:lnSpc>
                <a:spcPct val="100000"/>
              </a:lnSpc>
              <a:spcBef>
                <a:spcPts val="60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Scheduling the operation of large-capacity equipment to avoid operating during peak hours with high electricity prices</a:t>
            </a:r>
            <a:endParaRPr/>
          </a:p>
          <a:p>
            <a:pPr indent="-380990" lvl="0" marL="380990" marR="0" rtl="0" algn="just">
              <a:lnSpc>
                <a:spcPct val="100000"/>
              </a:lnSpc>
              <a:spcBef>
                <a:spcPts val="60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Analyzing and reviewing the operation diagrams and processes to improve the load factor, thereby reducing the maximum demand</a:t>
            </a:r>
            <a:endParaRPr/>
          </a:p>
          <a:p>
            <a:pPr indent="-380990" lvl="0" marL="380990" marR="0" rtl="0" algn="just">
              <a:lnSpc>
                <a:spcPct val="100000"/>
              </a:lnSpc>
              <a:spcBef>
                <a:spcPts val="60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Temporarily shut down unnecessary loads when the maximum demand is approaching the established limit.</a:t>
            </a:r>
            <a:endParaRPr b="0" i="0" sz="2000" u="none" cap="none" strike="noStrike">
              <a:solidFill>
                <a:srgbClr val="000000"/>
              </a:solidFill>
              <a:latin typeface="Arial"/>
              <a:ea typeface="Arial"/>
              <a:cs typeface="Arial"/>
              <a:sym typeface="Arial"/>
            </a:endParaRPr>
          </a:p>
        </p:txBody>
      </p:sp>
      <p:sp>
        <p:nvSpPr>
          <p:cNvPr id="671" name="Google Shape;671;p17"/>
          <p:cNvSpPr txBox="1"/>
          <p:nvPr/>
        </p:nvSpPr>
        <p:spPr>
          <a:xfrm>
            <a:off x="0" y="229107"/>
            <a:ext cx="12191999"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Load management</a:t>
            </a:r>
            <a:endParaRPr b="1" i="0" sz="2800" u="none" cap="none" strike="noStrike">
              <a:solidFill>
                <a:srgbClr val="327176"/>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descr="SÁNG KIẾN KINH NGHIỆM | Trường TH&amp;THCS Trung Mỹ" id="679" name="Google Shape;679;p18"/>
          <p:cNvSpPr/>
          <p:nvPr/>
        </p:nvSpPr>
        <p:spPr>
          <a:xfrm>
            <a:off x="1678517" y="-143933"/>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Noto Sans"/>
              <a:ea typeface="Noto Sans"/>
              <a:cs typeface="Noto Sans"/>
              <a:sym typeface="Noto Sans"/>
            </a:endParaRPr>
          </a:p>
        </p:txBody>
      </p:sp>
      <p:pic>
        <p:nvPicPr>
          <p:cNvPr id="680" name="Google Shape;680;p18"/>
          <p:cNvPicPr preferRelativeResize="0"/>
          <p:nvPr/>
        </p:nvPicPr>
        <p:blipFill rotWithShape="1">
          <a:blip r:embed="rId3">
            <a:alphaModFix/>
          </a:blip>
          <a:srcRect b="0" l="0" r="1666" t="0"/>
          <a:stretch/>
        </p:blipFill>
        <p:spPr>
          <a:xfrm>
            <a:off x="1600200" y="1566333"/>
            <a:ext cx="8991600" cy="4591051"/>
          </a:xfrm>
          <a:prstGeom prst="rect">
            <a:avLst/>
          </a:prstGeom>
          <a:noFill/>
          <a:ln>
            <a:noFill/>
          </a:ln>
        </p:spPr>
      </p:pic>
      <p:sp>
        <p:nvSpPr>
          <p:cNvPr id="681" name="Google Shape;681;p18"/>
          <p:cNvSpPr txBox="1"/>
          <p:nvPr>
            <p:ph idx="1" type="body"/>
          </p:nvPr>
        </p:nvSpPr>
        <p:spPr>
          <a:xfrm>
            <a:off x="1051984" y="1020520"/>
            <a:ext cx="9455149" cy="436033"/>
          </a:xfrm>
          <a:prstGeom prst="rect">
            <a:avLst/>
          </a:prstGeom>
          <a:noFill/>
          <a:ln>
            <a:noFill/>
          </a:ln>
        </p:spPr>
        <p:txBody>
          <a:bodyPr anchorCtr="0" anchor="t" bIns="45700" lIns="91425" spcFirstLastPara="1" rIns="91425" wrap="square" tIns="45700">
            <a:normAutofit/>
          </a:bodyPr>
          <a:lstStyle/>
          <a:p>
            <a:pPr indent="-317500" lvl="0" marL="457200" rtl="0" algn="l">
              <a:lnSpc>
                <a:spcPct val="100000"/>
              </a:lnSpc>
              <a:spcBef>
                <a:spcPts val="0"/>
              </a:spcBef>
              <a:spcAft>
                <a:spcPts val="0"/>
              </a:spcAft>
              <a:buSzPts val="1400"/>
              <a:buFont typeface="Arial"/>
              <a:buNone/>
            </a:pPr>
            <a:r>
              <a:rPr lang="en-US" sz="2000">
                <a:solidFill>
                  <a:srgbClr val="000000"/>
                </a:solidFill>
                <a:latin typeface="Arial"/>
                <a:ea typeface="Arial"/>
                <a:cs typeface="Arial"/>
                <a:sym typeface="Arial"/>
              </a:rPr>
              <a:t>Monitoring a typical load</a:t>
            </a:r>
            <a:endParaRPr sz="2000">
              <a:solidFill>
                <a:srgbClr val="000000"/>
              </a:solidFill>
              <a:latin typeface="Arial"/>
              <a:ea typeface="Arial"/>
              <a:cs typeface="Arial"/>
              <a:sym typeface="Arial"/>
            </a:endParaRPr>
          </a:p>
        </p:txBody>
      </p:sp>
      <p:sp>
        <p:nvSpPr>
          <p:cNvPr id="682" name="Google Shape;682;p18"/>
          <p:cNvSpPr txBox="1"/>
          <p:nvPr/>
        </p:nvSpPr>
        <p:spPr>
          <a:xfrm>
            <a:off x="0" y="229107"/>
            <a:ext cx="12191999"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Load management</a:t>
            </a:r>
            <a:endParaRPr b="1" i="0" sz="2800" u="none" cap="none" strike="noStrike">
              <a:solidFill>
                <a:srgbClr val="327176"/>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descr="SÁNG KIẾN KINH NGHIỆM | Trường TH&amp;THCS Trung Mỹ" id="690" name="Google Shape;690;p19"/>
          <p:cNvSpPr/>
          <p:nvPr/>
        </p:nvSpPr>
        <p:spPr>
          <a:xfrm>
            <a:off x="1678517" y="-143933"/>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Noto Sans"/>
              <a:ea typeface="Noto Sans"/>
              <a:cs typeface="Noto Sans"/>
              <a:sym typeface="Noto Sans"/>
            </a:endParaRPr>
          </a:p>
        </p:txBody>
      </p:sp>
      <p:sp>
        <p:nvSpPr>
          <p:cNvPr id="691" name="Google Shape;691;p19"/>
          <p:cNvSpPr txBox="1"/>
          <p:nvPr/>
        </p:nvSpPr>
        <p:spPr>
          <a:xfrm>
            <a:off x="984252" y="1123141"/>
            <a:ext cx="10543026" cy="4606450"/>
          </a:xfrm>
          <a:prstGeom prst="rect">
            <a:avLst/>
          </a:prstGeom>
          <a:solidFill>
            <a:srgbClr val="EAF3E3"/>
          </a:solidFill>
          <a:ln cap="flat" cmpd="sng" w="9525">
            <a:solidFill>
              <a:srgbClr val="00B0F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50000"/>
              </a:lnSpc>
              <a:spcBef>
                <a:spcPts val="0"/>
              </a:spcBef>
              <a:spcAft>
                <a:spcPts val="0"/>
              </a:spcAft>
              <a:buClr>
                <a:srgbClr val="000000"/>
              </a:buClr>
              <a:buSzPts val="2400"/>
              <a:buFont typeface="Arial"/>
              <a:buNone/>
            </a:pPr>
            <a:r>
              <a:rPr b="1" i="1" lang="en-US" sz="2400" u="none" cap="none" strike="noStrike">
                <a:solidFill>
                  <a:srgbClr val="000000"/>
                </a:solidFill>
                <a:latin typeface="Arial"/>
                <a:ea typeface="Arial"/>
                <a:cs typeface="Arial"/>
                <a:sym typeface="Arial"/>
              </a:rPr>
              <a:t>Example of calculating economic efficiency</a:t>
            </a:r>
            <a:endParaRPr/>
          </a:p>
          <a:p>
            <a:pPr indent="-457189" lvl="0" marL="457189" marR="0" rtl="0" algn="just">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Load capacity 100 kW at 0.4 kV voltage level</a:t>
            </a:r>
            <a:endParaRPr/>
          </a:p>
          <a:p>
            <a:pPr indent="-380990" lvl="0" marL="380990" marR="0" rtl="0" algn="just">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The reduced power capacity </a:t>
            </a:r>
            <a:r>
              <a:rPr b="0" i="0" lang="en-US" sz="2400" u="none" cap="none" strike="noStrike">
                <a:solidFill>
                  <a:srgbClr val="FF0000"/>
                </a:solidFill>
                <a:latin typeface="Arial"/>
                <a:ea typeface="Arial"/>
                <a:cs typeface="Arial"/>
                <a:sym typeface="Arial"/>
              </a:rPr>
              <a:t>by shifting loads from peak to normal period </a:t>
            </a:r>
            <a:r>
              <a:rPr b="0" i="0" lang="en-US" sz="2400" u="none" cap="none" strike="noStrike">
                <a:solidFill>
                  <a:srgbClr val="000000"/>
                </a:solidFill>
                <a:latin typeface="Arial"/>
                <a:ea typeface="Arial"/>
                <a:cs typeface="Arial"/>
                <a:sym typeface="Arial"/>
              </a:rPr>
              <a:t>is 30 kW</a:t>
            </a:r>
            <a:endParaRPr/>
          </a:p>
          <a:p>
            <a:pPr indent="-380990" lvl="0" marL="380990" marR="0" rtl="0" algn="just">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The reduced time: 4 hours/day during peak hours to shift operation to normal hours</a:t>
            </a:r>
            <a:endParaRPr/>
          </a:p>
          <a:p>
            <a:pPr indent="0" lvl="0" marL="0" marR="0" rtl="0" algn="just">
              <a:lnSpc>
                <a:spcPct val="15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   =&gt; The daily cost savings of the factory will be</a:t>
            </a:r>
            <a:endParaRPr b="0" i="0" sz="2400" u="none" cap="none" strike="noStrike">
              <a:solidFill>
                <a:srgbClr val="000000"/>
              </a:solidFill>
              <a:latin typeface="Arial"/>
              <a:ea typeface="Arial"/>
              <a:cs typeface="Arial"/>
              <a:sym typeface="Arial"/>
            </a:endParaRPr>
          </a:p>
          <a:p>
            <a:pPr indent="0" lvl="0" marL="0" marR="0" rtl="0" algn="ctr">
              <a:lnSpc>
                <a:spcPct val="150000"/>
              </a:lnSpc>
              <a:spcBef>
                <a:spcPts val="60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C = 30 × 4 × (3.055 - 1.661) = 167.280 VND/day</a:t>
            </a:r>
            <a:endParaRPr b="0" i="0" sz="2400" u="none" cap="none" strike="noStrike">
              <a:solidFill>
                <a:srgbClr val="00B0F0"/>
              </a:solidFill>
              <a:latin typeface="Arial"/>
              <a:ea typeface="Arial"/>
              <a:cs typeface="Arial"/>
              <a:sym typeface="Arial"/>
            </a:endParaRPr>
          </a:p>
        </p:txBody>
      </p:sp>
      <p:sp>
        <p:nvSpPr>
          <p:cNvPr id="692" name="Google Shape;692;p19"/>
          <p:cNvSpPr txBox="1"/>
          <p:nvPr/>
        </p:nvSpPr>
        <p:spPr>
          <a:xfrm>
            <a:off x="0" y="229107"/>
            <a:ext cx="12191999"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Load management</a:t>
            </a:r>
            <a:endParaRPr b="1" i="0" sz="2800" u="none" cap="none" strike="noStrike">
              <a:solidFill>
                <a:srgbClr val="327176"/>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2"/>
          <p:cNvSpPr txBox="1"/>
          <p:nvPr>
            <p:ph type="title"/>
          </p:nvPr>
        </p:nvSpPr>
        <p:spPr>
          <a:xfrm>
            <a:off x="833966" y="90582"/>
            <a:ext cx="10524067" cy="65405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2800"/>
              <a:buNone/>
            </a:pPr>
            <a:r>
              <a:rPr b="1" lang="en-US">
                <a:solidFill>
                  <a:srgbClr val="327176"/>
                </a:solidFill>
                <a:latin typeface="Arial"/>
                <a:ea typeface="Arial"/>
                <a:cs typeface="Arial"/>
                <a:sym typeface="Arial"/>
              </a:rPr>
              <a:t>Case Studies &amp; </a:t>
            </a:r>
            <a:r>
              <a:rPr lang="en-US">
                <a:solidFill>
                  <a:srgbClr val="327176"/>
                </a:solidFill>
                <a:latin typeface="Arial"/>
                <a:ea typeface="Arial"/>
                <a:cs typeface="Arial"/>
                <a:sym typeface="Arial"/>
              </a:rPr>
              <a:t>Discussion</a:t>
            </a:r>
            <a:endParaRPr/>
          </a:p>
        </p:txBody>
      </p:sp>
      <p:sp>
        <p:nvSpPr>
          <p:cNvPr id="474" name="Google Shape;474;p2"/>
          <p:cNvSpPr txBox="1"/>
          <p:nvPr>
            <p:ph idx="1" type="body"/>
          </p:nvPr>
        </p:nvSpPr>
        <p:spPr>
          <a:xfrm>
            <a:off x="609600" y="1536633"/>
            <a:ext cx="10972800" cy="1892367"/>
          </a:xfrm>
          <a:prstGeom prst="rect">
            <a:avLst/>
          </a:prstGeom>
          <a:noFill/>
          <a:ln>
            <a:noFill/>
          </a:ln>
        </p:spPr>
        <p:txBody>
          <a:bodyPr anchorCtr="0" anchor="t" bIns="91425" lIns="91425" spcFirstLastPara="1" rIns="91425" wrap="square" tIns="91425">
            <a:normAutofit/>
          </a:bodyPr>
          <a:lstStyle/>
          <a:p>
            <a:pPr indent="-317500" lvl="0" marL="457200" rtl="0" algn="l">
              <a:lnSpc>
                <a:spcPct val="100000"/>
              </a:lnSpc>
              <a:spcBef>
                <a:spcPts val="0"/>
              </a:spcBef>
              <a:spcAft>
                <a:spcPts val="0"/>
              </a:spcAft>
              <a:buSzPts val="1400"/>
              <a:buChar char="●"/>
            </a:pPr>
            <a:r>
              <a:rPr b="1" lang="en-US" sz="2000">
                <a:latin typeface="Arial"/>
                <a:ea typeface="Arial"/>
                <a:cs typeface="Arial"/>
                <a:sym typeface="Arial"/>
              </a:rPr>
              <a:t>Do you think your electrical system and electric motor</a:t>
            </a:r>
            <a:r>
              <a:rPr b="1" lang="en-US" sz="2000">
                <a:solidFill>
                  <a:srgbClr val="FF0000"/>
                </a:solidFill>
                <a:latin typeface="Arial"/>
                <a:ea typeface="Arial"/>
                <a:cs typeface="Arial"/>
                <a:sym typeface="Arial"/>
              </a:rPr>
              <a:t>s</a:t>
            </a:r>
            <a:r>
              <a:rPr b="1" lang="en-US" sz="2000">
                <a:latin typeface="Arial"/>
                <a:ea typeface="Arial"/>
                <a:cs typeface="Arial"/>
                <a:sym typeface="Arial"/>
              </a:rPr>
              <a:t> in your company are </a:t>
            </a:r>
            <a:r>
              <a:rPr b="1" lang="en-US" sz="2000" strike="sngStrike">
                <a:latin typeface="Arial"/>
                <a:ea typeface="Arial"/>
                <a:cs typeface="Arial"/>
                <a:sym typeface="Arial"/>
              </a:rPr>
              <a:t>efficiency </a:t>
            </a:r>
            <a:r>
              <a:rPr b="1" lang="en-US" sz="2000">
                <a:solidFill>
                  <a:srgbClr val="FF0000"/>
                </a:solidFill>
                <a:latin typeface="Arial"/>
                <a:ea typeface="Arial"/>
                <a:cs typeface="Arial"/>
                <a:sym typeface="Arial"/>
              </a:rPr>
              <a:t>efficient</a:t>
            </a:r>
            <a:r>
              <a:rPr b="1" lang="en-US" sz="2000">
                <a:latin typeface="Arial"/>
                <a:ea typeface="Arial"/>
                <a:cs typeface="Arial"/>
                <a:sym typeface="Arial"/>
              </a:rPr>
              <a:t>?</a:t>
            </a:r>
            <a:endParaRPr/>
          </a:p>
          <a:p>
            <a:pPr indent="-317500" lvl="0" marL="457200" rtl="0" algn="l">
              <a:lnSpc>
                <a:spcPct val="100000"/>
              </a:lnSpc>
              <a:spcBef>
                <a:spcPts val="0"/>
              </a:spcBef>
              <a:spcAft>
                <a:spcPts val="0"/>
              </a:spcAft>
              <a:buSzPts val="1400"/>
              <a:buChar char="●"/>
            </a:pPr>
            <a:r>
              <a:rPr b="1" lang="en-US" sz="2000">
                <a:latin typeface="Arial"/>
                <a:ea typeface="Arial"/>
                <a:cs typeface="Arial"/>
                <a:sym typeface="Arial"/>
              </a:rPr>
              <a:t>Please share a success story </a:t>
            </a:r>
            <a:r>
              <a:rPr lang="en-US" sz="2000">
                <a:latin typeface="Arial"/>
                <a:ea typeface="Arial"/>
                <a:cs typeface="Arial"/>
                <a:sym typeface="Arial"/>
              </a:rPr>
              <a:t>: Review industry cases where energy efficiency measures led to cost savings.</a:t>
            </a:r>
            <a:endParaRPr/>
          </a:p>
          <a:p>
            <a:pPr indent="-317500" lvl="0" marL="457200" rtl="0" algn="l">
              <a:lnSpc>
                <a:spcPct val="100000"/>
              </a:lnSpc>
              <a:spcBef>
                <a:spcPts val="0"/>
              </a:spcBef>
              <a:spcAft>
                <a:spcPts val="0"/>
              </a:spcAft>
              <a:buSzPts val="1400"/>
              <a:buChar char="●"/>
            </a:pPr>
            <a:r>
              <a:rPr b="1" lang="en-US" sz="2000">
                <a:latin typeface="Arial"/>
                <a:ea typeface="Arial"/>
                <a:cs typeface="Arial"/>
                <a:sym typeface="Arial"/>
              </a:rPr>
              <a:t>Failure Review</a:t>
            </a:r>
            <a:r>
              <a:rPr lang="en-US" sz="2000">
                <a:latin typeface="Arial"/>
                <a:ea typeface="Arial"/>
                <a:cs typeface="Arial"/>
                <a:sym typeface="Arial"/>
              </a:rPr>
              <a:t>: Discuss cases where inefficiencies persisted despite interventions.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20"/>
          <p:cNvSpPr txBox="1"/>
          <p:nvPr>
            <p:ph type="title"/>
          </p:nvPr>
        </p:nvSpPr>
        <p:spPr>
          <a:xfrm>
            <a:off x="620923" y="1439820"/>
            <a:ext cx="10950154" cy="1873979"/>
          </a:xfrm>
          <a:prstGeom prst="rect">
            <a:avLst/>
          </a:prstGeom>
          <a:noFill/>
          <a:ln>
            <a:noFill/>
          </a:ln>
        </p:spPr>
        <p:txBody>
          <a:bodyPr anchorCtr="0" anchor="ctr" bIns="91425" lIns="91425" spcFirstLastPara="1" rIns="91425" wrap="square" tIns="91425">
            <a:normAutofit/>
          </a:bodyPr>
          <a:lstStyle/>
          <a:p>
            <a:pPr indent="0" lvl="0" marL="0" rtl="0" algn="just">
              <a:lnSpc>
                <a:spcPct val="100000"/>
              </a:lnSpc>
              <a:spcBef>
                <a:spcPts val="600"/>
              </a:spcBef>
              <a:spcAft>
                <a:spcPts val="0"/>
              </a:spcAft>
              <a:buSzPts val="2800"/>
              <a:buNone/>
            </a:pPr>
            <a:r>
              <a:rPr b="0" lang="en-US" sz="2400">
                <a:solidFill>
                  <a:srgbClr val="000000"/>
                </a:solidFill>
                <a:latin typeface="Arial"/>
                <a:ea typeface="Arial"/>
                <a:cs typeface="Arial"/>
                <a:sym typeface="Arial"/>
              </a:rPr>
              <a:t>How does your unit manage load to reduce energy costs during peak hours?</a:t>
            </a:r>
            <a:endParaRPr b="0" sz="2400">
              <a:solidFill>
                <a:srgbClr val="000000"/>
              </a:solidFill>
              <a:latin typeface="Arial"/>
              <a:ea typeface="Arial"/>
              <a:cs typeface="Arial"/>
              <a:sym typeface="Arial"/>
            </a:endParaRPr>
          </a:p>
        </p:txBody>
      </p:sp>
      <p:sp>
        <p:nvSpPr>
          <p:cNvPr id="698" name="Google Shape;698;p20"/>
          <p:cNvSpPr txBox="1"/>
          <p:nvPr/>
        </p:nvSpPr>
        <p:spPr>
          <a:xfrm>
            <a:off x="3044328" y="237557"/>
            <a:ext cx="610334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DISCUSS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descr="SÁNG KIẾN KINH NGHIỆM | Trường TH&amp;THCS Trung Mỹ" id="706" name="Google Shape;706;p21"/>
          <p:cNvSpPr/>
          <p:nvPr/>
        </p:nvSpPr>
        <p:spPr>
          <a:xfrm>
            <a:off x="1678517" y="-143933"/>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707" name="Google Shape;707;p21"/>
          <p:cNvSpPr txBox="1"/>
          <p:nvPr/>
        </p:nvSpPr>
        <p:spPr>
          <a:xfrm>
            <a:off x="306917" y="856184"/>
            <a:ext cx="11366500" cy="645584"/>
          </a:xfrm>
          <a:prstGeom prst="rect">
            <a:avLst/>
          </a:prstGeom>
          <a:noFill/>
          <a:ln>
            <a:noFill/>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None/>
            </a:pPr>
            <a:r>
              <a:rPr b="0" i="0" lang="en-US" sz="2400" u="none" cap="none" strike="noStrike">
                <a:solidFill>
                  <a:schemeClr val="dk1"/>
                </a:solidFill>
                <a:latin typeface="Arial"/>
                <a:ea typeface="Arial"/>
                <a:cs typeface="Arial"/>
                <a:sym typeface="Arial"/>
              </a:rPr>
              <a:t>Your comments on the following electricity bill</a:t>
            </a:r>
            <a:endParaRPr b="0" i="0" sz="2400" u="none" cap="none" strike="noStrike">
              <a:solidFill>
                <a:srgbClr val="00B0F0"/>
              </a:solidFill>
              <a:latin typeface="Arial"/>
              <a:ea typeface="Arial"/>
              <a:cs typeface="Arial"/>
              <a:sym typeface="Arial"/>
            </a:endParaRPr>
          </a:p>
        </p:txBody>
      </p:sp>
      <p:pic>
        <p:nvPicPr>
          <p:cNvPr descr="C:\Users\sangd\OneDrive\Máy tính\bu-cong-suat-vo-cong-cong-suat-phan-khang-cos-phi-11.jpg" id="708" name="Google Shape;708;p21"/>
          <p:cNvPicPr preferRelativeResize="0"/>
          <p:nvPr/>
        </p:nvPicPr>
        <p:blipFill rotWithShape="1">
          <a:blip r:embed="rId3">
            <a:alphaModFix/>
          </a:blip>
          <a:srcRect b="0" l="0" r="0" t="0"/>
          <a:stretch/>
        </p:blipFill>
        <p:spPr>
          <a:xfrm>
            <a:off x="421216" y="1458910"/>
            <a:ext cx="5621867" cy="4580467"/>
          </a:xfrm>
          <a:prstGeom prst="rect">
            <a:avLst/>
          </a:prstGeom>
          <a:noFill/>
          <a:ln cap="flat" cmpd="sng" w="9525">
            <a:solidFill>
              <a:srgbClr val="00B0F0"/>
            </a:solidFill>
            <a:prstDash val="solid"/>
            <a:miter lim="800000"/>
            <a:headEnd len="sm" w="sm" type="none"/>
            <a:tailEnd len="sm" w="sm" type="none"/>
          </a:ln>
        </p:spPr>
      </p:pic>
      <p:sp>
        <p:nvSpPr>
          <p:cNvPr id="709" name="Google Shape;709;p21"/>
          <p:cNvSpPr txBox="1"/>
          <p:nvPr/>
        </p:nvSpPr>
        <p:spPr>
          <a:xfrm>
            <a:off x="3044328" y="237557"/>
            <a:ext cx="610334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DISCUSS</a:t>
            </a:r>
            <a:endParaRPr/>
          </a:p>
        </p:txBody>
      </p:sp>
      <p:pic>
        <p:nvPicPr>
          <p:cNvPr id="710" name="Google Shape;710;p21"/>
          <p:cNvPicPr preferRelativeResize="0"/>
          <p:nvPr/>
        </p:nvPicPr>
        <p:blipFill rotWithShape="1">
          <a:blip r:embed="rId4">
            <a:alphaModFix/>
          </a:blip>
          <a:srcRect b="0" l="0" r="0" t="0"/>
          <a:stretch/>
        </p:blipFill>
        <p:spPr>
          <a:xfrm>
            <a:off x="7135980" y="1072099"/>
            <a:ext cx="3995439" cy="526338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22"/>
          <p:cNvSpPr txBox="1"/>
          <p:nvPr>
            <p:ph type="title"/>
          </p:nvPr>
        </p:nvSpPr>
        <p:spPr>
          <a:xfrm>
            <a:off x="0" y="229226"/>
            <a:ext cx="12192000" cy="667408"/>
          </a:xfrm>
          <a:prstGeom prst="rect">
            <a:avLst/>
          </a:prstGeom>
          <a:noFill/>
          <a:ln>
            <a:noFill/>
          </a:ln>
        </p:spPr>
        <p:txBody>
          <a:bodyPr anchorCtr="0" anchor="ctr" bIns="91425" lIns="91425" spcFirstLastPara="1" rIns="91425" wrap="square" tIns="91425">
            <a:normAutofit/>
          </a:bodyPr>
          <a:lstStyle/>
          <a:p>
            <a:pPr indent="0" lvl="0" marL="0" rtl="0" algn="ctr">
              <a:lnSpc>
                <a:spcPct val="85000"/>
              </a:lnSpc>
              <a:spcBef>
                <a:spcPts val="0"/>
              </a:spcBef>
              <a:spcAft>
                <a:spcPts val="0"/>
              </a:spcAft>
              <a:buSzPts val="2800"/>
              <a:buNone/>
            </a:pPr>
            <a:r>
              <a:rPr lang="en-US" sz="2400">
                <a:solidFill>
                  <a:srgbClr val="327176"/>
                </a:solidFill>
                <a:latin typeface="Arial"/>
                <a:ea typeface="Arial"/>
                <a:cs typeface="Arial"/>
                <a:sym typeface="Arial"/>
              </a:rPr>
              <a:t>Opportunities for electricity savings in the electrical system</a:t>
            </a:r>
            <a:endParaRPr sz="2400">
              <a:solidFill>
                <a:srgbClr val="327176"/>
              </a:solidFill>
              <a:latin typeface="Arial"/>
              <a:ea typeface="Arial"/>
              <a:cs typeface="Arial"/>
              <a:sym typeface="Arial"/>
            </a:endParaRPr>
          </a:p>
        </p:txBody>
      </p:sp>
      <p:sp>
        <p:nvSpPr>
          <p:cNvPr id="719" name="Google Shape;719;p22"/>
          <p:cNvSpPr txBox="1"/>
          <p:nvPr/>
        </p:nvSpPr>
        <p:spPr>
          <a:xfrm>
            <a:off x="294160" y="1055698"/>
            <a:ext cx="11766461" cy="5308316"/>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a:t>
            </a:r>
            <a:r>
              <a:rPr b="0" i="0" lang="en-US" sz="2000" u="none" cap="none" strike="noStrike">
                <a:solidFill>
                  <a:srgbClr val="FF0000"/>
                </a:solidFill>
                <a:latin typeface="Arial"/>
                <a:ea typeface="Arial"/>
                <a:cs typeface="Arial"/>
                <a:sym typeface="Arial"/>
              </a:rPr>
              <a:t>Install the transformer near the load center </a:t>
            </a:r>
            <a:r>
              <a:rPr b="0" i="0" lang="en-US" sz="2000" u="none" cap="none" strike="noStrike">
                <a:solidFill>
                  <a:schemeClr val="dk1"/>
                </a:solidFill>
                <a:latin typeface="Arial"/>
                <a:ea typeface="Arial"/>
                <a:cs typeface="Arial"/>
                <a:sym typeface="Arial"/>
              </a:rPr>
              <a:t>to minimize transmission losses: The voltage drop from the transformer to the load is limited to a maximum of 2.5%</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Identify the transformers operating under no-load conditions and redistribute the load: The transformer operates at its highest efficiency when the load is between 40-50%</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Avoid phase imbalance: Voltage imbalance should be ≤1%, and current imbalance should be ≤10%.</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Use transmission cables with appropriate cross-sectional area</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Use an appropriate voltage level to avoid overvoltage or undervoltage: The optimal line voltage at the load should be between 370-390V</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Regular maintenance: Check contact points to prevent phase loss...</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Install an appropriate capacitor bank: The optimal power factor at the load is 0.95</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sp>
        <p:nvSpPr>
          <p:cNvPr id="727" name="Google Shape;727;p23"/>
          <p:cNvSpPr txBox="1"/>
          <p:nvPr>
            <p:ph type="title"/>
          </p:nvPr>
        </p:nvSpPr>
        <p:spPr>
          <a:xfrm>
            <a:off x="0" y="83614"/>
            <a:ext cx="12192000" cy="667408"/>
          </a:xfrm>
          <a:prstGeom prst="rect">
            <a:avLst/>
          </a:prstGeom>
          <a:noFill/>
          <a:ln>
            <a:noFill/>
          </a:ln>
        </p:spPr>
        <p:txBody>
          <a:bodyPr anchorCtr="0" anchor="ctr" bIns="91425" lIns="91425" spcFirstLastPara="1" rIns="91425" wrap="square" tIns="91425">
            <a:normAutofit/>
          </a:bodyPr>
          <a:lstStyle/>
          <a:p>
            <a:pPr indent="0" lvl="0" marL="0" rtl="0" algn="ctr">
              <a:lnSpc>
                <a:spcPct val="85000"/>
              </a:lnSpc>
              <a:spcBef>
                <a:spcPts val="0"/>
              </a:spcBef>
              <a:spcAft>
                <a:spcPts val="0"/>
              </a:spcAft>
              <a:buSzPts val="2800"/>
              <a:buNone/>
            </a:pPr>
            <a:r>
              <a:rPr lang="en-US">
                <a:solidFill>
                  <a:srgbClr val="327176"/>
                </a:solidFill>
                <a:latin typeface="Arial"/>
                <a:ea typeface="Arial"/>
                <a:cs typeface="Arial"/>
                <a:sym typeface="Arial"/>
              </a:rPr>
              <a:t>Common types of motors</a:t>
            </a:r>
            <a:endParaRPr>
              <a:solidFill>
                <a:srgbClr val="327176"/>
              </a:solidFill>
              <a:latin typeface="Arial"/>
              <a:ea typeface="Arial"/>
              <a:cs typeface="Arial"/>
              <a:sym typeface="Arial"/>
            </a:endParaRPr>
          </a:p>
        </p:txBody>
      </p:sp>
      <p:sp>
        <p:nvSpPr>
          <p:cNvPr id="728" name="Google Shape;728;p23"/>
          <p:cNvSpPr txBox="1"/>
          <p:nvPr/>
        </p:nvSpPr>
        <p:spPr>
          <a:xfrm>
            <a:off x="294160" y="1055698"/>
            <a:ext cx="11766461" cy="667408"/>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Squirrel cage rotor motor: Consists of multiple layers of steel stacked inside the core, along with evenly spaced copper or aluminum bars</a:t>
            </a:r>
            <a:endParaRPr/>
          </a:p>
        </p:txBody>
      </p:sp>
      <p:pic>
        <p:nvPicPr>
          <p:cNvPr id="729" name="Google Shape;729;p23"/>
          <p:cNvPicPr preferRelativeResize="0"/>
          <p:nvPr/>
        </p:nvPicPr>
        <p:blipFill rotWithShape="1">
          <a:blip r:embed="rId3">
            <a:alphaModFix/>
          </a:blip>
          <a:srcRect b="0" l="0" r="0" t="0"/>
          <a:stretch/>
        </p:blipFill>
        <p:spPr>
          <a:xfrm>
            <a:off x="4109545" y="1861393"/>
            <a:ext cx="3651688" cy="1890800"/>
          </a:xfrm>
          <a:prstGeom prst="rect">
            <a:avLst/>
          </a:prstGeom>
          <a:noFill/>
          <a:ln>
            <a:noFill/>
          </a:ln>
        </p:spPr>
      </p:pic>
      <p:sp>
        <p:nvSpPr>
          <p:cNvPr id="730" name="Google Shape;730;p23"/>
          <p:cNvSpPr txBox="1"/>
          <p:nvPr/>
        </p:nvSpPr>
        <p:spPr>
          <a:xfrm>
            <a:off x="286341" y="3752193"/>
            <a:ext cx="11766461" cy="667408"/>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Wound rotor motor: The steel core consists of electrical steel laminations similar to the stator. The winding is placed inside the rotor steel core</a:t>
            </a:r>
            <a:endParaRPr/>
          </a:p>
        </p:txBody>
      </p:sp>
      <p:pic>
        <p:nvPicPr>
          <p:cNvPr id="731" name="Google Shape;731;p23"/>
          <p:cNvPicPr preferRelativeResize="0"/>
          <p:nvPr/>
        </p:nvPicPr>
        <p:blipFill rotWithShape="1">
          <a:blip r:embed="rId4">
            <a:alphaModFix/>
          </a:blip>
          <a:srcRect b="0" l="0" r="0" t="0"/>
          <a:stretch/>
        </p:blipFill>
        <p:spPr>
          <a:xfrm>
            <a:off x="4109545" y="4482428"/>
            <a:ext cx="3605048" cy="182797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24"/>
          <p:cNvSpPr txBox="1"/>
          <p:nvPr>
            <p:ph type="title"/>
          </p:nvPr>
        </p:nvSpPr>
        <p:spPr>
          <a:xfrm>
            <a:off x="165472" y="94109"/>
            <a:ext cx="11913559" cy="667408"/>
          </a:xfrm>
          <a:prstGeom prst="rect">
            <a:avLst/>
          </a:prstGeom>
          <a:noFill/>
          <a:ln>
            <a:noFill/>
          </a:ln>
        </p:spPr>
        <p:txBody>
          <a:bodyPr anchorCtr="0" anchor="ctr" bIns="91425" lIns="91425" spcFirstLastPara="1" rIns="91425" wrap="square" tIns="91425">
            <a:normAutofit/>
          </a:bodyPr>
          <a:lstStyle/>
          <a:p>
            <a:pPr indent="0" lvl="0" marL="0" rtl="0" algn="ctr">
              <a:lnSpc>
                <a:spcPct val="85000"/>
              </a:lnSpc>
              <a:spcBef>
                <a:spcPts val="0"/>
              </a:spcBef>
              <a:spcAft>
                <a:spcPts val="0"/>
              </a:spcAft>
              <a:buSzPts val="2800"/>
              <a:buNone/>
            </a:pPr>
            <a:r>
              <a:rPr lang="en-US">
                <a:solidFill>
                  <a:srgbClr val="327176"/>
                </a:solidFill>
                <a:latin typeface="Arial"/>
                <a:ea typeface="Arial"/>
                <a:cs typeface="Arial"/>
                <a:sym typeface="Arial"/>
              </a:rPr>
              <a:t>Motor lifecycle cost</a:t>
            </a:r>
            <a:endParaRPr>
              <a:solidFill>
                <a:srgbClr val="327176"/>
              </a:solidFill>
              <a:latin typeface="Arial"/>
              <a:ea typeface="Arial"/>
              <a:cs typeface="Arial"/>
              <a:sym typeface="Arial"/>
            </a:endParaRPr>
          </a:p>
        </p:txBody>
      </p:sp>
      <p:sp>
        <p:nvSpPr>
          <p:cNvPr id="740" name="Google Shape;740;p24"/>
          <p:cNvSpPr txBox="1"/>
          <p:nvPr/>
        </p:nvSpPr>
        <p:spPr>
          <a:xfrm>
            <a:off x="165472" y="5053876"/>
            <a:ext cx="11766461" cy="667408"/>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Energy costs account for more than 80% of the total lifecycle cost of the motor. Therefore, optimizing motor usage will significantly reduce the operating costs of the motor</a:t>
            </a:r>
            <a:endParaRPr/>
          </a:p>
        </p:txBody>
      </p:sp>
      <p:graphicFrame>
        <p:nvGraphicFramePr>
          <p:cNvPr id="741" name="Google Shape;741;p24"/>
          <p:cNvGraphicFramePr/>
          <p:nvPr/>
        </p:nvGraphicFramePr>
        <p:xfrm>
          <a:off x="3026419" y="1056146"/>
          <a:ext cx="5360219" cy="3540675"/>
        </p:xfrm>
        <a:graphic>
          <a:graphicData uri="http://schemas.openxmlformats.org/drawingml/2006/chart">
            <c:chart r:id="rId3"/>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8" name="Shape 748"/>
        <p:cNvGrpSpPr/>
        <p:nvPr/>
      </p:nvGrpSpPr>
      <p:grpSpPr>
        <a:xfrm>
          <a:off x="0" y="0"/>
          <a:ext cx="0" cy="0"/>
          <a:chOff x="0" y="0"/>
          <a:chExt cx="0" cy="0"/>
        </a:xfrm>
      </p:grpSpPr>
      <p:sp>
        <p:nvSpPr>
          <p:cNvPr id="749" name="Google Shape;749;p25"/>
          <p:cNvSpPr txBox="1"/>
          <p:nvPr>
            <p:ph type="title"/>
          </p:nvPr>
        </p:nvSpPr>
        <p:spPr>
          <a:xfrm>
            <a:off x="0" y="200195"/>
            <a:ext cx="12192000" cy="667408"/>
          </a:xfrm>
          <a:prstGeom prst="rect">
            <a:avLst/>
          </a:prstGeom>
          <a:noFill/>
          <a:ln>
            <a:noFill/>
          </a:ln>
        </p:spPr>
        <p:txBody>
          <a:bodyPr anchorCtr="0" anchor="ctr" bIns="91425" lIns="91425" spcFirstLastPara="1" rIns="91425" wrap="square" tIns="91425">
            <a:normAutofit/>
          </a:bodyPr>
          <a:lstStyle/>
          <a:p>
            <a:pPr indent="0" lvl="0" marL="0" rtl="0" algn="ctr">
              <a:lnSpc>
                <a:spcPct val="85000"/>
              </a:lnSpc>
              <a:spcBef>
                <a:spcPts val="0"/>
              </a:spcBef>
              <a:spcAft>
                <a:spcPts val="0"/>
              </a:spcAft>
              <a:buSzPts val="2800"/>
              <a:buNone/>
            </a:pPr>
            <a:r>
              <a:rPr lang="en-US">
                <a:solidFill>
                  <a:srgbClr val="327176"/>
                </a:solidFill>
                <a:latin typeface="Arial"/>
                <a:ea typeface="Arial"/>
                <a:cs typeface="Arial"/>
                <a:sym typeface="Arial"/>
              </a:rPr>
              <a:t>Basic parameters of the motor</a:t>
            </a:r>
            <a:endParaRPr>
              <a:solidFill>
                <a:srgbClr val="327176"/>
              </a:solidFill>
              <a:latin typeface="Arial"/>
              <a:ea typeface="Arial"/>
              <a:cs typeface="Arial"/>
              <a:sym typeface="Arial"/>
            </a:endParaRPr>
          </a:p>
        </p:txBody>
      </p:sp>
      <p:sp>
        <p:nvSpPr>
          <p:cNvPr id="750" name="Google Shape;750;p25"/>
          <p:cNvSpPr txBox="1"/>
          <p:nvPr/>
        </p:nvSpPr>
        <p:spPr>
          <a:xfrm>
            <a:off x="49858" y="1075710"/>
            <a:ext cx="5799149" cy="4473752"/>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Motor speed (RPM): It is the rated speed of the motor</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Frequency (Hz): In Vietnam, it is 50Hz</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Number of poles of the motor: It is essentially the number of windings on the rotor, and the number of pole pairs is usually 2, 4, 6, or 8</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Motor power (P) is the rated power of the motor, measured in kW or HP</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Voltage U (V), Current I (A)</a:t>
            </a:r>
            <a:endParaRPr b="0" i="0" sz="2000" u="none" cap="none" strike="noStrike">
              <a:solidFill>
                <a:schemeClr val="dk1"/>
              </a:solidFill>
              <a:latin typeface="Arial"/>
              <a:ea typeface="Arial"/>
              <a:cs typeface="Arial"/>
              <a:sym typeface="Arial"/>
            </a:endParaRPr>
          </a:p>
        </p:txBody>
      </p:sp>
      <p:pic>
        <p:nvPicPr>
          <p:cNvPr id="751" name="Google Shape;751;p25"/>
          <p:cNvPicPr preferRelativeResize="0"/>
          <p:nvPr/>
        </p:nvPicPr>
        <p:blipFill rotWithShape="1">
          <a:blip r:embed="rId3">
            <a:alphaModFix/>
          </a:blip>
          <a:srcRect b="0" l="0" r="0" t="0"/>
          <a:stretch/>
        </p:blipFill>
        <p:spPr>
          <a:xfrm>
            <a:off x="7336221" y="1743118"/>
            <a:ext cx="4757665" cy="3311416"/>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p26"/>
          <p:cNvSpPr txBox="1"/>
          <p:nvPr/>
        </p:nvSpPr>
        <p:spPr>
          <a:xfrm>
            <a:off x="65624" y="899291"/>
            <a:ext cx="11716473" cy="667408"/>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Power factor Cosφ: The motor's power factor can indicate whether the motor is operating under no-load, </a:t>
            </a:r>
            <a:r>
              <a:rPr b="0" i="0" lang="en-US" sz="2000" u="none" cap="none" strike="noStrike">
                <a:solidFill>
                  <a:srgbClr val="FF0000"/>
                </a:solidFill>
                <a:latin typeface="Arial"/>
                <a:ea typeface="Arial"/>
                <a:cs typeface="Arial"/>
                <a:sym typeface="Arial"/>
              </a:rPr>
              <a:t>part-load,</a:t>
            </a:r>
            <a:r>
              <a:rPr b="0" i="0" lang="en-US" sz="2000" u="none" cap="none" strike="noStrike">
                <a:solidFill>
                  <a:schemeClr val="dk1"/>
                </a:solidFill>
                <a:latin typeface="Arial"/>
                <a:ea typeface="Arial"/>
                <a:cs typeface="Arial"/>
                <a:sym typeface="Arial"/>
              </a:rPr>
              <a:t> or full-load conditions</a:t>
            </a:r>
            <a:endParaRPr/>
          </a:p>
        </p:txBody>
      </p:sp>
      <p:pic>
        <p:nvPicPr>
          <p:cNvPr id="760" name="Google Shape;760;p26"/>
          <p:cNvPicPr preferRelativeResize="0"/>
          <p:nvPr/>
        </p:nvPicPr>
        <p:blipFill rotWithShape="1">
          <a:blip r:embed="rId3">
            <a:alphaModFix/>
          </a:blip>
          <a:srcRect b="0" l="0" r="0" t="0"/>
          <a:stretch/>
        </p:blipFill>
        <p:spPr>
          <a:xfrm>
            <a:off x="6422691" y="2149403"/>
            <a:ext cx="5424985" cy="3429000"/>
          </a:xfrm>
          <a:prstGeom prst="rect">
            <a:avLst/>
          </a:prstGeom>
          <a:noFill/>
          <a:ln>
            <a:noFill/>
          </a:ln>
        </p:spPr>
      </p:pic>
      <p:pic>
        <p:nvPicPr>
          <p:cNvPr id="761" name="Google Shape;761;p26"/>
          <p:cNvPicPr preferRelativeResize="0"/>
          <p:nvPr/>
        </p:nvPicPr>
        <p:blipFill rotWithShape="1">
          <a:blip r:embed="rId4">
            <a:alphaModFix/>
          </a:blip>
          <a:srcRect b="0" l="0" r="0" t="0"/>
          <a:stretch/>
        </p:blipFill>
        <p:spPr>
          <a:xfrm>
            <a:off x="491468" y="1826248"/>
            <a:ext cx="4539705" cy="4075309"/>
          </a:xfrm>
          <a:prstGeom prst="rect">
            <a:avLst/>
          </a:prstGeom>
          <a:noFill/>
          <a:ln>
            <a:noFill/>
          </a:ln>
        </p:spPr>
      </p:pic>
      <p:sp>
        <p:nvSpPr>
          <p:cNvPr id="762" name="Google Shape;762;p26"/>
          <p:cNvSpPr/>
          <p:nvPr/>
        </p:nvSpPr>
        <p:spPr>
          <a:xfrm>
            <a:off x="650033" y="2149403"/>
            <a:ext cx="2276669" cy="724426"/>
          </a:xfrm>
          <a:prstGeom prst="rect">
            <a:avLst/>
          </a:prstGeom>
          <a:solidFill>
            <a:srgbClr val="C0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2200" u="none" cap="none" strike="noStrike">
                <a:solidFill>
                  <a:schemeClr val="lt1"/>
                </a:solidFill>
                <a:latin typeface="Arial"/>
                <a:ea typeface="Arial"/>
                <a:cs typeface="Arial"/>
                <a:sym typeface="Arial"/>
              </a:rPr>
              <a:t>Motor load</a:t>
            </a:r>
            <a:endParaRPr/>
          </a:p>
        </p:txBody>
      </p:sp>
      <p:sp>
        <p:nvSpPr>
          <p:cNvPr id="763" name="Google Shape;763;p26"/>
          <p:cNvSpPr txBox="1"/>
          <p:nvPr>
            <p:ph type="title"/>
          </p:nvPr>
        </p:nvSpPr>
        <p:spPr>
          <a:xfrm>
            <a:off x="0" y="200195"/>
            <a:ext cx="12192000" cy="667408"/>
          </a:xfrm>
          <a:prstGeom prst="rect">
            <a:avLst/>
          </a:prstGeom>
          <a:noFill/>
          <a:ln>
            <a:noFill/>
          </a:ln>
        </p:spPr>
        <p:txBody>
          <a:bodyPr anchorCtr="0" anchor="ctr" bIns="91425" lIns="91425" spcFirstLastPara="1" rIns="91425" wrap="square" tIns="91425">
            <a:normAutofit/>
          </a:bodyPr>
          <a:lstStyle/>
          <a:p>
            <a:pPr indent="0" lvl="0" marL="0" rtl="0" algn="ctr">
              <a:lnSpc>
                <a:spcPct val="85000"/>
              </a:lnSpc>
              <a:spcBef>
                <a:spcPts val="0"/>
              </a:spcBef>
              <a:spcAft>
                <a:spcPts val="0"/>
              </a:spcAft>
              <a:buSzPts val="2800"/>
              <a:buNone/>
            </a:pPr>
            <a:r>
              <a:rPr lang="en-US">
                <a:solidFill>
                  <a:srgbClr val="327176"/>
                </a:solidFill>
                <a:latin typeface="Arial"/>
                <a:ea typeface="Arial"/>
                <a:cs typeface="Arial"/>
                <a:sym typeface="Arial"/>
              </a:rPr>
              <a:t>Basic parameters of the motor</a:t>
            </a:r>
            <a:endParaRPr>
              <a:solidFill>
                <a:srgbClr val="327176"/>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sp>
        <p:nvSpPr>
          <p:cNvPr id="771" name="Google Shape;771;p27"/>
          <p:cNvSpPr txBox="1"/>
          <p:nvPr/>
        </p:nvSpPr>
        <p:spPr>
          <a:xfrm>
            <a:off x="65624" y="899290"/>
            <a:ext cx="11716473" cy="1066143"/>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Motor efficiency (h): It is a measure of the motor's ability to convert electrical energy into mechanical energy. In other words, it is the ratio of output mechanical power (Pout) to the input electrical power (Pin). Pout is usually listed on the motor's label</a:t>
            </a:r>
            <a:endParaRPr/>
          </a:p>
        </p:txBody>
      </p:sp>
      <p:pic>
        <p:nvPicPr>
          <p:cNvPr id="772" name="Google Shape;772;p27"/>
          <p:cNvPicPr preferRelativeResize="0"/>
          <p:nvPr/>
        </p:nvPicPr>
        <p:blipFill rotWithShape="1">
          <a:blip r:embed="rId3">
            <a:alphaModFix/>
          </a:blip>
          <a:srcRect b="0" l="0" r="0" t="0"/>
          <a:stretch/>
        </p:blipFill>
        <p:spPr>
          <a:xfrm>
            <a:off x="7207844" y="2033751"/>
            <a:ext cx="3749455" cy="2023243"/>
          </a:xfrm>
          <a:prstGeom prst="rect">
            <a:avLst/>
          </a:prstGeom>
          <a:noFill/>
          <a:ln>
            <a:noFill/>
          </a:ln>
        </p:spPr>
      </p:pic>
      <p:sp>
        <p:nvSpPr>
          <p:cNvPr id="773" name="Google Shape;773;p27"/>
          <p:cNvSpPr/>
          <p:nvPr/>
        </p:nvSpPr>
        <p:spPr>
          <a:xfrm>
            <a:off x="491468" y="2179968"/>
            <a:ext cx="5035826" cy="1053275"/>
          </a:xfrm>
          <a:prstGeom prst="roundRect">
            <a:avLst>
              <a:gd fmla="val 50000" name="adj"/>
            </a:avLst>
          </a:prstGeom>
          <a:solidFill>
            <a:srgbClr val="00B050"/>
          </a:solidFill>
          <a:ln cap="flat" cmpd="sng" w="9525">
            <a:solidFill>
              <a:srgbClr val="81C2C8"/>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1" i="0" sz="2000" u="none" cap="none" strike="noStrike">
              <a:solidFill>
                <a:schemeClr val="dk1"/>
              </a:solidFill>
              <a:latin typeface="Arial"/>
              <a:ea typeface="Arial"/>
              <a:cs typeface="Arial"/>
              <a:sym typeface="Arial"/>
            </a:endParaRPr>
          </a:p>
        </p:txBody>
      </p:sp>
      <p:sp>
        <p:nvSpPr>
          <p:cNvPr id="774" name="Google Shape;774;p27"/>
          <p:cNvSpPr txBox="1"/>
          <p:nvPr/>
        </p:nvSpPr>
        <p:spPr>
          <a:xfrm>
            <a:off x="1419382" y="2388896"/>
            <a:ext cx="3179997" cy="541833"/>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h = Pout/Pin</a:t>
            </a:r>
            <a:endParaRPr/>
          </a:p>
        </p:txBody>
      </p:sp>
      <p:sp>
        <p:nvSpPr>
          <p:cNvPr id="775" name="Google Shape;775;p27"/>
          <p:cNvSpPr txBox="1"/>
          <p:nvPr/>
        </p:nvSpPr>
        <p:spPr>
          <a:xfrm>
            <a:off x="103179" y="3647696"/>
            <a:ext cx="6176751" cy="2469325"/>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Reasons for reducing motor efficiency:</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Motor repeatedly rewound.</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Motor running under no-load conditions 	</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Poor maintenance practices</a:t>
            </a:r>
            <a:endParaRPr/>
          </a:p>
        </p:txBody>
      </p:sp>
      <p:sp>
        <p:nvSpPr>
          <p:cNvPr id="776" name="Google Shape;776;p27"/>
          <p:cNvSpPr txBox="1"/>
          <p:nvPr/>
        </p:nvSpPr>
        <p:spPr>
          <a:xfrm>
            <a:off x="6169572" y="4062149"/>
            <a:ext cx="6176751" cy="2469325"/>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Solutions to reduce motor losses :</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Choosing a high-efficiency motor</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Choosing a new motor</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Do not rewind the old motor multiple times.</a:t>
            </a:r>
            <a:endParaRPr/>
          </a:p>
        </p:txBody>
      </p:sp>
      <p:sp>
        <p:nvSpPr>
          <p:cNvPr id="777" name="Google Shape;777;p27"/>
          <p:cNvSpPr txBox="1"/>
          <p:nvPr>
            <p:ph type="title"/>
          </p:nvPr>
        </p:nvSpPr>
        <p:spPr>
          <a:xfrm>
            <a:off x="0" y="200195"/>
            <a:ext cx="12192000" cy="667408"/>
          </a:xfrm>
          <a:prstGeom prst="rect">
            <a:avLst/>
          </a:prstGeom>
          <a:noFill/>
          <a:ln>
            <a:noFill/>
          </a:ln>
        </p:spPr>
        <p:txBody>
          <a:bodyPr anchorCtr="0" anchor="ctr" bIns="91425" lIns="91425" spcFirstLastPara="1" rIns="91425" wrap="square" tIns="91425">
            <a:normAutofit/>
          </a:bodyPr>
          <a:lstStyle/>
          <a:p>
            <a:pPr indent="0" lvl="0" marL="0" rtl="0" algn="ctr">
              <a:lnSpc>
                <a:spcPct val="85000"/>
              </a:lnSpc>
              <a:spcBef>
                <a:spcPts val="0"/>
              </a:spcBef>
              <a:spcAft>
                <a:spcPts val="0"/>
              </a:spcAft>
              <a:buSzPts val="2800"/>
              <a:buNone/>
            </a:pPr>
            <a:r>
              <a:rPr lang="en-US">
                <a:solidFill>
                  <a:srgbClr val="327176"/>
                </a:solidFill>
                <a:latin typeface="Arial"/>
                <a:ea typeface="Arial"/>
                <a:cs typeface="Arial"/>
                <a:sym typeface="Arial"/>
              </a:rPr>
              <a:t>Basic parameters of the motor</a:t>
            </a:r>
            <a:endParaRPr>
              <a:solidFill>
                <a:srgbClr val="327176"/>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p28"/>
          <p:cNvSpPr txBox="1"/>
          <p:nvPr>
            <p:ph type="title"/>
          </p:nvPr>
        </p:nvSpPr>
        <p:spPr>
          <a:xfrm>
            <a:off x="0" y="351451"/>
            <a:ext cx="12192000" cy="443581"/>
          </a:xfrm>
          <a:prstGeom prst="rect">
            <a:avLst/>
          </a:prstGeom>
          <a:noFill/>
          <a:ln>
            <a:noFill/>
          </a:ln>
        </p:spPr>
        <p:txBody>
          <a:bodyPr anchorCtr="0" anchor="ctr" bIns="91425" lIns="91425" spcFirstLastPara="1" rIns="91425" wrap="square" tIns="91425">
            <a:noAutofit/>
          </a:bodyPr>
          <a:lstStyle/>
          <a:p>
            <a:pPr indent="0" lvl="0" marL="0" rtl="0" algn="ctr">
              <a:lnSpc>
                <a:spcPct val="85000"/>
              </a:lnSpc>
              <a:spcBef>
                <a:spcPts val="0"/>
              </a:spcBef>
              <a:spcAft>
                <a:spcPts val="0"/>
              </a:spcAft>
              <a:buSzPts val="2800"/>
              <a:buNone/>
            </a:pPr>
            <a:r>
              <a:rPr lang="en-US" sz="2400">
                <a:solidFill>
                  <a:srgbClr val="327176"/>
                </a:solidFill>
                <a:latin typeface="Arial"/>
                <a:ea typeface="Arial"/>
                <a:cs typeface="Arial"/>
                <a:sym typeface="Arial"/>
              </a:rPr>
              <a:t>Opportunities for energy efficiency in electric motors</a:t>
            </a:r>
            <a:endParaRPr sz="2400">
              <a:solidFill>
                <a:srgbClr val="327176"/>
              </a:solidFill>
              <a:latin typeface="Arial"/>
              <a:ea typeface="Arial"/>
              <a:cs typeface="Arial"/>
              <a:sym typeface="Arial"/>
            </a:endParaRPr>
          </a:p>
        </p:txBody>
      </p:sp>
      <p:sp>
        <p:nvSpPr>
          <p:cNvPr id="786" name="Google Shape;786;p28"/>
          <p:cNvSpPr txBox="1"/>
          <p:nvPr/>
        </p:nvSpPr>
        <p:spPr>
          <a:xfrm>
            <a:off x="212769" y="897452"/>
            <a:ext cx="11766461" cy="825654"/>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Choosing the right motor: Selecting a motor with a capacity larger than the requirement will reduce the motor's operating efficiency</a:t>
            </a:r>
            <a:endParaRPr/>
          </a:p>
        </p:txBody>
      </p:sp>
      <p:pic>
        <p:nvPicPr>
          <p:cNvPr id="787" name="Google Shape;787;p28"/>
          <p:cNvPicPr preferRelativeResize="0"/>
          <p:nvPr/>
        </p:nvPicPr>
        <p:blipFill rotWithShape="1">
          <a:blip r:embed="rId3">
            <a:alphaModFix/>
          </a:blip>
          <a:srcRect b="0" l="0" r="0" t="0"/>
          <a:stretch/>
        </p:blipFill>
        <p:spPr>
          <a:xfrm>
            <a:off x="2984587" y="1817698"/>
            <a:ext cx="5803210" cy="3500536"/>
          </a:xfrm>
          <a:prstGeom prst="rect">
            <a:avLst/>
          </a:prstGeom>
          <a:noFill/>
          <a:ln>
            <a:noFill/>
          </a:ln>
        </p:spPr>
      </p:pic>
      <p:sp>
        <p:nvSpPr>
          <p:cNvPr id="788" name="Google Shape;788;p28"/>
          <p:cNvSpPr txBox="1"/>
          <p:nvPr/>
        </p:nvSpPr>
        <p:spPr>
          <a:xfrm>
            <a:off x="212769" y="5478788"/>
            <a:ext cx="11766461" cy="825654"/>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The motor's efficiency significantly decreases when operating at 30-40% of its rated load (</a:t>
            </a:r>
            <a:r>
              <a:rPr b="0" i="0" lang="en-US" sz="2000" u="none" cap="none" strike="noStrike">
                <a:solidFill>
                  <a:srgbClr val="FF0000"/>
                </a:solidFill>
                <a:latin typeface="Arial"/>
                <a:ea typeface="Arial"/>
                <a:cs typeface="Arial"/>
                <a:sym typeface="Arial"/>
              </a:rPr>
              <a:t>Low-load</a:t>
            </a:r>
            <a:r>
              <a:rPr b="0" i="0" lang="en-US" sz="2000" u="none" cap="none" strike="noStrike">
                <a:solidFill>
                  <a:schemeClr val="dk1"/>
                </a:solidFill>
                <a:latin typeface="Arial"/>
                <a:ea typeface="Arial"/>
                <a:cs typeface="Arial"/>
                <a:sym typeface="Arial"/>
              </a:rPr>
              <a:t>)</a:t>
            </a:r>
            <a:endParaRPr/>
          </a:p>
        </p:txBody>
      </p:sp>
      <p:sp>
        <p:nvSpPr>
          <p:cNvPr id="789" name="Google Shape;789;p28"/>
          <p:cNvSpPr/>
          <p:nvPr/>
        </p:nvSpPr>
        <p:spPr>
          <a:xfrm>
            <a:off x="2634688" y="2294337"/>
            <a:ext cx="752323" cy="2547257"/>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000" u="none" cap="none" strike="noStrike">
                <a:solidFill>
                  <a:schemeClr val="lt1"/>
                </a:solidFill>
                <a:latin typeface="Arial"/>
                <a:ea typeface="Arial"/>
                <a:cs typeface="Arial"/>
                <a:sym typeface="Arial"/>
              </a:rPr>
              <a:t>% full-load efficiency</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29"/>
          <p:cNvSpPr txBox="1"/>
          <p:nvPr/>
        </p:nvSpPr>
        <p:spPr>
          <a:xfrm>
            <a:off x="212769" y="897452"/>
            <a:ext cx="11766461" cy="531955"/>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Reducing the motor's no-load operating time</a:t>
            </a:r>
            <a:endParaRPr/>
          </a:p>
        </p:txBody>
      </p:sp>
      <p:sp>
        <p:nvSpPr>
          <p:cNvPr id="798" name="Google Shape;798;p29"/>
          <p:cNvSpPr txBox="1"/>
          <p:nvPr/>
        </p:nvSpPr>
        <p:spPr>
          <a:xfrm>
            <a:off x="212769" y="5478788"/>
            <a:ext cx="11766461" cy="825654"/>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Consider replacing the motor when the load is less than 40% of the rated capacity</a:t>
            </a:r>
            <a:endParaRPr/>
          </a:p>
        </p:txBody>
      </p:sp>
      <p:pic>
        <p:nvPicPr>
          <p:cNvPr id="799" name="Google Shape;799;p29"/>
          <p:cNvPicPr preferRelativeResize="0"/>
          <p:nvPr/>
        </p:nvPicPr>
        <p:blipFill rotWithShape="1">
          <a:blip r:embed="rId3">
            <a:alphaModFix/>
          </a:blip>
          <a:srcRect b="0" l="0" r="0" t="0"/>
          <a:stretch/>
        </p:blipFill>
        <p:spPr>
          <a:xfrm>
            <a:off x="2906111" y="1623129"/>
            <a:ext cx="5870028" cy="3374539"/>
          </a:xfrm>
          <a:prstGeom prst="rect">
            <a:avLst/>
          </a:prstGeom>
          <a:noFill/>
          <a:ln>
            <a:noFill/>
          </a:ln>
        </p:spPr>
      </p:pic>
      <p:sp>
        <p:nvSpPr>
          <p:cNvPr id="800" name="Google Shape;800;p29"/>
          <p:cNvSpPr/>
          <p:nvPr/>
        </p:nvSpPr>
        <p:spPr>
          <a:xfrm>
            <a:off x="2453951" y="1623129"/>
            <a:ext cx="1464906" cy="287398"/>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67" u="none" cap="none" strike="noStrike">
                <a:solidFill>
                  <a:schemeClr val="lt1"/>
                </a:solidFill>
                <a:latin typeface="Arial"/>
                <a:ea typeface="Arial"/>
                <a:cs typeface="Arial"/>
                <a:sym typeface="Arial"/>
              </a:rPr>
              <a:t>efficiency</a:t>
            </a:r>
            <a:endParaRPr/>
          </a:p>
        </p:txBody>
      </p:sp>
      <p:sp>
        <p:nvSpPr>
          <p:cNvPr id="801" name="Google Shape;801;p29"/>
          <p:cNvSpPr/>
          <p:nvPr/>
        </p:nvSpPr>
        <p:spPr>
          <a:xfrm>
            <a:off x="5878286" y="2948473"/>
            <a:ext cx="1399592" cy="214605"/>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67" u="none" cap="none" strike="noStrike">
                <a:solidFill>
                  <a:schemeClr val="lt1"/>
                </a:solidFill>
                <a:latin typeface="Arial"/>
                <a:ea typeface="Arial"/>
                <a:cs typeface="Arial"/>
                <a:sym typeface="Arial"/>
              </a:rPr>
              <a:t>load level</a:t>
            </a:r>
            <a:endParaRPr/>
          </a:p>
        </p:txBody>
      </p:sp>
      <p:sp>
        <p:nvSpPr>
          <p:cNvPr id="802" name="Google Shape;802;p29"/>
          <p:cNvSpPr/>
          <p:nvPr/>
        </p:nvSpPr>
        <p:spPr>
          <a:xfrm>
            <a:off x="5113176" y="3214395"/>
            <a:ext cx="3153746" cy="214605"/>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67" u="none" cap="none" strike="noStrike">
                <a:solidFill>
                  <a:schemeClr val="lt1"/>
                </a:solidFill>
                <a:latin typeface="Arial"/>
                <a:ea typeface="Arial"/>
                <a:cs typeface="Arial"/>
                <a:sym typeface="Arial"/>
              </a:rPr>
              <a:t>accept in the short term</a:t>
            </a:r>
            <a:endParaRPr/>
          </a:p>
        </p:txBody>
      </p:sp>
      <p:sp>
        <p:nvSpPr>
          <p:cNvPr id="803" name="Google Shape;803;p29"/>
          <p:cNvSpPr/>
          <p:nvPr/>
        </p:nvSpPr>
        <p:spPr>
          <a:xfrm>
            <a:off x="5607698" y="3480317"/>
            <a:ext cx="2743200" cy="214606"/>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67" u="none" cap="none" strike="noStrike">
                <a:solidFill>
                  <a:schemeClr val="lt1"/>
                </a:solidFill>
                <a:latin typeface="Arial"/>
                <a:ea typeface="Arial"/>
                <a:cs typeface="Arial"/>
                <a:sym typeface="Arial"/>
              </a:rPr>
              <a:t>acceptable operation</a:t>
            </a:r>
            <a:endParaRPr/>
          </a:p>
        </p:txBody>
      </p:sp>
      <p:sp>
        <p:nvSpPr>
          <p:cNvPr id="804" name="Google Shape;804;p29"/>
          <p:cNvSpPr/>
          <p:nvPr/>
        </p:nvSpPr>
        <p:spPr>
          <a:xfrm>
            <a:off x="6214188" y="3694922"/>
            <a:ext cx="1063690" cy="289249"/>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67" u="none" cap="none" strike="noStrike">
                <a:solidFill>
                  <a:schemeClr val="lt1"/>
                </a:solidFill>
                <a:latin typeface="Arial"/>
                <a:ea typeface="Arial"/>
                <a:cs typeface="Arial"/>
                <a:sym typeface="Arial"/>
              </a:rPr>
              <a:t>optimal</a:t>
            </a:r>
            <a:endParaRPr/>
          </a:p>
        </p:txBody>
      </p:sp>
      <p:sp>
        <p:nvSpPr>
          <p:cNvPr id="805" name="Google Shape;805;p29"/>
          <p:cNvSpPr/>
          <p:nvPr/>
        </p:nvSpPr>
        <p:spPr>
          <a:xfrm>
            <a:off x="8266922" y="3872203"/>
            <a:ext cx="895739" cy="289249"/>
          </a:xfrm>
          <a:prstGeom prst="rect">
            <a:avLst/>
          </a:prstGeom>
          <a:solidFill>
            <a:schemeClr val="accent1"/>
          </a:solidFill>
          <a:ln cap="flat" cmpd="sng" w="25400">
            <a:solidFill>
              <a:srgbClr val="38535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200" u="none" cap="none" strike="noStrike">
                <a:solidFill>
                  <a:schemeClr val="lt1"/>
                </a:solidFill>
                <a:latin typeface="Arial"/>
                <a:ea typeface="Arial"/>
                <a:cs typeface="Arial"/>
                <a:sym typeface="Arial"/>
              </a:rPr>
              <a:t>Level</a:t>
            </a:r>
            <a:endParaRPr/>
          </a:p>
        </p:txBody>
      </p:sp>
      <p:sp>
        <p:nvSpPr>
          <p:cNvPr id="806" name="Google Shape;806;p29"/>
          <p:cNvSpPr txBox="1"/>
          <p:nvPr>
            <p:ph type="title"/>
          </p:nvPr>
        </p:nvSpPr>
        <p:spPr>
          <a:xfrm>
            <a:off x="0" y="351451"/>
            <a:ext cx="12192000" cy="443581"/>
          </a:xfrm>
          <a:prstGeom prst="rect">
            <a:avLst/>
          </a:prstGeom>
          <a:noFill/>
          <a:ln>
            <a:noFill/>
          </a:ln>
        </p:spPr>
        <p:txBody>
          <a:bodyPr anchorCtr="0" anchor="ctr" bIns="91425" lIns="91425" spcFirstLastPara="1" rIns="91425" wrap="square" tIns="91425">
            <a:noAutofit/>
          </a:bodyPr>
          <a:lstStyle/>
          <a:p>
            <a:pPr indent="0" lvl="0" marL="0" rtl="0" algn="ctr">
              <a:lnSpc>
                <a:spcPct val="85000"/>
              </a:lnSpc>
              <a:spcBef>
                <a:spcPts val="0"/>
              </a:spcBef>
              <a:spcAft>
                <a:spcPts val="0"/>
              </a:spcAft>
              <a:buSzPts val="2800"/>
              <a:buNone/>
            </a:pPr>
            <a:r>
              <a:rPr lang="en-US" sz="2400">
                <a:solidFill>
                  <a:srgbClr val="327176"/>
                </a:solidFill>
                <a:latin typeface="Arial"/>
                <a:ea typeface="Arial"/>
                <a:cs typeface="Arial"/>
                <a:sym typeface="Arial"/>
              </a:rPr>
              <a:t>Opportunities for energy efficiency in electric motors</a:t>
            </a:r>
            <a:endParaRPr sz="2400">
              <a:solidFill>
                <a:srgbClr val="327176"/>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3"/>
          <p:cNvSpPr txBox="1"/>
          <p:nvPr>
            <p:ph idx="1" type="body"/>
          </p:nvPr>
        </p:nvSpPr>
        <p:spPr>
          <a:xfrm>
            <a:off x="347134" y="115981"/>
            <a:ext cx="11410951" cy="631568"/>
          </a:xfrm>
          <a:prstGeom prst="rect">
            <a:avLst/>
          </a:prstGeom>
          <a:noFill/>
          <a:ln>
            <a:noFill/>
          </a:ln>
        </p:spPr>
        <p:txBody>
          <a:bodyPr anchorCtr="0" anchor="t" bIns="91425" lIns="91425" spcFirstLastPara="1" rIns="91425" wrap="square" tIns="91425">
            <a:noAutofit/>
          </a:bodyPr>
          <a:lstStyle/>
          <a:p>
            <a:pPr indent="-317500" lvl="0" marL="457200" rtl="0" algn="ctr">
              <a:lnSpc>
                <a:spcPct val="100000"/>
              </a:lnSpc>
              <a:spcBef>
                <a:spcPts val="0"/>
              </a:spcBef>
              <a:spcAft>
                <a:spcPts val="0"/>
              </a:spcAft>
              <a:buSzPts val="1400"/>
              <a:buFont typeface="Arial"/>
              <a:buNone/>
            </a:pPr>
            <a:r>
              <a:rPr b="1" lang="en-US" sz="2800">
                <a:solidFill>
                  <a:srgbClr val="327176"/>
                </a:solidFill>
                <a:latin typeface="Arial"/>
                <a:ea typeface="Arial"/>
                <a:cs typeface="Arial"/>
                <a:sym typeface="Arial"/>
              </a:rPr>
              <a:t>Power Quality Assessment</a:t>
            </a:r>
            <a:endParaRPr b="1" sz="2800">
              <a:solidFill>
                <a:srgbClr val="327176"/>
              </a:solidFill>
              <a:latin typeface="Arial"/>
              <a:ea typeface="Arial"/>
              <a:cs typeface="Arial"/>
              <a:sym typeface="Arial"/>
            </a:endParaRPr>
          </a:p>
        </p:txBody>
      </p:sp>
      <p:sp>
        <p:nvSpPr>
          <p:cNvPr id="483" name="Google Shape;483;p3"/>
          <p:cNvSpPr txBox="1"/>
          <p:nvPr/>
        </p:nvSpPr>
        <p:spPr>
          <a:xfrm>
            <a:off x="294160" y="1055698"/>
            <a:ext cx="7225756" cy="5124385"/>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Power Quality:</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The term used to refer to the stability of voltage and frequency</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Power quality: A set of limits on electrical parameters that allows the power system to operate most efficiently and ensures the longest lifespan of equipment</a:t>
            </a:r>
            <a:endParaRPr b="0" i="0" sz="2000" u="none" cap="none" strike="noStrike">
              <a:solidFill>
                <a:schemeClr val="dk1"/>
              </a:solidFill>
              <a:latin typeface="Arial"/>
              <a:ea typeface="Arial"/>
              <a:cs typeface="Arial"/>
              <a:sym typeface="Arial"/>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Power Quality Indicators:</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Voltage</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Frequency</a:t>
            </a:r>
            <a:endParaRPr/>
          </a:p>
        </p:txBody>
      </p:sp>
      <p:pic>
        <p:nvPicPr>
          <p:cNvPr id="484" name="Google Shape;484;p3"/>
          <p:cNvPicPr preferRelativeResize="0"/>
          <p:nvPr/>
        </p:nvPicPr>
        <p:blipFill rotWithShape="1">
          <a:blip r:embed="rId3">
            <a:alphaModFix/>
          </a:blip>
          <a:srcRect b="0" l="0" r="0" t="0"/>
          <a:stretch/>
        </p:blipFill>
        <p:spPr>
          <a:xfrm>
            <a:off x="4934599" y="3923158"/>
            <a:ext cx="6504732" cy="2565074"/>
          </a:xfrm>
          <a:prstGeom prst="rect">
            <a:avLst/>
          </a:prstGeom>
          <a:noFill/>
          <a:ln>
            <a:noFill/>
          </a:ln>
        </p:spPr>
      </p:pic>
      <p:pic>
        <p:nvPicPr>
          <p:cNvPr id="485" name="Google Shape;485;p3"/>
          <p:cNvPicPr preferRelativeResize="0"/>
          <p:nvPr/>
        </p:nvPicPr>
        <p:blipFill rotWithShape="1">
          <a:blip r:embed="rId4">
            <a:alphaModFix/>
          </a:blip>
          <a:srcRect b="0" l="0" r="0" t="0"/>
          <a:stretch/>
        </p:blipFill>
        <p:spPr>
          <a:xfrm>
            <a:off x="7981968" y="1063997"/>
            <a:ext cx="3457363" cy="258195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3" name="Shape 813"/>
        <p:cNvGrpSpPr/>
        <p:nvPr/>
      </p:nvGrpSpPr>
      <p:grpSpPr>
        <a:xfrm>
          <a:off x="0" y="0"/>
          <a:ext cx="0" cy="0"/>
          <a:chOff x="0" y="0"/>
          <a:chExt cx="0" cy="0"/>
        </a:xfrm>
      </p:grpSpPr>
      <p:sp>
        <p:nvSpPr>
          <p:cNvPr id="814" name="Google Shape;814;p30"/>
          <p:cNvSpPr txBox="1"/>
          <p:nvPr/>
        </p:nvSpPr>
        <p:spPr>
          <a:xfrm>
            <a:off x="475053" y="1573656"/>
            <a:ext cx="6124969" cy="3708976"/>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Choosing high-efficiency motors: High-efficiency motors should be used in the following cases</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Installing new equipment</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There are significant adjustments to the production line</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Investing in a backup motor</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Instead of rewinding a damaged old motor, consider investing in a high-efficiency motor</a:t>
            </a:r>
            <a:endParaRPr/>
          </a:p>
        </p:txBody>
      </p:sp>
      <p:pic>
        <p:nvPicPr>
          <p:cNvPr id="815" name="Google Shape;815;p30"/>
          <p:cNvPicPr preferRelativeResize="0"/>
          <p:nvPr/>
        </p:nvPicPr>
        <p:blipFill rotWithShape="1">
          <a:blip r:embed="rId3">
            <a:alphaModFix/>
          </a:blip>
          <a:srcRect b="0" l="0" r="0" t="0"/>
          <a:stretch/>
        </p:blipFill>
        <p:spPr>
          <a:xfrm>
            <a:off x="6719680" y="1595629"/>
            <a:ext cx="4979268" cy="4064845"/>
          </a:xfrm>
          <a:prstGeom prst="rect">
            <a:avLst/>
          </a:prstGeom>
          <a:noFill/>
          <a:ln>
            <a:noFill/>
          </a:ln>
        </p:spPr>
      </p:pic>
      <p:sp>
        <p:nvSpPr>
          <p:cNvPr id="816" name="Google Shape;816;p30"/>
          <p:cNvSpPr/>
          <p:nvPr/>
        </p:nvSpPr>
        <p:spPr>
          <a:xfrm>
            <a:off x="7659692" y="1856609"/>
            <a:ext cx="1769125" cy="38457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00" u="none" cap="none" strike="noStrike">
                <a:solidFill>
                  <a:schemeClr val="dk1"/>
                </a:solidFill>
                <a:latin typeface="Arial"/>
                <a:ea typeface="Arial"/>
                <a:cs typeface="Arial"/>
                <a:sym typeface="Arial"/>
              </a:rPr>
              <a:t>High efficiency</a:t>
            </a:r>
            <a:endParaRPr/>
          </a:p>
        </p:txBody>
      </p:sp>
      <p:sp>
        <p:nvSpPr>
          <p:cNvPr id="817" name="Google Shape;817;p30"/>
          <p:cNvSpPr/>
          <p:nvPr/>
        </p:nvSpPr>
        <p:spPr>
          <a:xfrm>
            <a:off x="9335277" y="3059736"/>
            <a:ext cx="2267339" cy="49452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00" u="none" cap="none" strike="noStrike">
                <a:solidFill>
                  <a:schemeClr val="dk1"/>
                </a:solidFill>
                <a:latin typeface="Arial"/>
                <a:ea typeface="Arial"/>
                <a:cs typeface="Arial"/>
                <a:sym typeface="Arial"/>
              </a:rPr>
              <a:t>Standard efficiency</a:t>
            </a:r>
            <a:endParaRPr/>
          </a:p>
        </p:txBody>
      </p:sp>
      <p:sp>
        <p:nvSpPr>
          <p:cNvPr id="818" name="Google Shape;818;p30"/>
          <p:cNvSpPr/>
          <p:nvPr/>
        </p:nvSpPr>
        <p:spPr>
          <a:xfrm>
            <a:off x="6772323" y="1650222"/>
            <a:ext cx="365458" cy="391806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00" u="none" cap="none" strike="noStrike">
              <a:solidFill>
                <a:schemeClr val="lt1"/>
              </a:solidFill>
              <a:latin typeface="Arial"/>
              <a:ea typeface="Arial"/>
              <a:cs typeface="Arial"/>
              <a:sym typeface="Arial"/>
            </a:endParaRPr>
          </a:p>
        </p:txBody>
      </p:sp>
      <p:sp>
        <p:nvSpPr>
          <p:cNvPr id="819" name="Google Shape;819;p30"/>
          <p:cNvSpPr/>
          <p:nvPr/>
        </p:nvSpPr>
        <p:spPr>
          <a:xfrm>
            <a:off x="8706018" y="5228989"/>
            <a:ext cx="1762928" cy="345233"/>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500" u="none" cap="none" strike="noStrike">
                <a:solidFill>
                  <a:schemeClr val="dk1"/>
                </a:solidFill>
                <a:latin typeface="Arial"/>
                <a:ea typeface="Arial"/>
                <a:cs typeface="Arial"/>
                <a:sym typeface="Arial"/>
              </a:rPr>
              <a:t>Power(Hp)</a:t>
            </a:r>
            <a:endParaRPr b="0" i="0" sz="1500" u="none" cap="none" strike="noStrike">
              <a:solidFill>
                <a:schemeClr val="dk1"/>
              </a:solidFill>
              <a:latin typeface="Arial"/>
              <a:ea typeface="Arial"/>
              <a:cs typeface="Arial"/>
              <a:sym typeface="Arial"/>
            </a:endParaRPr>
          </a:p>
        </p:txBody>
      </p:sp>
      <p:sp>
        <p:nvSpPr>
          <p:cNvPr id="820" name="Google Shape;820;p30"/>
          <p:cNvSpPr/>
          <p:nvPr/>
        </p:nvSpPr>
        <p:spPr>
          <a:xfrm>
            <a:off x="9837390" y="4372811"/>
            <a:ext cx="930694" cy="57241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None/>
            </a:pPr>
            <a:r>
              <a:rPr b="0" i="1" lang="en-US" sz="1500" u="none" cap="none" strike="noStrike">
                <a:solidFill>
                  <a:schemeClr val="dk1"/>
                </a:solidFill>
                <a:latin typeface="Arial"/>
                <a:ea typeface="Arial"/>
                <a:cs typeface="Arial"/>
                <a:sym typeface="Arial"/>
              </a:rPr>
              <a:t>Source:</a:t>
            </a:r>
            <a:endParaRPr/>
          </a:p>
        </p:txBody>
      </p:sp>
      <p:sp>
        <p:nvSpPr>
          <p:cNvPr id="821" name="Google Shape;821;p30"/>
          <p:cNvSpPr txBox="1"/>
          <p:nvPr>
            <p:ph type="title"/>
          </p:nvPr>
        </p:nvSpPr>
        <p:spPr>
          <a:xfrm>
            <a:off x="0" y="351451"/>
            <a:ext cx="12192000" cy="443581"/>
          </a:xfrm>
          <a:prstGeom prst="rect">
            <a:avLst/>
          </a:prstGeom>
          <a:noFill/>
          <a:ln>
            <a:noFill/>
          </a:ln>
        </p:spPr>
        <p:txBody>
          <a:bodyPr anchorCtr="0" anchor="ctr" bIns="91425" lIns="91425" spcFirstLastPara="1" rIns="91425" wrap="square" tIns="91425">
            <a:noAutofit/>
          </a:bodyPr>
          <a:lstStyle/>
          <a:p>
            <a:pPr indent="0" lvl="0" marL="0" rtl="0" algn="ctr">
              <a:lnSpc>
                <a:spcPct val="85000"/>
              </a:lnSpc>
              <a:spcBef>
                <a:spcPts val="0"/>
              </a:spcBef>
              <a:spcAft>
                <a:spcPts val="0"/>
              </a:spcAft>
              <a:buSzPts val="2800"/>
              <a:buNone/>
            </a:pPr>
            <a:r>
              <a:rPr lang="en-US" sz="2400">
                <a:solidFill>
                  <a:srgbClr val="327176"/>
                </a:solidFill>
                <a:latin typeface="Arial"/>
                <a:ea typeface="Arial"/>
                <a:cs typeface="Arial"/>
                <a:sym typeface="Arial"/>
              </a:rPr>
              <a:t>Opportunities for energy efficiency in electric motors</a:t>
            </a:r>
            <a:endParaRPr sz="2400">
              <a:solidFill>
                <a:srgbClr val="327176"/>
              </a:solidFill>
              <a:latin typeface="Arial"/>
              <a:ea typeface="Arial"/>
              <a:cs typeface="Arial"/>
              <a:sym typeface="Arial"/>
            </a:endParaRPr>
          </a:p>
        </p:txBody>
      </p:sp>
      <p:sp>
        <p:nvSpPr>
          <p:cNvPr id="822" name="Google Shape;822;p30"/>
          <p:cNvSpPr txBox="1"/>
          <p:nvPr/>
        </p:nvSpPr>
        <p:spPr>
          <a:xfrm rot="-5400000">
            <a:off x="5058708" y="3361076"/>
            <a:ext cx="3792688" cy="38636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0000"/>
              </a:buClr>
              <a:buSzPts val="1800"/>
              <a:buFont typeface="Noto Sans Symbols"/>
              <a:buNone/>
            </a:pPr>
            <a:r>
              <a:rPr b="0" i="0" lang="en-US" sz="1800" u="none" cap="none" strike="noStrike">
                <a:solidFill>
                  <a:schemeClr val="dk1"/>
                </a:solidFill>
                <a:latin typeface="Arial"/>
                <a:ea typeface="Arial"/>
                <a:cs typeface="Arial"/>
                <a:sym typeface="Arial"/>
              </a:rPr>
              <a:t>Efficiency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
        <p:nvSpPr>
          <p:cNvPr id="830" name="Google Shape;830;p31"/>
          <p:cNvSpPr txBox="1"/>
          <p:nvPr/>
        </p:nvSpPr>
        <p:spPr>
          <a:xfrm>
            <a:off x="256157" y="1380928"/>
            <a:ext cx="11679686" cy="4904258"/>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a:t>
            </a:r>
            <a:r>
              <a:rPr b="0" i="0" lang="en-US" sz="2000" u="none" cap="none" strike="noStrike">
                <a:solidFill>
                  <a:srgbClr val="FF0000"/>
                </a:solidFill>
                <a:latin typeface="Arial"/>
                <a:ea typeface="Arial"/>
                <a:cs typeface="Arial"/>
                <a:sym typeface="Arial"/>
              </a:rPr>
              <a:t>Using an inverter (or VFD) to control the motor speed</a:t>
            </a:r>
            <a:r>
              <a:rPr b="0" i="0" lang="en-US" sz="2000" u="none" cap="none" strike="noStrike">
                <a:solidFill>
                  <a:schemeClr val="dk1"/>
                </a:solidFill>
                <a:latin typeface="Arial"/>
                <a:ea typeface="Arial"/>
                <a:cs typeface="Arial"/>
                <a:sym typeface="Arial"/>
              </a:rPr>
              <a:t>: The inverter enhances energy efficiency by adjusting the motor's speed to match the variation in load</a:t>
            </a:r>
            <a:endParaRPr/>
          </a:p>
          <a:p>
            <a:pPr indent="-228600" lvl="0" marL="228600" marR="0" rtl="0" algn="just">
              <a:lnSpc>
                <a:spcPct val="15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Inverters are most effectively applied in the following cases</a:t>
            </a:r>
            <a:endParaRPr/>
          </a:p>
          <a:p>
            <a:pPr indent="-228600" lvl="0" marL="228600" marR="0" rtl="0" algn="just">
              <a:lnSpc>
                <a:spcPct val="15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When there is a need to change the speed/flow rate of the fluid: the system includes throttle valves and bypass valves</a:t>
            </a:r>
            <a:endParaRPr/>
          </a:p>
          <a:p>
            <a:pPr indent="-228600" lvl="0" marL="228600" marR="0" rtl="0" algn="just">
              <a:lnSpc>
                <a:spcPct val="15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When the equipment's power is much larger than the required load current</a:t>
            </a:r>
            <a:endParaRPr/>
          </a:p>
          <a:p>
            <a:pPr indent="-228600" lvl="0" marL="228600" marR="0" rtl="0" algn="just">
              <a:lnSpc>
                <a:spcPct val="15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The system has a flow controlled by periodic on/off cycles</a:t>
            </a:r>
            <a:endParaRPr/>
          </a:p>
        </p:txBody>
      </p:sp>
      <p:sp>
        <p:nvSpPr>
          <p:cNvPr id="831" name="Google Shape;831;p31"/>
          <p:cNvSpPr txBox="1"/>
          <p:nvPr>
            <p:ph type="title"/>
          </p:nvPr>
        </p:nvSpPr>
        <p:spPr>
          <a:xfrm>
            <a:off x="0" y="351451"/>
            <a:ext cx="12192000" cy="443581"/>
          </a:xfrm>
          <a:prstGeom prst="rect">
            <a:avLst/>
          </a:prstGeom>
          <a:noFill/>
          <a:ln>
            <a:noFill/>
          </a:ln>
        </p:spPr>
        <p:txBody>
          <a:bodyPr anchorCtr="0" anchor="ctr" bIns="91425" lIns="91425" spcFirstLastPara="1" rIns="91425" wrap="square" tIns="91425">
            <a:noAutofit/>
          </a:bodyPr>
          <a:lstStyle/>
          <a:p>
            <a:pPr indent="0" lvl="0" marL="0" rtl="0" algn="ctr">
              <a:lnSpc>
                <a:spcPct val="85000"/>
              </a:lnSpc>
              <a:spcBef>
                <a:spcPts val="0"/>
              </a:spcBef>
              <a:spcAft>
                <a:spcPts val="0"/>
              </a:spcAft>
              <a:buSzPts val="2800"/>
              <a:buNone/>
            </a:pPr>
            <a:r>
              <a:rPr lang="en-US" sz="2400">
                <a:solidFill>
                  <a:srgbClr val="327176"/>
                </a:solidFill>
                <a:latin typeface="Arial"/>
                <a:ea typeface="Arial"/>
                <a:cs typeface="Arial"/>
                <a:sym typeface="Arial"/>
              </a:rPr>
              <a:t>Opportunities for energy efficiency in electric motors</a:t>
            </a:r>
            <a:endParaRPr sz="2400">
              <a:solidFill>
                <a:srgbClr val="327176"/>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8" name="Shape 838"/>
        <p:cNvGrpSpPr/>
        <p:nvPr/>
      </p:nvGrpSpPr>
      <p:grpSpPr>
        <a:xfrm>
          <a:off x="0" y="0"/>
          <a:ext cx="0" cy="0"/>
          <a:chOff x="0" y="0"/>
          <a:chExt cx="0" cy="0"/>
        </a:xfrm>
      </p:grpSpPr>
      <p:sp>
        <p:nvSpPr>
          <p:cNvPr id="839" name="Google Shape;839;p32"/>
          <p:cNvSpPr txBox="1"/>
          <p:nvPr/>
        </p:nvSpPr>
        <p:spPr>
          <a:xfrm>
            <a:off x="167990" y="834390"/>
            <a:ext cx="11679686" cy="479403"/>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Using direct drive</a:t>
            </a:r>
            <a:endParaRPr/>
          </a:p>
        </p:txBody>
      </p:sp>
      <p:pic>
        <p:nvPicPr>
          <p:cNvPr id="840" name="Google Shape;840;p32"/>
          <p:cNvPicPr preferRelativeResize="0"/>
          <p:nvPr/>
        </p:nvPicPr>
        <p:blipFill rotWithShape="1">
          <a:blip r:embed="rId3">
            <a:alphaModFix/>
          </a:blip>
          <a:srcRect b="0" l="0" r="0" t="0"/>
          <a:stretch/>
        </p:blipFill>
        <p:spPr>
          <a:xfrm>
            <a:off x="1811961" y="1313793"/>
            <a:ext cx="2025047" cy="2443819"/>
          </a:xfrm>
          <a:prstGeom prst="rect">
            <a:avLst/>
          </a:prstGeom>
          <a:noFill/>
          <a:ln>
            <a:noFill/>
          </a:ln>
        </p:spPr>
      </p:pic>
      <p:pic>
        <p:nvPicPr>
          <p:cNvPr id="841" name="Google Shape;841;p32"/>
          <p:cNvPicPr preferRelativeResize="0"/>
          <p:nvPr/>
        </p:nvPicPr>
        <p:blipFill rotWithShape="1">
          <a:blip r:embed="rId4">
            <a:alphaModFix/>
          </a:blip>
          <a:srcRect b="0" l="0" r="0" t="0"/>
          <a:stretch/>
        </p:blipFill>
        <p:spPr>
          <a:xfrm>
            <a:off x="1811961" y="3812363"/>
            <a:ext cx="2025047" cy="2504354"/>
          </a:xfrm>
          <a:prstGeom prst="rect">
            <a:avLst/>
          </a:prstGeom>
          <a:noFill/>
          <a:ln>
            <a:noFill/>
          </a:ln>
        </p:spPr>
      </p:pic>
      <p:pic>
        <p:nvPicPr>
          <p:cNvPr id="842" name="Google Shape;842;p32"/>
          <p:cNvPicPr preferRelativeResize="0"/>
          <p:nvPr/>
        </p:nvPicPr>
        <p:blipFill rotWithShape="1">
          <a:blip r:embed="rId5">
            <a:alphaModFix/>
          </a:blip>
          <a:srcRect b="0" l="0" r="0" t="0"/>
          <a:stretch/>
        </p:blipFill>
        <p:spPr>
          <a:xfrm>
            <a:off x="7966569" y="1250731"/>
            <a:ext cx="3025938" cy="2364828"/>
          </a:xfrm>
          <a:prstGeom prst="rect">
            <a:avLst/>
          </a:prstGeom>
          <a:noFill/>
          <a:ln>
            <a:noFill/>
          </a:ln>
        </p:spPr>
      </p:pic>
      <p:pic>
        <p:nvPicPr>
          <p:cNvPr id="843" name="Google Shape;843;p32"/>
          <p:cNvPicPr preferRelativeResize="0"/>
          <p:nvPr/>
        </p:nvPicPr>
        <p:blipFill rotWithShape="1">
          <a:blip r:embed="rId6">
            <a:alphaModFix/>
          </a:blip>
          <a:srcRect b="0" l="0" r="0" t="0"/>
          <a:stretch/>
        </p:blipFill>
        <p:spPr>
          <a:xfrm>
            <a:off x="7966569" y="3642884"/>
            <a:ext cx="3025938" cy="2673834"/>
          </a:xfrm>
          <a:prstGeom prst="rect">
            <a:avLst/>
          </a:prstGeom>
          <a:noFill/>
          <a:ln>
            <a:noFill/>
          </a:ln>
        </p:spPr>
      </p:pic>
      <p:sp>
        <p:nvSpPr>
          <p:cNvPr id="844" name="Google Shape;844;p32"/>
          <p:cNvSpPr txBox="1"/>
          <p:nvPr/>
        </p:nvSpPr>
        <p:spPr>
          <a:xfrm>
            <a:off x="4152546" y="3642884"/>
            <a:ext cx="3710574" cy="854393"/>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chemeClr val="dk1"/>
              </a:buClr>
              <a:buSzPts val="2000"/>
              <a:buFont typeface="Noto Sans Symbols"/>
              <a:buNone/>
            </a:pPr>
            <a:r>
              <a:rPr b="0" i="0" lang="en-US" sz="2000" u="none" cap="none" strike="noStrike">
                <a:solidFill>
                  <a:schemeClr val="dk1"/>
                </a:solidFill>
                <a:latin typeface="Arial"/>
                <a:ea typeface="Arial"/>
                <a:cs typeface="Arial"/>
                <a:sym typeface="Arial"/>
              </a:rPr>
              <a:t>Energy savings: 5-15%</a:t>
            </a:r>
            <a:endParaRPr/>
          </a:p>
        </p:txBody>
      </p:sp>
      <p:sp>
        <p:nvSpPr>
          <p:cNvPr id="845" name="Google Shape;845;p32"/>
          <p:cNvSpPr/>
          <p:nvPr/>
        </p:nvSpPr>
        <p:spPr>
          <a:xfrm>
            <a:off x="5046299" y="2844148"/>
            <a:ext cx="1638325" cy="520262"/>
          </a:xfrm>
          <a:prstGeom prst="rightArrow">
            <a:avLst>
              <a:gd fmla="val 50000" name="adj1"/>
              <a:gd fmla="val 50000" name="adj2"/>
            </a:avLst>
          </a:prstGeom>
          <a:solidFill>
            <a:srgbClr val="FF0000"/>
          </a:solidFill>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000000"/>
              </a:buClr>
              <a:buSzPts val="2000"/>
              <a:buFont typeface="Arial"/>
              <a:buNone/>
            </a:pPr>
            <a:r>
              <a:t/>
            </a:r>
            <a:endParaRPr b="0" i="0" sz="2000" u="none" cap="none" strike="noStrike">
              <a:solidFill>
                <a:srgbClr val="FF0000"/>
              </a:solidFill>
              <a:latin typeface="Arial"/>
              <a:ea typeface="Arial"/>
              <a:cs typeface="Arial"/>
              <a:sym typeface="Arial"/>
            </a:endParaRPr>
          </a:p>
        </p:txBody>
      </p:sp>
      <p:sp>
        <p:nvSpPr>
          <p:cNvPr id="846" name="Google Shape;846;p32"/>
          <p:cNvSpPr txBox="1"/>
          <p:nvPr>
            <p:ph type="title"/>
          </p:nvPr>
        </p:nvSpPr>
        <p:spPr>
          <a:xfrm>
            <a:off x="0" y="351451"/>
            <a:ext cx="12192000" cy="443581"/>
          </a:xfrm>
          <a:prstGeom prst="rect">
            <a:avLst/>
          </a:prstGeom>
          <a:noFill/>
          <a:ln>
            <a:noFill/>
          </a:ln>
        </p:spPr>
        <p:txBody>
          <a:bodyPr anchorCtr="0" anchor="ctr" bIns="91425" lIns="91425" spcFirstLastPara="1" rIns="91425" wrap="square" tIns="91425">
            <a:noAutofit/>
          </a:bodyPr>
          <a:lstStyle/>
          <a:p>
            <a:pPr indent="0" lvl="0" marL="0" rtl="0" algn="ctr">
              <a:lnSpc>
                <a:spcPct val="85000"/>
              </a:lnSpc>
              <a:spcBef>
                <a:spcPts val="0"/>
              </a:spcBef>
              <a:spcAft>
                <a:spcPts val="0"/>
              </a:spcAft>
              <a:buSzPts val="2800"/>
              <a:buNone/>
            </a:pPr>
            <a:r>
              <a:rPr lang="en-US" sz="2400">
                <a:solidFill>
                  <a:srgbClr val="327176"/>
                </a:solidFill>
                <a:latin typeface="Arial"/>
                <a:ea typeface="Arial"/>
                <a:cs typeface="Arial"/>
                <a:sym typeface="Arial"/>
              </a:rPr>
              <a:t>Opportunities for energy efficiency in electric motors</a:t>
            </a:r>
            <a:endParaRPr sz="2400">
              <a:solidFill>
                <a:srgbClr val="327176"/>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3" name="Shape 853"/>
        <p:cNvGrpSpPr/>
        <p:nvPr/>
      </p:nvGrpSpPr>
      <p:grpSpPr>
        <a:xfrm>
          <a:off x="0" y="0"/>
          <a:ext cx="0" cy="0"/>
          <a:chOff x="0" y="0"/>
          <a:chExt cx="0" cy="0"/>
        </a:xfrm>
      </p:grpSpPr>
      <p:sp>
        <p:nvSpPr>
          <p:cNvPr id="854" name="Google Shape;854;p33"/>
          <p:cNvSpPr txBox="1"/>
          <p:nvPr/>
        </p:nvSpPr>
        <p:spPr>
          <a:xfrm>
            <a:off x="491468" y="1074091"/>
            <a:ext cx="5024120" cy="4751162"/>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0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Periodic maintenance of electric motors</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Monitoring the machine's sound</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Checking the motor's temperature</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Cleaning the exterior of the motor</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Lubricating the bearings/shaft bearings</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a:t>
            </a:r>
            <a:r>
              <a:rPr b="0" i="0" lang="en-US" sz="2000" u="none" cap="none" strike="noStrike">
                <a:solidFill>
                  <a:srgbClr val="FF0000"/>
                </a:solidFill>
                <a:latin typeface="Arial"/>
                <a:ea typeface="Arial"/>
                <a:cs typeface="Arial"/>
                <a:sym typeface="Arial"/>
              </a:rPr>
              <a:t>Measuring energy consumption</a:t>
            </a:r>
            <a:endParaRPr/>
          </a:p>
          <a:p>
            <a:pPr indent="-228600" lvl="0" marL="228600" marR="0" rtl="0" algn="just">
              <a:lnSpc>
                <a:spcPct val="100000"/>
              </a:lnSpc>
              <a:spcBef>
                <a:spcPts val="240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 Scheduled maintenance according to the specified timetable.</a:t>
            </a:r>
            <a:endParaRPr/>
          </a:p>
        </p:txBody>
      </p:sp>
      <p:pic>
        <p:nvPicPr>
          <p:cNvPr id="855" name="Google Shape;855;p33"/>
          <p:cNvPicPr preferRelativeResize="0"/>
          <p:nvPr/>
        </p:nvPicPr>
        <p:blipFill rotWithShape="1">
          <a:blip r:embed="rId3">
            <a:alphaModFix/>
          </a:blip>
          <a:srcRect b="0" l="0" r="0" t="0"/>
          <a:stretch/>
        </p:blipFill>
        <p:spPr>
          <a:xfrm>
            <a:off x="7638705" y="1074091"/>
            <a:ext cx="3256745" cy="2423783"/>
          </a:xfrm>
          <a:prstGeom prst="rect">
            <a:avLst/>
          </a:prstGeom>
          <a:noFill/>
          <a:ln>
            <a:noFill/>
          </a:ln>
        </p:spPr>
      </p:pic>
      <p:pic>
        <p:nvPicPr>
          <p:cNvPr id="856" name="Google Shape;856;p33"/>
          <p:cNvPicPr preferRelativeResize="0"/>
          <p:nvPr/>
        </p:nvPicPr>
        <p:blipFill rotWithShape="1">
          <a:blip r:embed="rId4">
            <a:alphaModFix/>
          </a:blip>
          <a:srcRect b="0" l="0" r="0" t="0"/>
          <a:stretch/>
        </p:blipFill>
        <p:spPr>
          <a:xfrm>
            <a:off x="7678330" y="3599792"/>
            <a:ext cx="3256745" cy="2632841"/>
          </a:xfrm>
          <a:prstGeom prst="rect">
            <a:avLst/>
          </a:prstGeom>
          <a:noFill/>
          <a:ln>
            <a:noFill/>
          </a:ln>
        </p:spPr>
      </p:pic>
      <p:sp>
        <p:nvSpPr>
          <p:cNvPr id="857" name="Google Shape;857;p33"/>
          <p:cNvSpPr txBox="1"/>
          <p:nvPr>
            <p:ph type="title"/>
          </p:nvPr>
        </p:nvSpPr>
        <p:spPr>
          <a:xfrm>
            <a:off x="0" y="351451"/>
            <a:ext cx="12192000" cy="443581"/>
          </a:xfrm>
          <a:prstGeom prst="rect">
            <a:avLst/>
          </a:prstGeom>
          <a:noFill/>
          <a:ln>
            <a:noFill/>
          </a:ln>
        </p:spPr>
        <p:txBody>
          <a:bodyPr anchorCtr="0" anchor="ctr" bIns="91425" lIns="91425" spcFirstLastPara="1" rIns="91425" wrap="square" tIns="91425">
            <a:noAutofit/>
          </a:bodyPr>
          <a:lstStyle/>
          <a:p>
            <a:pPr indent="0" lvl="0" marL="0" rtl="0" algn="ctr">
              <a:lnSpc>
                <a:spcPct val="85000"/>
              </a:lnSpc>
              <a:spcBef>
                <a:spcPts val="0"/>
              </a:spcBef>
              <a:spcAft>
                <a:spcPts val="0"/>
              </a:spcAft>
              <a:buSzPts val="2800"/>
              <a:buNone/>
            </a:pPr>
            <a:r>
              <a:rPr lang="en-US" sz="2400">
                <a:solidFill>
                  <a:srgbClr val="327176"/>
                </a:solidFill>
                <a:latin typeface="Arial"/>
                <a:ea typeface="Arial"/>
                <a:cs typeface="Arial"/>
                <a:sym typeface="Arial"/>
              </a:rPr>
              <a:t>Opportunities for energy efficiency in electric motors</a:t>
            </a:r>
            <a:endParaRPr sz="2400">
              <a:solidFill>
                <a:srgbClr val="327176"/>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sp>
        <p:nvSpPr>
          <p:cNvPr id="864" name="Google Shape;864;p34"/>
          <p:cNvSpPr/>
          <p:nvPr/>
        </p:nvSpPr>
        <p:spPr>
          <a:xfrm>
            <a:off x="160553" y="1244288"/>
            <a:ext cx="4112683" cy="1231900"/>
          </a:xfrm>
          <a:custGeom>
            <a:rect b="b" l="l" r="r" t="t"/>
            <a:pathLst>
              <a:path extrusionOk="0" h="1234133" w="3085333">
                <a:moveTo>
                  <a:pt x="0" y="0"/>
                </a:moveTo>
                <a:lnTo>
                  <a:pt x="2468267" y="0"/>
                </a:lnTo>
                <a:lnTo>
                  <a:pt x="3085333" y="617067"/>
                </a:lnTo>
                <a:lnTo>
                  <a:pt x="2468267" y="1234133"/>
                </a:lnTo>
                <a:lnTo>
                  <a:pt x="0" y="1234133"/>
                </a:lnTo>
                <a:lnTo>
                  <a:pt x="617067" y="617067"/>
                </a:lnTo>
                <a:lnTo>
                  <a:pt x="0" y="0"/>
                </a:lnTo>
                <a:close/>
              </a:path>
            </a:pathLst>
          </a:custGeom>
          <a:solidFill>
            <a:srgbClr val="00B050"/>
          </a:solidFill>
          <a:ln cap="flat" cmpd="sng" w="25400">
            <a:solidFill>
              <a:schemeClr val="lt1"/>
            </a:solidFill>
            <a:prstDash val="solid"/>
            <a:round/>
            <a:headEnd len="sm" w="sm" type="none"/>
            <a:tailEnd len="sm" w="sm" type="none"/>
          </a:ln>
        </p:spPr>
        <p:txBody>
          <a:bodyPr anchorCtr="0" anchor="ctr" bIns="32000" lIns="918750" spcFirstLastPara="1" rIns="854750" wrap="square" tIns="32000">
            <a:noAutofit/>
          </a:bodyPr>
          <a:lstStyle/>
          <a:p>
            <a:pPr indent="0" lvl="0" marL="0" marR="0" rtl="0" algn="ctr">
              <a:lnSpc>
                <a:spcPct val="110000"/>
              </a:lnSpc>
              <a:spcBef>
                <a:spcPts val="0"/>
              </a:spcBef>
              <a:spcAft>
                <a:spcPts val="0"/>
              </a:spcAft>
              <a:buNone/>
            </a:pPr>
            <a:r>
              <a:rPr b="0" i="0" lang="en-US" sz="2000" u="none" cap="none" strike="noStrike">
                <a:solidFill>
                  <a:schemeClr val="lt1"/>
                </a:solidFill>
                <a:latin typeface="Arial"/>
                <a:ea typeface="Arial"/>
                <a:cs typeface="Arial"/>
                <a:sym typeface="Arial"/>
              </a:rPr>
              <a:t>Động cơ 55 kW, hoạt động 20-40% công suất</a:t>
            </a:r>
            <a:endParaRPr b="0" i="0" sz="2000" u="none" cap="none" strike="noStrike">
              <a:solidFill>
                <a:schemeClr val="lt1"/>
              </a:solidFill>
              <a:latin typeface="Arial"/>
              <a:ea typeface="Arial"/>
              <a:cs typeface="Arial"/>
              <a:sym typeface="Arial"/>
            </a:endParaRPr>
          </a:p>
        </p:txBody>
      </p:sp>
      <p:sp>
        <p:nvSpPr>
          <p:cNvPr id="865" name="Google Shape;865;p34"/>
          <p:cNvSpPr/>
          <p:nvPr/>
        </p:nvSpPr>
        <p:spPr>
          <a:xfrm>
            <a:off x="4105363" y="1200484"/>
            <a:ext cx="4112683" cy="1231900"/>
          </a:xfrm>
          <a:custGeom>
            <a:rect b="b" l="l" r="r" t="t"/>
            <a:pathLst>
              <a:path extrusionOk="0" h="1234133" w="3085333">
                <a:moveTo>
                  <a:pt x="0" y="0"/>
                </a:moveTo>
                <a:lnTo>
                  <a:pt x="2468267" y="0"/>
                </a:lnTo>
                <a:lnTo>
                  <a:pt x="3085333" y="617067"/>
                </a:lnTo>
                <a:lnTo>
                  <a:pt x="2468267" y="1234133"/>
                </a:lnTo>
                <a:lnTo>
                  <a:pt x="0" y="1234133"/>
                </a:lnTo>
                <a:lnTo>
                  <a:pt x="617067" y="617067"/>
                </a:lnTo>
                <a:lnTo>
                  <a:pt x="0" y="0"/>
                </a:lnTo>
                <a:close/>
              </a:path>
            </a:pathLst>
          </a:custGeom>
          <a:solidFill>
            <a:srgbClr val="00B0F0"/>
          </a:solidFill>
          <a:ln cap="flat" cmpd="sng" w="25400">
            <a:solidFill>
              <a:schemeClr val="lt1"/>
            </a:solidFill>
            <a:prstDash val="solid"/>
            <a:round/>
            <a:headEnd len="sm" w="sm" type="none"/>
            <a:tailEnd len="sm" w="sm" type="none"/>
          </a:ln>
        </p:spPr>
        <p:txBody>
          <a:bodyPr anchorCtr="0" anchor="ctr" bIns="32000" lIns="918750" spcFirstLastPara="1" rIns="854750" wrap="square" tIns="32000">
            <a:noAutofit/>
          </a:bodyPr>
          <a:lstStyle/>
          <a:p>
            <a:pPr indent="0" lvl="0" marL="0" marR="0" rtl="0" algn="ctr">
              <a:lnSpc>
                <a:spcPct val="110000"/>
              </a:lnSpc>
              <a:spcBef>
                <a:spcPts val="0"/>
              </a:spcBef>
              <a:spcAft>
                <a:spcPts val="0"/>
              </a:spcAft>
              <a:buNone/>
            </a:pPr>
            <a:r>
              <a:rPr b="0" i="0" lang="en-US" sz="2000" u="none" cap="none" strike="noStrike">
                <a:solidFill>
                  <a:schemeClr val="lt1"/>
                </a:solidFill>
                <a:latin typeface="Arial"/>
                <a:ea typeface="Arial"/>
                <a:cs typeface="Arial"/>
                <a:sym typeface="Arial"/>
              </a:rPr>
              <a:t>Động cơ 37kW, kết hợp sử dụng biến tần</a:t>
            </a:r>
            <a:endParaRPr b="0" i="0" sz="2000" u="none" cap="none" strike="noStrike">
              <a:solidFill>
                <a:schemeClr val="lt1"/>
              </a:solidFill>
              <a:latin typeface="Arial"/>
              <a:ea typeface="Arial"/>
              <a:cs typeface="Arial"/>
              <a:sym typeface="Arial"/>
            </a:endParaRPr>
          </a:p>
        </p:txBody>
      </p:sp>
      <p:sp>
        <p:nvSpPr>
          <p:cNvPr id="866" name="Google Shape;866;p34"/>
          <p:cNvSpPr/>
          <p:nvPr/>
        </p:nvSpPr>
        <p:spPr>
          <a:xfrm>
            <a:off x="7855040" y="1168406"/>
            <a:ext cx="4112684" cy="1231900"/>
          </a:xfrm>
          <a:custGeom>
            <a:rect b="b" l="l" r="r" t="t"/>
            <a:pathLst>
              <a:path extrusionOk="0" h="1234133" w="3085333">
                <a:moveTo>
                  <a:pt x="0" y="0"/>
                </a:moveTo>
                <a:lnTo>
                  <a:pt x="2468267" y="0"/>
                </a:lnTo>
                <a:lnTo>
                  <a:pt x="3085333" y="617067"/>
                </a:lnTo>
                <a:lnTo>
                  <a:pt x="2468267" y="1234133"/>
                </a:lnTo>
                <a:lnTo>
                  <a:pt x="0" y="1234133"/>
                </a:lnTo>
                <a:lnTo>
                  <a:pt x="617067" y="617067"/>
                </a:lnTo>
                <a:lnTo>
                  <a:pt x="0" y="0"/>
                </a:lnTo>
                <a:close/>
              </a:path>
            </a:pathLst>
          </a:custGeom>
          <a:solidFill>
            <a:srgbClr val="FF0000"/>
          </a:solidFill>
          <a:ln cap="flat" cmpd="sng" w="25400">
            <a:solidFill>
              <a:schemeClr val="lt1"/>
            </a:solidFill>
            <a:prstDash val="solid"/>
            <a:round/>
            <a:headEnd len="sm" w="sm" type="none"/>
            <a:tailEnd len="sm" w="sm" type="none"/>
          </a:ln>
        </p:spPr>
        <p:txBody>
          <a:bodyPr anchorCtr="0" anchor="ctr" bIns="32000" lIns="918750" spcFirstLastPara="1" rIns="854750" wrap="square" tIns="32000">
            <a:noAutofit/>
          </a:bodyPr>
          <a:lstStyle/>
          <a:p>
            <a:pPr indent="0" lvl="0" marL="0" marR="0" rtl="0" algn="ctr">
              <a:lnSpc>
                <a:spcPct val="110000"/>
              </a:lnSpc>
              <a:spcBef>
                <a:spcPts val="0"/>
              </a:spcBef>
              <a:spcAft>
                <a:spcPts val="0"/>
              </a:spcAft>
              <a:buNone/>
            </a:pPr>
            <a:r>
              <a:rPr b="0" i="0" lang="en-US" sz="2000" u="none" cap="none" strike="noStrike">
                <a:solidFill>
                  <a:schemeClr val="lt1"/>
                </a:solidFill>
                <a:latin typeface="Arial"/>
                <a:ea typeface="Arial"/>
                <a:cs typeface="Arial"/>
                <a:sym typeface="Arial"/>
              </a:rPr>
              <a:t>Giảm </a:t>
            </a:r>
            <a:r>
              <a:rPr b="1" i="0" lang="en-US" sz="2000" u="none" cap="none" strike="noStrike">
                <a:solidFill>
                  <a:schemeClr val="lt1"/>
                </a:solidFill>
                <a:latin typeface="Arial"/>
                <a:ea typeface="Arial"/>
                <a:cs typeface="Arial"/>
                <a:sym typeface="Arial"/>
              </a:rPr>
              <a:t>63%</a:t>
            </a:r>
            <a:r>
              <a:rPr b="0" i="0" lang="en-US" sz="2000" u="none" cap="none" strike="noStrike">
                <a:solidFill>
                  <a:schemeClr val="lt1"/>
                </a:solidFill>
                <a:latin typeface="Arial"/>
                <a:ea typeface="Arial"/>
                <a:cs typeface="Arial"/>
                <a:sym typeface="Arial"/>
              </a:rPr>
              <a:t> điện năng tiêu thụ</a:t>
            </a:r>
            <a:endParaRPr b="0" i="0" sz="2000" u="none" cap="none" strike="noStrike">
              <a:solidFill>
                <a:schemeClr val="lt1"/>
              </a:solidFill>
              <a:latin typeface="Arial"/>
              <a:ea typeface="Arial"/>
              <a:cs typeface="Arial"/>
              <a:sym typeface="Arial"/>
            </a:endParaRPr>
          </a:p>
        </p:txBody>
      </p:sp>
      <p:pic>
        <p:nvPicPr>
          <p:cNvPr id="867" name="Google Shape;867;p34"/>
          <p:cNvPicPr preferRelativeResize="0"/>
          <p:nvPr/>
        </p:nvPicPr>
        <p:blipFill rotWithShape="1">
          <a:blip r:embed="rId3">
            <a:alphaModFix/>
          </a:blip>
          <a:srcRect b="0" l="0" r="0" t="0"/>
          <a:stretch/>
        </p:blipFill>
        <p:spPr>
          <a:xfrm>
            <a:off x="2230048" y="3275603"/>
            <a:ext cx="7759700" cy="2065867"/>
          </a:xfrm>
          <a:prstGeom prst="rect">
            <a:avLst/>
          </a:prstGeom>
          <a:noFill/>
          <a:ln>
            <a:noFill/>
          </a:ln>
        </p:spPr>
      </p:pic>
      <p:sp>
        <p:nvSpPr>
          <p:cNvPr id="868" name="Google Shape;868;p34"/>
          <p:cNvSpPr/>
          <p:nvPr/>
        </p:nvSpPr>
        <p:spPr>
          <a:xfrm>
            <a:off x="0" y="220725"/>
            <a:ext cx="12192000" cy="523220"/>
          </a:xfrm>
          <a:prstGeom prst="rect">
            <a:avLst/>
          </a:prstGeom>
          <a:noFill/>
          <a:ln>
            <a:noFill/>
          </a:ln>
        </p:spPr>
        <p:txBody>
          <a:bodyPr anchorCtr="0" anchor="t" bIns="45700" lIns="91425" spcFirstLastPara="1" rIns="91425" wrap="square" tIns="45700">
            <a:spAutoFit/>
          </a:bodyPr>
          <a:lstStyle/>
          <a:p>
            <a:pPr indent="0" lvl="2"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Typical example</a:t>
            </a:r>
            <a:endParaRPr b="1" i="0" sz="2800" u="none" cap="none" strike="noStrike">
              <a:solidFill>
                <a:srgbClr val="327176"/>
              </a:solidFill>
              <a:latin typeface="Arial"/>
              <a:ea typeface="Arial"/>
              <a:cs typeface="Arial"/>
              <a:sym typeface="Arial"/>
            </a:endParaRPr>
          </a:p>
        </p:txBody>
      </p:sp>
      <p:sp>
        <p:nvSpPr>
          <p:cNvPr id="869" name="Google Shape;869;p34"/>
          <p:cNvSpPr/>
          <p:nvPr/>
        </p:nvSpPr>
        <p:spPr>
          <a:xfrm>
            <a:off x="1073020" y="1364875"/>
            <a:ext cx="2323323" cy="982053"/>
          </a:xfrm>
          <a:prstGeom prst="rect">
            <a:avLst/>
          </a:prstGeom>
          <a:solidFill>
            <a:srgbClr val="00B05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67" u="none" cap="none" strike="noStrike">
                <a:solidFill>
                  <a:schemeClr val="lt1"/>
                </a:solidFill>
                <a:latin typeface="Arial"/>
                <a:ea typeface="Arial"/>
                <a:cs typeface="Arial"/>
                <a:sym typeface="Arial"/>
              </a:rPr>
              <a:t>55 kW motor, operating at 20-40% power capacity</a:t>
            </a:r>
            <a:endParaRPr/>
          </a:p>
        </p:txBody>
      </p:sp>
      <p:sp>
        <p:nvSpPr>
          <p:cNvPr id="870" name="Google Shape;870;p34"/>
          <p:cNvSpPr/>
          <p:nvPr/>
        </p:nvSpPr>
        <p:spPr>
          <a:xfrm>
            <a:off x="4982256" y="1285231"/>
            <a:ext cx="2437518" cy="1062826"/>
          </a:xfrm>
          <a:prstGeom prst="rect">
            <a:avLst/>
          </a:prstGeom>
          <a:solidFill>
            <a:srgbClr val="00B0F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67" u="none" cap="none" strike="noStrike">
                <a:solidFill>
                  <a:schemeClr val="lt1"/>
                </a:solidFill>
                <a:latin typeface="Arial"/>
                <a:ea typeface="Arial"/>
                <a:cs typeface="Arial"/>
                <a:sym typeface="Arial"/>
              </a:rPr>
              <a:t>37 kW motor, combined with the </a:t>
            </a:r>
            <a:r>
              <a:rPr b="0" i="0" lang="en-US" sz="1867" u="none" cap="none" strike="noStrike">
                <a:solidFill>
                  <a:srgbClr val="FF0000"/>
                </a:solidFill>
                <a:latin typeface="Arial"/>
                <a:ea typeface="Arial"/>
                <a:cs typeface="Arial"/>
                <a:sym typeface="Arial"/>
              </a:rPr>
              <a:t>use of an inverter</a:t>
            </a:r>
            <a:endParaRPr/>
          </a:p>
        </p:txBody>
      </p:sp>
      <p:sp>
        <p:nvSpPr>
          <p:cNvPr id="871" name="Google Shape;871;p34"/>
          <p:cNvSpPr/>
          <p:nvPr/>
        </p:nvSpPr>
        <p:spPr>
          <a:xfrm>
            <a:off x="8829031" y="1355148"/>
            <a:ext cx="2164702" cy="858416"/>
          </a:xfrm>
          <a:prstGeom prst="rect">
            <a:avLst/>
          </a:prstGeom>
          <a:solidFill>
            <a:srgbClr val="FF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67" u="none" cap="none" strike="noStrike">
                <a:solidFill>
                  <a:schemeClr val="lt1"/>
                </a:solidFill>
                <a:latin typeface="Arial"/>
                <a:ea typeface="Arial"/>
                <a:cs typeface="Arial"/>
                <a:sym typeface="Arial"/>
              </a:rPr>
              <a:t>Reduce 63% of energy consumption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4"/>
                                        </p:tgtEl>
                                        <p:attrNameLst>
                                          <p:attrName>style.visibility</p:attrName>
                                        </p:attrNameLst>
                                      </p:cBhvr>
                                      <p:to>
                                        <p:strVal val="visible"/>
                                      </p:to>
                                    </p:set>
                                    <p:animEffect filter="fade" transition="in">
                                      <p:cBhvr>
                                        <p:cTn dur="500"/>
                                        <p:tgtEl>
                                          <p:spTgt spid="8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5"/>
                                        </p:tgtEl>
                                        <p:attrNameLst>
                                          <p:attrName>style.visibility</p:attrName>
                                        </p:attrNameLst>
                                      </p:cBhvr>
                                      <p:to>
                                        <p:strVal val="visible"/>
                                      </p:to>
                                    </p:set>
                                    <p:animEffect filter="fade" transition="in">
                                      <p:cBhvr>
                                        <p:cTn dur="500"/>
                                        <p:tgtEl>
                                          <p:spTgt spid="8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6"/>
                                        </p:tgtEl>
                                        <p:attrNameLst>
                                          <p:attrName>style.visibility</p:attrName>
                                        </p:attrNameLst>
                                      </p:cBhvr>
                                      <p:to>
                                        <p:strVal val="visible"/>
                                      </p:to>
                                    </p:set>
                                    <p:animEffect filter="fade" transition="in">
                                      <p:cBhvr>
                                        <p:cTn dur="500"/>
                                        <p:tgtEl>
                                          <p:spTgt spid="8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7"/>
                                        </p:tgtEl>
                                        <p:attrNameLst>
                                          <p:attrName>style.visibility</p:attrName>
                                        </p:attrNameLst>
                                      </p:cBhvr>
                                      <p:to>
                                        <p:strVal val="visible"/>
                                      </p:to>
                                    </p:set>
                                    <p:animEffect filter="fade" transition="in">
                                      <p:cBhvr>
                                        <p:cTn dur="500"/>
                                        <p:tgtEl>
                                          <p:spTgt spid="8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35"/>
          <p:cNvSpPr txBox="1"/>
          <p:nvPr>
            <p:ph type="title"/>
          </p:nvPr>
        </p:nvSpPr>
        <p:spPr>
          <a:xfrm>
            <a:off x="586854" y="354542"/>
            <a:ext cx="11013743" cy="5012705"/>
          </a:xfrm>
          <a:prstGeom prst="rect">
            <a:avLst/>
          </a:prstGeom>
          <a:noFill/>
          <a:ln>
            <a:noFill/>
          </a:ln>
        </p:spPr>
        <p:txBody>
          <a:bodyPr anchorCtr="0" anchor="ctr" bIns="91425" lIns="91425" spcFirstLastPara="1" rIns="91425" wrap="square" tIns="91425">
            <a:normAutofit/>
          </a:bodyPr>
          <a:lstStyle/>
          <a:p>
            <a:pPr indent="0" lvl="0" marL="0" rtl="0" algn="just">
              <a:lnSpc>
                <a:spcPct val="100000"/>
              </a:lnSpc>
              <a:spcBef>
                <a:spcPts val="0"/>
              </a:spcBef>
              <a:spcAft>
                <a:spcPts val="0"/>
              </a:spcAft>
              <a:buSzPts val="2800"/>
              <a:buNone/>
            </a:pPr>
            <a:br>
              <a:rPr b="1" lang="en-US" sz="2400">
                <a:latin typeface="Arial"/>
                <a:ea typeface="Arial"/>
                <a:cs typeface="Arial"/>
                <a:sym typeface="Arial"/>
              </a:rPr>
            </a:br>
            <a:r>
              <a:rPr b="0" lang="en-US" sz="2400">
                <a:solidFill>
                  <a:srgbClr val="000000"/>
                </a:solidFill>
                <a:latin typeface="Arial"/>
                <a:ea typeface="Arial"/>
                <a:cs typeface="Arial"/>
                <a:sym typeface="Arial"/>
              </a:rPr>
              <a:t>Factory A is using a transformer station with a rated capacity of 3,000 kVA. The current load of the station is 2,500 kVA. The current power factor at the transformer station is Cosφ = 0.80. The total losses under full load at the station are 3.5 kW, and the total installed capacity of the entire factory is Pđm = 4,000 kW. The factory plans to install capacitors to improve the power factor from Cosφ1 = 0.80 to Cosφ2 = 0.98. Calculate the required capacitor size and estimate the amount of CO2e reduction annually, given that the station operates 24 hours a day and 350 days a year, electricity price is 3,000 VND/kWh, and the estimated investment cost for each capacitor unit is 200,000 VND. The simultaneous factor is 80%. The load factor is 50%."</a:t>
            </a:r>
            <a:endParaRPr b="0" sz="2400">
              <a:solidFill>
                <a:srgbClr val="000000"/>
              </a:solidFill>
              <a:latin typeface="Arial"/>
              <a:ea typeface="Arial"/>
              <a:cs typeface="Arial"/>
              <a:sym typeface="Arial"/>
            </a:endParaRPr>
          </a:p>
        </p:txBody>
      </p:sp>
      <p:sp>
        <p:nvSpPr>
          <p:cNvPr id="877" name="Google Shape;877;p35"/>
          <p:cNvSpPr txBox="1"/>
          <p:nvPr/>
        </p:nvSpPr>
        <p:spPr>
          <a:xfrm>
            <a:off x="1830917" y="99991"/>
            <a:ext cx="8229600" cy="64558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1" i="0" lang="en-US" sz="2800" u="none" cap="none" strike="noStrike">
                <a:solidFill>
                  <a:srgbClr val="327176"/>
                </a:solidFill>
                <a:latin typeface="Arial"/>
                <a:ea typeface="Arial"/>
                <a:cs typeface="Arial"/>
                <a:sym typeface="Arial"/>
              </a:rPr>
              <a:t>DISCUSS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1" name="Shape 881"/>
        <p:cNvGrpSpPr/>
        <p:nvPr/>
      </p:nvGrpSpPr>
      <p:grpSpPr>
        <a:xfrm>
          <a:off x="0" y="0"/>
          <a:ext cx="0" cy="0"/>
          <a:chOff x="0" y="0"/>
          <a:chExt cx="0" cy="0"/>
        </a:xfrm>
      </p:grpSpPr>
      <p:grpSp>
        <p:nvGrpSpPr>
          <p:cNvPr id="882" name="Google Shape;882;p36"/>
          <p:cNvGrpSpPr/>
          <p:nvPr/>
        </p:nvGrpSpPr>
        <p:grpSpPr>
          <a:xfrm>
            <a:off x="6102673" y="1155628"/>
            <a:ext cx="5486761" cy="4546744"/>
            <a:chOff x="1079350" y="238125"/>
            <a:chExt cx="5461275" cy="4525625"/>
          </a:xfrm>
        </p:grpSpPr>
        <p:sp>
          <p:nvSpPr>
            <p:cNvPr id="883" name="Google Shape;883;p36"/>
            <p:cNvSpPr/>
            <p:nvPr/>
          </p:nvSpPr>
          <p:spPr>
            <a:xfrm>
              <a:off x="3238450" y="238125"/>
              <a:ext cx="1049800" cy="434425"/>
            </a:xfrm>
            <a:custGeom>
              <a:rect b="b" l="l" r="r" t="t"/>
              <a:pathLst>
                <a:path extrusionOk="0" h="17377" w="41992">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4" name="Google Shape;884;p36"/>
            <p:cNvSpPr/>
            <p:nvPr/>
          </p:nvSpPr>
          <p:spPr>
            <a:xfrm>
              <a:off x="5313825" y="1163700"/>
              <a:ext cx="1140275" cy="471500"/>
            </a:xfrm>
            <a:custGeom>
              <a:rect b="b" l="l" r="r" t="t"/>
              <a:pathLst>
                <a:path extrusionOk="0" h="18860" w="45611">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5" name="Google Shape;885;p36"/>
            <p:cNvSpPr/>
            <p:nvPr/>
          </p:nvSpPr>
          <p:spPr>
            <a:xfrm>
              <a:off x="2143725" y="778175"/>
              <a:ext cx="909850" cy="375975"/>
            </a:xfrm>
            <a:custGeom>
              <a:rect b="b" l="l" r="r" t="t"/>
              <a:pathLst>
                <a:path extrusionOk="0" h="15039" w="36394">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6" name="Google Shape;886;p36"/>
            <p:cNvSpPr/>
            <p:nvPr/>
          </p:nvSpPr>
          <p:spPr>
            <a:xfrm>
              <a:off x="3816725" y="1513800"/>
              <a:ext cx="673275" cy="1962450"/>
            </a:xfrm>
            <a:custGeom>
              <a:rect b="b" l="l" r="r" t="t"/>
              <a:pathLst>
                <a:path extrusionOk="0" h="78498" w="26931">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7" name="Google Shape;887;p36"/>
            <p:cNvSpPr/>
            <p:nvPr/>
          </p:nvSpPr>
          <p:spPr>
            <a:xfrm>
              <a:off x="4049950" y="1513800"/>
              <a:ext cx="134325" cy="1946725"/>
            </a:xfrm>
            <a:custGeom>
              <a:rect b="b" l="l" r="r" t="t"/>
              <a:pathLst>
                <a:path extrusionOk="0" h="77869" w="5373">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8" name="Google Shape;888;p36"/>
            <p:cNvSpPr/>
            <p:nvPr/>
          </p:nvSpPr>
          <p:spPr>
            <a:xfrm>
              <a:off x="4209550" y="3318875"/>
              <a:ext cx="35975" cy="65200"/>
            </a:xfrm>
            <a:custGeom>
              <a:rect b="b" l="l" r="r" t="t"/>
              <a:pathLst>
                <a:path extrusionOk="0" h="2608" w="1439">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9" name="Google Shape;889;p36"/>
            <p:cNvSpPr/>
            <p:nvPr/>
          </p:nvSpPr>
          <p:spPr>
            <a:xfrm>
              <a:off x="4253375" y="3050250"/>
              <a:ext cx="69700" cy="145000"/>
            </a:xfrm>
            <a:custGeom>
              <a:rect b="b" l="l" r="r" t="t"/>
              <a:pathLst>
                <a:path extrusionOk="0" h="5800" w="2788">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0" name="Google Shape;890;p36"/>
            <p:cNvSpPr/>
            <p:nvPr/>
          </p:nvSpPr>
          <p:spPr>
            <a:xfrm>
              <a:off x="4232575" y="2838950"/>
              <a:ext cx="42750" cy="136575"/>
            </a:xfrm>
            <a:custGeom>
              <a:rect b="b" l="l" r="r" t="t"/>
              <a:pathLst>
                <a:path extrusionOk="0" h="5463" w="171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1" name="Google Shape;891;p36"/>
            <p:cNvSpPr/>
            <p:nvPr/>
          </p:nvSpPr>
          <p:spPr>
            <a:xfrm>
              <a:off x="4251700" y="2623700"/>
              <a:ext cx="30350" cy="30950"/>
            </a:xfrm>
            <a:custGeom>
              <a:rect b="b" l="l" r="r" t="t"/>
              <a:pathLst>
                <a:path extrusionOk="0" h="1238" w="1214">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2" name="Google Shape;892;p36"/>
            <p:cNvSpPr/>
            <p:nvPr/>
          </p:nvSpPr>
          <p:spPr>
            <a:xfrm>
              <a:off x="4323625" y="3024400"/>
              <a:ext cx="45550" cy="147250"/>
            </a:xfrm>
            <a:custGeom>
              <a:rect b="b" l="l" r="r" t="t"/>
              <a:pathLst>
                <a:path extrusionOk="0" h="5890" w="1822">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3" name="Google Shape;893;p36"/>
            <p:cNvSpPr/>
            <p:nvPr/>
          </p:nvSpPr>
          <p:spPr>
            <a:xfrm>
              <a:off x="3876300" y="2329225"/>
              <a:ext cx="35975" cy="74775"/>
            </a:xfrm>
            <a:custGeom>
              <a:rect b="b" l="l" r="r" t="t"/>
              <a:pathLst>
                <a:path extrusionOk="0" h="2991" w="1439">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4" name="Google Shape;894;p36"/>
            <p:cNvSpPr/>
            <p:nvPr/>
          </p:nvSpPr>
          <p:spPr>
            <a:xfrm>
              <a:off x="3902700" y="2663050"/>
              <a:ext cx="44425" cy="205700"/>
            </a:xfrm>
            <a:custGeom>
              <a:rect b="b" l="l" r="r" t="t"/>
              <a:pathLst>
                <a:path extrusionOk="0" h="8228" w="1777">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5" name="Google Shape;895;p36"/>
            <p:cNvSpPr/>
            <p:nvPr/>
          </p:nvSpPr>
          <p:spPr>
            <a:xfrm>
              <a:off x="3952150" y="2546725"/>
              <a:ext cx="30950" cy="94425"/>
            </a:xfrm>
            <a:custGeom>
              <a:rect b="b" l="l" r="r" t="t"/>
              <a:pathLst>
                <a:path extrusionOk="0" h="3777" w="1238">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6" name="Google Shape;896;p36"/>
            <p:cNvSpPr/>
            <p:nvPr/>
          </p:nvSpPr>
          <p:spPr>
            <a:xfrm>
              <a:off x="3987000" y="3076100"/>
              <a:ext cx="33750" cy="123100"/>
            </a:xfrm>
            <a:custGeom>
              <a:rect b="b" l="l" r="r" t="t"/>
              <a:pathLst>
                <a:path extrusionOk="0" h="4924" w="135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7" name="Google Shape;897;p36"/>
            <p:cNvSpPr/>
            <p:nvPr/>
          </p:nvSpPr>
          <p:spPr>
            <a:xfrm>
              <a:off x="4161775" y="2430950"/>
              <a:ext cx="41600" cy="123650"/>
            </a:xfrm>
            <a:custGeom>
              <a:rect b="b" l="l" r="r" t="t"/>
              <a:pathLst>
                <a:path extrusionOk="0" h="4946" w="1664">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8" name="Google Shape;898;p36"/>
            <p:cNvSpPr/>
            <p:nvPr/>
          </p:nvSpPr>
          <p:spPr>
            <a:xfrm>
              <a:off x="4151100" y="3050250"/>
              <a:ext cx="61825" cy="150075"/>
            </a:xfrm>
            <a:custGeom>
              <a:rect b="b" l="l" r="r" t="t"/>
              <a:pathLst>
                <a:path extrusionOk="0" h="6003" w="2473">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9" name="Google Shape;899;p36"/>
            <p:cNvSpPr/>
            <p:nvPr/>
          </p:nvSpPr>
          <p:spPr>
            <a:xfrm>
              <a:off x="3894825" y="2062850"/>
              <a:ext cx="38800" cy="72525"/>
            </a:xfrm>
            <a:custGeom>
              <a:rect b="b" l="l" r="r" t="t"/>
              <a:pathLst>
                <a:path extrusionOk="0" h="2901" w="1552">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0" name="Google Shape;900;p36"/>
            <p:cNvSpPr/>
            <p:nvPr/>
          </p:nvSpPr>
          <p:spPr>
            <a:xfrm>
              <a:off x="3123250" y="1478950"/>
              <a:ext cx="728325" cy="1911875"/>
            </a:xfrm>
            <a:custGeom>
              <a:rect b="b" l="l" r="r" t="t"/>
              <a:pathLst>
                <a:path extrusionOk="0" h="76475" w="29133">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1" name="Google Shape;901;p36"/>
            <p:cNvSpPr/>
            <p:nvPr/>
          </p:nvSpPr>
          <p:spPr>
            <a:xfrm>
              <a:off x="3313750" y="1480075"/>
              <a:ext cx="404075" cy="1910750"/>
            </a:xfrm>
            <a:custGeom>
              <a:rect b="b" l="l" r="r" t="t"/>
              <a:pathLst>
                <a:path extrusionOk="0" h="76430" w="16163">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2" name="Google Shape;902;p36"/>
            <p:cNvSpPr/>
            <p:nvPr/>
          </p:nvSpPr>
          <p:spPr>
            <a:xfrm>
              <a:off x="3393550" y="3268850"/>
              <a:ext cx="33175" cy="66350"/>
            </a:xfrm>
            <a:custGeom>
              <a:rect b="b" l="l" r="r" t="t"/>
              <a:pathLst>
                <a:path extrusionOk="0" h="2654" w="1327">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3" name="Google Shape;903;p36"/>
            <p:cNvSpPr/>
            <p:nvPr/>
          </p:nvSpPr>
          <p:spPr>
            <a:xfrm>
              <a:off x="3500900" y="3017650"/>
              <a:ext cx="42150" cy="150625"/>
            </a:xfrm>
            <a:custGeom>
              <a:rect b="b" l="l" r="r" t="t"/>
              <a:pathLst>
                <a:path extrusionOk="0" h="6025" w="1686">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4" name="Google Shape;904;p36"/>
            <p:cNvSpPr/>
            <p:nvPr/>
          </p:nvSpPr>
          <p:spPr>
            <a:xfrm>
              <a:off x="3516625" y="2806900"/>
              <a:ext cx="43300" cy="136600"/>
            </a:xfrm>
            <a:custGeom>
              <a:rect b="b" l="l" r="r" t="t"/>
              <a:pathLst>
                <a:path extrusionOk="0" h="5464" w="1732">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5" name="Google Shape;905;p36"/>
            <p:cNvSpPr/>
            <p:nvPr/>
          </p:nvSpPr>
          <p:spPr>
            <a:xfrm>
              <a:off x="3596975" y="2601800"/>
              <a:ext cx="29825" cy="30925"/>
            </a:xfrm>
            <a:custGeom>
              <a:rect b="b" l="l" r="r" t="t"/>
              <a:pathLst>
                <a:path extrusionOk="0" h="1237" w="1193">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6" name="Google Shape;906;p36"/>
            <p:cNvSpPr/>
            <p:nvPr/>
          </p:nvSpPr>
          <p:spPr>
            <a:xfrm>
              <a:off x="3563275" y="3008650"/>
              <a:ext cx="42725" cy="146700"/>
            </a:xfrm>
            <a:custGeom>
              <a:rect b="b" l="l" r="r" t="t"/>
              <a:pathLst>
                <a:path extrusionOk="0" h="5868" w="1709">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7" name="Google Shape;907;p36"/>
            <p:cNvSpPr/>
            <p:nvPr/>
          </p:nvSpPr>
          <p:spPr>
            <a:xfrm>
              <a:off x="3294075" y="2229200"/>
              <a:ext cx="36000" cy="75325"/>
            </a:xfrm>
            <a:custGeom>
              <a:rect b="b" l="l" r="r" t="t"/>
              <a:pathLst>
                <a:path extrusionOk="0" h="3013" w="144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8" name="Google Shape;908;p36"/>
            <p:cNvSpPr/>
            <p:nvPr/>
          </p:nvSpPr>
          <p:spPr>
            <a:xfrm>
              <a:off x="3221025" y="2560200"/>
              <a:ext cx="58475" cy="204575"/>
            </a:xfrm>
            <a:custGeom>
              <a:rect b="b" l="l" r="r" t="t"/>
              <a:pathLst>
                <a:path extrusionOk="0" h="8183" w="2339">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9" name="Google Shape;909;p36"/>
            <p:cNvSpPr/>
            <p:nvPr/>
          </p:nvSpPr>
          <p:spPr>
            <a:xfrm>
              <a:off x="3308125" y="2458475"/>
              <a:ext cx="46675" cy="92750"/>
            </a:xfrm>
            <a:custGeom>
              <a:rect b="b" l="l" r="r" t="t"/>
              <a:pathLst>
                <a:path extrusionOk="0" h="3710" w="1867">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0" name="Google Shape;910;p36"/>
            <p:cNvSpPr/>
            <p:nvPr/>
          </p:nvSpPr>
          <p:spPr>
            <a:xfrm>
              <a:off x="3217100" y="2981675"/>
              <a:ext cx="49475" cy="121425"/>
            </a:xfrm>
            <a:custGeom>
              <a:rect b="b" l="l" r="r" t="t"/>
              <a:pathLst>
                <a:path extrusionOk="0" h="4857" w="1979">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1" name="Google Shape;911;p36"/>
            <p:cNvSpPr/>
            <p:nvPr/>
          </p:nvSpPr>
          <p:spPr>
            <a:xfrm>
              <a:off x="3543025" y="2393850"/>
              <a:ext cx="41625" cy="123675"/>
            </a:xfrm>
            <a:custGeom>
              <a:rect b="b" l="l" r="r" t="t"/>
              <a:pathLst>
                <a:path extrusionOk="0" h="4947" w="1665">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2" name="Google Shape;912;p36"/>
            <p:cNvSpPr/>
            <p:nvPr/>
          </p:nvSpPr>
          <p:spPr>
            <a:xfrm>
              <a:off x="3401425" y="2994050"/>
              <a:ext cx="33175" cy="154000"/>
            </a:xfrm>
            <a:custGeom>
              <a:rect b="b" l="l" r="r" t="t"/>
              <a:pathLst>
                <a:path extrusionOk="0" h="6160" w="1327">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3" name="Google Shape;913;p36"/>
            <p:cNvSpPr/>
            <p:nvPr/>
          </p:nvSpPr>
          <p:spPr>
            <a:xfrm>
              <a:off x="3368825" y="1975750"/>
              <a:ext cx="47800" cy="70825"/>
            </a:xfrm>
            <a:custGeom>
              <a:rect b="b" l="l" r="r" t="t"/>
              <a:pathLst>
                <a:path extrusionOk="0" h="2833" w="1912">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4" name="Google Shape;914;p36"/>
            <p:cNvSpPr/>
            <p:nvPr/>
          </p:nvSpPr>
          <p:spPr>
            <a:xfrm>
              <a:off x="4972700" y="756250"/>
              <a:ext cx="1057100" cy="1880400"/>
            </a:xfrm>
            <a:custGeom>
              <a:rect b="b" l="l" r="r" t="t"/>
              <a:pathLst>
                <a:path extrusionOk="0" h="75216" w="42284">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5" name="Google Shape;915;p36"/>
            <p:cNvSpPr/>
            <p:nvPr/>
          </p:nvSpPr>
          <p:spPr>
            <a:xfrm>
              <a:off x="5375075" y="2013950"/>
              <a:ext cx="279325" cy="243375"/>
            </a:xfrm>
            <a:custGeom>
              <a:rect b="b" l="l" r="r" t="t"/>
              <a:pathLst>
                <a:path extrusionOk="0" h="9735" w="11173">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6" name="Google Shape;916;p36"/>
            <p:cNvSpPr/>
            <p:nvPr/>
          </p:nvSpPr>
          <p:spPr>
            <a:xfrm>
              <a:off x="5787000" y="1931350"/>
              <a:ext cx="154575" cy="283825"/>
            </a:xfrm>
            <a:custGeom>
              <a:rect b="b" l="l" r="r" t="t"/>
              <a:pathLst>
                <a:path extrusionOk="0" h="11353" w="6183">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7" name="Google Shape;917;p36"/>
            <p:cNvSpPr/>
            <p:nvPr/>
          </p:nvSpPr>
          <p:spPr>
            <a:xfrm>
              <a:off x="5699900" y="1541325"/>
              <a:ext cx="164675" cy="364750"/>
            </a:xfrm>
            <a:custGeom>
              <a:rect b="b" l="l" r="r" t="t"/>
              <a:pathLst>
                <a:path extrusionOk="0" h="14590" w="6587">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8" name="Google Shape;918;p36"/>
            <p:cNvSpPr/>
            <p:nvPr/>
          </p:nvSpPr>
          <p:spPr>
            <a:xfrm>
              <a:off x="5363275" y="1659350"/>
              <a:ext cx="252350" cy="235500"/>
            </a:xfrm>
            <a:custGeom>
              <a:rect b="b" l="l" r="r" t="t"/>
              <a:pathLst>
                <a:path extrusionOk="0" h="9420" w="10094">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9" name="Google Shape;919;p36"/>
            <p:cNvSpPr/>
            <p:nvPr/>
          </p:nvSpPr>
          <p:spPr>
            <a:xfrm>
              <a:off x="5589200" y="1052975"/>
              <a:ext cx="48900" cy="387800"/>
            </a:xfrm>
            <a:custGeom>
              <a:rect b="b" l="l" r="r" t="t"/>
              <a:pathLst>
                <a:path extrusionOk="0" h="15512" w="1956">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0" name="Google Shape;920;p36"/>
            <p:cNvSpPr/>
            <p:nvPr/>
          </p:nvSpPr>
          <p:spPr>
            <a:xfrm>
              <a:off x="5190750" y="1357575"/>
              <a:ext cx="274275" cy="153450"/>
            </a:xfrm>
            <a:custGeom>
              <a:rect b="b" l="l" r="r" t="t"/>
              <a:pathLst>
                <a:path extrusionOk="0" h="6138" w="10971">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1" name="Google Shape;921;p36"/>
            <p:cNvSpPr/>
            <p:nvPr/>
          </p:nvSpPr>
          <p:spPr>
            <a:xfrm>
              <a:off x="5106450" y="850675"/>
              <a:ext cx="237750" cy="231000"/>
            </a:xfrm>
            <a:custGeom>
              <a:rect b="b" l="l" r="r" t="t"/>
              <a:pathLst>
                <a:path extrusionOk="0" h="9240" w="951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2" name="Google Shape;922;p36"/>
            <p:cNvSpPr/>
            <p:nvPr/>
          </p:nvSpPr>
          <p:spPr>
            <a:xfrm>
              <a:off x="3423900" y="1135025"/>
              <a:ext cx="909850" cy="1657850"/>
            </a:xfrm>
            <a:custGeom>
              <a:rect b="b" l="l" r="r" t="t"/>
              <a:pathLst>
                <a:path extrusionOk="0" h="66314" w="36394">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3" name="Google Shape;923;p36"/>
            <p:cNvSpPr/>
            <p:nvPr/>
          </p:nvSpPr>
          <p:spPr>
            <a:xfrm>
              <a:off x="3899900" y="1456475"/>
              <a:ext cx="77000" cy="155700"/>
            </a:xfrm>
            <a:custGeom>
              <a:rect b="b" l="l" r="r" t="t"/>
              <a:pathLst>
                <a:path extrusionOk="0" h="6228" w="308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4" name="Google Shape;924;p36"/>
            <p:cNvSpPr/>
            <p:nvPr/>
          </p:nvSpPr>
          <p:spPr>
            <a:xfrm>
              <a:off x="3740850" y="1214825"/>
              <a:ext cx="38250" cy="208525"/>
            </a:xfrm>
            <a:custGeom>
              <a:rect b="b" l="l" r="r" t="t"/>
              <a:pathLst>
                <a:path extrusionOk="0" h="8341" w="153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5" name="Google Shape;925;p36"/>
            <p:cNvSpPr/>
            <p:nvPr/>
          </p:nvSpPr>
          <p:spPr>
            <a:xfrm>
              <a:off x="3487400" y="1421075"/>
              <a:ext cx="179300" cy="35425"/>
            </a:xfrm>
            <a:custGeom>
              <a:rect b="b" l="l" r="r" t="t"/>
              <a:pathLst>
                <a:path extrusionOk="0" h="1417" w="7172">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6" name="Google Shape;926;p36"/>
            <p:cNvSpPr/>
            <p:nvPr/>
          </p:nvSpPr>
          <p:spPr>
            <a:xfrm>
              <a:off x="3680150" y="1653725"/>
              <a:ext cx="166375" cy="60175"/>
            </a:xfrm>
            <a:custGeom>
              <a:rect b="b" l="l" r="r" t="t"/>
              <a:pathLst>
                <a:path extrusionOk="0" h="2407" w="6655">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7" name="Google Shape;927;p36"/>
            <p:cNvSpPr/>
            <p:nvPr/>
          </p:nvSpPr>
          <p:spPr>
            <a:xfrm>
              <a:off x="3962275" y="1795925"/>
              <a:ext cx="136575" cy="162425"/>
            </a:xfrm>
            <a:custGeom>
              <a:rect b="b" l="l" r="r" t="t"/>
              <a:pathLst>
                <a:path extrusionOk="0" h="6497" w="5463">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8" name="Google Shape;928;p36"/>
            <p:cNvSpPr/>
            <p:nvPr/>
          </p:nvSpPr>
          <p:spPr>
            <a:xfrm>
              <a:off x="3772875" y="1863350"/>
              <a:ext cx="146150" cy="96125"/>
            </a:xfrm>
            <a:custGeom>
              <a:rect b="b" l="l" r="r" t="t"/>
              <a:pathLst>
                <a:path extrusionOk="0" h="3845" w="5846">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9" name="Google Shape;929;p36"/>
            <p:cNvSpPr/>
            <p:nvPr/>
          </p:nvSpPr>
          <p:spPr>
            <a:xfrm>
              <a:off x="3966200" y="2111750"/>
              <a:ext cx="156250" cy="146700"/>
            </a:xfrm>
            <a:custGeom>
              <a:rect b="b" l="l" r="r" t="t"/>
              <a:pathLst>
                <a:path extrusionOk="0" h="5868" w="625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0" name="Google Shape;930;p36"/>
            <p:cNvSpPr/>
            <p:nvPr/>
          </p:nvSpPr>
          <p:spPr>
            <a:xfrm>
              <a:off x="3755475" y="2212350"/>
              <a:ext cx="168600" cy="78700"/>
            </a:xfrm>
            <a:custGeom>
              <a:rect b="b" l="l" r="r" t="t"/>
              <a:pathLst>
                <a:path extrusionOk="0" h="3148" w="6744">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1" name="Google Shape;931;p36"/>
            <p:cNvSpPr/>
            <p:nvPr/>
          </p:nvSpPr>
          <p:spPr>
            <a:xfrm>
              <a:off x="4111750" y="2389350"/>
              <a:ext cx="57925" cy="184925"/>
            </a:xfrm>
            <a:custGeom>
              <a:rect b="b" l="l" r="r" t="t"/>
              <a:pathLst>
                <a:path extrusionOk="0" h="7397" w="2317">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2" name="Google Shape;932;p36"/>
            <p:cNvSpPr/>
            <p:nvPr/>
          </p:nvSpPr>
          <p:spPr>
            <a:xfrm>
              <a:off x="3835275" y="2523100"/>
              <a:ext cx="179275" cy="39375"/>
            </a:xfrm>
            <a:custGeom>
              <a:rect b="b" l="l" r="r" t="t"/>
              <a:pathLst>
                <a:path extrusionOk="0" h="1575" w="7171">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3" name="Google Shape;933;p36"/>
            <p:cNvSpPr/>
            <p:nvPr/>
          </p:nvSpPr>
          <p:spPr>
            <a:xfrm>
              <a:off x="2031875" y="750625"/>
              <a:ext cx="664850" cy="1753975"/>
            </a:xfrm>
            <a:custGeom>
              <a:rect b="b" l="l" r="r" t="t"/>
              <a:pathLst>
                <a:path extrusionOk="0" h="70159" w="26594">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4" name="Google Shape;934;p36"/>
            <p:cNvSpPr/>
            <p:nvPr/>
          </p:nvSpPr>
          <p:spPr>
            <a:xfrm>
              <a:off x="2135300" y="1121550"/>
              <a:ext cx="114650" cy="135450"/>
            </a:xfrm>
            <a:custGeom>
              <a:rect b="b" l="l" r="r" t="t"/>
              <a:pathLst>
                <a:path extrusionOk="0" h="5418" w="4586">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5" name="Google Shape;935;p36"/>
            <p:cNvSpPr/>
            <p:nvPr/>
          </p:nvSpPr>
          <p:spPr>
            <a:xfrm>
              <a:off x="2252175" y="827075"/>
              <a:ext cx="84325" cy="201200"/>
            </a:xfrm>
            <a:custGeom>
              <a:rect b="b" l="l" r="r" t="t"/>
              <a:pathLst>
                <a:path extrusionOk="0" h="8048" w="3373">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6" name="Google Shape;936;p36"/>
            <p:cNvSpPr/>
            <p:nvPr/>
          </p:nvSpPr>
          <p:spPr>
            <a:xfrm>
              <a:off x="2417400" y="945075"/>
              <a:ext cx="173125" cy="75325"/>
            </a:xfrm>
            <a:custGeom>
              <a:rect b="b" l="l" r="r" t="t"/>
              <a:pathLst>
                <a:path extrusionOk="0" h="3013" w="6925">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7" name="Google Shape;937;p36"/>
            <p:cNvSpPr/>
            <p:nvPr/>
          </p:nvSpPr>
          <p:spPr>
            <a:xfrm>
              <a:off x="2330850" y="1223825"/>
              <a:ext cx="150075" cy="102300"/>
            </a:xfrm>
            <a:custGeom>
              <a:rect b="b" l="l" r="r" t="t"/>
              <a:pathLst>
                <a:path extrusionOk="0" h="4092" w="6003">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8" name="Google Shape;938;p36"/>
            <p:cNvSpPr/>
            <p:nvPr/>
          </p:nvSpPr>
          <p:spPr>
            <a:xfrm>
              <a:off x="2127975" y="1482325"/>
              <a:ext cx="173125" cy="121975"/>
            </a:xfrm>
            <a:custGeom>
              <a:rect b="b" l="l" r="r" t="t"/>
              <a:pathLst>
                <a:path extrusionOk="0" h="4879" w="6925">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9" name="Google Shape;939;p36"/>
            <p:cNvSpPr/>
            <p:nvPr/>
          </p:nvSpPr>
          <p:spPr>
            <a:xfrm>
              <a:off x="2340400" y="1451975"/>
              <a:ext cx="119725" cy="130400"/>
            </a:xfrm>
            <a:custGeom>
              <a:rect b="b" l="l" r="r" t="t"/>
              <a:pathLst>
                <a:path extrusionOk="0" h="5216" w="4789">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0" name="Google Shape;940;p36"/>
            <p:cNvSpPr/>
            <p:nvPr/>
          </p:nvSpPr>
          <p:spPr>
            <a:xfrm>
              <a:off x="2206650" y="1789175"/>
              <a:ext cx="186600" cy="100625"/>
            </a:xfrm>
            <a:custGeom>
              <a:rect b="b" l="l" r="r" t="t"/>
              <a:pathLst>
                <a:path extrusionOk="0" h="4025" w="7464">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1" name="Google Shape;941;p36"/>
            <p:cNvSpPr/>
            <p:nvPr/>
          </p:nvSpPr>
          <p:spPr>
            <a:xfrm>
              <a:off x="2441575" y="1777375"/>
              <a:ext cx="146700" cy="120275"/>
            </a:xfrm>
            <a:custGeom>
              <a:rect b="b" l="l" r="r" t="t"/>
              <a:pathLst>
                <a:path extrusionOk="0" h="4811" w="5868">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2" name="Google Shape;942;p36"/>
            <p:cNvSpPr/>
            <p:nvPr/>
          </p:nvSpPr>
          <p:spPr>
            <a:xfrm>
              <a:off x="2251050" y="2067350"/>
              <a:ext cx="105675" cy="168625"/>
            </a:xfrm>
            <a:custGeom>
              <a:rect b="b" l="l" r="r" t="t"/>
              <a:pathLst>
                <a:path extrusionOk="0" h="6745" w="4227">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3" name="Google Shape;943;p36"/>
            <p:cNvSpPr/>
            <p:nvPr/>
          </p:nvSpPr>
          <p:spPr>
            <a:xfrm>
              <a:off x="2442700" y="2098825"/>
              <a:ext cx="169725" cy="84875"/>
            </a:xfrm>
            <a:custGeom>
              <a:rect b="b" l="l" r="r" t="t"/>
              <a:pathLst>
                <a:path extrusionOk="0" h="3395" w="6789">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4" name="Google Shape;944;p36"/>
            <p:cNvSpPr/>
            <p:nvPr/>
          </p:nvSpPr>
          <p:spPr>
            <a:xfrm>
              <a:off x="2784375" y="1587975"/>
              <a:ext cx="897500" cy="1380800"/>
            </a:xfrm>
            <a:custGeom>
              <a:rect b="b" l="l" r="r" t="t"/>
              <a:pathLst>
                <a:path extrusionOk="0" h="55232" w="3590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5" name="Google Shape;945;p36"/>
            <p:cNvSpPr/>
            <p:nvPr/>
          </p:nvSpPr>
          <p:spPr>
            <a:xfrm>
              <a:off x="2951850" y="1602600"/>
              <a:ext cx="641225" cy="1366175"/>
            </a:xfrm>
            <a:custGeom>
              <a:rect b="b" l="l" r="r" t="t"/>
              <a:pathLst>
                <a:path extrusionOk="0" h="54647" w="25649">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6" name="Google Shape;946;p36"/>
            <p:cNvSpPr/>
            <p:nvPr/>
          </p:nvSpPr>
          <p:spPr>
            <a:xfrm>
              <a:off x="2877100" y="2537150"/>
              <a:ext cx="71400" cy="145600"/>
            </a:xfrm>
            <a:custGeom>
              <a:rect b="b" l="l" r="r" t="t"/>
              <a:pathLst>
                <a:path extrusionOk="0" h="5824" w="2856">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7" name="Google Shape;947;p36"/>
            <p:cNvSpPr/>
            <p:nvPr/>
          </p:nvSpPr>
          <p:spPr>
            <a:xfrm>
              <a:off x="2994550" y="2338225"/>
              <a:ext cx="43300" cy="61275"/>
            </a:xfrm>
            <a:custGeom>
              <a:rect b="b" l="l" r="r" t="t"/>
              <a:pathLst>
                <a:path extrusionOk="0" h="2451" w="1732">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8" name="Google Shape;948;p36"/>
            <p:cNvSpPr/>
            <p:nvPr/>
          </p:nvSpPr>
          <p:spPr>
            <a:xfrm>
              <a:off x="3138975" y="2550650"/>
              <a:ext cx="29800" cy="30925"/>
            </a:xfrm>
            <a:custGeom>
              <a:rect b="b" l="l" r="r" t="t"/>
              <a:pathLst>
                <a:path extrusionOk="0" h="1237" w="1192">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9" name="Google Shape;949;p36"/>
            <p:cNvSpPr/>
            <p:nvPr/>
          </p:nvSpPr>
          <p:spPr>
            <a:xfrm>
              <a:off x="3302500" y="2119600"/>
              <a:ext cx="70850" cy="113000"/>
            </a:xfrm>
            <a:custGeom>
              <a:rect b="b" l="l" r="r" t="t"/>
              <a:pathLst>
                <a:path extrusionOk="0" h="4520" w="2834">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0" name="Google Shape;950;p36"/>
            <p:cNvSpPr/>
            <p:nvPr/>
          </p:nvSpPr>
          <p:spPr>
            <a:xfrm>
              <a:off x="3286225" y="2414650"/>
              <a:ext cx="52850" cy="74775"/>
            </a:xfrm>
            <a:custGeom>
              <a:rect b="b" l="l" r="r" t="t"/>
              <a:pathLst>
                <a:path extrusionOk="0" h="2991" w="2114">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1" name="Google Shape;951;p36"/>
            <p:cNvSpPr/>
            <p:nvPr/>
          </p:nvSpPr>
          <p:spPr>
            <a:xfrm>
              <a:off x="3136175" y="2738900"/>
              <a:ext cx="52275" cy="82075"/>
            </a:xfrm>
            <a:custGeom>
              <a:rect b="b" l="l" r="r" t="t"/>
              <a:pathLst>
                <a:path extrusionOk="0" h="3283" w="2091">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2" name="Google Shape;952;p36"/>
            <p:cNvSpPr/>
            <p:nvPr/>
          </p:nvSpPr>
          <p:spPr>
            <a:xfrm>
              <a:off x="3124375" y="2003275"/>
              <a:ext cx="100600" cy="155700"/>
            </a:xfrm>
            <a:custGeom>
              <a:rect b="b" l="l" r="r" t="t"/>
              <a:pathLst>
                <a:path extrusionOk="0" h="6228" w="4024">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3" name="Google Shape;953;p36"/>
            <p:cNvSpPr/>
            <p:nvPr/>
          </p:nvSpPr>
          <p:spPr>
            <a:xfrm>
              <a:off x="3104700" y="2170750"/>
              <a:ext cx="94425" cy="129275"/>
            </a:xfrm>
            <a:custGeom>
              <a:rect b="b" l="l" r="r" t="t"/>
              <a:pathLst>
                <a:path extrusionOk="0" h="5171" w="3777">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4" name="Google Shape;954;p36"/>
            <p:cNvSpPr/>
            <p:nvPr/>
          </p:nvSpPr>
          <p:spPr>
            <a:xfrm>
              <a:off x="3458750" y="1923475"/>
              <a:ext cx="124200" cy="152900"/>
            </a:xfrm>
            <a:custGeom>
              <a:rect b="b" l="l" r="r" t="t"/>
              <a:pathLst>
                <a:path extrusionOk="0" h="6116" w="4968">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5" name="Google Shape;955;p36"/>
            <p:cNvSpPr/>
            <p:nvPr/>
          </p:nvSpPr>
          <p:spPr>
            <a:xfrm>
              <a:off x="3370500" y="2170750"/>
              <a:ext cx="85450" cy="115800"/>
            </a:xfrm>
            <a:custGeom>
              <a:rect b="b" l="l" r="r" t="t"/>
              <a:pathLst>
                <a:path extrusionOk="0" h="4632" w="3418">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6" name="Google Shape;956;p36"/>
            <p:cNvSpPr/>
            <p:nvPr/>
          </p:nvSpPr>
          <p:spPr>
            <a:xfrm>
              <a:off x="1079350" y="1761075"/>
              <a:ext cx="1100350" cy="1270100"/>
            </a:xfrm>
            <a:custGeom>
              <a:rect b="b" l="l" r="r" t="t"/>
              <a:pathLst>
                <a:path extrusionOk="0" h="50804" w="44014">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7" name="Google Shape;957;p36"/>
            <p:cNvSpPr/>
            <p:nvPr/>
          </p:nvSpPr>
          <p:spPr>
            <a:xfrm>
              <a:off x="1137775" y="1790850"/>
              <a:ext cx="891875" cy="1226825"/>
            </a:xfrm>
            <a:custGeom>
              <a:rect b="b" l="l" r="r" t="t"/>
              <a:pathLst>
                <a:path extrusionOk="0" h="49073" w="35675">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8" name="Google Shape;958;p36"/>
            <p:cNvSpPr/>
            <p:nvPr/>
          </p:nvSpPr>
          <p:spPr>
            <a:xfrm>
              <a:off x="1952075" y="2584375"/>
              <a:ext cx="93325" cy="135450"/>
            </a:xfrm>
            <a:custGeom>
              <a:rect b="b" l="l" r="r" t="t"/>
              <a:pathLst>
                <a:path extrusionOk="0" h="5418" w="3733">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9" name="Google Shape;959;p36"/>
            <p:cNvSpPr/>
            <p:nvPr/>
          </p:nvSpPr>
          <p:spPr>
            <a:xfrm>
              <a:off x="1825650" y="2406225"/>
              <a:ext cx="49475" cy="58475"/>
            </a:xfrm>
            <a:custGeom>
              <a:rect b="b" l="l" r="r" t="t"/>
              <a:pathLst>
                <a:path extrusionOk="0" h="2339" w="1979">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0" name="Google Shape;960;p36"/>
            <p:cNvSpPr/>
            <p:nvPr/>
          </p:nvSpPr>
          <p:spPr>
            <a:xfrm>
              <a:off x="1738525" y="2640575"/>
              <a:ext cx="30375" cy="30925"/>
            </a:xfrm>
            <a:custGeom>
              <a:rect b="b" l="l" r="r" t="t"/>
              <a:pathLst>
                <a:path extrusionOk="0" h="1237" w="1215">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1" name="Google Shape;961;p36"/>
            <p:cNvSpPr/>
            <p:nvPr/>
          </p:nvSpPr>
          <p:spPr>
            <a:xfrm>
              <a:off x="1453625" y="2257300"/>
              <a:ext cx="86550" cy="103975"/>
            </a:xfrm>
            <a:custGeom>
              <a:rect b="b" l="l" r="r" t="t"/>
              <a:pathLst>
                <a:path extrusionOk="0" h="4159" w="3462">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2" name="Google Shape;962;p36"/>
            <p:cNvSpPr/>
            <p:nvPr/>
          </p:nvSpPr>
          <p:spPr>
            <a:xfrm>
              <a:off x="1545225" y="2539975"/>
              <a:ext cx="61275" cy="69700"/>
            </a:xfrm>
            <a:custGeom>
              <a:rect b="b" l="l" r="r" t="t"/>
              <a:pathLst>
                <a:path extrusionOk="0" h="2788" w="2451">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3" name="Google Shape;963;p36"/>
            <p:cNvSpPr/>
            <p:nvPr/>
          </p:nvSpPr>
          <p:spPr>
            <a:xfrm>
              <a:off x="1756525" y="2828825"/>
              <a:ext cx="61825" cy="77025"/>
            </a:xfrm>
            <a:custGeom>
              <a:rect b="b" l="l" r="r" t="t"/>
              <a:pathLst>
                <a:path extrusionOk="0" h="3081" w="2473">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4" name="Google Shape;964;p36"/>
            <p:cNvSpPr/>
            <p:nvPr/>
          </p:nvSpPr>
          <p:spPr>
            <a:xfrm>
              <a:off x="1576675" y="2114550"/>
              <a:ext cx="123675" cy="139400"/>
            </a:xfrm>
            <a:custGeom>
              <a:rect b="b" l="l" r="r" t="t"/>
              <a:pathLst>
                <a:path extrusionOk="0" h="5576" w="4947">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5" name="Google Shape;965;p36"/>
            <p:cNvSpPr/>
            <p:nvPr/>
          </p:nvSpPr>
          <p:spPr>
            <a:xfrm>
              <a:off x="1635125" y="2273025"/>
              <a:ext cx="112425" cy="115800"/>
            </a:xfrm>
            <a:custGeom>
              <a:rect b="b" l="l" r="r" t="t"/>
              <a:pathLst>
                <a:path extrusionOk="0" h="4632" w="4497">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6" name="Google Shape;966;p36"/>
            <p:cNvSpPr/>
            <p:nvPr/>
          </p:nvSpPr>
          <p:spPr>
            <a:xfrm>
              <a:off x="1210275" y="2106125"/>
              <a:ext cx="146150" cy="132100"/>
            </a:xfrm>
            <a:custGeom>
              <a:rect b="b" l="l" r="r" t="t"/>
              <a:pathLst>
                <a:path extrusionOk="0" h="5284" w="5846">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7" name="Google Shape;967;p36"/>
            <p:cNvSpPr/>
            <p:nvPr/>
          </p:nvSpPr>
          <p:spPr>
            <a:xfrm>
              <a:off x="1383375" y="2323600"/>
              <a:ext cx="101175" cy="104000"/>
            </a:xfrm>
            <a:custGeom>
              <a:rect b="b" l="l" r="r" t="t"/>
              <a:pathLst>
                <a:path extrusionOk="0" h="4160" w="4047">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8" name="Google Shape;968;p36"/>
            <p:cNvSpPr/>
            <p:nvPr/>
          </p:nvSpPr>
          <p:spPr>
            <a:xfrm>
              <a:off x="1642425" y="1304750"/>
              <a:ext cx="872775" cy="1755075"/>
            </a:xfrm>
            <a:custGeom>
              <a:rect b="b" l="l" r="r" t="t"/>
              <a:pathLst>
                <a:path extrusionOk="0" h="70203" w="34911">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9" name="Google Shape;969;p36"/>
            <p:cNvSpPr/>
            <p:nvPr/>
          </p:nvSpPr>
          <p:spPr>
            <a:xfrm>
              <a:off x="1730100" y="1305875"/>
              <a:ext cx="571550" cy="1741025"/>
            </a:xfrm>
            <a:custGeom>
              <a:rect b="b" l="l" r="r" t="t"/>
              <a:pathLst>
                <a:path extrusionOk="0" h="69641" w="22862">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0" name="Google Shape;970;p36"/>
            <p:cNvSpPr/>
            <p:nvPr/>
          </p:nvSpPr>
          <p:spPr>
            <a:xfrm>
              <a:off x="2308375" y="2650125"/>
              <a:ext cx="78150" cy="196700"/>
            </a:xfrm>
            <a:custGeom>
              <a:rect b="b" l="l" r="r" t="t"/>
              <a:pathLst>
                <a:path extrusionOk="0" h="7868" w="3126">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1" name="Google Shape;971;p36"/>
            <p:cNvSpPr/>
            <p:nvPr/>
          </p:nvSpPr>
          <p:spPr>
            <a:xfrm>
              <a:off x="2072350" y="2863675"/>
              <a:ext cx="66325" cy="135450"/>
            </a:xfrm>
            <a:custGeom>
              <a:rect b="b" l="l" r="r" t="t"/>
              <a:pathLst>
                <a:path extrusionOk="0" h="5418" w="2653">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2" name="Google Shape;972;p36"/>
            <p:cNvSpPr/>
            <p:nvPr/>
          </p:nvSpPr>
          <p:spPr>
            <a:xfrm>
              <a:off x="2045925" y="2676525"/>
              <a:ext cx="38250" cy="64100"/>
            </a:xfrm>
            <a:custGeom>
              <a:rect b="b" l="l" r="r" t="t"/>
              <a:pathLst>
                <a:path extrusionOk="0" h="2564" w="153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3" name="Google Shape;973;p36"/>
            <p:cNvSpPr/>
            <p:nvPr/>
          </p:nvSpPr>
          <p:spPr>
            <a:xfrm>
              <a:off x="2107200" y="2794550"/>
              <a:ext cx="69700" cy="155125"/>
            </a:xfrm>
            <a:custGeom>
              <a:rect b="b" l="l" r="r" t="t"/>
              <a:pathLst>
                <a:path extrusionOk="0" h="6205" w="2788">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4" name="Google Shape;974;p36"/>
            <p:cNvSpPr/>
            <p:nvPr/>
          </p:nvSpPr>
          <p:spPr>
            <a:xfrm>
              <a:off x="1998725" y="2388225"/>
              <a:ext cx="73075" cy="139975"/>
            </a:xfrm>
            <a:custGeom>
              <a:rect b="b" l="l" r="r" t="t"/>
              <a:pathLst>
                <a:path extrusionOk="0" h="5599" w="2923">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5" name="Google Shape;975;p36"/>
            <p:cNvSpPr/>
            <p:nvPr/>
          </p:nvSpPr>
          <p:spPr>
            <a:xfrm>
              <a:off x="2093150" y="1949900"/>
              <a:ext cx="72500" cy="132650"/>
            </a:xfrm>
            <a:custGeom>
              <a:rect b="b" l="l" r="r" t="t"/>
              <a:pathLst>
                <a:path extrusionOk="0" h="5306" w="290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6" name="Google Shape;976;p36"/>
            <p:cNvSpPr/>
            <p:nvPr/>
          </p:nvSpPr>
          <p:spPr>
            <a:xfrm>
              <a:off x="2247675" y="2439950"/>
              <a:ext cx="61300" cy="110150"/>
            </a:xfrm>
            <a:custGeom>
              <a:rect b="b" l="l" r="r" t="t"/>
              <a:pathLst>
                <a:path extrusionOk="0" h="4406" w="2452">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7" name="Google Shape;977;p36"/>
            <p:cNvSpPr/>
            <p:nvPr/>
          </p:nvSpPr>
          <p:spPr>
            <a:xfrm>
              <a:off x="1976800" y="1572800"/>
              <a:ext cx="92200" cy="186600"/>
            </a:xfrm>
            <a:custGeom>
              <a:rect b="b" l="l" r="r" t="t"/>
              <a:pathLst>
                <a:path extrusionOk="0" h="7464" w="3688">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8" name="Google Shape;978;p36"/>
            <p:cNvSpPr/>
            <p:nvPr/>
          </p:nvSpPr>
          <p:spPr>
            <a:xfrm>
              <a:off x="1786300" y="1759950"/>
              <a:ext cx="66350" cy="155125"/>
            </a:xfrm>
            <a:custGeom>
              <a:rect b="b" l="l" r="r" t="t"/>
              <a:pathLst>
                <a:path extrusionOk="0" h="6205" w="2654">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9" name="Google Shape;979;p36"/>
            <p:cNvSpPr/>
            <p:nvPr/>
          </p:nvSpPr>
          <p:spPr>
            <a:xfrm>
              <a:off x="1848125" y="2117925"/>
              <a:ext cx="46675" cy="82625"/>
            </a:xfrm>
            <a:custGeom>
              <a:rect b="b" l="l" r="r" t="t"/>
              <a:pathLst>
                <a:path extrusionOk="0" h="3305" w="1867">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0" name="Google Shape;980;p36"/>
            <p:cNvSpPr/>
            <p:nvPr/>
          </p:nvSpPr>
          <p:spPr>
            <a:xfrm>
              <a:off x="2242625" y="2311800"/>
              <a:ext cx="62975" cy="104550"/>
            </a:xfrm>
            <a:custGeom>
              <a:rect b="b" l="l" r="r" t="t"/>
              <a:pathLst>
                <a:path extrusionOk="0" h="4182" w="2519">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1" name="Google Shape;981;p36"/>
            <p:cNvSpPr/>
            <p:nvPr/>
          </p:nvSpPr>
          <p:spPr>
            <a:xfrm>
              <a:off x="3990375" y="1153575"/>
              <a:ext cx="807575" cy="1801725"/>
            </a:xfrm>
            <a:custGeom>
              <a:rect b="b" l="l" r="r" t="t"/>
              <a:pathLst>
                <a:path extrusionOk="0" h="72069" w="32303">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2" name="Google Shape;982;p36"/>
            <p:cNvSpPr/>
            <p:nvPr/>
          </p:nvSpPr>
          <p:spPr>
            <a:xfrm>
              <a:off x="4087025" y="1154125"/>
              <a:ext cx="494575" cy="1791625"/>
            </a:xfrm>
            <a:custGeom>
              <a:rect b="b" l="l" r="r" t="t"/>
              <a:pathLst>
                <a:path extrusionOk="0" h="71665" w="19783">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3" name="Google Shape;983;p36"/>
            <p:cNvSpPr/>
            <p:nvPr/>
          </p:nvSpPr>
          <p:spPr>
            <a:xfrm>
              <a:off x="4605175" y="2545025"/>
              <a:ext cx="70275" cy="201775"/>
            </a:xfrm>
            <a:custGeom>
              <a:rect b="b" l="l" r="r" t="t"/>
              <a:pathLst>
                <a:path extrusionOk="0" h="8071" w="2811">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4" name="Google Shape;984;p36"/>
            <p:cNvSpPr/>
            <p:nvPr/>
          </p:nvSpPr>
          <p:spPr>
            <a:xfrm>
              <a:off x="4359575" y="2751275"/>
              <a:ext cx="61300" cy="139400"/>
            </a:xfrm>
            <a:custGeom>
              <a:rect b="b" l="l" r="r" t="t"/>
              <a:pathLst>
                <a:path extrusionOk="0" h="5576" w="2452">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5" name="Google Shape;985;p36"/>
            <p:cNvSpPr/>
            <p:nvPr/>
          </p:nvSpPr>
          <p:spPr>
            <a:xfrm>
              <a:off x="4341050" y="2560200"/>
              <a:ext cx="37100" cy="65775"/>
            </a:xfrm>
            <a:custGeom>
              <a:rect b="b" l="l" r="r" t="t"/>
              <a:pathLst>
                <a:path extrusionOk="0" h="2631" w="1484">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6" name="Google Shape;986;p36"/>
            <p:cNvSpPr/>
            <p:nvPr/>
          </p:nvSpPr>
          <p:spPr>
            <a:xfrm>
              <a:off x="4397250" y="2683275"/>
              <a:ext cx="64650" cy="159075"/>
            </a:xfrm>
            <a:custGeom>
              <a:rect b="b" l="l" r="r" t="t"/>
              <a:pathLst>
                <a:path extrusionOk="0" h="6363" w="2586">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7" name="Google Shape;987;p36"/>
            <p:cNvSpPr/>
            <p:nvPr/>
          </p:nvSpPr>
          <p:spPr>
            <a:xfrm>
              <a:off x="4306750" y="2265175"/>
              <a:ext cx="68600" cy="144450"/>
            </a:xfrm>
            <a:custGeom>
              <a:rect b="b" l="l" r="r" t="t"/>
              <a:pathLst>
                <a:path extrusionOk="0" h="5778" w="2744">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8" name="Google Shape;988;p36"/>
            <p:cNvSpPr/>
            <p:nvPr/>
          </p:nvSpPr>
          <p:spPr>
            <a:xfrm>
              <a:off x="4420275" y="1824000"/>
              <a:ext cx="68600" cy="136025"/>
            </a:xfrm>
            <a:custGeom>
              <a:rect b="b" l="l" r="r" t="t"/>
              <a:pathLst>
                <a:path extrusionOk="0" h="5441" w="2744">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89" name="Google Shape;989;p36"/>
            <p:cNvSpPr/>
            <p:nvPr/>
          </p:nvSpPr>
          <p:spPr>
            <a:xfrm>
              <a:off x="4552900" y="2328675"/>
              <a:ext cx="57925" cy="112975"/>
            </a:xfrm>
            <a:custGeom>
              <a:rect b="b" l="l" r="r" t="t"/>
              <a:pathLst>
                <a:path extrusionOk="0" h="4519" w="2317">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0" name="Google Shape;990;p36"/>
            <p:cNvSpPr/>
            <p:nvPr/>
          </p:nvSpPr>
          <p:spPr>
            <a:xfrm>
              <a:off x="4320800" y="1435675"/>
              <a:ext cx="85450" cy="191675"/>
            </a:xfrm>
            <a:custGeom>
              <a:rect b="b" l="l" r="r" t="t"/>
              <a:pathLst>
                <a:path extrusionOk="0" h="7667" w="3418">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1" name="Google Shape;991;p36"/>
            <p:cNvSpPr/>
            <p:nvPr/>
          </p:nvSpPr>
          <p:spPr>
            <a:xfrm>
              <a:off x="4122425" y="1617775"/>
              <a:ext cx="60725" cy="158500"/>
            </a:xfrm>
            <a:custGeom>
              <a:rect b="b" l="l" r="r" t="t"/>
              <a:pathLst>
                <a:path extrusionOk="0" h="6340" w="2429">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2" name="Google Shape;992;p36"/>
            <p:cNvSpPr/>
            <p:nvPr/>
          </p:nvSpPr>
          <p:spPr>
            <a:xfrm>
              <a:off x="4168525" y="1983625"/>
              <a:ext cx="43850" cy="84875"/>
            </a:xfrm>
            <a:custGeom>
              <a:rect b="b" l="l" r="r" t="t"/>
              <a:pathLst>
                <a:path extrusionOk="0" h="3395" w="1754">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3" name="Google Shape;993;p36"/>
            <p:cNvSpPr/>
            <p:nvPr/>
          </p:nvSpPr>
          <p:spPr>
            <a:xfrm>
              <a:off x="4554025" y="2198300"/>
              <a:ext cx="59025" cy="107925"/>
            </a:xfrm>
            <a:custGeom>
              <a:rect b="b" l="l" r="r" t="t"/>
              <a:pathLst>
                <a:path extrusionOk="0" h="4317" w="2361">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4" name="Google Shape;994;p36"/>
            <p:cNvSpPr/>
            <p:nvPr/>
          </p:nvSpPr>
          <p:spPr>
            <a:xfrm>
              <a:off x="2300500" y="1218200"/>
              <a:ext cx="796925" cy="1893900"/>
            </a:xfrm>
            <a:custGeom>
              <a:rect b="b" l="l" r="r" t="t"/>
              <a:pathLst>
                <a:path extrusionOk="0" h="75756" w="31877">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5" name="Google Shape;995;p36"/>
            <p:cNvSpPr/>
            <p:nvPr/>
          </p:nvSpPr>
          <p:spPr>
            <a:xfrm>
              <a:off x="2480900" y="1219875"/>
              <a:ext cx="497375" cy="1891650"/>
            </a:xfrm>
            <a:custGeom>
              <a:rect b="b" l="l" r="r" t="t"/>
              <a:pathLst>
                <a:path extrusionOk="0" h="75666" w="19895">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6" name="Google Shape;996;p36"/>
            <p:cNvSpPr/>
            <p:nvPr/>
          </p:nvSpPr>
          <p:spPr>
            <a:xfrm>
              <a:off x="2563525" y="2992925"/>
              <a:ext cx="34850" cy="65775"/>
            </a:xfrm>
            <a:custGeom>
              <a:rect b="b" l="l" r="r" t="t"/>
              <a:pathLst>
                <a:path extrusionOk="0" h="2631" w="1394">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7" name="Google Shape;997;p36"/>
            <p:cNvSpPr/>
            <p:nvPr/>
          </p:nvSpPr>
          <p:spPr>
            <a:xfrm>
              <a:off x="2684900" y="2747350"/>
              <a:ext cx="36000" cy="151175"/>
            </a:xfrm>
            <a:custGeom>
              <a:rect b="b" l="l" r="r" t="t"/>
              <a:pathLst>
                <a:path extrusionOk="0" h="6047" w="144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8" name="Google Shape;998;p36"/>
            <p:cNvSpPr/>
            <p:nvPr/>
          </p:nvSpPr>
          <p:spPr>
            <a:xfrm>
              <a:off x="2705700" y="2538275"/>
              <a:ext cx="48350" cy="135475"/>
            </a:xfrm>
            <a:custGeom>
              <a:rect b="b" l="l" r="r" t="t"/>
              <a:pathLst>
                <a:path extrusionOk="0" h="5419" w="1934">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99" name="Google Shape;999;p36"/>
            <p:cNvSpPr/>
            <p:nvPr/>
          </p:nvSpPr>
          <p:spPr>
            <a:xfrm>
              <a:off x="2801800" y="2336525"/>
              <a:ext cx="29800" cy="30950"/>
            </a:xfrm>
            <a:custGeom>
              <a:rect b="b" l="l" r="r" t="t"/>
              <a:pathLst>
                <a:path extrusionOk="0" h="1238" w="1192">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0" name="Google Shape;1000;p36"/>
            <p:cNvSpPr/>
            <p:nvPr/>
          </p:nvSpPr>
          <p:spPr>
            <a:xfrm>
              <a:off x="2741650" y="2741725"/>
              <a:ext cx="48925" cy="146125"/>
            </a:xfrm>
            <a:custGeom>
              <a:rect b="b" l="l" r="r" t="t"/>
              <a:pathLst>
                <a:path extrusionOk="0" h="5845" w="1957">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1" name="Google Shape;1001;p36"/>
            <p:cNvSpPr/>
            <p:nvPr/>
          </p:nvSpPr>
          <p:spPr>
            <a:xfrm>
              <a:off x="2515175" y="1949900"/>
              <a:ext cx="38250" cy="74750"/>
            </a:xfrm>
            <a:custGeom>
              <a:rect b="b" l="l" r="r" t="t"/>
              <a:pathLst>
                <a:path extrusionOk="0" h="2990" w="153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2" name="Google Shape;1002;p36"/>
            <p:cNvSpPr/>
            <p:nvPr/>
          </p:nvSpPr>
          <p:spPr>
            <a:xfrm>
              <a:off x="2419075" y="2277525"/>
              <a:ext cx="66900" cy="202900"/>
            </a:xfrm>
            <a:custGeom>
              <a:rect b="b" l="l" r="r" t="t"/>
              <a:pathLst>
                <a:path extrusionOk="0" h="8116" w="2676">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3" name="Google Shape;1003;p36"/>
            <p:cNvSpPr/>
            <p:nvPr/>
          </p:nvSpPr>
          <p:spPr>
            <a:xfrm>
              <a:off x="2517425" y="2179750"/>
              <a:ext cx="48925" cy="91625"/>
            </a:xfrm>
            <a:custGeom>
              <a:rect b="b" l="l" r="r" t="t"/>
              <a:pathLst>
                <a:path extrusionOk="0" h="3665" w="1957">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4" name="Google Shape;1004;p36"/>
            <p:cNvSpPr/>
            <p:nvPr/>
          </p:nvSpPr>
          <p:spPr>
            <a:xfrm>
              <a:off x="2398850" y="2697875"/>
              <a:ext cx="53425" cy="120850"/>
            </a:xfrm>
            <a:custGeom>
              <a:rect b="b" l="l" r="r" t="t"/>
              <a:pathLst>
                <a:path extrusionOk="0" h="4834" w="2137">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5" name="Google Shape;1005;p36"/>
            <p:cNvSpPr/>
            <p:nvPr/>
          </p:nvSpPr>
          <p:spPr>
            <a:xfrm>
              <a:off x="2753450" y="2126925"/>
              <a:ext cx="46125" cy="122525"/>
            </a:xfrm>
            <a:custGeom>
              <a:rect b="b" l="l" r="r" t="t"/>
              <a:pathLst>
                <a:path extrusionOk="0" h="4901" w="1845">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6" name="Google Shape;1006;p36"/>
            <p:cNvSpPr/>
            <p:nvPr/>
          </p:nvSpPr>
          <p:spPr>
            <a:xfrm>
              <a:off x="2583175" y="2718675"/>
              <a:ext cx="34875" cy="154000"/>
            </a:xfrm>
            <a:custGeom>
              <a:rect b="b" l="l" r="r" t="t"/>
              <a:pathLst>
                <a:path extrusionOk="0" h="6160" w="1395">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7" name="Google Shape;1007;p36"/>
            <p:cNvSpPr/>
            <p:nvPr/>
          </p:nvSpPr>
          <p:spPr>
            <a:xfrm>
              <a:off x="2602850" y="1700375"/>
              <a:ext cx="49475" cy="70275"/>
            </a:xfrm>
            <a:custGeom>
              <a:rect b="b" l="l" r="r" t="t"/>
              <a:pathLst>
                <a:path extrusionOk="0" h="2811" w="1979">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8" name="Google Shape;1008;p36"/>
            <p:cNvSpPr/>
            <p:nvPr/>
          </p:nvSpPr>
          <p:spPr>
            <a:xfrm>
              <a:off x="4618650" y="1496375"/>
              <a:ext cx="604725" cy="1495450"/>
            </a:xfrm>
            <a:custGeom>
              <a:rect b="b" l="l" r="r" t="t"/>
              <a:pathLst>
                <a:path extrusionOk="0" h="59818" w="24189">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09" name="Google Shape;1009;p36"/>
            <p:cNvSpPr/>
            <p:nvPr/>
          </p:nvSpPr>
          <p:spPr>
            <a:xfrm>
              <a:off x="4760825" y="1498625"/>
              <a:ext cx="271475" cy="1476350"/>
            </a:xfrm>
            <a:custGeom>
              <a:rect b="b" l="l" r="r" t="t"/>
              <a:pathLst>
                <a:path extrusionOk="0" h="59054" w="10859">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0" name="Google Shape;1010;p36"/>
            <p:cNvSpPr/>
            <p:nvPr/>
          </p:nvSpPr>
          <p:spPr>
            <a:xfrm>
              <a:off x="5141850" y="2564700"/>
              <a:ext cx="39925" cy="151750"/>
            </a:xfrm>
            <a:custGeom>
              <a:rect b="b" l="l" r="r" t="t"/>
              <a:pathLst>
                <a:path extrusionOk="0" h="6070" w="1597">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1" name="Google Shape;1011;p36"/>
            <p:cNvSpPr/>
            <p:nvPr/>
          </p:nvSpPr>
          <p:spPr>
            <a:xfrm>
              <a:off x="5107025" y="2348900"/>
              <a:ext cx="34850" cy="63525"/>
            </a:xfrm>
            <a:custGeom>
              <a:rect b="b" l="l" r="r" t="t"/>
              <a:pathLst>
                <a:path extrusionOk="0" h="2541" w="1394">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2" name="Google Shape;1012;p36"/>
            <p:cNvSpPr/>
            <p:nvPr/>
          </p:nvSpPr>
          <p:spPr>
            <a:xfrm>
              <a:off x="4924925" y="2520300"/>
              <a:ext cx="30375" cy="30925"/>
            </a:xfrm>
            <a:custGeom>
              <a:rect b="b" l="l" r="r" t="t"/>
              <a:pathLst>
                <a:path extrusionOk="0" h="1237" w="1215">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3" name="Google Shape;1013;p36"/>
            <p:cNvSpPr/>
            <p:nvPr/>
          </p:nvSpPr>
          <p:spPr>
            <a:xfrm>
              <a:off x="4839525" y="2051050"/>
              <a:ext cx="47225" cy="120300"/>
            </a:xfrm>
            <a:custGeom>
              <a:rect b="b" l="l" r="r" t="t"/>
              <a:pathLst>
                <a:path extrusionOk="0" h="4812" w="1889">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4" name="Google Shape;1014;p36"/>
            <p:cNvSpPr/>
            <p:nvPr/>
          </p:nvSpPr>
          <p:spPr>
            <a:xfrm>
              <a:off x="4796250" y="2344975"/>
              <a:ext cx="40475" cy="78700"/>
            </a:xfrm>
            <a:custGeom>
              <a:rect b="b" l="l" r="r" t="t"/>
              <a:pathLst>
                <a:path extrusionOk="0" h="3148" w="1619">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5" name="Google Shape;1015;p36"/>
            <p:cNvSpPr/>
            <p:nvPr/>
          </p:nvSpPr>
          <p:spPr>
            <a:xfrm>
              <a:off x="4858050" y="2697325"/>
              <a:ext cx="38250" cy="85450"/>
            </a:xfrm>
            <a:custGeom>
              <a:rect b="b" l="l" r="r" t="t"/>
              <a:pathLst>
                <a:path extrusionOk="0" h="3418" w="153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6" name="Google Shape;1016;p36"/>
            <p:cNvSpPr/>
            <p:nvPr/>
          </p:nvSpPr>
          <p:spPr>
            <a:xfrm>
              <a:off x="5012600" y="1977425"/>
              <a:ext cx="66350" cy="168625"/>
            </a:xfrm>
            <a:custGeom>
              <a:rect b="b" l="l" r="r" t="t"/>
              <a:pathLst>
                <a:path extrusionOk="0" h="6745" w="2654">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7" name="Google Shape;1017;p36"/>
            <p:cNvSpPr/>
            <p:nvPr/>
          </p:nvSpPr>
          <p:spPr>
            <a:xfrm>
              <a:off x="4994625" y="2145475"/>
              <a:ext cx="66325" cy="142200"/>
            </a:xfrm>
            <a:custGeom>
              <a:rect b="b" l="l" r="r" t="t"/>
              <a:pathLst>
                <a:path extrusionOk="0" h="5688" w="2653">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8" name="Google Shape;1018;p36"/>
            <p:cNvSpPr/>
            <p:nvPr/>
          </p:nvSpPr>
          <p:spPr>
            <a:xfrm>
              <a:off x="4686650" y="1807150"/>
              <a:ext cx="89950" cy="172550"/>
            </a:xfrm>
            <a:custGeom>
              <a:rect b="b" l="l" r="r" t="t"/>
              <a:pathLst>
                <a:path extrusionOk="0" h="6902" w="3598">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19" name="Google Shape;1019;p36"/>
            <p:cNvSpPr/>
            <p:nvPr/>
          </p:nvSpPr>
          <p:spPr>
            <a:xfrm>
              <a:off x="4746800" y="2079700"/>
              <a:ext cx="61275" cy="126475"/>
            </a:xfrm>
            <a:custGeom>
              <a:rect b="b" l="l" r="r" t="t"/>
              <a:pathLst>
                <a:path extrusionOk="0" h="5059" w="2451">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0" name="Google Shape;1020;p36"/>
            <p:cNvSpPr/>
            <p:nvPr/>
          </p:nvSpPr>
          <p:spPr>
            <a:xfrm>
              <a:off x="4924925" y="1280025"/>
              <a:ext cx="872225" cy="1785975"/>
            </a:xfrm>
            <a:custGeom>
              <a:rect b="b" l="l" r="r" t="t"/>
              <a:pathLst>
                <a:path extrusionOk="0" h="71439" w="34889">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1" name="Google Shape;1021;p36"/>
            <p:cNvSpPr/>
            <p:nvPr/>
          </p:nvSpPr>
          <p:spPr>
            <a:xfrm>
              <a:off x="5012050" y="1281700"/>
              <a:ext cx="572100" cy="1771375"/>
            </a:xfrm>
            <a:custGeom>
              <a:rect b="b" l="l" r="r" t="t"/>
              <a:pathLst>
                <a:path extrusionOk="0" h="70855" w="22884">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2" name="Google Shape;1022;p36"/>
            <p:cNvSpPr/>
            <p:nvPr/>
          </p:nvSpPr>
          <p:spPr>
            <a:xfrm>
              <a:off x="5590875" y="2649000"/>
              <a:ext cx="77575" cy="200075"/>
            </a:xfrm>
            <a:custGeom>
              <a:rect b="b" l="l" r="r" t="t"/>
              <a:pathLst>
                <a:path extrusionOk="0" h="8003" w="3103">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3" name="Google Shape;1023;p36"/>
            <p:cNvSpPr/>
            <p:nvPr/>
          </p:nvSpPr>
          <p:spPr>
            <a:xfrm>
              <a:off x="5354275" y="2865925"/>
              <a:ext cx="66350" cy="138275"/>
            </a:xfrm>
            <a:custGeom>
              <a:rect b="b" l="l" r="r" t="t"/>
              <a:pathLst>
                <a:path extrusionOk="0" h="5531" w="2654">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4" name="Google Shape;1024;p36"/>
            <p:cNvSpPr/>
            <p:nvPr/>
          </p:nvSpPr>
          <p:spPr>
            <a:xfrm>
              <a:off x="5327875" y="2675975"/>
              <a:ext cx="38225" cy="65200"/>
            </a:xfrm>
            <a:custGeom>
              <a:rect b="b" l="l" r="r" t="t"/>
              <a:pathLst>
                <a:path extrusionOk="0" h="2608" w="1529">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5" name="Google Shape;1025;p36"/>
            <p:cNvSpPr/>
            <p:nvPr/>
          </p:nvSpPr>
          <p:spPr>
            <a:xfrm>
              <a:off x="5389675" y="2796225"/>
              <a:ext cx="69725" cy="157950"/>
            </a:xfrm>
            <a:custGeom>
              <a:rect b="b" l="l" r="r" t="t"/>
              <a:pathLst>
                <a:path extrusionOk="0" h="6318" w="2789">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6" name="Google Shape;1026;p36"/>
            <p:cNvSpPr/>
            <p:nvPr/>
          </p:nvSpPr>
          <p:spPr>
            <a:xfrm>
              <a:off x="5281225" y="2382625"/>
              <a:ext cx="73075" cy="142750"/>
            </a:xfrm>
            <a:custGeom>
              <a:rect b="b" l="l" r="r" t="t"/>
              <a:pathLst>
                <a:path extrusionOk="0" h="5710" w="2923">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7" name="Google Shape;1027;p36"/>
            <p:cNvSpPr/>
            <p:nvPr/>
          </p:nvSpPr>
          <p:spPr>
            <a:xfrm>
              <a:off x="5375075" y="1936975"/>
              <a:ext cx="73075" cy="134325"/>
            </a:xfrm>
            <a:custGeom>
              <a:rect b="b" l="l" r="r" t="t"/>
              <a:pathLst>
                <a:path extrusionOk="0" h="5373" w="2923">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8" name="Google Shape;1028;p36"/>
            <p:cNvSpPr/>
            <p:nvPr/>
          </p:nvSpPr>
          <p:spPr>
            <a:xfrm>
              <a:off x="5529625" y="2435450"/>
              <a:ext cx="61825" cy="111850"/>
            </a:xfrm>
            <a:custGeom>
              <a:rect b="b" l="l" r="r" t="t"/>
              <a:pathLst>
                <a:path extrusionOk="0" h="4474" w="2473">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29" name="Google Shape;1029;p36"/>
            <p:cNvSpPr/>
            <p:nvPr/>
          </p:nvSpPr>
          <p:spPr>
            <a:xfrm>
              <a:off x="5258750" y="1553150"/>
              <a:ext cx="92175" cy="189400"/>
            </a:xfrm>
            <a:custGeom>
              <a:rect b="b" l="l" r="r" t="t"/>
              <a:pathLst>
                <a:path extrusionOk="0" h="7576" w="3687">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0" name="Google Shape;1030;p36"/>
            <p:cNvSpPr/>
            <p:nvPr/>
          </p:nvSpPr>
          <p:spPr>
            <a:xfrm>
              <a:off x="5068800" y="1743650"/>
              <a:ext cx="65775" cy="157375"/>
            </a:xfrm>
            <a:custGeom>
              <a:rect b="b" l="l" r="r" t="t"/>
              <a:pathLst>
                <a:path extrusionOk="0" h="6295" w="2631">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1" name="Google Shape;1031;p36"/>
            <p:cNvSpPr/>
            <p:nvPr/>
          </p:nvSpPr>
          <p:spPr>
            <a:xfrm>
              <a:off x="5130050" y="2107250"/>
              <a:ext cx="46675" cy="84325"/>
            </a:xfrm>
            <a:custGeom>
              <a:rect b="b" l="l" r="r" t="t"/>
              <a:pathLst>
                <a:path extrusionOk="0" h="3373" w="1867">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2" name="Google Shape;1032;p36"/>
            <p:cNvSpPr/>
            <p:nvPr/>
          </p:nvSpPr>
          <p:spPr>
            <a:xfrm>
              <a:off x="5524550" y="2305075"/>
              <a:ext cx="62975" cy="106225"/>
            </a:xfrm>
            <a:custGeom>
              <a:rect b="b" l="l" r="r" t="t"/>
              <a:pathLst>
                <a:path extrusionOk="0" h="4249" w="2519">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3" name="Google Shape;1033;p36"/>
            <p:cNvSpPr/>
            <p:nvPr/>
          </p:nvSpPr>
          <p:spPr>
            <a:xfrm>
              <a:off x="5431275" y="1218750"/>
              <a:ext cx="796900" cy="1894450"/>
            </a:xfrm>
            <a:custGeom>
              <a:rect b="b" l="l" r="r" t="t"/>
              <a:pathLst>
                <a:path extrusionOk="0" h="75778" w="31876">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4" name="Google Shape;1034;p36"/>
            <p:cNvSpPr/>
            <p:nvPr/>
          </p:nvSpPr>
          <p:spPr>
            <a:xfrm>
              <a:off x="5611100" y="1220450"/>
              <a:ext cx="497375" cy="1891650"/>
            </a:xfrm>
            <a:custGeom>
              <a:rect b="b" l="l" r="r" t="t"/>
              <a:pathLst>
                <a:path extrusionOk="0" h="75666" w="19895">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5" name="Google Shape;1035;p36"/>
            <p:cNvSpPr/>
            <p:nvPr/>
          </p:nvSpPr>
          <p:spPr>
            <a:xfrm>
              <a:off x="5694275" y="2994050"/>
              <a:ext cx="34875" cy="65775"/>
            </a:xfrm>
            <a:custGeom>
              <a:rect b="b" l="l" r="r" t="t"/>
              <a:pathLst>
                <a:path extrusionOk="0" h="2631" w="1395">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6" name="Google Shape;1036;p36"/>
            <p:cNvSpPr/>
            <p:nvPr/>
          </p:nvSpPr>
          <p:spPr>
            <a:xfrm>
              <a:off x="5815675" y="2747900"/>
              <a:ext cx="35975" cy="151200"/>
            </a:xfrm>
            <a:custGeom>
              <a:rect b="b" l="l" r="r" t="t"/>
              <a:pathLst>
                <a:path extrusionOk="0" h="6048" w="1439">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7" name="Google Shape;1037;p36"/>
            <p:cNvSpPr/>
            <p:nvPr/>
          </p:nvSpPr>
          <p:spPr>
            <a:xfrm>
              <a:off x="5836450" y="2538850"/>
              <a:ext cx="48350" cy="136025"/>
            </a:xfrm>
            <a:custGeom>
              <a:rect b="b" l="l" r="r" t="t"/>
              <a:pathLst>
                <a:path extrusionOk="0" h="5441" w="1934">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8" name="Google Shape;1038;p36"/>
            <p:cNvSpPr/>
            <p:nvPr/>
          </p:nvSpPr>
          <p:spPr>
            <a:xfrm>
              <a:off x="5932000" y="2337650"/>
              <a:ext cx="30375" cy="30950"/>
            </a:xfrm>
            <a:custGeom>
              <a:rect b="b" l="l" r="r" t="t"/>
              <a:pathLst>
                <a:path extrusionOk="0" h="1238" w="1215">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39" name="Google Shape;1039;p36"/>
            <p:cNvSpPr/>
            <p:nvPr/>
          </p:nvSpPr>
          <p:spPr>
            <a:xfrm>
              <a:off x="5872425" y="2742850"/>
              <a:ext cx="48925" cy="145575"/>
            </a:xfrm>
            <a:custGeom>
              <a:rect b="b" l="l" r="r" t="t"/>
              <a:pathLst>
                <a:path extrusionOk="0" h="5823" w="1957">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0" name="Google Shape;1040;p36"/>
            <p:cNvSpPr/>
            <p:nvPr/>
          </p:nvSpPr>
          <p:spPr>
            <a:xfrm>
              <a:off x="5645375" y="1950450"/>
              <a:ext cx="38250" cy="74775"/>
            </a:xfrm>
            <a:custGeom>
              <a:rect b="b" l="l" r="r" t="t"/>
              <a:pathLst>
                <a:path extrusionOk="0" h="2991" w="153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1" name="Google Shape;1041;p36"/>
            <p:cNvSpPr/>
            <p:nvPr/>
          </p:nvSpPr>
          <p:spPr>
            <a:xfrm>
              <a:off x="5549850" y="2278650"/>
              <a:ext cx="66900" cy="202900"/>
            </a:xfrm>
            <a:custGeom>
              <a:rect b="b" l="l" r="r" t="t"/>
              <a:pathLst>
                <a:path extrusionOk="0" h="8116" w="2676">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2" name="Google Shape;1042;p36"/>
            <p:cNvSpPr/>
            <p:nvPr/>
          </p:nvSpPr>
          <p:spPr>
            <a:xfrm>
              <a:off x="5647625" y="2180875"/>
              <a:ext cx="49500" cy="91625"/>
            </a:xfrm>
            <a:custGeom>
              <a:rect b="b" l="l" r="r" t="t"/>
              <a:pathLst>
                <a:path extrusionOk="0" h="3665" w="198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3" name="Google Shape;1043;p36"/>
            <p:cNvSpPr/>
            <p:nvPr/>
          </p:nvSpPr>
          <p:spPr>
            <a:xfrm>
              <a:off x="5529625" y="2699000"/>
              <a:ext cx="53400" cy="120300"/>
            </a:xfrm>
            <a:custGeom>
              <a:rect b="b" l="l" r="r" t="t"/>
              <a:pathLst>
                <a:path extrusionOk="0" h="4812" w="2136">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4" name="Google Shape;1044;p36"/>
            <p:cNvSpPr/>
            <p:nvPr/>
          </p:nvSpPr>
          <p:spPr>
            <a:xfrm>
              <a:off x="5883675" y="2127475"/>
              <a:ext cx="46650" cy="123100"/>
            </a:xfrm>
            <a:custGeom>
              <a:rect b="b" l="l" r="r" t="t"/>
              <a:pathLst>
                <a:path extrusionOk="0" h="4924" w="1866">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5" name="Google Shape;1045;p36"/>
            <p:cNvSpPr/>
            <p:nvPr/>
          </p:nvSpPr>
          <p:spPr>
            <a:xfrm>
              <a:off x="5713950" y="2719800"/>
              <a:ext cx="34875" cy="153450"/>
            </a:xfrm>
            <a:custGeom>
              <a:rect b="b" l="l" r="r" t="t"/>
              <a:pathLst>
                <a:path extrusionOk="0" h="6138" w="1395">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6" name="Google Shape;1046;p36"/>
            <p:cNvSpPr/>
            <p:nvPr/>
          </p:nvSpPr>
          <p:spPr>
            <a:xfrm>
              <a:off x="5733625" y="1701500"/>
              <a:ext cx="49475" cy="69700"/>
            </a:xfrm>
            <a:custGeom>
              <a:rect b="b" l="l" r="r" t="t"/>
              <a:pathLst>
                <a:path extrusionOk="0" h="2788" w="1979">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7" name="Google Shape;1047;p36"/>
            <p:cNvSpPr/>
            <p:nvPr/>
          </p:nvSpPr>
          <p:spPr>
            <a:xfrm>
              <a:off x="4243250" y="1428375"/>
              <a:ext cx="925050" cy="1966375"/>
            </a:xfrm>
            <a:custGeom>
              <a:rect b="b" l="l" r="r" t="t"/>
              <a:pathLst>
                <a:path extrusionOk="0" h="78655" w="37002">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8" name="Google Shape;1048;p36"/>
            <p:cNvSpPr/>
            <p:nvPr/>
          </p:nvSpPr>
          <p:spPr>
            <a:xfrm>
              <a:off x="4659125" y="2718125"/>
              <a:ext cx="252350" cy="270900"/>
            </a:xfrm>
            <a:custGeom>
              <a:rect b="b" l="l" r="r" t="t"/>
              <a:pathLst>
                <a:path extrusionOk="0" h="10836" w="10094">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49" name="Google Shape;1049;p36"/>
            <p:cNvSpPr/>
            <p:nvPr/>
          </p:nvSpPr>
          <p:spPr>
            <a:xfrm>
              <a:off x="4339350" y="2699575"/>
              <a:ext cx="183225" cy="267525"/>
            </a:xfrm>
            <a:custGeom>
              <a:rect b="b" l="l" r="r" t="t"/>
              <a:pathLst>
                <a:path extrusionOk="0" h="10701" w="7329">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0" name="Google Shape;1050;p36"/>
            <p:cNvSpPr/>
            <p:nvPr/>
          </p:nvSpPr>
          <p:spPr>
            <a:xfrm>
              <a:off x="4369150" y="2302825"/>
              <a:ext cx="203450" cy="347325"/>
            </a:xfrm>
            <a:custGeom>
              <a:rect b="b" l="l" r="r" t="t"/>
              <a:pathLst>
                <a:path extrusionOk="0" h="13893" w="8138">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1" name="Google Shape;1051;p36"/>
            <p:cNvSpPr/>
            <p:nvPr/>
          </p:nvSpPr>
          <p:spPr>
            <a:xfrm>
              <a:off x="4654050" y="2364075"/>
              <a:ext cx="227075" cy="260775"/>
            </a:xfrm>
            <a:custGeom>
              <a:rect b="b" l="l" r="r" t="t"/>
              <a:pathLst>
                <a:path extrusionOk="0" h="10431" w="9083">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2" name="Google Shape;1052;p36"/>
            <p:cNvSpPr/>
            <p:nvPr/>
          </p:nvSpPr>
          <p:spPr>
            <a:xfrm>
              <a:off x="4544475" y="1790300"/>
              <a:ext cx="82625" cy="384400"/>
            </a:xfrm>
            <a:custGeom>
              <a:rect b="b" l="l" r="r" t="t"/>
              <a:pathLst>
                <a:path extrusionOk="0" h="15376" w="3305">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3" name="Google Shape;1053;p36"/>
            <p:cNvSpPr/>
            <p:nvPr/>
          </p:nvSpPr>
          <p:spPr>
            <a:xfrm>
              <a:off x="4758600" y="2044300"/>
              <a:ext cx="257950" cy="181550"/>
            </a:xfrm>
            <a:custGeom>
              <a:rect b="b" l="l" r="r" t="t"/>
              <a:pathLst>
                <a:path extrusionOk="0" h="7262" w="10318">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4" name="Google Shape;1054;p36"/>
            <p:cNvSpPr/>
            <p:nvPr/>
          </p:nvSpPr>
          <p:spPr>
            <a:xfrm>
              <a:off x="4827150" y="1531225"/>
              <a:ext cx="212450" cy="254025"/>
            </a:xfrm>
            <a:custGeom>
              <a:rect b="b" l="l" r="r" t="t"/>
              <a:pathLst>
                <a:path extrusionOk="0" h="10161" w="8498">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5" name="Google Shape;1055;p36"/>
            <p:cNvSpPr/>
            <p:nvPr/>
          </p:nvSpPr>
          <p:spPr>
            <a:xfrm>
              <a:off x="2784375" y="1707675"/>
              <a:ext cx="808700" cy="2041700"/>
            </a:xfrm>
            <a:custGeom>
              <a:rect b="b" l="l" r="r" t="t"/>
              <a:pathLst>
                <a:path extrusionOk="0" h="81668" w="32348">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6" name="Google Shape;1056;p36"/>
            <p:cNvSpPr/>
            <p:nvPr/>
          </p:nvSpPr>
          <p:spPr>
            <a:xfrm>
              <a:off x="3307575" y="3012025"/>
              <a:ext cx="208500" cy="305175"/>
            </a:xfrm>
            <a:custGeom>
              <a:rect b="b" l="l" r="r" t="t"/>
              <a:pathLst>
                <a:path extrusionOk="0" h="12207" w="834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7" name="Google Shape;1057;p36"/>
            <p:cNvSpPr/>
            <p:nvPr/>
          </p:nvSpPr>
          <p:spPr>
            <a:xfrm>
              <a:off x="2948475" y="3085100"/>
              <a:ext cx="220875" cy="238300"/>
            </a:xfrm>
            <a:custGeom>
              <a:rect b="b" l="l" r="r" t="t"/>
              <a:pathLst>
                <a:path extrusionOk="0" h="9532" w="8835">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8" name="Google Shape;1058;p36"/>
            <p:cNvSpPr/>
            <p:nvPr/>
          </p:nvSpPr>
          <p:spPr>
            <a:xfrm>
              <a:off x="2911950" y="2688900"/>
              <a:ext cx="253475" cy="313600"/>
            </a:xfrm>
            <a:custGeom>
              <a:rect b="b" l="l" r="r" t="t"/>
              <a:pathLst>
                <a:path extrusionOk="0" h="12544" w="10139">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59" name="Google Shape;1059;p36"/>
            <p:cNvSpPr/>
            <p:nvPr/>
          </p:nvSpPr>
          <p:spPr>
            <a:xfrm>
              <a:off x="3241250" y="2668675"/>
              <a:ext cx="186050" cy="289425"/>
            </a:xfrm>
            <a:custGeom>
              <a:rect b="b" l="l" r="r" t="t"/>
              <a:pathLst>
                <a:path extrusionOk="0" h="11577" w="7442">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0" name="Google Shape;1060;p36"/>
            <p:cNvSpPr/>
            <p:nvPr/>
          </p:nvSpPr>
          <p:spPr>
            <a:xfrm>
              <a:off x="2997925" y="2153900"/>
              <a:ext cx="142200" cy="370925"/>
            </a:xfrm>
            <a:custGeom>
              <a:rect b="b" l="l" r="r" t="t"/>
              <a:pathLst>
                <a:path extrusionOk="0" h="14837" w="5688">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1" name="Google Shape;1061;p36"/>
            <p:cNvSpPr/>
            <p:nvPr/>
          </p:nvSpPr>
          <p:spPr>
            <a:xfrm>
              <a:off x="3277225" y="2330350"/>
              <a:ext cx="229875" cy="217525"/>
            </a:xfrm>
            <a:custGeom>
              <a:rect b="b" l="l" r="r" t="t"/>
              <a:pathLst>
                <a:path extrusionOk="0" h="8701" w="9195">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2" name="Google Shape;1062;p36"/>
            <p:cNvSpPr/>
            <p:nvPr/>
          </p:nvSpPr>
          <p:spPr>
            <a:xfrm>
              <a:off x="3271050" y="1820650"/>
              <a:ext cx="172550" cy="281000"/>
            </a:xfrm>
            <a:custGeom>
              <a:rect b="b" l="l" r="r" t="t"/>
              <a:pathLst>
                <a:path extrusionOk="0" h="11240" w="6902">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3" name="Google Shape;1063;p36"/>
            <p:cNvSpPr/>
            <p:nvPr/>
          </p:nvSpPr>
          <p:spPr>
            <a:xfrm>
              <a:off x="2112800" y="2659675"/>
              <a:ext cx="161875" cy="261900"/>
            </a:xfrm>
            <a:custGeom>
              <a:rect b="b" l="l" r="r" t="t"/>
              <a:pathLst>
                <a:path extrusionOk="0" h="10476" w="6475">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4" name="Google Shape;1064;p36"/>
            <p:cNvSpPr/>
            <p:nvPr/>
          </p:nvSpPr>
          <p:spPr>
            <a:xfrm>
              <a:off x="2284200" y="2534925"/>
              <a:ext cx="206275" cy="386650"/>
            </a:xfrm>
            <a:custGeom>
              <a:rect b="b" l="l" r="r" t="t"/>
              <a:pathLst>
                <a:path extrusionOk="0" h="15466" w="8251">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5" name="Google Shape;1065;p36"/>
            <p:cNvSpPr/>
            <p:nvPr/>
          </p:nvSpPr>
          <p:spPr>
            <a:xfrm>
              <a:off x="3574500" y="2647875"/>
              <a:ext cx="161875" cy="261900"/>
            </a:xfrm>
            <a:custGeom>
              <a:rect b="b" l="l" r="r" t="t"/>
              <a:pathLst>
                <a:path extrusionOk="0" h="10476" w="6475">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6" name="Google Shape;1066;p36"/>
            <p:cNvSpPr/>
            <p:nvPr/>
          </p:nvSpPr>
          <p:spPr>
            <a:xfrm>
              <a:off x="3745900" y="2523100"/>
              <a:ext cx="205725" cy="386675"/>
            </a:xfrm>
            <a:custGeom>
              <a:rect b="b" l="l" r="r" t="t"/>
              <a:pathLst>
                <a:path extrusionOk="0" h="15467" w="8229">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7" name="Google Shape;1067;p36"/>
            <p:cNvSpPr/>
            <p:nvPr/>
          </p:nvSpPr>
          <p:spPr>
            <a:xfrm>
              <a:off x="5221650" y="2644500"/>
              <a:ext cx="161325" cy="261900"/>
            </a:xfrm>
            <a:custGeom>
              <a:rect b="b" l="l" r="r" t="t"/>
              <a:pathLst>
                <a:path extrusionOk="0" h="10476" w="6453">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8" name="Google Shape;1068;p36"/>
            <p:cNvSpPr/>
            <p:nvPr/>
          </p:nvSpPr>
          <p:spPr>
            <a:xfrm>
              <a:off x="5005850" y="2519750"/>
              <a:ext cx="206275" cy="386650"/>
            </a:xfrm>
            <a:custGeom>
              <a:rect b="b" l="l" r="r" t="t"/>
              <a:pathLst>
                <a:path extrusionOk="0" h="15466" w="8251">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69" name="Google Shape;1069;p36"/>
            <p:cNvSpPr/>
            <p:nvPr/>
          </p:nvSpPr>
          <p:spPr>
            <a:xfrm>
              <a:off x="5986500" y="2661925"/>
              <a:ext cx="161325" cy="261900"/>
            </a:xfrm>
            <a:custGeom>
              <a:rect b="b" l="l" r="r" t="t"/>
              <a:pathLst>
                <a:path extrusionOk="0" h="10476" w="6453">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0" name="Google Shape;1070;p36"/>
            <p:cNvSpPr/>
            <p:nvPr/>
          </p:nvSpPr>
          <p:spPr>
            <a:xfrm>
              <a:off x="5770700" y="2537150"/>
              <a:ext cx="206275" cy="386675"/>
            </a:xfrm>
            <a:custGeom>
              <a:rect b="b" l="l" r="r" t="t"/>
              <a:pathLst>
                <a:path extrusionOk="0" h="15467" w="8251">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1" name="Google Shape;1071;p36"/>
            <p:cNvSpPr/>
            <p:nvPr/>
          </p:nvSpPr>
          <p:spPr>
            <a:xfrm>
              <a:off x="4385450" y="2661925"/>
              <a:ext cx="161300" cy="261900"/>
            </a:xfrm>
            <a:custGeom>
              <a:rect b="b" l="l" r="r" t="t"/>
              <a:pathLst>
                <a:path extrusionOk="0" h="10476" w="6452">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2" name="Google Shape;1072;p36"/>
            <p:cNvSpPr/>
            <p:nvPr/>
          </p:nvSpPr>
          <p:spPr>
            <a:xfrm>
              <a:off x="4169650" y="2537150"/>
              <a:ext cx="206250" cy="386675"/>
            </a:xfrm>
            <a:custGeom>
              <a:rect b="b" l="l" r="r" t="t"/>
              <a:pathLst>
                <a:path extrusionOk="0" h="15467" w="825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3" name="Google Shape;1073;p36"/>
            <p:cNvSpPr/>
            <p:nvPr/>
          </p:nvSpPr>
          <p:spPr>
            <a:xfrm>
              <a:off x="3329475" y="2674275"/>
              <a:ext cx="161875" cy="261925"/>
            </a:xfrm>
            <a:custGeom>
              <a:rect b="b" l="l" r="r" t="t"/>
              <a:pathLst>
                <a:path extrusionOk="0" h="10477" w="6475">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4" name="Google Shape;1074;p36"/>
            <p:cNvSpPr/>
            <p:nvPr/>
          </p:nvSpPr>
          <p:spPr>
            <a:xfrm>
              <a:off x="3114250" y="2549525"/>
              <a:ext cx="206275" cy="386675"/>
            </a:xfrm>
            <a:custGeom>
              <a:rect b="b" l="l" r="r" t="t"/>
              <a:pathLst>
                <a:path extrusionOk="0" h="15467" w="8251">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5" name="Google Shape;1075;p36"/>
            <p:cNvSpPr/>
            <p:nvPr/>
          </p:nvSpPr>
          <p:spPr>
            <a:xfrm>
              <a:off x="2867550" y="2614150"/>
              <a:ext cx="161875" cy="262475"/>
            </a:xfrm>
            <a:custGeom>
              <a:rect b="b" l="l" r="r" t="t"/>
              <a:pathLst>
                <a:path extrusionOk="0" h="10499" w="6475">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6" name="Google Shape;1076;p36"/>
            <p:cNvSpPr/>
            <p:nvPr/>
          </p:nvSpPr>
          <p:spPr>
            <a:xfrm>
              <a:off x="2652300" y="2489400"/>
              <a:ext cx="205725" cy="387225"/>
            </a:xfrm>
            <a:custGeom>
              <a:rect b="b" l="l" r="r" t="t"/>
              <a:pathLst>
                <a:path extrusionOk="0" h="15489" w="8229">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7" name="Google Shape;1077;p36"/>
            <p:cNvSpPr/>
            <p:nvPr/>
          </p:nvSpPr>
          <p:spPr>
            <a:xfrm>
              <a:off x="1844750" y="2669775"/>
              <a:ext cx="161300" cy="261925"/>
            </a:xfrm>
            <a:custGeom>
              <a:rect b="b" l="l" r="r" t="t"/>
              <a:pathLst>
                <a:path extrusionOk="0" h="10477" w="6452">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8" name="Google Shape;1078;p36"/>
            <p:cNvSpPr/>
            <p:nvPr/>
          </p:nvSpPr>
          <p:spPr>
            <a:xfrm>
              <a:off x="1628950" y="2545025"/>
              <a:ext cx="206275" cy="386675"/>
            </a:xfrm>
            <a:custGeom>
              <a:rect b="b" l="l" r="r" t="t"/>
              <a:pathLst>
                <a:path extrusionOk="0" h="15467" w="8251">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79" name="Google Shape;1079;p36"/>
            <p:cNvSpPr/>
            <p:nvPr/>
          </p:nvSpPr>
          <p:spPr>
            <a:xfrm>
              <a:off x="2014475" y="1441875"/>
              <a:ext cx="100600" cy="538950"/>
            </a:xfrm>
            <a:custGeom>
              <a:rect b="b" l="l" r="r" t="t"/>
              <a:pathLst>
                <a:path extrusionOk="0" h="21558" w="4024">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0" name="Google Shape;1080;p36"/>
            <p:cNvSpPr/>
            <p:nvPr/>
          </p:nvSpPr>
          <p:spPr>
            <a:xfrm>
              <a:off x="1603650" y="1980800"/>
              <a:ext cx="460850" cy="278775"/>
            </a:xfrm>
            <a:custGeom>
              <a:rect b="b" l="l" r="r" t="t"/>
              <a:pathLst>
                <a:path extrusionOk="0" h="11151" w="18434">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1" name="Google Shape;1081;p36"/>
            <p:cNvSpPr/>
            <p:nvPr/>
          </p:nvSpPr>
          <p:spPr>
            <a:xfrm>
              <a:off x="2064475" y="1980800"/>
              <a:ext cx="461400" cy="278775"/>
            </a:xfrm>
            <a:custGeom>
              <a:rect b="b" l="l" r="r" t="t"/>
              <a:pathLst>
                <a:path extrusionOk="0" h="11151" w="18456">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2" name="Google Shape;1082;p36"/>
            <p:cNvSpPr/>
            <p:nvPr/>
          </p:nvSpPr>
          <p:spPr>
            <a:xfrm>
              <a:off x="1998175" y="1914500"/>
              <a:ext cx="133200" cy="133200"/>
            </a:xfrm>
            <a:custGeom>
              <a:rect b="b" l="l" r="r" t="t"/>
              <a:pathLst>
                <a:path extrusionOk="0" h="5328" w="5328">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3" name="Google Shape;1083;p36"/>
            <p:cNvSpPr/>
            <p:nvPr/>
          </p:nvSpPr>
          <p:spPr>
            <a:xfrm>
              <a:off x="1992550" y="2033625"/>
              <a:ext cx="143900" cy="832875"/>
            </a:xfrm>
            <a:custGeom>
              <a:rect b="b" l="l" r="r" t="t"/>
              <a:pathLst>
                <a:path extrusionOk="0" h="33315" w="5756">
                  <a:moveTo>
                    <a:pt x="1821" y="1"/>
                  </a:moveTo>
                  <a:lnTo>
                    <a:pt x="0" y="33315"/>
                  </a:lnTo>
                  <a:lnTo>
                    <a:pt x="5755"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4" name="Google Shape;1084;p36"/>
            <p:cNvSpPr/>
            <p:nvPr/>
          </p:nvSpPr>
          <p:spPr>
            <a:xfrm>
              <a:off x="4341600" y="1431200"/>
              <a:ext cx="100050" cy="538950"/>
            </a:xfrm>
            <a:custGeom>
              <a:rect b="b" l="l" r="r" t="t"/>
              <a:pathLst>
                <a:path extrusionOk="0" h="21558" w="4002">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5" name="Google Shape;1085;p36"/>
            <p:cNvSpPr/>
            <p:nvPr/>
          </p:nvSpPr>
          <p:spPr>
            <a:xfrm>
              <a:off x="3930250" y="1970125"/>
              <a:ext cx="461400" cy="278775"/>
            </a:xfrm>
            <a:custGeom>
              <a:rect b="b" l="l" r="r" t="t"/>
              <a:pathLst>
                <a:path extrusionOk="0" h="11151" w="18456">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6" name="Google Shape;1086;p36"/>
            <p:cNvSpPr/>
            <p:nvPr/>
          </p:nvSpPr>
          <p:spPr>
            <a:xfrm>
              <a:off x="4391625" y="1970125"/>
              <a:ext cx="461400" cy="278775"/>
            </a:xfrm>
            <a:custGeom>
              <a:rect b="b" l="l" r="r" t="t"/>
              <a:pathLst>
                <a:path extrusionOk="0" h="11151" w="18456">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7" name="Google Shape;1087;p36"/>
            <p:cNvSpPr/>
            <p:nvPr/>
          </p:nvSpPr>
          <p:spPr>
            <a:xfrm>
              <a:off x="4324750" y="1903250"/>
              <a:ext cx="133200" cy="133225"/>
            </a:xfrm>
            <a:custGeom>
              <a:rect b="b" l="l" r="r" t="t"/>
              <a:pathLst>
                <a:path extrusionOk="0" h="5329" w="5328">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8" name="Google Shape;1088;p36"/>
            <p:cNvSpPr/>
            <p:nvPr/>
          </p:nvSpPr>
          <p:spPr>
            <a:xfrm>
              <a:off x="4319675" y="2022950"/>
              <a:ext cx="143900" cy="832875"/>
            </a:xfrm>
            <a:custGeom>
              <a:rect b="b" l="l" r="r" t="t"/>
              <a:pathLst>
                <a:path extrusionOk="0" h="33315" w="5756">
                  <a:moveTo>
                    <a:pt x="1799" y="1"/>
                  </a:moveTo>
                  <a:lnTo>
                    <a:pt x="1" y="33315"/>
                  </a:lnTo>
                  <a:lnTo>
                    <a:pt x="5756"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89" name="Google Shape;1089;p36"/>
            <p:cNvSpPr/>
            <p:nvPr/>
          </p:nvSpPr>
          <p:spPr>
            <a:xfrm>
              <a:off x="5262125" y="2486025"/>
              <a:ext cx="201775" cy="369800"/>
            </a:xfrm>
            <a:custGeom>
              <a:rect b="b" l="l" r="r" t="t"/>
              <a:pathLst>
                <a:path extrusionOk="0" h="14792" w="8071">
                  <a:moveTo>
                    <a:pt x="922" y="0"/>
                  </a:moveTo>
                  <a:lnTo>
                    <a:pt x="0" y="14792"/>
                  </a:lnTo>
                  <a:lnTo>
                    <a:pt x="8070"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0" name="Google Shape;1090;p36"/>
            <p:cNvSpPr/>
            <p:nvPr/>
          </p:nvSpPr>
          <p:spPr>
            <a:xfrm>
              <a:off x="4910875" y="2003275"/>
              <a:ext cx="903700" cy="577750"/>
            </a:xfrm>
            <a:custGeom>
              <a:rect b="b" l="l" r="r" t="t"/>
              <a:pathLst>
                <a:path extrusionOk="0" h="23110" w="36148">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1" name="Google Shape;1091;p36"/>
            <p:cNvSpPr/>
            <p:nvPr/>
          </p:nvSpPr>
          <p:spPr>
            <a:xfrm>
              <a:off x="4964275" y="2048800"/>
              <a:ext cx="796900" cy="486700"/>
            </a:xfrm>
            <a:custGeom>
              <a:rect b="b" l="l" r="r" t="t"/>
              <a:pathLst>
                <a:path extrusionOk="0" h="19468" w="31876">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2" name="Google Shape;1092;p36"/>
            <p:cNvSpPr/>
            <p:nvPr/>
          </p:nvSpPr>
          <p:spPr>
            <a:xfrm>
              <a:off x="499630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3" name="Google Shape;1093;p36"/>
            <p:cNvSpPr/>
            <p:nvPr/>
          </p:nvSpPr>
          <p:spPr>
            <a:xfrm>
              <a:off x="497045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4" name="Google Shape;1094;p36"/>
            <p:cNvSpPr/>
            <p:nvPr/>
          </p:nvSpPr>
          <p:spPr>
            <a:xfrm>
              <a:off x="5489725" y="2048800"/>
              <a:ext cx="30925" cy="486700"/>
            </a:xfrm>
            <a:custGeom>
              <a:rect b="b" l="l" r="r" t="t"/>
              <a:pathLst>
                <a:path extrusionOk="0" h="19468" w="1237">
                  <a:moveTo>
                    <a:pt x="0" y="1"/>
                  </a:moveTo>
                  <a:lnTo>
                    <a:pt x="0"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5" name="Google Shape;1095;p36"/>
            <p:cNvSpPr/>
            <p:nvPr/>
          </p:nvSpPr>
          <p:spPr>
            <a:xfrm>
              <a:off x="5177250" y="2048800"/>
              <a:ext cx="31500" cy="486700"/>
            </a:xfrm>
            <a:custGeom>
              <a:rect b="b" l="l" r="r" t="t"/>
              <a:pathLst>
                <a:path extrusionOk="0" h="19468" w="1260">
                  <a:moveTo>
                    <a:pt x="1" y="1"/>
                  </a:moveTo>
                  <a:lnTo>
                    <a:pt x="1" y="19467"/>
                  </a:lnTo>
                  <a:lnTo>
                    <a:pt x="1260" y="19467"/>
                  </a:lnTo>
                  <a:lnTo>
                    <a:pt x="12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6" name="Google Shape;1096;p36"/>
            <p:cNvSpPr/>
            <p:nvPr/>
          </p:nvSpPr>
          <p:spPr>
            <a:xfrm>
              <a:off x="3144025" y="2486025"/>
              <a:ext cx="201225" cy="369800"/>
            </a:xfrm>
            <a:custGeom>
              <a:rect b="b" l="l" r="r" t="t"/>
              <a:pathLst>
                <a:path extrusionOk="0" h="14792" w="8049">
                  <a:moveTo>
                    <a:pt x="900" y="0"/>
                  </a:moveTo>
                  <a:lnTo>
                    <a:pt x="1" y="14792"/>
                  </a:lnTo>
                  <a:lnTo>
                    <a:pt x="8048"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7" name="Google Shape;1097;p36"/>
            <p:cNvSpPr/>
            <p:nvPr/>
          </p:nvSpPr>
          <p:spPr>
            <a:xfrm>
              <a:off x="2792800" y="2003275"/>
              <a:ext cx="903675" cy="577750"/>
            </a:xfrm>
            <a:custGeom>
              <a:rect b="b" l="l" r="r" t="t"/>
              <a:pathLst>
                <a:path extrusionOk="0" h="23110" w="36147">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8" name="Google Shape;1098;p36"/>
            <p:cNvSpPr/>
            <p:nvPr/>
          </p:nvSpPr>
          <p:spPr>
            <a:xfrm>
              <a:off x="2846200" y="2048800"/>
              <a:ext cx="796900" cy="486700"/>
            </a:xfrm>
            <a:custGeom>
              <a:rect b="b" l="l" r="r" t="t"/>
              <a:pathLst>
                <a:path extrusionOk="0" h="19468" w="31876">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099" name="Google Shape;1099;p36"/>
            <p:cNvSpPr/>
            <p:nvPr/>
          </p:nvSpPr>
          <p:spPr>
            <a:xfrm>
              <a:off x="287765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0" name="Google Shape;1100;p36"/>
            <p:cNvSpPr/>
            <p:nvPr/>
          </p:nvSpPr>
          <p:spPr>
            <a:xfrm>
              <a:off x="285180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1" name="Google Shape;1101;p36"/>
            <p:cNvSpPr/>
            <p:nvPr/>
          </p:nvSpPr>
          <p:spPr>
            <a:xfrm>
              <a:off x="3371075" y="2048800"/>
              <a:ext cx="31500" cy="486700"/>
            </a:xfrm>
            <a:custGeom>
              <a:rect b="b" l="l" r="r" t="t"/>
              <a:pathLst>
                <a:path extrusionOk="0" h="19468" w="1260">
                  <a:moveTo>
                    <a:pt x="0" y="1"/>
                  </a:moveTo>
                  <a:lnTo>
                    <a:pt x="0" y="19467"/>
                  </a:lnTo>
                  <a:lnTo>
                    <a:pt x="1259" y="19467"/>
                  </a:lnTo>
                  <a:lnTo>
                    <a:pt x="125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2" name="Google Shape;1102;p36"/>
            <p:cNvSpPr/>
            <p:nvPr/>
          </p:nvSpPr>
          <p:spPr>
            <a:xfrm>
              <a:off x="3059175" y="2048800"/>
              <a:ext cx="30925" cy="486700"/>
            </a:xfrm>
            <a:custGeom>
              <a:rect b="b" l="l" r="r" t="t"/>
              <a:pathLst>
                <a:path extrusionOk="0" h="19468" w="1237">
                  <a:moveTo>
                    <a:pt x="1" y="1"/>
                  </a:moveTo>
                  <a:lnTo>
                    <a:pt x="1"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3" name="Google Shape;1103;p36"/>
            <p:cNvSpPr/>
            <p:nvPr/>
          </p:nvSpPr>
          <p:spPr>
            <a:xfrm>
              <a:off x="3993750" y="264525"/>
              <a:ext cx="739575" cy="739025"/>
            </a:xfrm>
            <a:custGeom>
              <a:rect b="b" l="l" r="r" t="t"/>
              <a:pathLst>
                <a:path extrusionOk="0" h="29561" w="29583">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4" name="Google Shape;1104;p36"/>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5" name="Google Shape;1105;p36"/>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6" name="Google Shape;1106;p36"/>
            <p:cNvSpPr/>
            <p:nvPr/>
          </p:nvSpPr>
          <p:spPr>
            <a:xfrm>
              <a:off x="1669975" y="2854675"/>
              <a:ext cx="4427275" cy="1909075"/>
            </a:xfrm>
            <a:custGeom>
              <a:rect b="b" l="l" r="r" t="t"/>
              <a:pathLst>
                <a:path extrusionOk="0" h="76363" w="177091">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7" name="Google Shape;1107;p36"/>
            <p:cNvSpPr/>
            <p:nvPr/>
          </p:nvSpPr>
          <p:spPr>
            <a:xfrm>
              <a:off x="5336300" y="2854675"/>
              <a:ext cx="760950" cy="1107125"/>
            </a:xfrm>
            <a:custGeom>
              <a:rect b="b" l="l" r="r" t="t"/>
              <a:pathLst>
                <a:path extrusionOk="0" h="44285" w="30438">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8" name="Google Shape;1108;p36"/>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09" name="Google Shape;1109;p36"/>
            <p:cNvSpPr/>
            <p:nvPr/>
          </p:nvSpPr>
          <p:spPr>
            <a:xfrm>
              <a:off x="4343850" y="2854675"/>
              <a:ext cx="1753400" cy="1107125"/>
            </a:xfrm>
            <a:custGeom>
              <a:rect b="b" l="l" r="r" t="t"/>
              <a:pathLst>
                <a:path extrusionOk="0" h="44285" w="70136">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0" name="Google Shape;1110;p36"/>
            <p:cNvSpPr/>
            <p:nvPr/>
          </p:nvSpPr>
          <p:spPr>
            <a:xfrm>
              <a:off x="3340725" y="2854675"/>
              <a:ext cx="1164450" cy="1444300"/>
            </a:xfrm>
            <a:custGeom>
              <a:rect b="b" l="l" r="r" t="t"/>
              <a:pathLst>
                <a:path extrusionOk="0" h="57772" w="46578">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1" name="Google Shape;1111;p36"/>
            <p:cNvSpPr/>
            <p:nvPr/>
          </p:nvSpPr>
          <p:spPr>
            <a:xfrm>
              <a:off x="5336300" y="2854675"/>
              <a:ext cx="760375" cy="1107125"/>
            </a:xfrm>
            <a:custGeom>
              <a:rect b="b" l="l" r="r" t="t"/>
              <a:pathLst>
                <a:path extrusionOk="0" h="44285" w="30415">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2" name="Google Shape;1112;p36"/>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3" name="Google Shape;1113;p36"/>
            <p:cNvSpPr/>
            <p:nvPr/>
          </p:nvSpPr>
          <p:spPr>
            <a:xfrm>
              <a:off x="2642750" y="3394175"/>
              <a:ext cx="30925" cy="53425"/>
            </a:xfrm>
            <a:custGeom>
              <a:rect b="b" l="l" r="r" t="t"/>
              <a:pathLst>
                <a:path extrusionOk="0" h="2137" w="1237">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4" name="Google Shape;1114;p36"/>
            <p:cNvSpPr/>
            <p:nvPr/>
          </p:nvSpPr>
          <p:spPr>
            <a:xfrm>
              <a:off x="2438750" y="3131175"/>
              <a:ext cx="33750" cy="102300"/>
            </a:xfrm>
            <a:custGeom>
              <a:rect b="b" l="l" r="r" t="t"/>
              <a:pathLst>
                <a:path extrusionOk="0" h="4092" w="135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5" name="Google Shape;1115;p36"/>
            <p:cNvSpPr/>
            <p:nvPr/>
          </p:nvSpPr>
          <p:spPr>
            <a:xfrm>
              <a:off x="5918500" y="2940650"/>
              <a:ext cx="41050" cy="125350"/>
            </a:xfrm>
            <a:custGeom>
              <a:rect b="b" l="l" r="r" t="t"/>
              <a:pathLst>
                <a:path extrusionOk="0" h="5014" w="1642">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6" name="Google Shape;1116;p36"/>
            <p:cNvSpPr/>
            <p:nvPr/>
          </p:nvSpPr>
          <p:spPr>
            <a:xfrm>
              <a:off x="1876225" y="3139050"/>
              <a:ext cx="141625" cy="311900"/>
            </a:xfrm>
            <a:custGeom>
              <a:rect b="b" l="l" r="r" t="t"/>
              <a:pathLst>
                <a:path extrusionOk="0" h="12476" w="5665">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7" name="Google Shape;1117;p36"/>
            <p:cNvSpPr/>
            <p:nvPr/>
          </p:nvSpPr>
          <p:spPr>
            <a:xfrm>
              <a:off x="2016150" y="3491950"/>
              <a:ext cx="78700" cy="116925"/>
            </a:xfrm>
            <a:custGeom>
              <a:rect b="b" l="l" r="r" t="t"/>
              <a:pathLst>
                <a:path extrusionOk="0" h="4677" w="3148">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8" name="Google Shape;1118;p36"/>
            <p:cNvSpPr/>
            <p:nvPr/>
          </p:nvSpPr>
          <p:spPr>
            <a:xfrm>
              <a:off x="2467425" y="4046625"/>
              <a:ext cx="117475" cy="111875"/>
            </a:xfrm>
            <a:custGeom>
              <a:rect b="b" l="l" r="r" t="t"/>
              <a:pathLst>
                <a:path extrusionOk="0" h="4475" w="4699">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19" name="Google Shape;1119;p36"/>
            <p:cNvSpPr/>
            <p:nvPr/>
          </p:nvSpPr>
          <p:spPr>
            <a:xfrm>
              <a:off x="2487650" y="3958400"/>
              <a:ext cx="98375" cy="100625"/>
            </a:xfrm>
            <a:custGeom>
              <a:rect b="b" l="l" r="r" t="t"/>
              <a:pathLst>
                <a:path extrusionOk="0" h="4025" w="3935">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0" name="Google Shape;1120;p36"/>
            <p:cNvSpPr/>
            <p:nvPr/>
          </p:nvSpPr>
          <p:spPr>
            <a:xfrm>
              <a:off x="2511250" y="3849950"/>
              <a:ext cx="50600" cy="55100"/>
            </a:xfrm>
            <a:custGeom>
              <a:rect b="b" l="l" r="r" t="t"/>
              <a:pathLst>
                <a:path extrusionOk="0" h="2204" w="2024">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1" name="Google Shape;1121;p36"/>
            <p:cNvSpPr/>
            <p:nvPr/>
          </p:nvSpPr>
          <p:spPr>
            <a:xfrm>
              <a:off x="2877100" y="4188800"/>
              <a:ext cx="211875" cy="200650"/>
            </a:xfrm>
            <a:custGeom>
              <a:rect b="b" l="l" r="r" t="t"/>
              <a:pathLst>
                <a:path extrusionOk="0" h="8026" w="8475">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2" name="Google Shape;1122;p36"/>
            <p:cNvSpPr/>
            <p:nvPr/>
          </p:nvSpPr>
          <p:spPr>
            <a:xfrm>
              <a:off x="2813025" y="3819025"/>
              <a:ext cx="185475" cy="188850"/>
            </a:xfrm>
            <a:custGeom>
              <a:rect b="b" l="l" r="r" t="t"/>
              <a:pathLst>
                <a:path extrusionOk="0" h="7554" w="7419">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3" name="Google Shape;1123;p36"/>
            <p:cNvSpPr/>
            <p:nvPr/>
          </p:nvSpPr>
          <p:spPr>
            <a:xfrm>
              <a:off x="2785500" y="3975825"/>
              <a:ext cx="110725" cy="90500"/>
            </a:xfrm>
            <a:custGeom>
              <a:rect b="b" l="l" r="r" t="t"/>
              <a:pathLst>
                <a:path extrusionOk="0" h="3620" w="4429">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4" name="Google Shape;1124;p36"/>
            <p:cNvSpPr/>
            <p:nvPr/>
          </p:nvSpPr>
          <p:spPr>
            <a:xfrm>
              <a:off x="1990300" y="2973825"/>
              <a:ext cx="45550" cy="128150"/>
            </a:xfrm>
            <a:custGeom>
              <a:rect b="b" l="l" r="r" t="t"/>
              <a:pathLst>
                <a:path extrusionOk="0" h="5126" w="1822">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5" name="Google Shape;1125;p36"/>
            <p:cNvSpPr/>
            <p:nvPr/>
          </p:nvSpPr>
          <p:spPr>
            <a:xfrm>
              <a:off x="3149650" y="3907825"/>
              <a:ext cx="50050" cy="148375"/>
            </a:xfrm>
            <a:custGeom>
              <a:rect b="b" l="l" r="r" t="t"/>
              <a:pathLst>
                <a:path extrusionOk="0" h="5935" w="2002">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6" name="Google Shape;1126;p36"/>
            <p:cNvSpPr/>
            <p:nvPr/>
          </p:nvSpPr>
          <p:spPr>
            <a:xfrm>
              <a:off x="3259250" y="4490025"/>
              <a:ext cx="141625" cy="100625"/>
            </a:xfrm>
            <a:custGeom>
              <a:rect b="b" l="l" r="r" t="t"/>
              <a:pathLst>
                <a:path extrusionOk="0" h="4025" w="5665">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7" name="Google Shape;1127;p36"/>
            <p:cNvSpPr/>
            <p:nvPr/>
          </p:nvSpPr>
          <p:spPr>
            <a:xfrm>
              <a:off x="4554025" y="4431575"/>
              <a:ext cx="217525" cy="148400"/>
            </a:xfrm>
            <a:custGeom>
              <a:rect b="b" l="l" r="r" t="t"/>
              <a:pathLst>
                <a:path extrusionOk="0" h="5936" w="8701">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8" name="Google Shape;1128;p36"/>
            <p:cNvSpPr/>
            <p:nvPr/>
          </p:nvSpPr>
          <p:spPr>
            <a:xfrm>
              <a:off x="4778250" y="4103400"/>
              <a:ext cx="115800" cy="159625"/>
            </a:xfrm>
            <a:custGeom>
              <a:rect b="b" l="l" r="r" t="t"/>
              <a:pathLst>
                <a:path extrusionOk="0" h="6385" w="4632">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29" name="Google Shape;1129;p36"/>
            <p:cNvSpPr/>
            <p:nvPr/>
          </p:nvSpPr>
          <p:spPr>
            <a:xfrm>
              <a:off x="5139600" y="3721250"/>
              <a:ext cx="113000" cy="100625"/>
            </a:xfrm>
            <a:custGeom>
              <a:rect b="b" l="l" r="r" t="t"/>
              <a:pathLst>
                <a:path extrusionOk="0" h="4025" w="452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0" name="Google Shape;1130;p36"/>
            <p:cNvSpPr/>
            <p:nvPr/>
          </p:nvSpPr>
          <p:spPr>
            <a:xfrm>
              <a:off x="5173325" y="3908950"/>
              <a:ext cx="220325" cy="212450"/>
            </a:xfrm>
            <a:custGeom>
              <a:rect b="b" l="l" r="r" t="t"/>
              <a:pathLst>
                <a:path extrusionOk="0" h="8498" w="8813">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1" name="Google Shape;1131;p36"/>
            <p:cNvSpPr/>
            <p:nvPr/>
          </p:nvSpPr>
          <p:spPr>
            <a:xfrm>
              <a:off x="5271100" y="4113500"/>
              <a:ext cx="64100" cy="64650"/>
            </a:xfrm>
            <a:custGeom>
              <a:rect b="b" l="l" r="r" t="t"/>
              <a:pathLst>
                <a:path extrusionOk="0" h="2586" w="2564">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2" name="Google Shape;1132;p36"/>
            <p:cNvSpPr/>
            <p:nvPr/>
          </p:nvSpPr>
          <p:spPr>
            <a:xfrm>
              <a:off x="3300275" y="3453750"/>
              <a:ext cx="62400" cy="547950"/>
            </a:xfrm>
            <a:custGeom>
              <a:rect b="b" l="l" r="r" t="t"/>
              <a:pathLst>
                <a:path extrusionOk="0" h="21918" w="2496">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3" name="Google Shape;1133;p36"/>
            <p:cNvSpPr/>
            <p:nvPr/>
          </p:nvSpPr>
          <p:spPr>
            <a:xfrm>
              <a:off x="3354225" y="4119700"/>
              <a:ext cx="114100" cy="173675"/>
            </a:xfrm>
            <a:custGeom>
              <a:rect b="b" l="l" r="r" t="t"/>
              <a:pathLst>
                <a:path extrusionOk="0" h="6947" w="4564">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4" name="Google Shape;1134;p36"/>
            <p:cNvSpPr/>
            <p:nvPr/>
          </p:nvSpPr>
          <p:spPr>
            <a:xfrm>
              <a:off x="3393550" y="3912325"/>
              <a:ext cx="87125" cy="250100"/>
            </a:xfrm>
            <a:custGeom>
              <a:rect b="b" l="l" r="r" t="t"/>
              <a:pathLst>
                <a:path extrusionOk="0" h="10004" w="3485">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5" name="Google Shape;1135;p36"/>
            <p:cNvSpPr/>
            <p:nvPr/>
          </p:nvSpPr>
          <p:spPr>
            <a:xfrm>
              <a:off x="4260125" y="4324250"/>
              <a:ext cx="310800" cy="150625"/>
            </a:xfrm>
            <a:custGeom>
              <a:rect b="b" l="l" r="r" t="t"/>
              <a:pathLst>
                <a:path extrusionOk="0" h="6025" w="12432">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6" name="Google Shape;1136;p36"/>
            <p:cNvSpPr/>
            <p:nvPr/>
          </p:nvSpPr>
          <p:spPr>
            <a:xfrm>
              <a:off x="4607975" y="3992125"/>
              <a:ext cx="188300" cy="257975"/>
            </a:xfrm>
            <a:custGeom>
              <a:rect b="b" l="l" r="r" t="t"/>
              <a:pathLst>
                <a:path extrusionOk="0" h="10319" w="7532">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7" name="Google Shape;1137;p36"/>
            <p:cNvSpPr/>
            <p:nvPr/>
          </p:nvSpPr>
          <p:spPr>
            <a:xfrm>
              <a:off x="4618100" y="3745400"/>
              <a:ext cx="230425" cy="338900"/>
            </a:xfrm>
            <a:custGeom>
              <a:rect b="b" l="l" r="r" t="t"/>
              <a:pathLst>
                <a:path extrusionOk="0" h="13556" w="9217">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8" name="Google Shape;1138;p36"/>
            <p:cNvSpPr/>
            <p:nvPr/>
          </p:nvSpPr>
          <p:spPr>
            <a:xfrm>
              <a:off x="4914825" y="3558275"/>
              <a:ext cx="359675" cy="150075"/>
            </a:xfrm>
            <a:custGeom>
              <a:rect b="b" l="l" r="r" t="t"/>
              <a:pathLst>
                <a:path extrusionOk="0" h="6003" w="14387">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39" name="Google Shape;1139;p36"/>
            <p:cNvSpPr/>
            <p:nvPr/>
          </p:nvSpPr>
          <p:spPr>
            <a:xfrm>
              <a:off x="2915875" y="3032825"/>
              <a:ext cx="332700" cy="250100"/>
            </a:xfrm>
            <a:custGeom>
              <a:rect b="b" l="l" r="r" t="t"/>
              <a:pathLst>
                <a:path extrusionOk="0" h="10004" w="13308">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0" name="Google Shape;1140;p36"/>
            <p:cNvSpPr/>
            <p:nvPr/>
          </p:nvSpPr>
          <p:spPr>
            <a:xfrm>
              <a:off x="4749600" y="3463850"/>
              <a:ext cx="51725" cy="114675"/>
            </a:xfrm>
            <a:custGeom>
              <a:rect b="b" l="l" r="r" t="t"/>
              <a:pathLst>
                <a:path extrusionOk="0" h="4587" w="2069">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1" name="Google Shape;1141;p36"/>
            <p:cNvSpPr/>
            <p:nvPr/>
          </p:nvSpPr>
          <p:spPr>
            <a:xfrm>
              <a:off x="5567825" y="3169950"/>
              <a:ext cx="136600" cy="273150"/>
            </a:xfrm>
            <a:custGeom>
              <a:rect b="b" l="l" r="r" t="t"/>
              <a:pathLst>
                <a:path extrusionOk="0" h="10926" w="5464">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2" name="Google Shape;1142;p36"/>
            <p:cNvSpPr/>
            <p:nvPr/>
          </p:nvSpPr>
          <p:spPr>
            <a:xfrm>
              <a:off x="4272475" y="3574575"/>
              <a:ext cx="64650" cy="64075"/>
            </a:xfrm>
            <a:custGeom>
              <a:rect b="b" l="l" r="r" t="t"/>
              <a:pathLst>
                <a:path extrusionOk="0" h="2563" w="2586">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3" name="Google Shape;1143;p36"/>
            <p:cNvSpPr/>
            <p:nvPr/>
          </p:nvSpPr>
          <p:spPr>
            <a:xfrm>
              <a:off x="4102200" y="3789250"/>
              <a:ext cx="42175" cy="44975"/>
            </a:xfrm>
            <a:custGeom>
              <a:rect b="b" l="l" r="r" t="t"/>
              <a:pathLst>
                <a:path extrusionOk="0" h="1799" w="1687">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4" name="Google Shape;1144;p36"/>
            <p:cNvSpPr/>
            <p:nvPr/>
          </p:nvSpPr>
          <p:spPr>
            <a:xfrm>
              <a:off x="3996550" y="3753275"/>
              <a:ext cx="33750" cy="37125"/>
            </a:xfrm>
            <a:custGeom>
              <a:rect b="b" l="l" r="r" t="t"/>
              <a:pathLst>
                <a:path extrusionOk="0" h="1485" w="135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5" name="Google Shape;1145;p36"/>
            <p:cNvSpPr/>
            <p:nvPr/>
          </p:nvSpPr>
          <p:spPr>
            <a:xfrm>
              <a:off x="3885850" y="3430150"/>
              <a:ext cx="41050" cy="79250"/>
            </a:xfrm>
            <a:custGeom>
              <a:rect b="b" l="l" r="r" t="t"/>
              <a:pathLst>
                <a:path extrusionOk="0" h="3170" w="1642">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6" name="Google Shape;1146;p36"/>
            <p:cNvSpPr/>
            <p:nvPr/>
          </p:nvSpPr>
          <p:spPr>
            <a:xfrm>
              <a:off x="3783000" y="4078100"/>
              <a:ext cx="36000" cy="86575"/>
            </a:xfrm>
            <a:custGeom>
              <a:rect b="b" l="l" r="r" t="t"/>
              <a:pathLst>
                <a:path extrusionOk="0" h="3463" w="144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7" name="Google Shape;1147;p36"/>
            <p:cNvSpPr/>
            <p:nvPr/>
          </p:nvSpPr>
          <p:spPr>
            <a:xfrm>
              <a:off x="5433525" y="3264350"/>
              <a:ext cx="136025" cy="191675"/>
            </a:xfrm>
            <a:custGeom>
              <a:rect b="b" l="l" r="r" t="t"/>
              <a:pathLst>
                <a:path extrusionOk="0" h="7667" w="5441">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8" name="Google Shape;1148;p36"/>
            <p:cNvSpPr/>
            <p:nvPr/>
          </p:nvSpPr>
          <p:spPr>
            <a:xfrm>
              <a:off x="5765650" y="3260425"/>
              <a:ext cx="54525" cy="132100"/>
            </a:xfrm>
            <a:custGeom>
              <a:rect b="b" l="l" r="r" t="t"/>
              <a:pathLst>
                <a:path extrusionOk="0" h="5284" w="2181">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49" name="Google Shape;1149;p36"/>
            <p:cNvSpPr/>
            <p:nvPr/>
          </p:nvSpPr>
          <p:spPr>
            <a:xfrm>
              <a:off x="4749600" y="3046300"/>
              <a:ext cx="31500" cy="47800"/>
            </a:xfrm>
            <a:custGeom>
              <a:rect b="b" l="l" r="r" t="t"/>
              <a:pathLst>
                <a:path extrusionOk="0" h="1912" w="126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0" name="Google Shape;1150;p36"/>
            <p:cNvSpPr/>
            <p:nvPr/>
          </p:nvSpPr>
          <p:spPr>
            <a:xfrm>
              <a:off x="4564700" y="2963150"/>
              <a:ext cx="37675" cy="46650"/>
            </a:xfrm>
            <a:custGeom>
              <a:rect b="b" l="l" r="r" t="t"/>
              <a:pathLst>
                <a:path extrusionOk="0" h="1866" w="1507">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1" name="Google Shape;1151;p36"/>
            <p:cNvSpPr/>
            <p:nvPr/>
          </p:nvSpPr>
          <p:spPr>
            <a:xfrm>
              <a:off x="5074975" y="3028325"/>
              <a:ext cx="38800" cy="55675"/>
            </a:xfrm>
            <a:custGeom>
              <a:rect b="b" l="l" r="r" t="t"/>
              <a:pathLst>
                <a:path extrusionOk="0" h="2227" w="1552">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2" name="Google Shape;1152;p36"/>
            <p:cNvSpPr/>
            <p:nvPr/>
          </p:nvSpPr>
          <p:spPr>
            <a:xfrm>
              <a:off x="5307075" y="3009775"/>
              <a:ext cx="33750" cy="51175"/>
            </a:xfrm>
            <a:custGeom>
              <a:rect b="b" l="l" r="r" t="t"/>
              <a:pathLst>
                <a:path extrusionOk="0" h="2047" w="135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3" name="Google Shape;1153;p36"/>
            <p:cNvSpPr/>
            <p:nvPr/>
          </p:nvSpPr>
          <p:spPr>
            <a:xfrm>
              <a:off x="5036200" y="3283475"/>
              <a:ext cx="46675" cy="77000"/>
            </a:xfrm>
            <a:custGeom>
              <a:rect b="b" l="l" r="r" t="t"/>
              <a:pathLst>
                <a:path extrusionOk="0" h="3080" w="1867">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4" name="Google Shape;1154;p36"/>
            <p:cNvSpPr/>
            <p:nvPr/>
          </p:nvSpPr>
          <p:spPr>
            <a:xfrm>
              <a:off x="3611600" y="3056425"/>
              <a:ext cx="42725" cy="45550"/>
            </a:xfrm>
            <a:custGeom>
              <a:rect b="b" l="l" r="r" t="t"/>
              <a:pathLst>
                <a:path extrusionOk="0" h="1822" w="1709">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5" name="Google Shape;1155;p36"/>
            <p:cNvSpPr/>
            <p:nvPr/>
          </p:nvSpPr>
          <p:spPr>
            <a:xfrm>
              <a:off x="3806600" y="3055875"/>
              <a:ext cx="29825" cy="30925"/>
            </a:xfrm>
            <a:custGeom>
              <a:rect b="b" l="l" r="r" t="t"/>
              <a:pathLst>
                <a:path extrusionOk="0" h="1237" w="1193">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6" name="Google Shape;1156;p36"/>
            <p:cNvSpPr/>
            <p:nvPr/>
          </p:nvSpPr>
          <p:spPr>
            <a:xfrm>
              <a:off x="2299375" y="3337425"/>
              <a:ext cx="36000" cy="105100"/>
            </a:xfrm>
            <a:custGeom>
              <a:rect b="b" l="l" r="r" t="t"/>
              <a:pathLst>
                <a:path extrusionOk="0" h="4204" w="144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7" name="Google Shape;1157;p36"/>
            <p:cNvSpPr/>
            <p:nvPr/>
          </p:nvSpPr>
          <p:spPr>
            <a:xfrm>
              <a:off x="2235325" y="3677975"/>
              <a:ext cx="43300" cy="120850"/>
            </a:xfrm>
            <a:custGeom>
              <a:rect b="b" l="l" r="r" t="t"/>
              <a:pathLst>
                <a:path extrusionOk="0" h="4834" w="1732">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8" name="Google Shape;1158;p36"/>
            <p:cNvSpPr/>
            <p:nvPr/>
          </p:nvSpPr>
          <p:spPr>
            <a:xfrm>
              <a:off x="1644125" y="859650"/>
              <a:ext cx="102875" cy="157400"/>
            </a:xfrm>
            <a:custGeom>
              <a:rect b="b" l="l" r="r" t="t"/>
              <a:pathLst>
                <a:path extrusionOk="0" h="6296" w="4115">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59" name="Google Shape;1159;p36"/>
            <p:cNvSpPr/>
            <p:nvPr/>
          </p:nvSpPr>
          <p:spPr>
            <a:xfrm>
              <a:off x="1601425" y="989475"/>
              <a:ext cx="90500" cy="68575"/>
            </a:xfrm>
            <a:custGeom>
              <a:rect b="b" l="l" r="r" t="t"/>
              <a:pathLst>
                <a:path extrusionOk="0" h="2743" w="362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0" name="Google Shape;1160;p36"/>
            <p:cNvSpPr/>
            <p:nvPr/>
          </p:nvSpPr>
          <p:spPr>
            <a:xfrm>
              <a:off x="1691900" y="873150"/>
              <a:ext cx="44400" cy="44975"/>
            </a:xfrm>
            <a:custGeom>
              <a:rect b="b" l="l" r="r" t="t"/>
              <a:pathLst>
                <a:path extrusionOk="0" h="1799" w="1776">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1" name="Google Shape;1161;p36"/>
            <p:cNvSpPr/>
            <p:nvPr/>
          </p:nvSpPr>
          <p:spPr>
            <a:xfrm>
              <a:off x="1617150" y="1008575"/>
              <a:ext cx="22500" cy="22500"/>
            </a:xfrm>
            <a:custGeom>
              <a:rect b="b" l="l" r="r" t="t"/>
              <a:pathLst>
                <a:path extrusionOk="0" h="900" w="90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2" name="Google Shape;1162;p36"/>
            <p:cNvSpPr/>
            <p:nvPr/>
          </p:nvSpPr>
          <p:spPr>
            <a:xfrm>
              <a:off x="1699200" y="954625"/>
              <a:ext cx="153450" cy="106250"/>
            </a:xfrm>
            <a:custGeom>
              <a:rect b="b" l="l" r="r" t="t"/>
              <a:pathLst>
                <a:path extrusionOk="0" h="4250" w="6138">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3" name="Google Shape;1163;p36"/>
            <p:cNvSpPr/>
            <p:nvPr/>
          </p:nvSpPr>
          <p:spPr>
            <a:xfrm>
              <a:off x="1664925" y="1022625"/>
              <a:ext cx="68575" cy="91075"/>
            </a:xfrm>
            <a:custGeom>
              <a:rect b="b" l="l" r="r" t="t"/>
              <a:pathLst>
                <a:path extrusionOk="0" h="3643" w="2743">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4" name="Google Shape;1164;p36"/>
            <p:cNvSpPr/>
            <p:nvPr/>
          </p:nvSpPr>
          <p:spPr>
            <a:xfrm>
              <a:off x="1794725" y="965300"/>
              <a:ext cx="44425" cy="44425"/>
            </a:xfrm>
            <a:custGeom>
              <a:rect b="b" l="l" r="r" t="t"/>
              <a:pathLst>
                <a:path extrusionOk="0" h="1777" w="1777">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5" name="Google Shape;1165;p36"/>
            <p:cNvSpPr/>
            <p:nvPr/>
          </p:nvSpPr>
          <p:spPr>
            <a:xfrm>
              <a:off x="1691325" y="1074900"/>
              <a:ext cx="23075" cy="23050"/>
            </a:xfrm>
            <a:custGeom>
              <a:rect b="b" l="l" r="r" t="t"/>
              <a:pathLst>
                <a:path extrusionOk="0" h="922" w="923">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6" name="Google Shape;1166;p36"/>
            <p:cNvSpPr/>
            <p:nvPr/>
          </p:nvSpPr>
          <p:spPr>
            <a:xfrm>
              <a:off x="1655925" y="904625"/>
              <a:ext cx="148375" cy="160750"/>
            </a:xfrm>
            <a:custGeom>
              <a:rect b="b" l="l" r="r" t="t"/>
              <a:pathLst>
                <a:path extrusionOk="0" h="6430" w="5935">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7" name="Google Shape;1167;p36"/>
            <p:cNvSpPr/>
            <p:nvPr/>
          </p:nvSpPr>
          <p:spPr>
            <a:xfrm>
              <a:off x="5685850" y="1699825"/>
              <a:ext cx="149500" cy="110150"/>
            </a:xfrm>
            <a:custGeom>
              <a:rect b="b" l="l" r="r" t="t"/>
              <a:pathLst>
                <a:path extrusionOk="0" h="4406" w="598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8" name="Google Shape;1168;p36"/>
            <p:cNvSpPr/>
            <p:nvPr/>
          </p:nvSpPr>
          <p:spPr>
            <a:xfrm>
              <a:off x="5794300" y="1780175"/>
              <a:ext cx="68025" cy="91075"/>
            </a:xfrm>
            <a:custGeom>
              <a:rect b="b" l="l" r="r" t="t"/>
              <a:pathLst>
                <a:path extrusionOk="0" h="3643" w="2721">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69" name="Google Shape;1169;p36"/>
            <p:cNvSpPr/>
            <p:nvPr/>
          </p:nvSpPr>
          <p:spPr>
            <a:xfrm>
              <a:off x="5699325" y="1711050"/>
              <a:ext cx="45000" cy="44425"/>
            </a:xfrm>
            <a:custGeom>
              <a:rect b="b" l="l" r="r" t="t"/>
              <a:pathLst>
                <a:path extrusionOk="0" h="1777" w="180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0" name="Google Shape;1170;p36"/>
            <p:cNvSpPr/>
            <p:nvPr/>
          </p:nvSpPr>
          <p:spPr>
            <a:xfrm>
              <a:off x="5813425" y="1831875"/>
              <a:ext cx="23050" cy="23075"/>
            </a:xfrm>
            <a:custGeom>
              <a:rect b="b" l="l" r="r" t="t"/>
              <a:pathLst>
                <a:path extrusionOk="0" h="923" w="922">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1" name="Google Shape;1171;p36"/>
            <p:cNvSpPr/>
            <p:nvPr/>
          </p:nvSpPr>
          <p:spPr>
            <a:xfrm>
              <a:off x="5799925" y="1615525"/>
              <a:ext cx="100050" cy="160175"/>
            </a:xfrm>
            <a:custGeom>
              <a:rect b="b" l="l" r="r" t="t"/>
              <a:pathLst>
                <a:path extrusionOk="0" h="6407" w="4002">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2" name="Google Shape;1172;p36"/>
            <p:cNvSpPr/>
            <p:nvPr/>
          </p:nvSpPr>
          <p:spPr>
            <a:xfrm>
              <a:off x="5843775" y="1754900"/>
              <a:ext cx="89375" cy="68025"/>
            </a:xfrm>
            <a:custGeom>
              <a:rect b="b" l="l" r="r" t="t"/>
              <a:pathLst>
                <a:path extrusionOk="0" h="2721" w="3575">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3" name="Google Shape;1173;p36"/>
            <p:cNvSpPr/>
            <p:nvPr/>
          </p:nvSpPr>
          <p:spPr>
            <a:xfrm>
              <a:off x="5811725" y="1630125"/>
              <a:ext cx="44425" cy="44425"/>
            </a:xfrm>
            <a:custGeom>
              <a:rect b="b" l="l" r="r" t="t"/>
              <a:pathLst>
                <a:path extrusionOk="0" h="1777" w="1777">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4" name="Google Shape;1174;p36"/>
            <p:cNvSpPr/>
            <p:nvPr/>
          </p:nvSpPr>
          <p:spPr>
            <a:xfrm>
              <a:off x="5894900" y="1773425"/>
              <a:ext cx="22500" cy="22525"/>
            </a:xfrm>
            <a:custGeom>
              <a:rect b="b" l="l" r="r" t="t"/>
              <a:pathLst>
                <a:path extrusionOk="0" h="901" w="90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5" name="Google Shape;1175;p36"/>
            <p:cNvSpPr/>
            <p:nvPr/>
          </p:nvSpPr>
          <p:spPr>
            <a:xfrm>
              <a:off x="5741475" y="1653725"/>
              <a:ext cx="134900" cy="172000"/>
            </a:xfrm>
            <a:custGeom>
              <a:rect b="b" l="l" r="r" t="t"/>
              <a:pathLst>
                <a:path extrusionOk="0" h="6880" w="5396">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6" name="Google Shape;1176;p36"/>
            <p:cNvSpPr/>
            <p:nvPr/>
          </p:nvSpPr>
          <p:spPr>
            <a:xfrm>
              <a:off x="4498400" y="1242375"/>
              <a:ext cx="100050" cy="73625"/>
            </a:xfrm>
            <a:custGeom>
              <a:rect b="b" l="l" r="r" t="t"/>
              <a:pathLst>
                <a:path extrusionOk="0" h="2945" w="4002">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7" name="Google Shape;1177;p36"/>
            <p:cNvSpPr/>
            <p:nvPr/>
          </p:nvSpPr>
          <p:spPr>
            <a:xfrm>
              <a:off x="4570900" y="1295750"/>
              <a:ext cx="45525" cy="61275"/>
            </a:xfrm>
            <a:custGeom>
              <a:rect b="b" l="l" r="r" t="t"/>
              <a:pathLst>
                <a:path extrusionOk="0" h="2451" w="1821">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8" name="Google Shape;1178;p36"/>
            <p:cNvSpPr/>
            <p:nvPr/>
          </p:nvSpPr>
          <p:spPr>
            <a:xfrm>
              <a:off x="4507375" y="1249675"/>
              <a:ext cx="29825" cy="29800"/>
            </a:xfrm>
            <a:custGeom>
              <a:rect b="b" l="l" r="r" t="t"/>
              <a:pathLst>
                <a:path extrusionOk="0" h="1192" w="1193">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79" name="Google Shape;1179;p36"/>
            <p:cNvSpPr/>
            <p:nvPr/>
          </p:nvSpPr>
          <p:spPr>
            <a:xfrm>
              <a:off x="4583825" y="1331150"/>
              <a:ext cx="15200" cy="14650"/>
            </a:xfrm>
            <a:custGeom>
              <a:rect b="b" l="l" r="r" t="t"/>
              <a:pathLst>
                <a:path extrusionOk="0" h="586" w="608">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0" name="Google Shape;1180;p36"/>
            <p:cNvSpPr/>
            <p:nvPr/>
          </p:nvSpPr>
          <p:spPr>
            <a:xfrm>
              <a:off x="4574825" y="1186175"/>
              <a:ext cx="66900" cy="106800"/>
            </a:xfrm>
            <a:custGeom>
              <a:rect b="b" l="l" r="r" t="t"/>
              <a:pathLst>
                <a:path extrusionOk="0" h="4272" w="2676">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1" name="Google Shape;1181;p36"/>
            <p:cNvSpPr/>
            <p:nvPr/>
          </p:nvSpPr>
          <p:spPr>
            <a:xfrm>
              <a:off x="4604050" y="1278900"/>
              <a:ext cx="60150" cy="46100"/>
            </a:xfrm>
            <a:custGeom>
              <a:rect b="b" l="l" r="r" t="t"/>
              <a:pathLst>
                <a:path extrusionOk="0" h="1844" w="2406">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2" name="Google Shape;1182;p36"/>
            <p:cNvSpPr/>
            <p:nvPr/>
          </p:nvSpPr>
          <p:spPr>
            <a:xfrm>
              <a:off x="4582700" y="1195725"/>
              <a:ext cx="29800" cy="29800"/>
            </a:xfrm>
            <a:custGeom>
              <a:rect b="b" l="l" r="r" t="t"/>
              <a:pathLst>
                <a:path extrusionOk="0" h="1192" w="1192">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3" name="Google Shape;1183;p36"/>
            <p:cNvSpPr/>
            <p:nvPr/>
          </p:nvSpPr>
          <p:spPr>
            <a:xfrm>
              <a:off x="4638325" y="1291825"/>
              <a:ext cx="15200" cy="14625"/>
            </a:xfrm>
            <a:custGeom>
              <a:rect b="b" l="l" r="r" t="t"/>
              <a:pathLst>
                <a:path extrusionOk="0" h="585" w="608">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4" name="Google Shape;1184;p36"/>
            <p:cNvSpPr/>
            <p:nvPr/>
          </p:nvSpPr>
          <p:spPr>
            <a:xfrm>
              <a:off x="4536050" y="1211450"/>
              <a:ext cx="89950" cy="115225"/>
            </a:xfrm>
            <a:custGeom>
              <a:rect b="b" l="l" r="r" t="t"/>
              <a:pathLst>
                <a:path extrusionOk="0" h="4609" w="3598">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5" name="Google Shape;1185;p36"/>
            <p:cNvSpPr/>
            <p:nvPr/>
          </p:nvSpPr>
          <p:spPr>
            <a:xfrm>
              <a:off x="2887200" y="1794225"/>
              <a:ext cx="74225" cy="99500"/>
            </a:xfrm>
            <a:custGeom>
              <a:rect b="b" l="l" r="r" t="t"/>
              <a:pathLst>
                <a:path extrusionOk="0" h="3980" w="2969">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6" name="Google Shape;1186;p36"/>
            <p:cNvSpPr/>
            <p:nvPr/>
          </p:nvSpPr>
          <p:spPr>
            <a:xfrm>
              <a:off x="2846200" y="1866725"/>
              <a:ext cx="61275" cy="45550"/>
            </a:xfrm>
            <a:custGeom>
              <a:rect b="b" l="l" r="r" t="t"/>
              <a:pathLst>
                <a:path extrusionOk="0" h="1822" w="2451">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7" name="Google Shape;1187;p36"/>
            <p:cNvSpPr/>
            <p:nvPr/>
          </p:nvSpPr>
          <p:spPr>
            <a:xfrm>
              <a:off x="2923750" y="1803225"/>
              <a:ext cx="29800" cy="29800"/>
            </a:xfrm>
            <a:custGeom>
              <a:rect b="b" l="l" r="r" t="t"/>
              <a:pathLst>
                <a:path extrusionOk="0" h="1192" w="1192">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8" name="Google Shape;1188;p36"/>
            <p:cNvSpPr/>
            <p:nvPr/>
          </p:nvSpPr>
          <p:spPr>
            <a:xfrm>
              <a:off x="2857425" y="1879650"/>
              <a:ext cx="15200" cy="15200"/>
            </a:xfrm>
            <a:custGeom>
              <a:rect b="b" l="l" r="r" t="t"/>
              <a:pathLst>
                <a:path extrusionOk="0" h="608" w="608">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89" name="Google Shape;1189;p36"/>
            <p:cNvSpPr/>
            <p:nvPr/>
          </p:nvSpPr>
          <p:spPr>
            <a:xfrm>
              <a:off x="2910250" y="1870100"/>
              <a:ext cx="107375" cy="67450"/>
            </a:xfrm>
            <a:custGeom>
              <a:rect b="b" l="l" r="r" t="t"/>
              <a:pathLst>
                <a:path extrusionOk="0" h="2698" w="4295">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90" name="Google Shape;1190;p36"/>
            <p:cNvSpPr/>
            <p:nvPr/>
          </p:nvSpPr>
          <p:spPr>
            <a:xfrm>
              <a:off x="2878775" y="1899325"/>
              <a:ext cx="45550" cy="60700"/>
            </a:xfrm>
            <a:custGeom>
              <a:rect b="b" l="l" r="r" t="t"/>
              <a:pathLst>
                <a:path extrusionOk="0" h="2428" w="1822">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91" name="Google Shape;1191;p36"/>
            <p:cNvSpPr/>
            <p:nvPr/>
          </p:nvSpPr>
          <p:spPr>
            <a:xfrm>
              <a:off x="2978250" y="1877950"/>
              <a:ext cx="29800" cy="29825"/>
            </a:xfrm>
            <a:custGeom>
              <a:rect b="b" l="l" r="r" t="t"/>
              <a:pathLst>
                <a:path extrusionOk="0" h="1193" w="1192">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92" name="Google Shape;1192;p36"/>
            <p:cNvSpPr/>
            <p:nvPr/>
          </p:nvSpPr>
          <p:spPr>
            <a:xfrm>
              <a:off x="2896775" y="1934150"/>
              <a:ext cx="15200" cy="14650"/>
            </a:xfrm>
            <a:custGeom>
              <a:rect b="b" l="l" r="r" t="t"/>
              <a:pathLst>
                <a:path extrusionOk="0" h="586" w="608">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93" name="Google Shape;1193;p36"/>
            <p:cNvSpPr/>
            <p:nvPr/>
          </p:nvSpPr>
          <p:spPr>
            <a:xfrm>
              <a:off x="2877100" y="1831325"/>
              <a:ext cx="115225" cy="90500"/>
            </a:xfrm>
            <a:custGeom>
              <a:rect b="b" l="l" r="r" t="t"/>
              <a:pathLst>
                <a:path extrusionOk="0" h="3620" w="4609">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94" name="Google Shape;1194;p36"/>
            <p:cNvSpPr/>
            <p:nvPr/>
          </p:nvSpPr>
          <p:spPr>
            <a:xfrm>
              <a:off x="1125975" y="1399725"/>
              <a:ext cx="837925" cy="346750"/>
            </a:xfrm>
            <a:custGeom>
              <a:rect b="b" l="l" r="r" t="t"/>
              <a:pathLst>
                <a:path extrusionOk="0" h="13870" w="33517">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95" name="Google Shape;1195;p36"/>
            <p:cNvSpPr/>
            <p:nvPr/>
          </p:nvSpPr>
          <p:spPr>
            <a:xfrm>
              <a:off x="5924700" y="1924050"/>
              <a:ext cx="615925" cy="255150"/>
            </a:xfrm>
            <a:custGeom>
              <a:rect b="b" l="l" r="r" t="t"/>
              <a:pathLst>
                <a:path extrusionOk="0" h="10206" w="24637">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96" name="Google Shape;1196;p36"/>
            <p:cNvSpPr/>
            <p:nvPr/>
          </p:nvSpPr>
          <p:spPr>
            <a:xfrm>
              <a:off x="4132550" y="455025"/>
              <a:ext cx="1414525" cy="585625"/>
            </a:xfrm>
            <a:custGeom>
              <a:rect b="b" l="l" r="r" t="t"/>
              <a:pathLst>
                <a:path extrusionOk="0" h="23425" w="56581">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1197" name="Google Shape;1197;p36"/>
            <p:cNvSpPr/>
            <p:nvPr/>
          </p:nvSpPr>
          <p:spPr>
            <a:xfrm>
              <a:off x="2436500" y="800650"/>
              <a:ext cx="1158825" cy="479400"/>
            </a:xfrm>
            <a:custGeom>
              <a:rect b="b" l="l" r="r" t="t"/>
              <a:pathLst>
                <a:path extrusionOk="0" h="19176" w="46353">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grpSp>
      <p:sp>
        <p:nvSpPr>
          <p:cNvPr id="1198" name="Google Shape;1198;p36"/>
          <p:cNvSpPr txBox="1"/>
          <p:nvPr/>
        </p:nvSpPr>
        <p:spPr>
          <a:xfrm>
            <a:off x="1593920" y="2465195"/>
            <a:ext cx="4687610" cy="1927609"/>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chemeClr val="dk1"/>
              </a:buClr>
              <a:buSzPts val="5200"/>
              <a:buFont typeface="Fira Sans Extra Condensed"/>
              <a:buNone/>
            </a:pPr>
            <a:r>
              <a:rPr b="1" i="0" lang="en-US" sz="4800" u="none" cap="none" strike="noStrike">
                <a:solidFill>
                  <a:srgbClr val="327176"/>
                </a:solidFill>
                <a:latin typeface="Arial"/>
                <a:ea typeface="Arial"/>
                <a:cs typeface="Arial"/>
                <a:sym typeface="Arial"/>
              </a:rPr>
              <a:t>THANK YOU</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4"/>
          <p:cNvSpPr txBox="1"/>
          <p:nvPr>
            <p:ph idx="1" type="body"/>
          </p:nvPr>
        </p:nvSpPr>
        <p:spPr>
          <a:xfrm>
            <a:off x="347134" y="115981"/>
            <a:ext cx="11410951" cy="631568"/>
          </a:xfrm>
          <a:prstGeom prst="rect">
            <a:avLst/>
          </a:prstGeom>
          <a:noFill/>
          <a:ln>
            <a:noFill/>
          </a:ln>
        </p:spPr>
        <p:txBody>
          <a:bodyPr anchorCtr="0" anchor="t" bIns="91425" lIns="91425" spcFirstLastPara="1" rIns="91425" wrap="square" tIns="91425">
            <a:noAutofit/>
          </a:bodyPr>
          <a:lstStyle/>
          <a:p>
            <a:pPr indent="-317500" lvl="0" marL="457200" rtl="0" algn="ctr">
              <a:lnSpc>
                <a:spcPct val="100000"/>
              </a:lnSpc>
              <a:spcBef>
                <a:spcPts val="0"/>
              </a:spcBef>
              <a:spcAft>
                <a:spcPts val="0"/>
              </a:spcAft>
              <a:buSzPts val="1400"/>
              <a:buFont typeface="Arial"/>
              <a:buNone/>
            </a:pPr>
            <a:r>
              <a:rPr b="1" lang="en-US" sz="2800">
                <a:solidFill>
                  <a:srgbClr val="327176"/>
                </a:solidFill>
                <a:latin typeface="Arial"/>
                <a:ea typeface="Arial"/>
                <a:cs typeface="Arial"/>
                <a:sym typeface="Arial"/>
              </a:rPr>
              <a:t>Power Quality Assessment</a:t>
            </a:r>
            <a:endParaRPr b="1" sz="2800">
              <a:solidFill>
                <a:srgbClr val="327176"/>
              </a:solidFill>
              <a:latin typeface="Arial"/>
              <a:ea typeface="Arial"/>
              <a:cs typeface="Arial"/>
              <a:sym typeface="Arial"/>
            </a:endParaRPr>
          </a:p>
        </p:txBody>
      </p:sp>
      <p:graphicFrame>
        <p:nvGraphicFramePr>
          <p:cNvPr id="494" name="Google Shape;494;p4"/>
          <p:cNvGraphicFramePr/>
          <p:nvPr/>
        </p:nvGraphicFramePr>
        <p:xfrm>
          <a:off x="2496870" y="1599014"/>
          <a:ext cx="3000000" cy="3000000"/>
        </p:xfrm>
        <a:graphic>
          <a:graphicData uri="http://schemas.openxmlformats.org/drawingml/2006/table">
            <a:tbl>
              <a:tblPr>
                <a:noFill/>
                <a:tableStyleId>{594FEC27-C773-4501-BA8B-767F3DB0924F}</a:tableStyleId>
              </a:tblPr>
              <a:tblGrid>
                <a:gridCol w="4067800"/>
                <a:gridCol w="4067800"/>
              </a:tblGrid>
              <a:tr h="316975">
                <a:tc>
                  <a:txBody>
                    <a:bodyPr/>
                    <a:lstStyle/>
                    <a:p>
                      <a:pPr indent="0" lvl="0" marL="0" marR="0" rtl="0" algn="l">
                        <a:lnSpc>
                          <a:spcPct val="100000"/>
                        </a:lnSpc>
                        <a:spcBef>
                          <a:spcPts val="0"/>
                        </a:spcBef>
                        <a:spcAft>
                          <a:spcPts val="0"/>
                        </a:spcAft>
                        <a:buNone/>
                      </a:pPr>
                      <a:r>
                        <a:rPr b="1" lang="en-US" sz="1600" u="none" cap="none" strike="noStrike"/>
                        <a:t>Issue</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lang="en-US" sz="1600" u="none" cap="none" strike="noStrike"/>
                        <a:t>Effect on Equipment &amp; Efficiency</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56875">
                <a:tc>
                  <a:txBody>
                    <a:bodyPr/>
                    <a:lstStyle/>
                    <a:p>
                      <a:pPr indent="0" lvl="0" marL="0" marR="0" rtl="0" algn="l">
                        <a:lnSpc>
                          <a:spcPct val="100000"/>
                        </a:lnSpc>
                        <a:spcBef>
                          <a:spcPts val="0"/>
                        </a:spcBef>
                        <a:spcAft>
                          <a:spcPts val="0"/>
                        </a:spcAft>
                        <a:buNone/>
                      </a:pPr>
                      <a:r>
                        <a:rPr b="1" lang="en-US" sz="1600" u="none" cap="none" strike="noStrike"/>
                        <a:t>Voltage Sags/Dips</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600" u="none" cap="none" strike="noStrike"/>
                        <a:t>Motors overheat, process interruptions, reset or trip of sensitive devices</a:t>
                      </a:r>
                      <a:endParaRPr/>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56875">
                <a:tc>
                  <a:txBody>
                    <a:bodyPr/>
                    <a:lstStyle/>
                    <a:p>
                      <a:pPr indent="0" lvl="0" marL="0" marR="0" rtl="0" algn="l">
                        <a:lnSpc>
                          <a:spcPct val="100000"/>
                        </a:lnSpc>
                        <a:spcBef>
                          <a:spcPts val="0"/>
                        </a:spcBef>
                        <a:spcAft>
                          <a:spcPts val="0"/>
                        </a:spcAft>
                        <a:buNone/>
                      </a:pPr>
                      <a:r>
                        <a:rPr b="1" lang="en-US" sz="1600" u="none" cap="none" strike="noStrike"/>
                        <a:t>Voltage Swells/Surges</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600" u="none" cap="none" strike="noStrike"/>
                        <a:t>Premature failure of lighting, control systems, and power supplies</a:t>
                      </a:r>
                      <a:endParaRPr/>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56875">
                <a:tc>
                  <a:txBody>
                    <a:bodyPr/>
                    <a:lstStyle/>
                    <a:p>
                      <a:pPr indent="0" lvl="0" marL="0" marR="0" rtl="0" algn="l">
                        <a:lnSpc>
                          <a:spcPct val="100000"/>
                        </a:lnSpc>
                        <a:spcBef>
                          <a:spcPts val="0"/>
                        </a:spcBef>
                        <a:spcAft>
                          <a:spcPts val="0"/>
                        </a:spcAft>
                        <a:buNone/>
                      </a:pPr>
                      <a:r>
                        <a:rPr b="1" lang="en-US" sz="1600" u="none" cap="none" strike="noStrike"/>
                        <a:t>Harmonics</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600" u="none" cap="none" strike="noStrike"/>
                        <a:t>Increased losses in transformers/motors, overheating, false tripping</a:t>
                      </a:r>
                      <a:endParaRPr/>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56875">
                <a:tc>
                  <a:txBody>
                    <a:bodyPr/>
                    <a:lstStyle/>
                    <a:p>
                      <a:pPr indent="0" lvl="0" marL="0" marR="0" rtl="0" algn="l">
                        <a:lnSpc>
                          <a:spcPct val="100000"/>
                        </a:lnSpc>
                        <a:spcBef>
                          <a:spcPts val="0"/>
                        </a:spcBef>
                        <a:spcAft>
                          <a:spcPts val="0"/>
                        </a:spcAft>
                        <a:buNone/>
                      </a:pPr>
                      <a:r>
                        <a:rPr b="1" lang="en-US" sz="1600" u="none" cap="none" strike="noStrike"/>
                        <a:t>Voltage Imbalance</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600" u="none" cap="none" strike="noStrike"/>
                        <a:t>Motor inefficiency, vibration, increased energy use, shortened lifespan</a:t>
                      </a:r>
                      <a:endParaRPr/>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56875">
                <a:tc>
                  <a:txBody>
                    <a:bodyPr/>
                    <a:lstStyle/>
                    <a:p>
                      <a:pPr indent="0" lvl="0" marL="0" marR="0" rtl="0" algn="l">
                        <a:lnSpc>
                          <a:spcPct val="100000"/>
                        </a:lnSpc>
                        <a:spcBef>
                          <a:spcPts val="0"/>
                        </a:spcBef>
                        <a:spcAft>
                          <a:spcPts val="0"/>
                        </a:spcAft>
                        <a:buNone/>
                      </a:pPr>
                      <a:r>
                        <a:rPr b="1" lang="en-US" sz="1600" u="none" cap="none" strike="noStrike"/>
                        <a:t>Frequency Variations</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600" u="none" cap="none" strike="noStrike"/>
                        <a:t>Timing errors in clocks, controllers, and sensitive electronics</a:t>
                      </a:r>
                      <a:endParaRPr/>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56875">
                <a:tc>
                  <a:txBody>
                    <a:bodyPr/>
                    <a:lstStyle/>
                    <a:p>
                      <a:pPr indent="0" lvl="0" marL="0" marR="0" rtl="0" algn="l">
                        <a:lnSpc>
                          <a:spcPct val="100000"/>
                        </a:lnSpc>
                        <a:spcBef>
                          <a:spcPts val="0"/>
                        </a:spcBef>
                        <a:spcAft>
                          <a:spcPts val="0"/>
                        </a:spcAft>
                        <a:buNone/>
                      </a:pPr>
                      <a:r>
                        <a:rPr b="1" lang="en-US" sz="1600" u="none" cap="none" strike="noStrike"/>
                        <a:t>Flicker</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600" u="none" cap="none" strike="noStrike"/>
                        <a:t>Lighting instability, operator discomfort, potential safety risks</a:t>
                      </a:r>
                      <a:endParaRPr/>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56875">
                <a:tc>
                  <a:txBody>
                    <a:bodyPr/>
                    <a:lstStyle/>
                    <a:p>
                      <a:pPr indent="0" lvl="0" marL="0" marR="0" rtl="0" algn="l">
                        <a:lnSpc>
                          <a:spcPct val="100000"/>
                        </a:lnSpc>
                        <a:spcBef>
                          <a:spcPts val="0"/>
                        </a:spcBef>
                        <a:spcAft>
                          <a:spcPts val="0"/>
                        </a:spcAft>
                        <a:buNone/>
                      </a:pPr>
                      <a:r>
                        <a:rPr b="1" lang="en-US" sz="1600" u="none" cap="none" strike="noStrike"/>
                        <a:t>Transients/Spikes</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600" u="none" cap="none" strike="noStrike"/>
                        <a:t>Damaged electronics, data loss, malfunction of digital systems</a:t>
                      </a:r>
                      <a:endParaRPr/>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556875">
                <a:tc>
                  <a:txBody>
                    <a:bodyPr/>
                    <a:lstStyle/>
                    <a:p>
                      <a:pPr indent="0" lvl="0" marL="0" marR="0" rtl="0" algn="l">
                        <a:lnSpc>
                          <a:spcPct val="100000"/>
                        </a:lnSpc>
                        <a:spcBef>
                          <a:spcPts val="0"/>
                        </a:spcBef>
                        <a:spcAft>
                          <a:spcPts val="0"/>
                        </a:spcAft>
                        <a:buNone/>
                      </a:pPr>
                      <a:r>
                        <a:rPr b="1" lang="en-US" sz="1600" u="none" cap="none" strike="noStrike"/>
                        <a:t>Poor Power Factor</a:t>
                      </a:r>
                      <a:endParaRPr sz="1600" u="none" cap="none" strike="noStrike"/>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US" sz="1600" u="none" cap="none" strike="noStrike"/>
                        <a:t>Higher energy bills, need for oversized cables/equipment, energy waste</a:t>
                      </a:r>
                      <a:endParaRPr/>
                    </a:p>
                  </a:txBody>
                  <a:tcPr marT="38550" marB="38550" marR="77100" marL="771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495" name="Google Shape;495;p4"/>
          <p:cNvSpPr/>
          <p:nvPr/>
        </p:nvSpPr>
        <p:spPr>
          <a:xfrm>
            <a:off x="1279450" y="1029792"/>
            <a:ext cx="6847514" cy="646331"/>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b="1" i="0" lang="en-US" sz="1800" u="none" cap="none" strike="noStrike">
                <a:solidFill>
                  <a:schemeClr val="dk1"/>
                </a:solidFill>
                <a:latin typeface="Arial"/>
                <a:ea typeface="Arial"/>
                <a:cs typeface="Arial"/>
                <a:sym typeface="Arial"/>
              </a:rPr>
              <a:t>Effects of Poor Power Quality</a:t>
            </a:r>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502" name="Shape 502"/>
        <p:cNvGrpSpPr/>
        <p:nvPr/>
      </p:nvGrpSpPr>
      <p:grpSpPr>
        <a:xfrm>
          <a:off x="0" y="0"/>
          <a:ext cx="0" cy="0"/>
          <a:chOff x="0" y="0"/>
          <a:chExt cx="0" cy="0"/>
        </a:xfrm>
      </p:grpSpPr>
      <p:sp>
        <p:nvSpPr>
          <p:cNvPr id="503" name="Google Shape;503;p5"/>
          <p:cNvSpPr txBox="1"/>
          <p:nvPr>
            <p:ph idx="1" type="body"/>
          </p:nvPr>
        </p:nvSpPr>
        <p:spPr>
          <a:xfrm>
            <a:off x="0" y="115095"/>
            <a:ext cx="12192000" cy="631568"/>
          </a:xfrm>
          <a:prstGeom prst="rect">
            <a:avLst/>
          </a:prstGeom>
          <a:noFill/>
          <a:ln>
            <a:noFill/>
          </a:ln>
        </p:spPr>
        <p:txBody>
          <a:bodyPr anchor="t" anchorCtr="0" bIns="91425" lIns="91425" rIns="91425" spcFirstLastPara="1" tIns="91425" wrap="square">
            <a:noAutofit/>
          </a:bodyPr>
          <a:lstStyle/>
          <a:p>
            <a:pPr algn="ctr" indent="-317500" lvl="0" marL="457200" rtl="0">
              <a:lnSpc>
                <a:spcPct val="100000"/>
              </a:lnSpc>
              <a:spcBef>
                <a:spcPts val="0"/>
              </a:spcBef>
              <a:spcAft>
                <a:spcPts val="0"/>
              </a:spcAft>
              <a:buSzPts val="1400"/>
              <a:buNone/>
            </a:pPr>
            <a:r>
              <a:rPr b="1" lang="en-US" sz="2800">
                <a:solidFill>
                  <a:srgbClr val="327176"/>
                </a:solidFill>
                <a:latin typeface="Arial"/>
                <a:ea typeface="Arial"/>
                <a:cs typeface="Arial"/>
                <a:sym typeface="Arial"/>
              </a:rPr>
              <a:t>Parameters to be collected</a:t>
            </a:r>
            <a:endParaRPr sz="2800">
              <a:latin typeface="Arial"/>
              <a:ea typeface="Arial"/>
              <a:cs typeface="Arial"/>
              <a:sym typeface="Arial"/>
            </a:endParaRPr>
          </a:p>
          <a:p>
            <a:pPr algn="ctr" indent="-317500" lvl="0" marL="457200" rtl="0">
              <a:lnSpc>
                <a:spcPct val="100000"/>
              </a:lnSpc>
              <a:spcBef>
                <a:spcPts val="0"/>
              </a:spcBef>
              <a:spcAft>
                <a:spcPts val="0"/>
              </a:spcAft>
              <a:buSzPts val="1400"/>
              <a:buFont typeface="Arial"/>
              <a:buNone/>
            </a:pPr>
            <a:r>
              <a:t/>
            </a:r>
            <a:endParaRPr b="1" sz="2800">
              <a:solidFill>
                <a:srgbClr val="327176"/>
              </a:solidFill>
              <a:latin typeface="Arial"/>
              <a:ea typeface="Arial"/>
              <a:cs typeface="Arial"/>
              <a:sym typeface="Arial"/>
            </a:endParaRPr>
          </a:p>
        </p:txBody>
      </p:sp>
      <p:sp>
        <p:nvSpPr>
          <p:cNvPr id="504" name="Google Shape;504;p5"/>
          <p:cNvSpPr txBox="1"/>
          <p:nvPr/>
        </p:nvSpPr>
        <p:spPr>
          <a:xfrm>
            <a:off x="269674" y="971911"/>
            <a:ext cx="5697072" cy="5339551"/>
          </a:xfrm>
          <a:prstGeom prst="rect">
            <a:avLst/>
          </a:prstGeom>
          <a:noFill/>
          <a:ln>
            <a:noFill/>
          </a:ln>
        </p:spPr>
        <p:txBody>
          <a:bodyPr anchor="t" anchorCtr="0" bIns="45700" lIns="91425" rIns="91425" spcFirstLastPara="1" tIns="45700" wrap="square">
            <a:noAutofit/>
          </a:bodyPr>
          <a:lstStyle/>
          <a:p>
            <a:pPr algn="just" indent="-228600" lvl="0" marL="228600" marR="0" rtl="0">
              <a:lnSpc>
                <a:spcPct val="150000"/>
              </a:lnSpc>
              <a:spcBef>
                <a:spcPts val="0"/>
              </a:spcBef>
              <a:spcAft>
                <a:spcPts val="0"/>
              </a:spcAft>
              <a:buClr>
                <a:schemeClr val="dk1"/>
              </a:buClr>
              <a:buSzPts val="2000"/>
              <a:buFont typeface="Noto Sans Symbols"/>
              <a:buChar char="❖"/>
            </a:pPr>
            <a:r>
              <a:rPr b="0" cap="none" i="0" lang="en-US" strike="noStrike" sz="2000" u="none">
                <a:solidFill>
                  <a:schemeClr val="dk1"/>
                </a:solidFill>
                <a:latin typeface="Arial"/>
                <a:ea typeface="Arial"/>
                <a:cs typeface="Arial"/>
                <a:sym typeface="Arial"/>
              </a:rPr>
              <a:t> Max, min, average operating power</a:t>
            </a:r>
            <a:endParaRPr/>
          </a:p>
          <a:p>
            <a:pPr algn="just" indent="-228600" lvl="0" marL="228600" marR="0" rtl="0">
              <a:lnSpc>
                <a:spcPct val="150000"/>
              </a:lnSpc>
              <a:spcBef>
                <a:spcPts val="2400"/>
              </a:spcBef>
              <a:spcAft>
                <a:spcPts val="0"/>
              </a:spcAft>
              <a:buClr>
                <a:schemeClr val="dk1"/>
              </a:buClr>
              <a:buSzPts val="2000"/>
              <a:buFont typeface="Noto Sans Symbols"/>
              <a:buChar char="❖"/>
            </a:pPr>
            <a:r>
              <a:rPr b="0" cap="none" i="0" lang="en-US" strike="noStrike" sz="2000" u="none">
                <a:solidFill>
                  <a:schemeClr val="dk1"/>
                </a:solidFill>
                <a:latin typeface="Arial"/>
                <a:ea typeface="Arial"/>
                <a:cs typeface="Arial"/>
                <a:sym typeface="Arial"/>
              </a:rPr>
              <a:t> Power factor (cosφ).</a:t>
            </a:r>
            <a:endParaRPr b="0" cap="none" i="0" strike="noStrike" sz="2000" u="none">
              <a:solidFill>
                <a:schemeClr val="dk1"/>
              </a:solidFill>
              <a:latin typeface="Arial"/>
              <a:ea typeface="Arial"/>
              <a:cs typeface="Arial"/>
              <a:sym typeface="Arial"/>
            </a:endParaRPr>
          </a:p>
          <a:p>
            <a:pPr algn="just" indent="-228600" lvl="0" marL="228600" marR="0" rtl="0">
              <a:lnSpc>
                <a:spcPct val="150000"/>
              </a:lnSpc>
              <a:spcBef>
                <a:spcPts val="2400"/>
              </a:spcBef>
              <a:spcAft>
                <a:spcPts val="0"/>
              </a:spcAft>
              <a:buClr>
                <a:schemeClr val="dk1"/>
              </a:buClr>
              <a:buSzPts val="2000"/>
              <a:buFont typeface="Noto Sans Symbols"/>
              <a:buChar char="❖"/>
            </a:pPr>
            <a:r>
              <a:rPr b="0" cap="none" i="0" lang="en-US" strike="noStrike" sz="2000" u="none">
                <a:solidFill>
                  <a:schemeClr val="dk1"/>
                </a:solidFill>
                <a:latin typeface="Arial"/>
                <a:ea typeface="Arial"/>
                <a:cs typeface="Arial"/>
                <a:sym typeface="Arial"/>
              </a:rPr>
              <a:t> Phase balance</a:t>
            </a:r>
            <a:endParaRPr/>
          </a:p>
          <a:p>
            <a:pPr algn="just" indent="-228600" lvl="0" marL="228600" marR="0" rtl="0">
              <a:lnSpc>
                <a:spcPct val="150000"/>
              </a:lnSpc>
              <a:spcBef>
                <a:spcPts val="2400"/>
              </a:spcBef>
              <a:spcAft>
                <a:spcPts val="0"/>
              </a:spcAft>
              <a:buClr>
                <a:schemeClr val="dk1"/>
              </a:buClr>
              <a:buSzPts val="2000"/>
              <a:buFont typeface="Noto Sans Symbols"/>
              <a:buChar char="❖"/>
            </a:pPr>
            <a:r>
              <a:rPr b="0" cap="none" i="0" lang="en-US" strike="noStrike" sz="2000" u="none">
                <a:solidFill>
                  <a:schemeClr val="dk1"/>
                </a:solidFill>
                <a:latin typeface="Arial"/>
                <a:ea typeface="Arial"/>
                <a:cs typeface="Arial"/>
                <a:sym typeface="Arial"/>
              </a:rPr>
              <a:t> Harmonic distortion</a:t>
            </a:r>
            <a:endParaRPr/>
          </a:p>
          <a:p>
            <a:pPr algn="just" indent="-228600" lvl="0" marL="228600" marR="0" rtl="0">
              <a:lnSpc>
                <a:spcPct val="150000"/>
              </a:lnSpc>
              <a:spcBef>
                <a:spcPts val="2400"/>
              </a:spcBef>
              <a:spcAft>
                <a:spcPts val="0"/>
              </a:spcAft>
              <a:buClr>
                <a:schemeClr val="dk1"/>
              </a:buClr>
              <a:buSzPts val="2000"/>
              <a:buFont typeface="Noto Sans Symbols"/>
              <a:buChar char="❖"/>
            </a:pPr>
            <a:r>
              <a:rPr b="0" cap="none" i="0" lang="en-US" strike="noStrike" sz="2000" u="none">
                <a:solidFill>
                  <a:schemeClr val="dk1"/>
                </a:solidFill>
                <a:latin typeface="Arial"/>
                <a:ea typeface="Arial"/>
                <a:cs typeface="Arial"/>
                <a:sym typeface="Arial"/>
              </a:rPr>
              <a:t> Electricity consumption of each system, area.</a:t>
            </a:r>
            <a:endParaRPr/>
          </a:p>
          <a:p>
            <a:pPr algn="just" indent="0" lvl="0" marL="0" marR="0" rtl="0">
              <a:lnSpc>
                <a:spcPct val="150000"/>
              </a:lnSpc>
              <a:spcBef>
                <a:spcPts val="2400"/>
              </a:spcBef>
              <a:spcAft>
                <a:spcPts val="0"/>
              </a:spcAft>
              <a:buClr>
                <a:schemeClr val="dk1"/>
              </a:buClr>
              <a:buSzPts val="2000"/>
              <a:buFont typeface="Noto Sans Symbols"/>
              <a:buNone/>
            </a:pPr>
            <a:r>
              <a:rPr b="0" cap="none" i="0" lang="en-US" strike="noStrike" sz="2000" u="none">
                <a:solidFill>
                  <a:schemeClr val="dk1"/>
                </a:solidFill>
                <a:latin typeface="Arial"/>
                <a:ea typeface="Arial"/>
                <a:cs typeface="Arial"/>
                <a:sym typeface="Arial"/>
              </a:rPr>
              <a:t>It is necessary to install meters at the main distribution panels, main load lines, and large electricity-consuming loads...</a:t>
            </a:r>
            <a:endParaRPr/>
          </a:p>
        </p:txBody>
      </p:sp>
      <p:pic>
        <p:nvPicPr>
          <p:cNvPr descr="E:\LIEN\QLNL\Cuoc thi 2010\KHANH HOI\Giai phap 1 nam 2009-1.JPG" id="505" name="Google Shape;505;p5"/>
          <p:cNvPicPr preferRelativeResize="0"/>
          <p:nvPr/>
        </p:nvPicPr>
        <p:blipFill rotWithShape="1">
          <a:blip r:embed="rId3">
            <a:alphaModFix/>
          </a:blip>
          <a:srcRect b="104" t="198"/>
          <a:stretch/>
        </p:blipFill>
        <p:spPr>
          <a:xfrm>
            <a:off x="9322676" y="877614"/>
            <a:ext cx="2653861" cy="1854484"/>
          </a:xfrm>
          <a:prstGeom prst="rect">
            <a:avLst/>
          </a:prstGeom>
          <a:noFill/>
          <a:ln>
            <a:noFill/>
          </a:ln>
        </p:spPr>
      </p:pic>
      <p:pic>
        <p:nvPicPr>
          <p:cNvPr id="506" name="Google Shape;506;p5"/>
          <p:cNvPicPr preferRelativeResize="0"/>
          <p:nvPr/>
        </p:nvPicPr>
        <p:blipFill rotWithShape="1">
          <a:blip r:embed="rId4">
            <a:alphaModFix/>
          </a:blip>
          <a:srcRect b="0" l="0" r="0" t="0"/>
          <a:stretch/>
        </p:blipFill>
        <p:spPr>
          <a:xfrm>
            <a:off x="6132976" y="2890345"/>
            <a:ext cx="5883414" cy="3421117"/>
          </a:xfrm>
          <a:prstGeom prst="rect">
            <a:avLst/>
          </a:prstGeom>
          <a:noFill/>
          <a:ln>
            <a:noFill/>
          </a:ln>
        </p:spPr>
      </p:pic>
      <p:pic>
        <p:nvPicPr>
          <p:cNvPr id="507" name="Google Shape;507;p5"/>
          <p:cNvPicPr preferRelativeResize="0"/>
          <p:nvPr/>
        </p:nvPicPr>
        <p:blipFill rotWithShape="1">
          <a:blip r:embed="rId5">
            <a:alphaModFix/>
          </a:blip>
          <a:srcRect b="0" l="0" r="0" t="0"/>
          <a:stretch/>
        </p:blipFill>
        <p:spPr>
          <a:xfrm>
            <a:off x="6200769" y="867695"/>
            <a:ext cx="2653861" cy="186440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6"/>
          <p:cNvSpPr txBox="1"/>
          <p:nvPr/>
        </p:nvSpPr>
        <p:spPr>
          <a:xfrm>
            <a:off x="476397" y="1085850"/>
            <a:ext cx="4294716" cy="4686300"/>
          </a:xfrm>
          <a:prstGeom prst="rect">
            <a:avLst/>
          </a:prstGeom>
          <a:noFill/>
          <a:ln>
            <a:noFill/>
          </a:ln>
        </p:spPr>
        <p:txBody>
          <a:bodyPr anchorCtr="0" anchor="ctr" bIns="45700" lIns="91425" spcFirstLastPara="1" rIns="91425" wrap="square" tIns="45700">
            <a:noAutofit/>
          </a:bodyPr>
          <a:lstStyle/>
          <a:p>
            <a:pPr indent="-342900" lvl="0" marL="342900" marR="0" rtl="0" algn="just">
              <a:lnSpc>
                <a:spcPct val="15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A low power factor causes negative economic and technical impacts, leading to voltage drops on transmission lines and power losses during transmission.</a:t>
            </a:r>
            <a:endParaRPr b="0" i="0" sz="2000" u="none" cap="none" strike="noStrike">
              <a:solidFill>
                <a:srgbClr val="000000"/>
              </a:solidFill>
              <a:latin typeface="Arial"/>
              <a:ea typeface="Arial"/>
              <a:cs typeface="Arial"/>
              <a:sym typeface="Arial"/>
            </a:endParaRPr>
          </a:p>
          <a:p>
            <a:pPr indent="-342900" lvl="0" marL="342900" marR="0" rtl="0" algn="just">
              <a:lnSpc>
                <a:spcPct val="150000"/>
              </a:lnSpc>
              <a:spcBef>
                <a:spcPts val="533"/>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Power from 40 kW and above with a power factor cosφ &lt; 0.9 must purchase reactive power according to Circular 15/2014/TT-BCT</a:t>
            </a:r>
            <a:endParaRPr b="0" i="0" sz="2000" u="none" cap="none" strike="noStrike">
              <a:solidFill>
                <a:srgbClr val="000000"/>
              </a:solidFill>
              <a:latin typeface="Arial"/>
              <a:ea typeface="Arial"/>
              <a:cs typeface="Arial"/>
              <a:sym typeface="Arial"/>
            </a:endParaRPr>
          </a:p>
        </p:txBody>
      </p:sp>
      <p:pic>
        <p:nvPicPr>
          <p:cNvPr descr="Screen Clipping" id="516" name="Google Shape;516;p6"/>
          <p:cNvPicPr preferRelativeResize="0"/>
          <p:nvPr/>
        </p:nvPicPr>
        <p:blipFill rotWithShape="1">
          <a:blip r:embed="rId3">
            <a:alphaModFix/>
          </a:blip>
          <a:srcRect b="0" l="0" r="0" t="0"/>
          <a:stretch/>
        </p:blipFill>
        <p:spPr>
          <a:xfrm>
            <a:off x="5071533" y="872067"/>
            <a:ext cx="5367867" cy="5468503"/>
          </a:xfrm>
          <a:prstGeom prst="rect">
            <a:avLst/>
          </a:prstGeom>
          <a:noFill/>
          <a:ln>
            <a:noFill/>
          </a:ln>
        </p:spPr>
      </p:pic>
      <p:sp>
        <p:nvSpPr>
          <p:cNvPr id="517" name="Google Shape;517;p6"/>
          <p:cNvSpPr txBox="1"/>
          <p:nvPr/>
        </p:nvSpPr>
        <p:spPr>
          <a:xfrm>
            <a:off x="1" y="210328"/>
            <a:ext cx="12192000"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Reactive power compensation</a:t>
            </a:r>
            <a:endParaRPr b="1" i="0" sz="2800" u="none" cap="none" strike="noStrike">
              <a:solidFill>
                <a:srgbClr val="327176"/>
              </a:solidFill>
              <a:latin typeface="Arial"/>
              <a:ea typeface="Arial"/>
              <a:cs typeface="Arial"/>
              <a:sym typeface="Arial"/>
            </a:endParaRPr>
          </a:p>
        </p:txBody>
      </p:sp>
      <p:sp>
        <p:nvSpPr>
          <p:cNvPr id="518" name="Google Shape;518;p6"/>
          <p:cNvSpPr/>
          <p:nvPr/>
        </p:nvSpPr>
        <p:spPr>
          <a:xfrm>
            <a:off x="7855467" y="933644"/>
            <a:ext cx="1164708" cy="23326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300" u="none" cap="none" strike="noStrike">
                <a:solidFill>
                  <a:schemeClr val="dk1"/>
                </a:solidFill>
                <a:latin typeface="Arial"/>
                <a:ea typeface="Arial"/>
                <a:cs typeface="Arial"/>
                <a:sym typeface="Arial"/>
              </a:rPr>
              <a:t>Power factor</a:t>
            </a:r>
            <a:endParaRPr/>
          </a:p>
        </p:txBody>
      </p:sp>
      <p:sp>
        <p:nvSpPr>
          <p:cNvPr id="519" name="Google Shape;519;p6"/>
          <p:cNvSpPr/>
          <p:nvPr/>
        </p:nvSpPr>
        <p:spPr>
          <a:xfrm>
            <a:off x="5180883" y="933644"/>
            <a:ext cx="1200867" cy="204691"/>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300" u="none" cap="none" strike="noStrike">
                <a:solidFill>
                  <a:schemeClr val="dk1"/>
                </a:solidFill>
                <a:latin typeface="Arial"/>
                <a:ea typeface="Arial"/>
                <a:cs typeface="Arial"/>
                <a:sym typeface="Arial"/>
              </a:rPr>
              <a:t>Power factor</a:t>
            </a:r>
            <a:endParaRPr/>
          </a:p>
        </p:txBody>
      </p:sp>
      <p:sp>
        <p:nvSpPr>
          <p:cNvPr id="520" name="Google Shape;520;p6"/>
          <p:cNvSpPr/>
          <p:nvPr/>
        </p:nvSpPr>
        <p:spPr>
          <a:xfrm>
            <a:off x="5190408" y="1504950"/>
            <a:ext cx="1181817" cy="15045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100" u="none" cap="none" strike="noStrike">
                <a:solidFill>
                  <a:schemeClr val="dk1"/>
                </a:solidFill>
                <a:latin typeface="Arial"/>
                <a:ea typeface="Arial"/>
                <a:cs typeface="Arial"/>
                <a:sym typeface="Arial"/>
              </a:rPr>
              <a:t>From 0.9 and above</a:t>
            </a:r>
            <a:endParaRPr/>
          </a:p>
        </p:txBody>
      </p:sp>
      <p:sp>
        <p:nvSpPr>
          <p:cNvPr id="521" name="Google Shape;521;p6"/>
          <p:cNvSpPr/>
          <p:nvPr/>
        </p:nvSpPr>
        <p:spPr>
          <a:xfrm>
            <a:off x="7900503" y="6045956"/>
            <a:ext cx="1074635" cy="212725"/>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300" u="none" cap="none" strike="noStrike">
                <a:solidFill>
                  <a:schemeClr val="dk1"/>
                </a:solidFill>
                <a:latin typeface="Arial"/>
                <a:ea typeface="Arial"/>
                <a:cs typeface="Arial"/>
                <a:sym typeface="Arial"/>
              </a:rPr>
              <a:t>Below 0.6</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7"/>
          <p:cNvSpPr txBox="1"/>
          <p:nvPr/>
        </p:nvSpPr>
        <p:spPr>
          <a:xfrm>
            <a:off x="2351617" y="831851"/>
            <a:ext cx="8665633" cy="1481667"/>
          </a:xfrm>
          <a:prstGeom prst="rect">
            <a:avLst/>
          </a:prstGeom>
          <a:noFill/>
          <a:ln>
            <a:noFill/>
          </a:ln>
        </p:spPr>
        <p:txBody>
          <a:bodyPr anchorCtr="0" anchor="ctr" bIns="45700" lIns="91425" spcFirstLastPara="1" rIns="91425" wrap="square" tIns="45700">
            <a:noAutofit/>
          </a:bodyPr>
          <a:lstStyle/>
          <a:p>
            <a:pPr indent="0" lvl="0" marL="0" marR="0" rtl="0" algn="just">
              <a:lnSpc>
                <a:spcPct val="150000"/>
              </a:lnSpc>
              <a:spcBef>
                <a:spcPts val="0"/>
              </a:spcBef>
              <a:spcAft>
                <a:spcPts val="0"/>
              </a:spcAft>
              <a:buNone/>
            </a:pPr>
            <a:r>
              <a:rPr b="0" i="0" lang="en-US" sz="2000" u="none" cap="none" strike="noStrike">
                <a:solidFill>
                  <a:srgbClr val="000000"/>
                </a:solidFill>
                <a:latin typeface="Arial"/>
                <a:ea typeface="Arial"/>
                <a:cs typeface="Arial"/>
                <a:sym typeface="Arial"/>
              </a:rPr>
              <a:t>Compensating reactive power ensures</a:t>
            </a:r>
            <a:endParaRPr b="0" i="0" sz="2000" u="none" cap="none" strike="noStrike">
              <a:solidFill>
                <a:srgbClr val="000000"/>
              </a:solidFill>
              <a:latin typeface="Arial"/>
              <a:ea typeface="Arial"/>
              <a:cs typeface="Arial"/>
              <a:sym typeface="Arial"/>
            </a:endParaRPr>
          </a:p>
          <a:p>
            <a:pPr indent="0" lvl="0" marL="0" marR="0" rtl="0" algn="just">
              <a:lnSpc>
                <a:spcPct val="150000"/>
              </a:lnSpc>
              <a:spcBef>
                <a:spcPts val="600"/>
              </a:spcBef>
              <a:spcAft>
                <a:spcPts val="0"/>
              </a:spcAft>
              <a:buNone/>
            </a:pPr>
            <a:r>
              <a:rPr b="0" i="0" lang="en-US" sz="2000" u="none" cap="none" strike="noStrike">
                <a:solidFill>
                  <a:srgbClr val="000000"/>
                </a:solidFill>
                <a:latin typeface="Arial"/>
                <a:ea typeface="Arial"/>
                <a:cs typeface="Arial"/>
                <a:sym typeface="Arial"/>
              </a:rPr>
              <a:t>=&gt; Reduce electricity bill costs, ensuring economic and technical factors in the transmission system</a:t>
            </a:r>
            <a:endParaRPr b="0" i="0" sz="2000" u="none" cap="none" strike="noStrike">
              <a:solidFill>
                <a:srgbClr val="000000"/>
              </a:solidFill>
              <a:latin typeface="Arial"/>
              <a:ea typeface="Arial"/>
              <a:cs typeface="Arial"/>
              <a:sym typeface="Arial"/>
            </a:endParaRPr>
          </a:p>
        </p:txBody>
      </p:sp>
      <p:sp>
        <p:nvSpPr>
          <p:cNvPr descr="SÁNG KIẾN KINH NGHIỆM | Trường TH&amp;THCS Trung Mỹ" id="530" name="Google Shape;530;p7"/>
          <p:cNvSpPr/>
          <p:nvPr/>
        </p:nvSpPr>
        <p:spPr>
          <a:xfrm>
            <a:off x="1678517" y="-143933"/>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Noto Sans"/>
              <a:ea typeface="Noto Sans"/>
              <a:cs typeface="Noto Sans"/>
              <a:sym typeface="Noto Sans"/>
            </a:endParaRPr>
          </a:p>
        </p:txBody>
      </p:sp>
      <p:sp>
        <p:nvSpPr>
          <p:cNvPr id="531" name="Google Shape;531;p7"/>
          <p:cNvSpPr txBox="1"/>
          <p:nvPr/>
        </p:nvSpPr>
        <p:spPr>
          <a:xfrm>
            <a:off x="2351617" y="2313518"/>
            <a:ext cx="3716867" cy="3797300"/>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rgbClr val="000000"/>
              </a:buClr>
              <a:buSzPts val="2000"/>
              <a:buFont typeface="Arial"/>
              <a:buNone/>
            </a:pPr>
            <a:r>
              <a:rPr b="1" i="1" lang="en-US" sz="2000" u="none" cap="none" strike="noStrike">
                <a:solidFill>
                  <a:srgbClr val="000000"/>
                </a:solidFill>
                <a:latin typeface="Arial"/>
                <a:ea typeface="Arial"/>
                <a:cs typeface="Arial"/>
                <a:sym typeface="Arial"/>
              </a:rPr>
              <a:t>Implementation method</a:t>
            </a:r>
            <a:endParaRPr/>
          </a:p>
          <a:p>
            <a:pPr indent="0" lvl="0" marL="0" marR="0" rtl="0" algn="l">
              <a:lnSpc>
                <a:spcPct val="150000"/>
              </a:lnSpc>
              <a:spcBef>
                <a:spcPts val="60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Compensating power</a:t>
            </a:r>
            <a:endParaRPr/>
          </a:p>
          <a:p>
            <a:pPr indent="0" lvl="0" marL="0" marR="0" rtl="0" algn="ctr">
              <a:lnSpc>
                <a:spcPct val="150000"/>
              </a:lnSpc>
              <a:spcBef>
                <a:spcPts val="60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Q = P*k.</a:t>
            </a:r>
            <a:endParaRPr/>
          </a:p>
          <a:p>
            <a:pPr indent="0" lvl="0" marL="0" marR="0" rtl="0" algn="just">
              <a:lnSpc>
                <a:spcPct val="150000"/>
              </a:lnSpc>
              <a:spcBef>
                <a:spcPts val="60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Whereby</a:t>
            </a:r>
            <a:endParaRPr b="0" i="0" sz="2000" u="none" cap="none" strike="noStrike">
              <a:solidFill>
                <a:srgbClr val="00B0F0"/>
              </a:solidFill>
              <a:latin typeface="Arial"/>
              <a:ea typeface="Arial"/>
              <a:cs typeface="Arial"/>
              <a:sym typeface="Arial"/>
            </a:endParaRPr>
          </a:p>
          <a:p>
            <a:pPr indent="-186262" lvl="0" marL="186262" marR="0" rtl="0" algn="just">
              <a:lnSpc>
                <a:spcPct val="150000"/>
              </a:lnSpc>
              <a:spcBef>
                <a:spcPts val="60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P (kW): power of the device</a:t>
            </a:r>
            <a:endParaRPr/>
          </a:p>
          <a:p>
            <a:pPr indent="-186262" lvl="0" marL="186262" marR="0" rtl="0" algn="just">
              <a:lnSpc>
                <a:spcPct val="150000"/>
              </a:lnSpc>
              <a:spcBef>
                <a:spcPts val="60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k: compensation factor</a:t>
            </a:r>
            <a:endParaRPr/>
          </a:p>
        </p:txBody>
      </p:sp>
      <p:pic>
        <p:nvPicPr>
          <p:cNvPr id="532" name="Google Shape;532;p7"/>
          <p:cNvPicPr preferRelativeResize="0"/>
          <p:nvPr/>
        </p:nvPicPr>
        <p:blipFill rotWithShape="1">
          <a:blip r:embed="rId3">
            <a:alphaModFix/>
          </a:blip>
          <a:srcRect b="0" l="0" r="0" t="0"/>
          <a:stretch/>
        </p:blipFill>
        <p:spPr>
          <a:xfrm>
            <a:off x="6218420" y="2146301"/>
            <a:ext cx="5446183" cy="4131733"/>
          </a:xfrm>
          <a:prstGeom prst="rect">
            <a:avLst/>
          </a:prstGeom>
          <a:noFill/>
          <a:ln>
            <a:noFill/>
          </a:ln>
        </p:spPr>
      </p:pic>
      <p:sp>
        <p:nvSpPr>
          <p:cNvPr id="533" name="Google Shape;533;p7"/>
          <p:cNvSpPr txBox="1"/>
          <p:nvPr/>
        </p:nvSpPr>
        <p:spPr>
          <a:xfrm>
            <a:off x="0" y="227939"/>
            <a:ext cx="12191999"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Reactive power compensation</a:t>
            </a:r>
            <a:endParaRPr b="1" i="0" sz="2800" u="none" cap="none" strike="noStrike">
              <a:solidFill>
                <a:srgbClr val="327176"/>
              </a:solidFill>
              <a:latin typeface="Arial"/>
              <a:ea typeface="Arial"/>
              <a:cs typeface="Arial"/>
              <a:sym typeface="Arial"/>
            </a:endParaRPr>
          </a:p>
        </p:txBody>
      </p:sp>
      <p:pic>
        <p:nvPicPr>
          <p:cNvPr descr="Reactive Power" id="534" name="Google Shape;534;p7"/>
          <p:cNvPicPr preferRelativeResize="0"/>
          <p:nvPr/>
        </p:nvPicPr>
        <p:blipFill rotWithShape="1">
          <a:blip r:embed="rId4">
            <a:alphaModFix/>
          </a:blip>
          <a:srcRect b="0" l="0" r="0" t="0"/>
          <a:stretch/>
        </p:blipFill>
        <p:spPr>
          <a:xfrm>
            <a:off x="751417" y="1818218"/>
            <a:ext cx="1600200" cy="2933700"/>
          </a:xfrm>
          <a:prstGeom prst="rect">
            <a:avLst/>
          </a:prstGeom>
          <a:noFill/>
          <a:ln>
            <a:noFill/>
          </a:ln>
        </p:spPr>
      </p:pic>
      <p:sp>
        <p:nvSpPr>
          <p:cNvPr id="535" name="Google Shape;535;p7"/>
          <p:cNvSpPr/>
          <p:nvPr/>
        </p:nvSpPr>
        <p:spPr>
          <a:xfrm>
            <a:off x="6243820" y="2434041"/>
            <a:ext cx="397332" cy="3780493"/>
          </a:xfrm>
          <a:prstGeom prst="rect">
            <a:avLst/>
          </a:prstGeom>
          <a:solidFill>
            <a:srgbClr val="B0D7D9"/>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300" u="none" cap="none" strike="noStrike">
              <a:solidFill>
                <a:schemeClr val="lt1"/>
              </a:solidFill>
              <a:latin typeface="Arial"/>
              <a:ea typeface="Arial"/>
              <a:cs typeface="Arial"/>
              <a:sym typeface="Arial"/>
            </a:endParaRPr>
          </a:p>
        </p:txBody>
      </p:sp>
      <p:sp>
        <p:nvSpPr>
          <p:cNvPr id="536" name="Google Shape;536;p7"/>
          <p:cNvSpPr/>
          <p:nvPr/>
        </p:nvSpPr>
        <p:spPr>
          <a:xfrm>
            <a:off x="6243820" y="2146301"/>
            <a:ext cx="5407135" cy="351240"/>
          </a:xfrm>
          <a:prstGeom prst="rect">
            <a:avLst/>
          </a:prstGeom>
          <a:solidFill>
            <a:schemeClr val="accen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1500" u="none" cap="none" strike="noStrike">
                <a:solidFill>
                  <a:schemeClr val="dk1"/>
                </a:solidFill>
                <a:latin typeface="Arial"/>
                <a:ea typeface="Arial"/>
                <a:cs typeface="Arial"/>
                <a:sym typeface="Arial"/>
              </a:rPr>
              <a:t>Expected power factor</a:t>
            </a:r>
            <a:endParaRPr/>
          </a:p>
        </p:txBody>
      </p:sp>
      <p:sp>
        <p:nvSpPr>
          <p:cNvPr id="537" name="Google Shape;537;p7"/>
          <p:cNvSpPr txBox="1"/>
          <p:nvPr/>
        </p:nvSpPr>
        <p:spPr>
          <a:xfrm rot="-5400000">
            <a:off x="5062246" y="2707089"/>
            <a:ext cx="2760480" cy="301015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dk1"/>
                </a:solidFill>
                <a:latin typeface="Arial"/>
                <a:ea typeface="Arial"/>
                <a:cs typeface="Arial"/>
                <a:sym typeface="Arial"/>
              </a:rPr>
              <a:t>Current power factor</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descr="SÁNG KIẾN KINH NGHIỆM | Trường TH&amp;THCS Trung Mỹ" id="545" name="Google Shape;545;p8"/>
          <p:cNvSpPr/>
          <p:nvPr/>
        </p:nvSpPr>
        <p:spPr>
          <a:xfrm>
            <a:off x="1678517" y="-143933"/>
            <a:ext cx="304800" cy="30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Noto Sans"/>
              <a:ea typeface="Noto Sans"/>
              <a:cs typeface="Noto Sans"/>
              <a:sym typeface="Noto Sans"/>
            </a:endParaRPr>
          </a:p>
        </p:txBody>
      </p:sp>
      <p:sp>
        <p:nvSpPr>
          <p:cNvPr id="546" name="Google Shape;546;p8"/>
          <p:cNvSpPr txBox="1"/>
          <p:nvPr/>
        </p:nvSpPr>
        <p:spPr>
          <a:xfrm>
            <a:off x="1028701" y="994833"/>
            <a:ext cx="9994900" cy="4709584"/>
          </a:xfrm>
          <a:prstGeom prst="rect">
            <a:avLst/>
          </a:prstGeom>
          <a:solidFill>
            <a:srgbClr val="EAF3E3"/>
          </a:solidFill>
          <a:ln cap="flat" cmpd="sng" w="9525">
            <a:solidFill>
              <a:srgbClr val="00B0F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just">
              <a:lnSpc>
                <a:spcPct val="114000"/>
              </a:lnSpc>
              <a:spcBef>
                <a:spcPts val="0"/>
              </a:spcBef>
              <a:spcAft>
                <a:spcPts val="0"/>
              </a:spcAft>
              <a:buClr>
                <a:srgbClr val="000000"/>
              </a:buClr>
              <a:buSzPts val="2000"/>
              <a:buFont typeface="Arial"/>
              <a:buNone/>
            </a:pPr>
            <a:r>
              <a:rPr b="1" i="1" lang="en-US" sz="2000" u="none" cap="none" strike="noStrike">
                <a:solidFill>
                  <a:srgbClr val="000000"/>
                </a:solidFill>
                <a:latin typeface="Arial"/>
                <a:ea typeface="Arial"/>
                <a:cs typeface="Arial"/>
                <a:sym typeface="Arial"/>
              </a:rPr>
              <a:t>Example of calculating economic efficiency</a:t>
            </a:r>
            <a:endParaRPr/>
          </a:p>
          <a:p>
            <a:pPr indent="0" lvl="0" marL="0" marR="0" rtl="0" algn="just">
              <a:lnSpc>
                <a:spcPct val="90000"/>
              </a:lnSpc>
              <a:spcBef>
                <a:spcPts val="120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 </a:t>
            </a:r>
            <a:r>
              <a:rPr b="0" i="0" lang="en-US" sz="2000" u="none" cap="none" strike="noStrike">
                <a:solidFill>
                  <a:schemeClr val="dk1"/>
                </a:solidFill>
                <a:latin typeface="Arial"/>
                <a:ea typeface="Arial"/>
                <a:cs typeface="Arial"/>
                <a:sym typeface="Arial"/>
              </a:rPr>
              <a:t>The load power is 30 kW; the power factor is 0.7</a:t>
            </a:r>
            <a:endParaRPr/>
          </a:p>
          <a:p>
            <a:pPr indent="0" lvl="0" marL="0" marR="0" rtl="0" algn="just">
              <a:lnSpc>
                <a:spcPct val="90000"/>
              </a:lnSpc>
              <a:spcBef>
                <a:spcPts val="60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 Energy bill cost is 252 million VND/year</a:t>
            </a:r>
            <a:endParaRPr/>
          </a:p>
          <a:p>
            <a:pPr indent="0" lvl="0" marL="0" marR="0" rtl="0" algn="just">
              <a:lnSpc>
                <a:spcPct val="90000"/>
              </a:lnSpc>
              <a:spcBef>
                <a:spcPts val="60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 The power factor after compensation is 0.95</a:t>
            </a:r>
            <a:endParaRPr/>
          </a:p>
          <a:p>
            <a:pPr indent="0" lvl="0" marL="0" marR="0" rtl="0" algn="just">
              <a:lnSpc>
                <a:spcPct val="90000"/>
              </a:lnSpc>
              <a:spcBef>
                <a:spcPts val="60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   =&gt; Compensation factor: k = 0,69</a:t>
            </a:r>
            <a:endParaRPr/>
          </a:p>
          <a:p>
            <a:pPr indent="0" lvl="0" marL="0" marR="0" rtl="0" algn="just">
              <a:lnSpc>
                <a:spcPct val="90000"/>
              </a:lnSpc>
              <a:spcBef>
                <a:spcPts val="60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   =&gt; Compensating power</a:t>
            </a:r>
            <a:endParaRPr b="0" i="0" sz="2000" u="none" cap="none" strike="noStrike">
              <a:solidFill>
                <a:schemeClr val="dk1"/>
              </a:solidFill>
              <a:latin typeface="Arial"/>
              <a:ea typeface="Arial"/>
              <a:cs typeface="Arial"/>
              <a:sym typeface="Arial"/>
            </a:endParaRPr>
          </a:p>
          <a:p>
            <a:pPr indent="0" lvl="0" marL="0" marR="0" rtl="0" algn="ctr">
              <a:lnSpc>
                <a:spcPct val="114000"/>
              </a:lnSpc>
              <a:spcBef>
                <a:spcPts val="60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Q = 30 × 0,69 = 20,7 KVAr.</a:t>
            </a:r>
            <a:endParaRPr/>
          </a:p>
          <a:p>
            <a:pPr indent="0" lvl="0" marL="0" marR="0" rtl="0" algn="just">
              <a:lnSpc>
                <a:spcPct val="90000"/>
              </a:lnSpc>
              <a:spcBef>
                <a:spcPts val="120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   =&gt; Compensation cost factor: k = 28,57%.</a:t>
            </a:r>
            <a:endParaRPr/>
          </a:p>
          <a:p>
            <a:pPr indent="0" lvl="0" marL="0" marR="0" rtl="0" algn="just">
              <a:lnSpc>
                <a:spcPct val="90000"/>
              </a:lnSpc>
              <a:spcBef>
                <a:spcPts val="60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   =&gt; Savings in cost:</a:t>
            </a:r>
            <a:endParaRPr/>
          </a:p>
          <a:p>
            <a:pPr indent="0" lvl="0" marL="0" marR="0" rtl="0" algn="ctr">
              <a:lnSpc>
                <a:spcPct val="114000"/>
              </a:lnSpc>
              <a:spcBef>
                <a:spcPts val="600"/>
              </a:spcBef>
              <a:spcAft>
                <a:spcPts val="0"/>
              </a:spcAft>
              <a:buClr>
                <a:srgbClr val="000000"/>
              </a:buClr>
              <a:buSzPts val="2000"/>
              <a:buFont typeface="Arial"/>
              <a:buNone/>
            </a:pPr>
            <a:r>
              <a:rPr b="0" i="0" lang="en-US" sz="2000" u="none" cap="none" strike="noStrike">
                <a:solidFill>
                  <a:schemeClr val="dk1"/>
                </a:solidFill>
                <a:latin typeface="Arial"/>
                <a:ea typeface="Arial"/>
                <a:cs typeface="Arial"/>
                <a:sym typeface="Arial"/>
              </a:rPr>
              <a:t>C = 252 x 28,57% = 72 million VND/year.</a:t>
            </a:r>
            <a:endParaRPr b="0" i="1" sz="2000" u="none" cap="none" strike="noStrike">
              <a:solidFill>
                <a:schemeClr val="dk1"/>
              </a:solidFill>
              <a:latin typeface="Arial"/>
              <a:ea typeface="Arial"/>
              <a:cs typeface="Arial"/>
              <a:sym typeface="Arial"/>
            </a:endParaRPr>
          </a:p>
        </p:txBody>
      </p:sp>
      <p:sp>
        <p:nvSpPr>
          <p:cNvPr id="547" name="Google Shape;547;p8"/>
          <p:cNvSpPr txBox="1"/>
          <p:nvPr/>
        </p:nvSpPr>
        <p:spPr>
          <a:xfrm>
            <a:off x="1" y="232845"/>
            <a:ext cx="12192000"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800" u="none" cap="none" strike="noStrike">
                <a:solidFill>
                  <a:srgbClr val="327176"/>
                </a:solidFill>
                <a:latin typeface="Arial"/>
                <a:ea typeface="Arial"/>
                <a:cs typeface="Arial"/>
                <a:sym typeface="Arial"/>
              </a:rPr>
              <a:t>Reactive power compensation</a:t>
            </a:r>
            <a:endParaRPr b="1" i="0" sz="2800" u="none" cap="none" strike="noStrike">
              <a:solidFill>
                <a:srgbClr val="327176"/>
              </a:solidFill>
              <a:latin typeface="Arial"/>
              <a:ea typeface="Arial"/>
              <a:cs typeface="Arial"/>
              <a:sym typeface="Arial"/>
            </a:endParaRPr>
          </a:p>
        </p:txBody>
      </p:sp>
      <p:sp>
        <p:nvSpPr>
          <p:cNvPr id="548" name="Google Shape;548;p8"/>
          <p:cNvSpPr txBox="1"/>
          <p:nvPr/>
        </p:nvSpPr>
        <p:spPr>
          <a:xfrm>
            <a:off x="1" y="5704417"/>
            <a:ext cx="12001500" cy="58477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800" u="none" cap="none" strike="noStrike">
                <a:solidFill>
                  <a:srgbClr val="000000"/>
                </a:solidFill>
                <a:latin typeface="Arial"/>
                <a:ea typeface="Arial"/>
                <a:cs typeface="Arial"/>
                <a:sym typeface="Arial"/>
              </a:rPr>
              <a:t>Circular 15/2014/TT-BCT dated May 28, 2014, of the Ministry of Industry and Trade</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9"/>
          <p:cNvSpPr txBox="1"/>
          <p:nvPr>
            <p:ph type="title"/>
          </p:nvPr>
        </p:nvSpPr>
        <p:spPr>
          <a:xfrm>
            <a:off x="0" y="95469"/>
            <a:ext cx="12191999"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Power factor improvement</a:t>
            </a:r>
            <a:endParaRPr>
              <a:solidFill>
                <a:srgbClr val="327176"/>
              </a:solidFill>
              <a:latin typeface="Arial"/>
              <a:ea typeface="Arial"/>
              <a:cs typeface="Arial"/>
              <a:sym typeface="Arial"/>
            </a:endParaRPr>
          </a:p>
        </p:txBody>
      </p:sp>
      <p:sp>
        <p:nvSpPr>
          <p:cNvPr id="555" name="Google Shape;555;p9"/>
          <p:cNvSpPr/>
          <p:nvPr/>
        </p:nvSpPr>
        <p:spPr>
          <a:xfrm>
            <a:off x="7707453" y="4819403"/>
            <a:ext cx="3012363"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1" lang="en-US" sz="2400" u="none" cap="none" strike="noStrike">
                <a:solidFill>
                  <a:srgbClr val="000000"/>
                </a:solidFill>
                <a:latin typeface="Arial"/>
                <a:ea typeface="Arial"/>
                <a:cs typeface="Arial"/>
                <a:sym typeface="Arial"/>
              </a:rPr>
              <a:t>Q</a:t>
            </a:r>
            <a:r>
              <a:rPr b="1" baseline="-25000" i="1" lang="en-US" sz="2400" u="none" cap="none" strike="noStrike">
                <a:solidFill>
                  <a:srgbClr val="000000"/>
                </a:solidFill>
                <a:latin typeface="Arial"/>
                <a:ea typeface="Arial"/>
                <a:cs typeface="Arial"/>
                <a:sym typeface="Arial"/>
              </a:rPr>
              <a:t>b</a:t>
            </a:r>
            <a:r>
              <a:rPr b="1" i="1" lang="en-US" sz="2400" u="none" cap="none" strike="noStrike">
                <a:solidFill>
                  <a:srgbClr val="000000"/>
                </a:solidFill>
                <a:latin typeface="Arial"/>
                <a:ea typeface="Arial"/>
                <a:cs typeface="Arial"/>
                <a:sym typeface="Arial"/>
              </a:rPr>
              <a:t> = P.(tgϕ</a:t>
            </a:r>
            <a:r>
              <a:rPr b="1" baseline="-25000" i="1" lang="en-US" sz="2400" u="none" cap="none" strike="noStrike">
                <a:solidFill>
                  <a:srgbClr val="000000"/>
                </a:solidFill>
                <a:latin typeface="Arial"/>
                <a:ea typeface="Arial"/>
                <a:cs typeface="Arial"/>
                <a:sym typeface="Arial"/>
              </a:rPr>
              <a:t>1</a:t>
            </a:r>
            <a:r>
              <a:rPr b="1" i="1" lang="en-US" sz="2400" u="none" cap="none" strike="noStrike">
                <a:solidFill>
                  <a:srgbClr val="000000"/>
                </a:solidFill>
                <a:latin typeface="Arial"/>
                <a:ea typeface="Arial"/>
                <a:cs typeface="Arial"/>
                <a:sym typeface="Arial"/>
              </a:rPr>
              <a:t> – tgϕ</a:t>
            </a:r>
            <a:r>
              <a:rPr b="1" baseline="-25000" i="1" lang="en-US" sz="2400" u="none" cap="none" strike="noStrike">
                <a:solidFill>
                  <a:srgbClr val="000000"/>
                </a:solidFill>
                <a:latin typeface="Arial"/>
                <a:ea typeface="Arial"/>
                <a:cs typeface="Arial"/>
                <a:sym typeface="Arial"/>
              </a:rPr>
              <a:t>2</a:t>
            </a:r>
            <a:r>
              <a:rPr b="1" i="1" lang="en-US" sz="2400" u="none" cap="none" strike="noStrike">
                <a:solidFill>
                  <a:srgbClr val="000000"/>
                </a:solidFill>
                <a:latin typeface="Arial"/>
                <a:ea typeface="Arial"/>
                <a:cs typeface="Arial"/>
                <a:sym typeface="Arial"/>
              </a:rPr>
              <a:t>) </a:t>
            </a:r>
            <a:endParaRPr b="1" i="1" sz="2400" u="none" cap="none" strike="noStrike">
              <a:solidFill>
                <a:srgbClr val="000000"/>
              </a:solidFill>
              <a:latin typeface="Arial"/>
              <a:ea typeface="Arial"/>
              <a:cs typeface="Arial"/>
              <a:sym typeface="Arial"/>
            </a:endParaRPr>
          </a:p>
        </p:txBody>
      </p:sp>
      <p:pic>
        <p:nvPicPr>
          <p:cNvPr id="556" name="Google Shape;556;p9"/>
          <p:cNvPicPr preferRelativeResize="0"/>
          <p:nvPr/>
        </p:nvPicPr>
        <p:blipFill rotWithShape="1">
          <a:blip r:embed="rId3">
            <a:alphaModFix/>
          </a:blip>
          <a:srcRect b="0" l="0" r="0" t="0"/>
          <a:stretch/>
        </p:blipFill>
        <p:spPr>
          <a:xfrm>
            <a:off x="6577511" y="882213"/>
            <a:ext cx="5283200" cy="3795184"/>
          </a:xfrm>
          <a:prstGeom prst="rect">
            <a:avLst/>
          </a:prstGeom>
          <a:noFill/>
          <a:ln>
            <a:noFill/>
          </a:ln>
        </p:spPr>
      </p:pic>
      <p:sp>
        <p:nvSpPr>
          <p:cNvPr id="557" name="Google Shape;557;p9"/>
          <p:cNvSpPr/>
          <p:nvPr/>
        </p:nvSpPr>
        <p:spPr>
          <a:xfrm>
            <a:off x="7314631" y="5565080"/>
            <a:ext cx="4264657" cy="83099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1" lang="en-US" sz="2400" u="none" cap="none" strike="noStrike">
                <a:solidFill>
                  <a:srgbClr val="000000"/>
                </a:solidFill>
                <a:latin typeface="Arial"/>
                <a:ea typeface="Arial"/>
                <a:cs typeface="Arial"/>
                <a:sym typeface="Arial"/>
              </a:rPr>
              <a:t>tgϕ</a:t>
            </a:r>
            <a:r>
              <a:rPr b="0" baseline="-25000" i="1" lang="en-US" sz="2400" u="none" cap="none" strike="noStrike">
                <a:solidFill>
                  <a:srgbClr val="000000"/>
                </a:solidFill>
                <a:latin typeface="Arial"/>
                <a:ea typeface="Arial"/>
                <a:cs typeface="Arial"/>
                <a:sym typeface="Arial"/>
              </a:rPr>
              <a:t>1</a:t>
            </a:r>
            <a:r>
              <a:rPr b="0" i="1" lang="en-US" sz="2400" u="none" cap="none" strike="noStrike">
                <a:solidFill>
                  <a:srgbClr val="000000"/>
                </a:solidFill>
                <a:latin typeface="Arial"/>
                <a:ea typeface="Arial"/>
                <a:cs typeface="Arial"/>
                <a:sym typeface="Arial"/>
              </a:rPr>
              <a:t> : before compensation</a:t>
            </a:r>
            <a:endParaRPr b="0" i="1"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1" lang="en-US" sz="2400" u="none" cap="none" strike="noStrike">
                <a:solidFill>
                  <a:srgbClr val="000000"/>
                </a:solidFill>
                <a:latin typeface="Arial"/>
                <a:ea typeface="Arial"/>
                <a:cs typeface="Arial"/>
                <a:sym typeface="Arial"/>
              </a:rPr>
              <a:t>tgϕ</a:t>
            </a:r>
            <a:r>
              <a:rPr b="0" baseline="-25000" i="1" lang="en-US" sz="2400" u="none" cap="none" strike="noStrike">
                <a:solidFill>
                  <a:srgbClr val="000000"/>
                </a:solidFill>
                <a:latin typeface="Arial"/>
                <a:ea typeface="Arial"/>
                <a:cs typeface="Arial"/>
                <a:sym typeface="Arial"/>
              </a:rPr>
              <a:t>2</a:t>
            </a:r>
            <a:r>
              <a:rPr b="0" i="1" lang="en-US" sz="2400" u="none" cap="none" strike="noStrike">
                <a:solidFill>
                  <a:srgbClr val="000000"/>
                </a:solidFill>
                <a:latin typeface="Arial"/>
                <a:ea typeface="Arial"/>
                <a:cs typeface="Arial"/>
                <a:sym typeface="Arial"/>
              </a:rPr>
              <a:t> : after compensation</a:t>
            </a:r>
            <a:endParaRPr b="0" i="0" sz="2400" u="none" cap="none" strike="noStrike">
              <a:solidFill>
                <a:srgbClr val="00B0F0"/>
              </a:solidFill>
              <a:latin typeface="Arial"/>
              <a:ea typeface="Arial"/>
              <a:cs typeface="Arial"/>
              <a:sym typeface="Arial"/>
            </a:endParaRPr>
          </a:p>
        </p:txBody>
      </p:sp>
      <p:sp>
        <p:nvSpPr>
          <p:cNvPr id="558" name="Google Shape;558;p9"/>
          <p:cNvSpPr txBox="1"/>
          <p:nvPr/>
        </p:nvSpPr>
        <p:spPr>
          <a:xfrm>
            <a:off x="522556" y="1050062"/>
            <a:ext cx="6036863" cy="3540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67"/>
              <a:buFont typeface="Arial"/>
              <a:buNone/>
            </a:pPr>
            <a:r>
              <a:rPr b="1" i="0" lang="en-US" sz="1867" u="none" cap="none" strike="noStrike">
                <a:solidFill>
                  <a:srgbClr val="000000"/>
                </a:solidFill>
                <a:latin typeface="Arial"/>
                <a:ea typeface="Arial"/>
                <a:cs typeface="Arial"/>
                <a:sym typeface="Arial"/>
              </a:rPr>
              <a:t>What Is Reactive Power?</a:t>
            </a:r>
            <a:endParaRPr/>
          </a:p>
          <a:p>
            <a:pPr indent="-118554" lvl="0" marL="0" marR="0" rtl="0" algn="l">
              <a:lnSpc>
                <a:spcPct val="100000"/>
              </a:lnSpc>
              <a:spcBef>
                <a:spcPts val="0"/>
              </a:spcBef>
              <a:spcAft>
                <a:spcPts val="0"/>
              </a:spcAft>
              <a:buClr>
                <a:srgbClr val="000000"/>
              </a:buClr>
              <a:buSzPts val="1867"/>
              <a:buFont typeface="Arial"/>
              <a:buChar char="•"/>
            </a:pPr>
            <a:r>
              <a:rPr b="0" i="0" lang="en-US" sz="1867" u="none" cap="none" strike="noStrike">
                <a:solidFill>
                  <a:srgbClr val="000000"/>
                </a:solidFill>
                <a:latin typeface="Arial"/>
                <a:ea typeface="Arial"/>
                <a:cs typeface="Arial"/>
                <a:sym typeface="Arial"/>
              </a:rPr>
              <a:t>In AC systems, power consists of:</a:t>
            </a:r>
            <a:endParaRPr/>
          </a:p>
          <a:p>
            <a:pPr indent="-285750" lvl="1" marL="742950" marR="0" rtl="0" algn="l">
              <a:lnSpc>
                <a:spcPct val="100000"/>
              </a:lnSpc>
              <a:spcBef>
                <a:spcPts val="0"/>
              </a:spcBef>
              <a:spcAft>
                <a:spcPts val="0"/>
              </a:spcAft>
              <a:buClr>
                <a:srgbClr val="000000"/>
              </a:buClr>
              <a:buSzPts val="1867"/>
              <a:buFont typeface="Arial"/>
              <a:buChar char="•"/>
            </a:pPr>
            <a:r>
              <a:rPr b="1" i="0" lang="en-US" sz="1867" u="none" cap="none" strike="noStrike">
                <a:solidFill>
                  <a:srgbClr val="000000"/>
                </a:solidFill>
                <a:latin typeface="Arial"/>
                <a:ea typeface="Arial"/>
                <a:cs typeface="Arial"/>
                <a:sym typeface="Arial"/>
              </a:rPr>
              <a:t>Active (Real) Power (P, kW)</a:t>
            </a:r>
            <a:r>
              <a:rPr b="0" i="0" lang="en-US" sz="1867" u="none" cap="none" strike="noStrike">
                <a:solidFill>
                  <a:srgbClr val="000000"/>
                </a:solidFill>
                <a:latin typeface="Arial"/>
                <a:ea typeface="Arial"/>
                <a:cs typeface="Arial"/>
                <a:sym typeface="Arial"/>
              </a:rPr>
              <a:t> – does useful work like turning motors.</a:t>
            </a:r>
            <a:endParaRPr/>
          </a:p>
          <a:p>
            <a:pPr indent="-285750" lvl="1" marL="742950" marR="0" rtl="0" algn="l">
              <a:lnSpc>
                <a:spcPct val="100000"/>
              </a:lnSpc>
              <a:spcBef>
                <a:spcPts val="0"/>
              </a:spcBef>
              <a:spcAft>
                <a:spcPts val="0"/>
              </a:spcAft>
              <a:buClr>
                <a:srgbClr val="000000"/>
              </a:buClr>
              <a:buSzPts val="1867"/>
              <a:buFont typeface="Arial"/>
              <a:buChar char="•"/>
            </a:pPr>
            <a:r>
              <a:rPr b="1" i="0" lang="en-US" sz="1867" u="none" cap="none" strike="noStrike">
                <a:solidFill>
                  <a:srgbClr val="000000"/>
                </a:solidFill>
                <a:latin typeface="Arial"/>
                <a:ea typeface="Arial"/>
                <a:cs typeface="Arial"/>
                <a:sym typeface="Arial"/>
              </a:rPr>
              <a:t>Reactive Power (Q, kvar)</a:t>
            </a:r>
            <a:r>
              <a:rPr b="0" i="0" lang="en-US" sz="1867" u="none" cap="none" strike="noStrike">
                <a:solidFill>
                  <a:srgbClr val="000000"/>
                </a:solidFill>
                <a:latin typeface="Arial"/>
                <a:ea typeface="Arial"/>
                <a:cs typeface="Arial"/>
                <a:sym typeface="Arial"/>
              </a:rPr>
              <a:t> – supports magnetic fields in inductive loads (like motors, transformers), but does </a:t>
            </a:r>
            <a:r>
              <a:rPr b="1" i="0" lang="en-US" sz="1867" u="none" cap="none" strike="noStrike">
                <a:solidFill>
                  <a:srgbClr val="000000"/>
                </a:solidFill>
                <a:latin typeface="Arial"/>
                <a:ea typeface="Arial"/>
                <a:cs typeface="Arial"/>
                <a:sym typeface="Arial"/>
              </a:rPr>
              <a:t>not</a:t>
            </a:r>
            <a:r>
              <a:rPr b="0" i="0" lang="en-US" sz="1867" u="none" cap="none" strike="noStrike">
                <a:solidFill>
                  <a:srgbClr val="000000"/>
                </a:solidFill>
                <a:latin typeface="Arial"/>
                <a:ea typeface="Arial"/>
                <a:cs typeface="Arial"/>
                <a:sym typeface="Arial"/>
              </a:rPr>
              <a:t> perform useful work.</a:t>
            </a:r>
            <a:endParaRPr/>
          </a:p>
          <a:p>
            <a:pPr indent="-285750" lvl="1" marL="742950" marR="0" rtl="0" algn="l">
              <a:lnSpc>
                <a:spcPct val="100000"/>
              </a:lnSpc>
              <a:spcBef>
                <a:spcPts val="0"/>
              </a:spcBef>
              <a:spcAft>
                <a:spcPts val="0"/>
              </a:spcAft>
              <a:buClr>
                <a:srgbClr val="000000"/>
              </a:buClr>
              <a:buSzPts val="1867"/>
              <a:buFont typeface="Arial"/>
              <a:buChar char="•"/>
            </a:pPr>
            <a:r>
              <a:rPr b="1" i="0" lang="en-US" sz="1867" u="none" cap="none" strike="noStrike">
                <a:solidFill>
                  <a:srgbClr val="000000"/>
                </a:solidFill>
                <a:latin typeface="Arial"/>
                <a:ea typeface="Arial"/>
                <a:cs typeface="Arial"/>
                <a:sym typeface="Arial"/>
              </a:rPr>
              <a:t>Apparent Power (S, kVA)</a:t>
            </a:r>
            <a:r>
              <a:rPr b="0" i="0" lang="en-US" sz="1867" u="none" cap="none" strike="noStrike">
                <a:solidFill>
                  <a:srgbClr val="000000"/>
                </a:solidFill>
                <a:latin typeface="Arial"/>
                <a:ea typeface="Arial"/>
                <a:cs typeface="Arial"/>
                <a:sym typeface="Arial"/>
              </a:rPr>
              <a:t> – combination of both.</a:t>
            </a:r>
            <a:endParaRPr/>
          </a:p>
          <a:p>
            <a:pPr indent="-118554" lvl="0" marL="0" marR="0" rtl="0" algn="l">
              <a:lnSpc>
                <a:spcPct val="100000"/>
              </a:lnSpc>
              <a:spcBef>
                <a:spcPts val="0"/>
              </a:spcBef>
              <a:spcAft>
                <a:spcPts val="0"/>
              </a:spcAft>
              <a:buClr>
                <a:srgbClr val="000000"/>
              </a:buClr>
              <a:buSzPts val="1867"/>
              <a:buFont typeface="Arial"/>
              <a:buChar char="•"/>
            </a:pPr>
            <a:r>
              <a:rPr b="1" i="0" lang="en-US" sz="1867" u="none" cap="none" strike="noStrike">
                <a:solidFill>
                  <a:srgbClr val="000000"/>
                </a:solidFill>
                <a:latin typeface="Arial"/>
                <a:ea typeface="Arial"/>
                <a:cs typeface="Arial"/>
                <a:sym typeface="Arial"/>
              </a:rPr>
              <a:t>Inductive loads</a:t>
            </a:r>
            <a:r>
              <a:rPr b="0" i="0" lang="en-US" sz="1867" u="none" cap="none" strike="noStrike">
                <a:solidFill>
                  <a:srgbClr val="000000"/>
                </a:solidFill>
                <a:latin typeface="Arial"/>
                <a:ea typeface="Arial"/>
                <a:cs typeface="Arial"/>
                <a:sym typeface="Arial"/>
              </a:rPr>
              <a:t> (e.g., motors) </a:t>
            </a:r>
            <a:r>
              <a:rPr b="1" i="0" lang="en-US" sz="1867" u="none" cap="none" strike="noStrike">
                <a:solidFill>
                  <a:srgbClr val="000000"/>
                </a:solidFill>
                <a:latin typeface="Arial"/>
                <a:ea typeface="Arial"/>
                <a:cs typeface="Arial"/>
                <a:sym typeface="Arial"/>
              </a:rPr>
              <a:t>consume reactive power</a:t>
            </a:r>
            <a:r>
              <a:rPr b="0" i="0" lang="en-US" sz="1867" u="none" cap="none" strike="noStrike">
                <a:solidFill>
                  <a:srgbClr val="000000"/>
                </a:solidFill>
                <a:latin typeface="Arial"/>
                <a:ea typeface="Arial"/>
                <a:cs typeface="Arial"/>
                <a:sym typeface="Arial"/>
              </a:rPr>
              <a:t>, lowering the system’s </a:t>
            </a:r>
            <a:r>
              <a:rPr b="1" i="0" lang="en-US" sz="1867" u="none" cap="none" strike="noStrike">
                <a:solidFill>
                  <a:srgbClr val="000000"/>
                </a:solidFill>
                <a:latin typeface="Arial"/>
                <a:ea typeface="Arial"/>
                <a:cs typeface="Arial"/>
                <a:sym typeface="Arial"/>
              </a:rPr>
              <a:t>power factor (PF)</a:t>
            </a:r>
            <a:r>
              <a:rPr b="0" i="0" lang="en-US" sz="1867" u="none" cap="none" strike="noStrike">
                <a:solidFill>
                  <a:srgbClr val="000000"/>
                </a:solidFill>
                <a:latin typeface="Arial"/>
                <a:ea typeface="Arial"/>
                <a:cs typeface="Arial"/>
                <a:sym typeface="Arial"/>
              </a:rPr>
              <a:t> — the ratio of active to apparent power.</a:t>
            </a:r>
            <a:endParaRPr/>
          </a:p>
        </p:txBody>
      </p:sp>
      <p:sp>
        <p:nvSpPr>
          <p:cNvPr id="559" name="Google Shape;559;p9"/>
          <p:cNvSpPr txBox="1"/>
          <p:nvPr/>
        </p:nvSpPr>
        <p:spPr>
          <a:xfrm>
            <a:off x="447911" y="4898103"/>
            <a:ext cx="6410088" cy="666977"/>
          </a:xfrm>
          <a:prstGeom prst="rect">
            <a:avLst/>
          </a:prstGeom>
          <a:noFill/>
          <a:ln>
            <a:noFill/>
          </a:ln>
        </p:spPr>
        <p:txBody>
          <a:bodyPr anchorCtr="0" anchor="t" bIns="45700" lIns="91425" spcFirstLastPara="1" rIns="91425" wrap="square" tIns="45700">
            <a:spAutoFit/>
          </a:bodyPr>
          <a:lstStyle/>
          <a:p>
            <a:pPr indent="-118554" lvl="0" marL="0" marR="0" rtl="0" algn="l">
              <a:lnSpc>
                <a:spcPct val="100000"/>
              </a:lnSpc>
              <a:spcBef>
                <a:spcPts val="0"/>
              </a:spcBef>
              <a:spcAft>
                <a:spcPts val="0"/>
              </a:spcAft>
              <a:buClr>
                <a:srgbClr val="000000"/>
              </a:buClr>
              <a:buSzPts val="1867"/>
              <a:buFont typeface="Arial"/>
              <a:buChar char="•"/>
            </a:pPr>
            <a:r>
              <a:rPr b="1" i="0" lang="en-US" sz="1867" u="none" cap="none" strike="noStrike">
                <a:solidFill>
                  <a:srgbClr val="000000"/>
                </a:solidFill>
                <a:latin typeface="Arial"/>
                <a:ea typeface="Arial"/>
                <a:cs typeface="Arial"/>
                <a:sym typeface="Arial"/>
              </a:rPr>
              <a:t>Capacitors generate reactive power</a:t>
            </a:r>
            <a:r>
              <a:rPr b="0" i="0" lang="en-US" sz="1867" u="none" cap="none" strike="noStrike">
                <a:solidFill>
                  <a:srgbClr val="000000"/>
                </a:solidFill>
                <a:latin typeface="Arial"/>
                <a:ea typeface="Arial"/>
                <a:cs typeface="Arial"/>
                <a:sym typeface="Arial"/>
              </a:rPr>
              <a:t> (capacitive kvar) that </a:t>
            </a:r>
            <a:r>
              <a:rPr b="1" i="0" lang="en-US" sz="1867" u="none" cap="none" strike="noStrike">
                <a:solidFill>
                  <a:srgbClr val="000000"/>
                </a:solidFill>
                <a:latin typeface="Arial"/>
                <a:ea typeface="Arial"/>
                <a:cs typeface="Arial"/>
                <a:sym typeface="Arial"/>
              </a:rPr>
              <a:t>cancels out the inductive reactive power</a:t>
            </a:r>
            <a:r>
              <a:rPr b="0" i="0" lang="en-US" sz="1867" u="none" cap="none" strike="noStrike">
                <a:solidFill>
                  <a:srgbClr val="000000"/>
                </a:solidFill>
                <a:latin typeface="Arial"/>
                <a:ea typeface="Arial"/>
                <a:cs typeface="Arial"/>
                <a:sym typeface="Arial"/>
              </a:rPr>
              <a:t>.</a:t>
            </a:r>
            <a:endParaRPr/>
          </a:p>
        </p:txBody>
      </p:sp>
    </p:spTree>
  </p:cSld>
  <p:clrMapOvr>
    <a:masterClrMapping/>
  </p:clrMapOvr>
</p:sld>
</file>

<file path=ppt/theme/theme1.xml><?xml version="1.0" encoding="utf-8"?>
<a:theme xmlns:a="http://schemas.openxmlformats.org/drawingml/2006/main" xmlns:r="http://schemas.openxmlformats.org/officeDocument/2006/relationships"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2010-03-01T03:06:52Z</dcterms:created>
  <dc:creator>opi009</dc:creator>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3339181</vt:lpwstr>
  </property>
  <property fmtid="{D5CDD505-2E9C-101B-9397-08002B2CF9AE}" name="NXPowerLiteSettings" pid="3">
    <vt:lpwstr>F7000400038000</vt:lpwstr>
  </property>
  <property fmtid="{D5CDD505-2E9C-101B-9397-08002B2CF9AE}" name="NXPowerLiteVersion" pid="4">
    <vt:lpwstr>S11.0.1</vt:lpwstr>
  </property>
</Properties>
</file>