
<file path=[Content_Types].xml><?xml version="1.0" encoding="utf-8"?>
<Types xmlns="http://schemas.openxmlformats.org/package/2006/content-types">
  <Default ContentType="application/x-fontdata" Extension="fntdata"/>
  <Default ContentType="image/jpeg" Extension="jpeg"/>
  <Default ContentType="image/jpeg" Extension="jpg"/>
  <Default ContentType="image/png" Extension="png"/>
  <Default ContentType="application/vnd.openxmlformats-package.relationships+xml" Extension="rels"/>
  <Default ContentType="application/xml" Extension="xml"/>
  <Override ContentType="application/vnd.openxmlformats-officedocument.presentationml.presentation.main+xml" PartName="/ppt/presentation.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4.xml"/>
  <Override ContentType="application/vnd.openxmlformats-officedocument.presentationml.slide+xml" PartName="/ppt/slides/slide5.xml"/>
  <Override ContentType="application/vnd.openxmlformats-officedocument.presentationml.slide+xml" PartName="/ppt/slides/slide6.xml"/>
  <Override ContentType="application/vnd.openxmlformats-officedocument.presentationml.slide+xml" PartName="/ppt/slides/slide7.xml"/>
  <Override ContentType="application/vnd.openxmlformats-officedocument.presentationml.slide+xml" PartName="/ppt/slides/slide8.xml"/>
  <Override ContentType="application/vnd.openxmlformats-officedocument.presentationml.slide+xml" PartName="/ppt/slides/slide9.xml"/>
  <Override ContentType="application/vnd.openxmlformats-officedocument.presentationml.slide+xml" PartName="/ppt/slides/slide10.xml"/>
  <Override ContentType="application/vnd.openxmlformats-officedocument.presentationml.slide+xml" PartName="/ppt/slides/slide11.xml"/>
  <Override ContentType="application/vnd.openxmlformats-officedocument.presentationml.slide+xml" PartName="/ppt/slides/slide12.xml"/>
  <Override ContentType="application/vnd.openxmlformats-officedocument.presentationml.slide+xml" PartName="/ppt/slides/slide13.xml"/>
  <Override ContentType="application/vnd.openxmlformats-officedocument.presentationml.slide+xml" PartName="/ppt/slides/slide14.xml"/>
  <Override ContentType="application/vnd.openxmlformats-officedocument.presentationml.slide+xml" PartName="/ppt/slides/slide15.xml"/>
  <Override ContentType="application/vnd.openxmlformats-officedocument.presentationml.slide+xml" PartName="/ppt/slides/slide16.xml"/>
  <Override ContentType="application/vnd.openxmlformats-officedocument.presentationml.slide+xml" PartName="/ppt/slides/slide17.xml"/>
  <Override ContentType="application/vnd.openxmlformats-officedocument.presentationml.slide+xml" PartName="/ppt/slides/slide18.xml"/>
  <Override ContentType="application/vnd.openxmlformats-officedocument.presentationml.slide+xml" PartName="/ppt/slides/slide19.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notesMaster+xml" PartName="/ppt/notesMasters/notesMaster1.xml"/>
  <Override ContentType="application/vnd.openxmlformats-officedocument.presentationml.presProps+xml" PartName="/ppt/presProps.xml"/>
  <Override ContentType="application/vnd.openxmlformats-officedocument.presentationml.viewProps+xml" PartName="/ppt/viewProps.xml"/>
  <Override ContentType="application/vnd.openxmlformats-officedocument.theme+xml" PartName="/ppt/theme/theme1.xml"/>
  <Override ContentType="application/vnd.openxmlformats-officedocument.presentationml.tableStyles+xml" PartName="/ppt/tableStyles.xml"/>
  <Override ContentType="application/vnd.openxmlformats-officedocument.presentationml.slideLayout+xml" PartName="/ppt/slideLayouts/slideLayout1.xml"/>
  <Override ContentType="application/vnd.openxmlformats-officedocument.presentationml.slideLayout+xml" PartName="/ppt/slideLayouts/slideLayout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presentationml.slideLayout+xml" PartName="/ppt/slideLayouts/slideLayout7.xml"/>
  <Override ContentType="application/vnd.openxmlformats-officedocument.theme+xml" PartName="/ppt/theme/theme2.xml"/>
  <Override ContentType="application/vnd.openxmlformats-officedocument.presentationml.notesSlide+xml" PartName="/ppt/notesSlides/notesSlide1.xml"/>
  <Override ContentType="application/vnd.openxmlformats-officedocument.presentationml.notesSlide+xml" PartName="/ppt/notesSlides/notesSlide2.xml"/>
  <Override ContentType="application/vnd.openxmlformats-officedocument.presentationml.notesSlide+xml" PartName="/ppt/notesSlides/notesSlide3.xml"/>
  <Override ContentType="application/vnd.openxmlformats-officedocument.presentationml.notesSlide+xml" PartName="/ppt/notesSlides/notesSlide4.xml"/>
  <Override ContentType="application/vnd.openxmlformats-officedocument.presentationml.notesSlide+xml" PartName="/ppt/notesSlides/notesSlide5.xml"/>
  <Override ContentType="application/vnd.openxmlformats-officedocument.drawingml.diagramData+xml" PartName="/ppt/diagrams/data1.xml"/>
  <Override ContentType="application/vnd.openxmlformats-officedocument.drawingml.diagramLayout+xml" PartName="/ppt/diagrams/layout1.xml"/>
  <Override ContentType="application/vnd.openxmlformats-officedocument.drawingml.diagramStyle+xml" PartName="/ppt/diagrams/quickStyle1.xml"/>
  <Override ContentType="application/vnd.openxmlformats-officedocument.drawingml.diagramColors+xml" PartName="/ppt/diagrams/colors1.xml"/>
  <Override ContentType="application/vnd.ms-office.drawingml.diagramDrawing+xml" PartName="/ppt/diagrams/drawing1.xml"/>
  <Override ContentType="application/vnd.openxmlformats-officedocument.drawingml.diagramData+xml" PartName="/ppt/diagrams/data2.xml"/>
  <Override ContentType="application/vnd.openxmlformats-officedocument.drawingml.diagramLayout+xml" PartName="/ppt/diagrams/layout2.xml"/>
  <Override ContentType="application/vnd.openxmlformats-officedocument.drawingml.diagramStyle+xml" PartName="/ppt/diagrams/quickStyle2.xml"/>
  <Override ContentType="application/vnd.openxmlformats-officedocument.drawingml.diagramColors+xml" PartName="/ppt/diagrams/colors2.xml"/>
  <Override ContentType="application/vnd.ms-office.drawingml.diagramDrawing+xml" PartName="/ppt/diagrams/drawing2.xml"/>
  <Override ContentType="application/vnd.openxmlformats-officedocument.drawingml.diagramData+xml" PartName="/ppt/diagrams/data3.xml"/>
  <Override ContentType="application/vnd.openxmlformats-officedocument.drawingml.diagramLayout+xml" PartName="/ppt/diagrams/layout3.xml"/>
  <Override ContentType="application/vnd.openxmlformats-officedocument.drawingml.diagramStyle+xml" PartName="/ppt/diagrams/quickStyle3.xml"/>
  <Override ContentType="application/vnd.openxmlformats-officedocument.drawingml.diagramColors+xml" PartName="/ppt/diagrams/colors3.xml"/>
  <Override ContentType="application/vnd.ms-office.drawingml.diagramDrawing+xml" PartName="/ppt/diagrams/drawing3.xml"/>
  <Override ContentType="application/vnd.openxmlformats-officedocument.drawingml.diagramData+xml" PartName="/ppt/diagrams/data4.xml"/>
  <Override ContentType="application/vnd.openxmlformats-officedocument.drawingml.diagramLayout+xml" PartName="/ppt/diagrams/layout4.xml"/>
  <Override ContentType="application/vnd.openxmlformats-officedocument.drawingml.diagramStyle+xml" PartName="/ppt/diagrams/quickStyle4.xml"/>
  <Override ContentType="application/vnd.openxmlformats-officedocument.drawingml.diagramColors+xml" PartName="/ppt/diagrams/colors4.xml"/>
  <Override ContentType="application/vnd.ms-office.drawingml.diagramDrawing+xml" PartName="/ppt/diagrams/drawing4.xml"/>
  <Override ContentType="application/vnd.openxmlformats-officedocument.drawingml.diagramData+xml" PartName="/ppt/diagrams/data5.xml"/>
  <Override ContentType="application/vnd.openxmlformats-officedocument.drawingml.diagramLayout+xml" PartName="/ppt/diagrams/layout5.xml"/>
  <Override ContentType="application/vnd.openxmlformats-officedocument.drawingml.diagramStyle+xml" PartName="/ppt/diagrams/quickStyle5.xml"/>
  <Override ContentType="application/vnd.openxmlformats-officedocument.drawingml.diagramColors+xml" PartName="/ppt/diagrams/colors5.xml"/>
  <Override ContentType="application/vnd.ms-office.drawingml.diagramDrawing+xml" PartName="/ppt/diagrams/drawing5.xml"/>
  <Override ContentType="application/vnd.openxmlformats-officedocument.presentationml.notesSlide+xml" PartName="/ppt/notesSlides/notesSlide6.xml"/>
  <Override ContentType="application/vnd.openxmlformats-officedocument.presentationml.notesSlide+xml" PartName="/ppt/notesSlides/notesSlide7.xml"/>
  <Override ContentType="application/vnd.openxmlformats-officedocument.presentationml.notesSlide+xml" PartName="/ppt/notesSlides/notesSlide8.xml"/>
  <Override ContentType="application/vnd.openxmlformats-officedocument.presentationml.notesSlide+xml" PartName="/ppt/notesSlides/notesSlide9.xml"/>
  <Override ContentType="application/vnd.openxmlformats-package.core-properties+xml" PartName="/docProps/core.xml"/>
  <Override ContentType="application/vnd.openxmlformats-officedocument.extended-properties+xml" PartName="/docProps/app.xml"/>
  <Override ContentType="application/vnd.openxmlformats-officedocument.custom-properties+xml" PartName="/docProps/custom.xml"/>
</Types>
</file>

<file path=_rels/.rels><?xml version="1.0" encoding="UTF-8" standalone="yes" ?><Relationships xmlns="http://schemas.openxmlformats.org/package/2006/relationships"><Relationship Id="rId3" Target="docProps/app.xml" Type="http://schemas.openxmlformats.org/officeDocument/2006/relationships/extended-properties"/><Relationship Id="rId2" Target="docProps/core.xml" Type="http://schemas.openxmlformats.org/package/2006/relationships/metadata/core-properties"/><Relationship Id="rId1" Target="ppt/presentation.xml" Type="http://schemas.openxmlformats.org/officeDocument/2006/relationships/officeDocument"/><Relationship Id="rId4" Target="docProps/custom.xml" Type="http://schemas.openxmlformats.org/officeDocument/2006/relationships/custom-properties"/></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0" r:id="rId1"/>
  </p:sldMasterIdLst>
  <p:notesMasterIdLst>
    <p:notesMasterId r:id="rId23"/>
  </p:notesMasterIdLst>
  <p:sldIdLst>
    <p:sldId id="256" r:id="rId2"/>
    <p:sldId id="318" r:id="rId3"/>
    <p:sldId id="1783" r:id="rId4"/>
    <p:sldId id="1816" r:id="rId5"/>
    <p:sldId id="697" r:id="rId6"/>
    <p:sldId id="699" r:id="rId7"/>
    <p:sldId id="1821" r:id="rId8"/>
    <p:sldId id="1823" r:id="rId9"/>
    <p:sldId id="703" r:id="rId10"/>
    <p:sldId id="1827" r:id="rId11"/>
    <p:sldId id="1829" r:id="rId12"/>
    <p:sldId id="1831" r:id="rId13"/>
    <p:sldId id="1832" r:id="rId14"/>
    <p:sldId id="1835" r:id="rId15"/>
    <p:sldId id="2355" r:id="rId16"/>
    <p:sldId id="2354" r:id="rId17"/>
    <p:sldId id="2356" r:id="rId18"/>
    <p:sldId id="1837" r:id="rId19"/>
    <p:sldId id="2357" r:id="rId20"/>
    <p:sldId id="2358" r:id="rId21"/>
    <p:sldId id="2359" r:id="rId22"/>
  </p:sldIdLst>
  <p:sldSz cx="12192000" cy="6858000"/>
  <p:notesSz cx="6858000" cy="9144000"/>
  <p:embeddedFontLst>
    <p:embeddedFont>
      <p:font typeface="Fira Sans Extra Condensed" panose="020F0502020204030204" pitchFamily="34" charset="0"/>
      <p:regular r:id="rId24"/>
      <p:bold r:id="rId25"/>
      <p:italic r:id="rId26"/>
      <p:boldItalic r:id="rId27"/>
    </p:embeddedFont>
    <p:embeddedFont>
      <p:font typeface="Roboto" panose="02000000000000000000" pitchFamily="2" charset="0"/>
      <p:regular r:id="rId28"/>
      <p:bold r:id="rId29"/>
      <p:italic r:id="rId30"/>
      <p:boldItalic r:id="rId31"/>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12ACAA50-B3C0-4FEF-8DD3-66675128A787}">
  <a:tblStyle styleId="{12ACAA50-B3C0-4FEF-8DD3-66675128A787}"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6864"/>
    <p:restoredTop sz="86432"/>
  </p:normalViewPr>
  <p:slideViewPr>
    <p:cSldViewPr snapToGrid="0">
      <p:cViewPr varScale="1">
        <p:scale>
          <a:sx n="99" d="100"/>
          <a:sy n="99" d="100"/>
        </p:scale>
        <p:origin x="408" y="176"/>
      </p:cViewPr>
      <p:guideLst/>
    </p:cSldViewPr>
  </p:slideViewPr>
  <p:outlineViewPr>
    <p:cViewPr>
      <p:scale>
        <a:sx n="33" d="100"/>
        <a:sy n="33" d="100"/>
      </p:scale>
      <p:origin x="0" y="-81704"/>
    </p:cViewPr>
  </p:outlineViewPr>
  <p:notesTextViewPr>
    <p:cViewPr>
      <p:scale>
        <a:sx n="1" d="1"/>
        <a:sy n="1" d="1"/>
      </p:scale>
      <p:origin x="0" y="0"/>
    </p:cViewPr>
  </p:notesTextViewPr>
  <p:notesViewPr>
    <p:cSldViewPr snapToGrid="0">
      <p:cViewPr varScale="1">
        <p:scale>
          <a:sx n="87" d="100"/>
          <a:sy n="87" d="100"/>
        </p:scale>
        <p:origin x="3904" y="20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3.fntdata"/><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2.fntdata"/><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6.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1.fntdata"/><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font" Target="fonts/font5.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8.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font" Target="fonts/font4.fntdata"/><Relationship Id="rId30" Type="http://schemas.openxmlformats.org/officeDocument/2006/relationships/font" Target="fonts/font7.fntdata"/><Relationship Id="rId35" Type="http://schemas.openxmlformats.org/officeDocument/2006/relationships/tableStyles" Target="tableStyles.xml"/><Relationship Id="rId8" Type="http://schemas.openxmlformats.org/officeDocument/2006/relationships/slide" Target="slides/slide7.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BA4CE2A-C7C4-49A9-914B-5FFF4F727B99}" type="doc">
      <dgm:prSet loTypeId="urn:microsoft.com/office/officeart/2005/8/layout/process1" loCatId="process" qsTypeId="urn:microsoft.com/office/officeart/2005/8/quickstyle/simple1" qsCatId="simple" csTypeId="urn:microsoft.com/office/officeart/2005/8/colors/accent1_2" csCatId="accent1" phldr="1"/>
      <dgm:spPr/>
      <dgm:t>
        <a:bodyPr/>
        <a:lstStyle/>
        <a:p>
          <a:endParaRPr lang="en-US"/>
        </a:p>
      </dgm:t>
    </dgm:pt>
    <dgm:pt modelId="{7642E3DA-14F1-42A7-8910-E4F1EA8A8FFC}">
      <dgm:prSet phldrT="[Text]"/>
      <dgm:spPr/>
      <dgm:t>
        <a:bodyPr/>
        <a:lstStyle/>
        <a:p>
          <a:r>
            <a:rPr lang="en-US" dirty="0">
              <a:solidFill>
                <a:schemeClr val="tx1"/>
              </a:solidFill>
            </a:rPr>
            <a:t>1. </a:t>
          </a:r>
          <a:r>
            <a:rPr lang="en-US" b="1" dirty="0">
              <a:solidFill>
                <a:schemeClr val="tx1"/>
              </a:solidFill>
            </a:rPr>
            <a:t>Material Loading</a:t>
          </a:r>
          <a:endParaRPr lang="en-US" dirty="0">
            <a:solidFill>
              <a:schemeClr val="tx1"/>
            </a:solidFill>
          </a:endParaRPr>
        </a:p>
      </dgm:t>
    </dgm:pt>
    <dgm:pt modelId="{38F9C38D-6099-4BDF-9D02-01539A8B8EC3}" type="parTrans" cxnId="{FB1A3DB1-77FE-4AA0-9B59-10C3EB73155B}">
      <dgm:prSet/>
      <dgm:spPr/>
      <dgm:t>
        <a:bodyPr/>
        <a:lstStyle/>
        <a:p>
          <a:endParaRPr lang="en-US">
            <a:solidFill>
              <a:schemeClr val="tx1"/>
            </a:solidFill>
          </a:endParaRPr>
        </a:p>
      </dgm:t>
    </dgm:pt>
    <dgm:pt modelId="{F83510B9-CDE5-4949-AF49-C953582B2C69}" type="sibTrans" cxnId="{FB1A3DB1-77FE-4AA0-9B59-10C3EB73155B}">
      <dgm:prSet/>
      <dgm:spPr/>
      <dgm:t>
        <a:bodyPr/>
        <a:lstStyle/>
        <a:p>
          <a:endParaRPr lang="en-US">
            <a:solidFill>
              <a:schemeClr val="tx1"/>
            </a:solidFill>
          </a:endParaRPr>
        </a:p>
      </dgm:t>
    </dgm:pt>
    <dgm:pt modelId="{324EB2D3-7C38-4AFB-B721-37FF40C01789}">
      <dgm:prSet phldrT="[Text]"/>
      <dgm:spPr/>
      <dgm:t>
        <a:bodyPr/>
        <a:lstStyle/>
        <a:p>
          <a:r>
            <a:rPr lang="en-US" dirty="0">
              <a:solidFill>
                <a:schemeClr val="tx1"/>
              </a:solidFill>
            </a:rPr>
            <a:t>2. </a:t>
          </a:r>
          <a:r>
            <a:rPr lang="en-US" b="1" dirty="0">
              <a:solidFill>
                <a:schemeClr val="tx1"/>
              </a:solidFill>
            </a:rPr>
            <a:t>Flattening</a:t>
          </a:r>
          <a:endParaRPr lang="en-US" dirty="0">
            <a:solidFill>
              <a:schemeClr val="tx1"/>
            </a:solidFill>
          </a:endParaRPr>
        </a:p>
      </dgm:t>
    </dgm:pt>
    <dgm:pt modelId="{E3303E50-D77D-4AA5-9CAF-A51DF72EECF6}" type="parTrans" cxnId="{6AAB86E3-1B0E-4FEB-B907-CEDCDD297075}">
      <dgm:prSet/>
      <dgm:spPr/>
      <dgm:t>
        <a:bodyPr/>
        <a:lstStyle/>
        <a:p>
          <a:endParaRPr lang="en-US">
            <a:solidFill>
              <a:schemeClr val="tx1"/>
            </a:solidFill>
          </a:endParaRPr>
        </a:p>
      </dgm:t>
    </dgm:pt>
    <dgm:pt modelId="{1B4F4566-A618-4AB2-A14C-AC66E40AF5FB}" type="sibTrans" cxnId="{6AAB86E3-1B0E-4FEB-B907-CEDCDD297075}">
      <dgm:prSet/>
      <dgm:spPr/>
      <dgm:t>
        <a:bodyPr/>
        <a:lstStyle/>
        <a:p>
          <a:endParaRPr lang="en-US">
            <a:solidFill>
              <a:schemeClr val="tx1"/>
            </a:solidFill>
          </a:endParaRPr>
        </a:p>
      </dgm:t>
    </dgm:pt>
    <dgm:pt modelId="{8137D3CB-3DF6-4454-B923-FE5CD6A7DBE0}">
      <dgm:prSet phldrT="[Text]"/>
      <dgm:spPr/>
      <dgm:t>
        <a:bodyPr/>
        <a:lstStyle/>
        <a:p>
          <a:r>
            <a:rPr lang="en-US" dirty="0">
              <a:solidFill>
                <a:schemeClr val="tx1"/>
              </a:solidFill>
            </a:rPr>
            <a:t>3. </a:t>
          </a:r>
          <a:r>
            <a:rPr lang="en-US" b="1" dirty="0">
              <a:solidFill>
                <a:schemeClr val="tx1"/>
              </a:solidFill>
            </a:rPr>
            <a:t>Roughing Mill</a:t>
          </a:r>
          <a:endParaRPr lang="en-US" dirty="0">
            <a:solidFill>
              <a:schemeClr val="tx1"/>
            </a:solidFill>
          </a:endParaRPr>
        </a:p>
      </dgm:t>
    </dgm:pt>
    <dgm:pt modelId="{8289DBE5-8373-409C-8474-62B1211183C4}" type="parTrans" cxnId="{B505804D-9407-42AE-9ECA-7ECEF443E2DB}">
      <dgm:prSet/>
      <dgm:spPr/>
      <dgm:t>
        <a:bodyPr/>
        <a:lstStyle/>
        <a:p>
          <a:endParaRPr lang="en-US">
            <a:solidFill>
              <a:schemeClr val="tx1"/>
            </a:solidFill>
          </a:endParaRPr>
        </a:p>
      </dgm:t>
    </dgm:pt>
    <dgm:pt modelId="{B1A8F900-A8F3-4290-B679-961917FF6828}" type="sibTrans" cxnId="{B505804D-9407-42AE-9ECA-7ECEF443E2DB}">
      <dgm:prSet/>
      <dgm:spPr/>
      <dgm:t>
        <a:bodyPr/>
        <a:lstStyle/>
        <a:p>
          <a:endParaRPr lang="en-US">
            <a:solidFill>
              <a:schemeClr val="tx1"/>
            </a:solidFill>
          </a:endParaRPr>
        </a:p>
      </dgm:t>
    </dgm:pt>
    <dgm:pt modelId="{F76B6D73-9C7C-4D98-8790-FD69C6A68DF3}">
      <dgm:prSet/>
      <dgm:spPr/>
      <dgm:t>
        <a:bodyPr/>
        <a:lstStyle/>
        <a:p>
          <a:r>
            <a:rPr lang="en-US" dirty="0">
              <a:solidFill>
                <a:schemeClr val="tx1"/>
              </a:solidFill>
            </a:rPr>
            <a:t>4. </a:t>
          </a:r>
          <a:r>
            <a:rPr lang="en-US" b="1" dirty="0">
              <a:solidFill>
                <a:schemeClr val="tx1"/>
              </a:solidFill>
            </a:rPr>
            <a:t>Slitting</a:t>
          </a:r>
          <a:endParaRPr lang="en-US" dirty="0">
            <a:solidFill>
              <a:schemeClr val="tx1"/>
            </a:solidFill>
          </a:endParaRPr>
        </a:p>
      </dgm:t>
    </dgm:pt>
    <dgm:pt modelId="{006819ED-DE99-46E2-882A-736F454D46F9}" type="parTrans" cxnId="{D2701E8B-5E3D-429A-9834-2E52C44D740D}">
      <dgm:prSet/>
      <dgm:spPr/>
      <dgm:t>
        <a:bodyPr/>
        <a:lstStyle/>
        <a:p>
          <a:endParaRPr lang="en-US">
            <a:solidFill>
              <a:schemeClr val="tx1"/>
            </a:solidFill>
          </a:endParaRPr>
        </a:p>
      </dgm:t>
    </dgm:pt>
    <dgm:pt modelId="{2A3BCB1B-F8BB-468E-9EF3-668C25E3A52F}" type="sibTrans" cxnId="{D2701E8B-5E3D-429A-9834-2E52C44D740D}">
      <dgm:prSet/>
      <dgm:spPr/>
      <dgm:t>
        <a:bodyPr/>
        <a:lstStyle/>
        <a:p>
          <a:endParaRPr lang="en-US">
            <a:solidFill>
              <a:schemeClr val="tx1"/>
            </a:solidFill>
          </a:endParaRPr>
        </a:p>
      </dgm:t>
    </dgm:pt>
    <dgm:pt modelId="{E9009798-6955-4C2F-B3E1-B5812D82EF1A}">
      <dgm:prSet/>
      <dgm:spPr/>
      <dgm:t>
        <a:bodyPr/>
        <a:lstStyle/>
        <a:p>
          <a:r>
            <a:rPr lang="en-US" dirty="0">
              <a:solidFill>
                <a:schemeClr val="tx1"/>
              </a:solidFill>
            </a:rPr>
            <a:t>5. </a:t>
          </a:r>
          <a:r>
            <a:rPr lang="en-US" b="1" dirty="0">
              <a:solidFill>
                <a:schemeClr val="tx1"/>
              </a:solidFill>
            </a:rPr>
            <a:t>Roughing Mill</a:t>
          </a:r>
          <a:endParaRPr lang="en-US" dirty="0">
            <a:solidFill>
              <a:schemeClr val="tx1"/>
            </a:solidFill>
          </a:endParaRPr>
        </a:p>
      </dgm:t>
    </dgm:pt>
    <dgm:pt modelId="{5091301D-D293-4685-9846-D2C7701EA5FD}" type="parTrans" cxnId="{2CF97BDF-A3D5-4450-8B72-A01F734C365B}">
      <dgm:prSet/>
      <dgm:spPr/>
      <dgm:t>
        <a:bodyPr/>
        <a:lstStyle/>
        <a:p>
          <a:endParaRPr lang="en-US">
            <a:solidFill>
              <a:schemeClr val="tx1"/>
            </a:solidFill>
          </a:endParaRPr>
        </a:p>
      </dgm:t>
    </dgm:pt>
    <dgm:pt modelId="{8CD28CCD-06F0-47A3-9003-B2669C6B1838}" type="sibTrans" cxnId="{2CF97BDF-A3D5-4450-8B72-A01F734C365B}">
      <dgm:prSet/>
      <dgm:spPr/>
      <dgm:t>
        <a:bodyPr/>
        <a:lstStyle/>
        <a:p>
          <a:endParaRPr lang="en-US">
            <a:solidFill>
              <a:schemeClr val="tx1"/>
            </a:solidFill>
          </a:endParaRPr>
        </a:p>
      </dgm:t>
    </dgm:pt>
    <dgm:pt modelId="{0FE888E6-0F9C-4E4A-ACE5-A7F029EF8421}">
      <dgm:prSet/>
      <dgm:spPr/>
      <dgm:t>
        <a:bodyPr/>
        <a:lstStyle/>
        <a:p>
          <a:r>
            <a:rPr lang="en-US" dirty="0">
              <a:solidFill>
                <a:schemeClr val="tx1"/>
              </a:solidFill>
            </a:rPr>
            <a:t>6. </a:t>
          </a:r>
          <a:r>
            <a:rPr lang="en-US" b="1" dirty="0">
              <a:solidFill>
                <a:schemeClr val="tx1"/>
              </a:solidFill>
            </a:rPr>
            <a:t>Tensioning</a:t>
          </a:r>
          <a:endParaRPr lang="en-US" dirty="0">
            <a:solidFill>
              <a:schemeClr val="tx1"/>
            </a:solidFill>
          </a:endParaRPr>
        </a:p>
      </dgm:t>
    </dgm:pt>
    <dgm:pt modelId="{BA122339-6DCC-4EDD-8583-F189DA01D07B}" type="parTrans" cxnId="{99801D30-1558-4B53-BF92-433E2FDCBF21}">
      <dgm:prSet/>
      <dgm:spPr/>
      <dgm:t>
        <a:bodyPr/>
        <a:lstStyle/>
        <a:p>
          <a:endParaRPr lang="en-US">
            <a:solidFill>
              <a:schemeClr val="tx1"/>
            </a:solidFill>
          </a:endParaRPr>
        </a:p>
      </dgm:t>
    </dgm:pt>
    <dgm:pt modelId="{814E8AAC-89A4-446C-8989-E119332959BC}" type="sibTrans" cxnId="{99801D30-1558-4B53-BF92-433E2FDCBF21}">
      <dgm:prSet/>
      <dgm:spPr/>
      <dgm:t>
        <a:bodyPr/>
        <a:lstStyle/>
        <a:p>
          <a:endParaRPr lang="en-US">
            <a:solidFill>
              <a:schemeClr val="tx1"/>
            </a:solidFill>
          </a:endParaRPr>
        </a:p>
      </dgm:t>
    </dgm:pt>
    <dgm:pt modelId="{6F92DEF9-179A-4CCB-8F71-A2D0ED1F352B}">
      <dgm:prSet/>
      <dgm:spPr/>
      <dgm:t>
        <a:bodyPr/>
        <a:lstStyle/>
        <a:p>
          <a:r>
            <a:rPr lang="en-US" dirty="0">
              <a:solidFill>
                <a:schemeClr val="tx1"/>
              </a:solidFill>
            </a:rPr>
            <a:t>7. </a:t>
          </a:r>
          <a:r>
            <a:rPr lang="en-US" b="1" dirty="0">
              <a:solidFill>
                <a:schemeClr val="tx1"/>
              </a:solidFill>
            </a:rPr>
            <a:t>Coiling</a:t>
          </a:r>
          <a:endParaRPr lang="en-US" dirty="0">
            <a:solidFill>
              <a:schemeClr val="tx1"/>
            </a:solidFill>
          </a:endParaRPr>
        </a:p>
      </dgm:t>
    </dgm:pt>
    <dgm:pt modelId="{24D2B491-29DB-4A4F-83A0-8F329AC23BC3}" type="parTrans" cxnId="{4F7EEB4D-93C8-4E0E-9EEB-6D93E2FADFA0}">
      <dgm:prSet/>
      <dgm:spPr/>
      <dgm:t>
        <a:bodyPr/>
        <a:lstStyle/>
        <a:p>
          <a:endParaRPr lang="en-US">
            <a:solidFill>
              <a:schemeClr val="tx1"/>
            </a:solidFill>
          </a:endParaRPr>
        </a:p>
      </dgm:t>
    </dgm:pt>
    <dgm:pt modelId="{AC8B6055-C22C-4629-92EA-C0EF3FCA43EF}" type="sibTrans" cxnId="{4F7EEB4D-93C8-4E0E-9EEB-6D93E2FADFA0}">
      <dgm:prSet/>
      <dgm:spPr/>
      <dgm:t>
        <a:bodyPr/>
        <a:lstStyle/>
        <a:p>
          <a:endParaRPr lang="en-US">
            <a:solidFill>
              <a:schemeClr val="tx1"/>
            </a:solidFill>
          </a:endParaRPr>
        </a:p>
      </dgm:t>
    </dgm:pt>
    <dgm:pt modelId="{56D3217E-3F3B-46D1-A6B0-948863C1E31A}">
      <dgm:prSet/>
      <dgm:spPr/>
      <dgm:t>
        <a:bodyPr/>
        <a:lstStyle/>
        <a:p>
          <a:r>
            <a:rPr lang="en-US" dirty="0">
              <a:solidFill>
                <a:schemeClr val="tx1"/>
              </a:solidFill>
            </a:rPr>
            <a:t>8. </a:t>
          </a:r>
          <a:r>
            <a:rPr lang="en-US" b="1" dirty="0">
              <a:solidFill>
                <a:schemeClr val="tx1"/>
              </a:solidFill>
            </a:rPr>
            <a:t>Material Unloading</a:t>
          </a:r>
          <a:endParaRPr lang="en-US" dirty="0">
            <a:solidFill>
              <a:schemeClr val="tx1"/>
            </a:solidFill>
          </a:endParaRPr>
        </a:p>
      </dgm:t>
    </dgm:pt>
    <dgm:pt modelId="{7CCFD5B8-F2A1-48B9-BCFA-3458C6596FE8}" type="parTrans" cxnId="{EE06D3C0-6DCA-4C89-A7D1-3F21C2660405}">
      <dgm:prSet/>
      <dgm:spPr/>
      <dgm:t>
        <a:bodyPr/>
        <a:lstStyle/>
        <a:p>
          <a:endParaRPr lang="en-US">
            <a:solidFill>
              <a:schemeClr val="tx1"/>
            </a:solidFill>
          </a:endParaRPr>
        </a:p>
      </dgm:t>
    </dgm:pt>
    <dgm:pt modelId="{B4D5E28E-3B82-41CB-A214-1788F61173B2}" type="sibTrans" cxnId="{EE06D3C0-6DCA-4C89-A7D1-3F21C2660405}">
      <dgm:prSet/>
      <dgm:spPr/>
      <dgm:t>
        <a:bodyPr/>
        <a:lstStyle/>
        <a:p>
          <a:endParaRPr lang="en-US">
            <a:solidFill>
              <a:schemeClr val="tx1"/>
            </a:solidFill>
          </a:endParaRPr>
        </a:p>
      </dgm:t>
    </dgm:pt>
    <dgm:pt modelId="{27615371-F27B-4E62-83EC-6A40EB0BDA65}" type="pres">
      <dgm:prSet presAssocID="{8BA4CE2A-C7C4-49A9-914B-5FFF4F727B99}" presName="Name0" presStyleCnt="0">
        <dgm:presLayoutVars>
          <dgm:dir/>
          <dgm:resizeHandles val="exact"/>
        </dgm:presLayoutVars>
      </dgm:prSet>
      <dgm:spPr/>
    </dgm:pt>
    <dgm:pt modelId="{60106332-05FF-4271-87DE-9DF8F35F4556}" type="pres">
      <dgm:prSet presAssocID="{7642E3DA-14F1-42A7-8910-E4F1EA8A8FFC}" presName="node" presStyleLbl="node1" presStyleIdx="0" presStyleCnt="8">
        <dgm:presLayoutVars>
          <dgm:bulletEnabled val="1"/>
        </dgm:presLayoutVars>
      </dgm:prSet>
      <dgm:spPr/>
    </dgm:pt>
    <dgm:pt modelId="{3AC77BF1-E82F-41E9-A30E-EF4469A405F7}" type="pres">
      <dgm:prSet presAssocID="{F83510B9-CDE5-4949-AF49-C953582B2C69}" presName="sibTrans" presStyleLbl="sibTrans2D1" presStyleIdx="0" presStyleCnt="7"/>
      <dgm:spPr/>
    </dgm:pt>
    <dgm:pt modelId="{2C9BAD6A-CE02-47CF-A2CA-39F0AB087D70}" type="pres">
      <dgm:prSet presAssocID="{F83510B9-CDE5-4949-AF49-C953582B2C69}" presName="connectorText" presStyleLbl="sibTrans2D1" presStyleIdx="0" presStyleCnt="7"/>
      <dgm:spPr/>
    </dgm:pt>
    <dgm:pt modelId="{E2E64A1C-8133-4870-BC5B-46028EADC823}" type="pres">
      <dgm:prSet presAssocID="{324EB2D3-7C38-4AFB-B721-37FF40C01789}" presName="node" presStyleLbl="node1" presStyleIdx="1" presStyleCnt="8">
        <dgm:presLayoutVars>
          <dgm:bulletEnabled val="1"/>
        </dgm:presLayoutVars>
      </dgm:prSet>
      <dgm:spPr/>
    </dgm:pt>
    <dgm:pt modelId="{FC12BECB-5F15-417F-B5F0-585F6BED14F3}" type="pres">
      <dgm:prSet presAssocID="{1B4F4566-A618-4AB2-A14C-AC66E40AF5FB}" presName="sibTrans" presStyleLbl="sibTrans2D1" presStyleIdx="1" presStyleCnt="7"/>
      <dgm:spPr/>
    </dgm:pt>
    <dgm:pt modelId="{D2A9CB00-C8BB-44BE-913D-9178892E0CD8}" type="pres">
      <dgm:prSet presAssocID="{1B4F4566-A618-4AB2-A14C-AC66E40AF5FB}" presName="connectorText" presStyleLbl="sibTrans2D1" presStyleIdx="1" presStyleCnt="7"/>
      <dgm:spPr/>
    </dgm:pt>
    <dgm:pt modelId="{450A4770-5694-4566-81DB-5CAEAEE889FF}" type="pres">
      <dgm:prSet presAssocID="{8137D3CB-3DF6-4454-B923-FE5CD6A7DBE0}" presName="node" presStyleLbl="node1" presStyleIdx="2" presStyleCnt="8">
        <dgm:presLayoutVars>
          <dgm:bulletEnabled val="1"/>
        </dgm:presLayoutVars>
      </dgm:prSet>
      <dgm:spPr/>
    </dgm:pt>
    <dgm:pt modelId="{327C9F0D-084B-4F96-BFF4-82D4A990B221}" type="pres">
      <dgm:prSet presAssocID="{B1A8F900-A8F3-4290-B679-961917FF6828}" presName="sibTrans" presStyleLbl="sibTrans2D1" presStyleIdx="2" presStyleCnt="7"/>
      <dgm:spPr/>
    </dgm:pt>
    <dgm:pt modelId="{7132F18B-3D62-4518-B8E0-D7B31EA1E427}" type="pres">
      <dgm:prSet presAssocID="{B1A8F900-A8F3-4290-B679-961917FF6828}" presName="connectorText" presStyleLbl="sibTrans2D1" presStyleIdx="2" presStyleCnt="7"/>
      <dgm:spPr/>
    </dgm:pt>
    <dgm:pt modelId="{6510D33A-010D-4F56-8C52-0F42A22885CF}" type="pres">
      <dgm:prSet presAssocID="{F76B6D73-9C7C-4D98-8790-FD69C6A68DF3}" presName="node" presStyleLbl="node1" presStyleIdx="3" presStyleCnt="8">
        <dgm:presLayoutVars>
          <dgm:bulletEnabled val="1"/>
        </dgm:presLayoutVars>
      </dgm:prSet>
      <dgm:spPr/>
    </dgm:pt>
    <dgm:pt modelId="{4ED3F7E3-6B7F-4855-BA89-B860BE49DFA9}" type="pres">
      <dgm:prSet presAssocID="{2A3BCB1B-F8BB-468E-9EF3-668C25E3A52F}" presName="sibTrans" presStyleLbl="sibTrans2D1" presStyleIdx="3" presStyleCnt="7"/>
      <dgm:spPr/>
    </dgm:pt>
    <dgm:pt modelId="{7A396196-0B09-4BD7-B519-1E036BC4AB72}" type="pres">
      <dgm:prSet presAssocID="{2A3BCB1B-F8BB-468E-9EF3-668C25E3A52F}" presName="connectorText" presStyleLbl="sibTrans2D1" presStyleIdx="3" presStyleCnt="7"/>
      <dgm:spPr/>
    </dgm:pt>
    <dgm:pt modelId="{F04C58BB-BF9E-4CE0-948B-E81521CF44D7}" type="pres">
      <dgm:prSet presAssocID="{E9009798-6955-4C2F-B3E1-B5812D82EF1A}" presName="node" presStyleLbl="node1" presStyleIdx="4" presStyleCnt="8">
        <dgm:presLayoutVars>
          <dgm:bulletEnabled val="1"/>
        </dgm:presLayoutVars>
      </dgm:prSet>
      <dgm:spPr/>
    </dgm:pt>
    <dgm:pt modelId="{95F5488E-B5EB-4D88-9574-1BA7F09051A7}" type="pres">
      <dgm:prSet presAssocID="{8CD28CCD-06F0-47A3-9003-B2669C6B1838}" presName="sibTrans" presStyleLbl="sibTrans2D1" presStyleIdx="4" presStyleCnt="7"/>
      <dgm:spPr/>
    </dgm:pt>
    <dgm:pt modelId="{3D8353C3-E55F-440F-A5E5-806EF350BB01}" type="pres">
      <dgm:prSet presAssocID="{8CD28CCD-06F0-47A3-9003-B2669C6B1838}" presName="connectorText" presStyleLbl="sibTrans2D1" presStyleIdx="4" presStyleCnt="7"/>
      <dgm:spPr/>
    </dgm:pt>
    <dgm:pt modelId="{01302EC2-F035-4E07-A9ED-1C9310D91088}" type="pres">
      <dgm:prSet presAssocID="{0FE888E6-0F9C-4E4A-ACE5-A7F029EF8421}" presName="node" presStyleLbl="node1" presStyleIdx="5" presStyleCnt="8">
        <dgm:presLayoutVars>
          <dgm:bulletEnabled val="1"/>
        </dgm:presLayoutVars>
      </dgm:prSet>
      <dgm:spPr/>
    </dgm:pt>
    <dgm:pt modelId="{1033306D-0893-4D58-9D8D-335A2A282CC8}" type="pres">
      <dgm:prSet presAssocID="{814E8AAC-89A4-446C-8989-E119332959BC}" presName="sibTrans" presStyleLbl="sibTrans2D1" presStyleIdx="5" presStyleCnt="7"/>
      <dgm:spPr/>
    </dgm:pt>
    <dgm:pt modelId="{FFEE956D-2E60-4AAC-B511-4CD19CF1A0B7}" type="pres">
      <dgm:prSet presAssocID="{814E8AAC-89A4-446C-8989-E119332959BC}" presName="connectorText" presStyleLbl="sibTrans2D1" presStyleIdx="5" presStyleCnt="7"/>
      <dgm:spPr/>
    </dgm:pt>
    <dgm:pt modelId="{CB0FC582-131C-4231-B4DA-37667189A6F2}" type="pres">
      <dgm:prSet presAssocID="{6F92DEF9-179A-4CCB-8F71-A2D0ED1F352B}" presName="node" presStyleLbl="node1" presStyleIdx="6" presStyleCnt="8">
        <dgm:presLayoutVars>
          <dgm:bulletEnabled val="1"/>
        </dgm:presLayoutVars>
      </dgm:prSet>
      <dgm:spPr/>
    </dgm:pt>
    <dgm:pt modelId="{8BA82B4E-C428-4CD3-8B27-5E51E5926C2E}" type="pres">
      <dgm:prSet presAssocID="{AC8B6055-C22C-4629-92EA-C0EF3FCA43EF}" presName="sibTrans" presStyleLbl="sibTrans2D1" presStyleIdx="6" presStyleCnt="7"/>
      <dgm:spPr/>
    </dgm:pt>
    <dgm:pt modelId="{002922B8-E7E2-42FA-AC21-D8C53FDDC069}" type="pres">
      <dgm:prSet presAssocID="{AC8B6055-C22C-4629-92EA-C0EF3FCA43EF}" presName="connectorText" presStyleLbl="sibTrans2D1" presStyleIdx="6" presStyleCnt="7"/>
      <dgm:spPr/>
    </dgm:pt>
    <dgm:pt modelId="{67C8BB63-F05E-42DC-9248-4F5A776E3671}" type="pres">
      <dgm:prSet presAssocID="{56D3217E-3F3B-46D1-A6B0-948863C1E31A}" presName="node" presStyleLbl="node1" presStyleIdx="7" presStyleCnt="8">
        <dgm:presLayoutVars>
          <dgm:bulletEnabled val="1"/>
        </dgm:presLayoutVars>
      </dgm:prSet>
      <dgm:spPr/>
    </dgm:pt>
  </dgm:ptLst>
  <dgm:cxnLst>
    <dgm:cxn modelId="{5C783D02-8D31-4921-A1CC-48DC796F5C46}" type="presOf" srcId="{6F92DEF9-179A-4CCB-8F71-A2D0ED1F352B}" destId="{CB0FC582-131C-4231-B4DA-37667189A6F2}" srcOrd="0" destOrd="0" presId="urn:microsoft.com/office/officeart/2005/8/layout/process1"/>
    <dgm:cxn modelId="{E45CC605-E78D-49DB-B64A-9DE7A38F4A88}" type="presOf" srcId="{F83510B9-CDE5-4949-AF49-C953582B2C69}" destId="{2C9BAD6A-CE02-47CF-A2CA-39F0AB087D70}" srcOrd="1" destOrd="0" presId="urn:microsoft.com/office/officeart/2005/8/layout/process1"/>
    <dgm:cxn modelId="{472BF107-5E28-4AF7-8BA1-58E68615090F}" type="presOf" srcId="{E9009798-6955-4C2F-B3E1-B5812D82EF1A}" destId="{F04C58BB-BF9E-4CE0-948B-E81521CF44D7}" srcOrd="0" destOrd="0" presId="urn:microsoft.com/office/officeart/2005/8/layout/process1"/>
    <dgm:cxn modelId="{23C2A90A-8A37-4518-886B-D1FF74CECFF4}" type="presOf" srcId="{8CD28CCD-06F0-47A3-9003-B2669C6B1838}" destId="{95F5488E-B5EB-4D88-9574-1BA7F09051A7}" srcOrd="0" destOrd="0" presId="urn:microsoft.com/office/officeart/2005/8/layout/process1"/>
    <dgm:cxn modelId="{70EEB50E-E26F-4432-90B1-87B06A5E94B3}" type="presOf" srcId="{2A3BCB1B-F8BB-468E-9EF3-668C25E3A52F}" destId="{7A396196-0B09-4BD7-B519-1E036BC4AB72}" srcOrd="1" destOrd="0" presId="urn:microsoft.com/office/officeart/2005/8/layout/process1"/>
    <dgm:cxn modelId="{46828818-AA3B-46CE-B4AE-C6AD22FD23D3}" type="presOf" srcId="{1B4F4566-A618-4AB2-A14C-AC66E40AF5FB}" destId="{D2A9CB00-C8BB-44BE-913D-9178892E0CD8}" srcOrd="1" destOrd="0" presId="urn:microsoft.com/office/officeart/2005/8/layout/process1"/>
    <dgm:cxn modelId="{223B2029-B35A-47B0-A7CB-B645D3808879}" type="presOf" srcId="{8BA4CE2A-C7C4-49A9-914B-5FFF4F727B99}" destId="{27615371-F27B-4E62-83EC-6A40EB0BDA65}" srcOrd="0" destOrd="0" presId="urn:microsoft.com/office/officeart/2005/8/layout/process1"/>
    <dgm:cxn modelId="{99801D30-1558-4B53-BF92-433E2FDCBF21}" srcId="{8BA4CE2A-C7C4-49A9-914B-5FFF4F727B99}" destId="{0FE888E6-0F9C-4E4A-ACE5-A7F029EF8421}" srcOrd="5" destOrd="0" parTransId="{BA122339-6DCC-4EDD-8583-F189DA01D07B}" sibTransId="{814E8AAC-89A4-446C-8989-E119332959BC}"/>
    <dgm:cxn modelId="{B505804D-9407-42AE-9ECA-7ECEF443E2DB}" srcId="{8BA4CE2A-C7C4-49A9-914B-5FFF4F727B99}" destId="{8137D3CB-3DF6-4454-B923-FE5CD6A7DBE0}" srcOrd="2" destOrd="0" parTransId="{8289DBE5-8373-409C-8474-62B1211183C4}" sibTransId="{B1A8F900-A8F3-4290-B679-961917FF6828}"/>
    <dgm:cxn modelId="{4F7EEB4D-93C8-4E0E-9EEB-6D93E2FADFA0}" srcId="{8BA4CE2A-C7C4-49A9-914B-5FFF4F727B99}" destId="{6F92DEF9-179A-4CCB-8F71-A2D0ED1F352B}" srcOrd="6" destOrd="0" parTransId="{24D2B491-29DB-4A4F-83A0-8F329AC23BC3}" sibTransId="{AC8B6055-C22C-4629-92EA-C0EF3FCA43EF}"/>
    <dgm:cxn modelId="{45C97469-5514-46DE-9A6E-EAF55309615D}" type="presOf" srcId="{814E8AAC-89A4-446C-8989-E119332959BC}" destId="{1033306D-0893-4D58-9D8D-335A2A282CC8}" srcOrd="0" destOrd="0" presId="urn:microsoft.com/office/officeart/2005/8/layout/process1"/>
    <dgm:cxn modelId="{BC5FCB69-A320-4935-AAC2-B4A4BFC14126}" type="presOf" srcId="{2A3BCB1B-F8BB-468E-9EF3-668C25E3A52F}" destId="{4ED3F7E3-6B7F-4855-BA89-B860BE49DFA9}" srcOrd="0" destOrd="0" presId="urn:microsoft.com/office/officeart/2005/8/layout/process1"/>
    <dgm:cxn modelId="{723A0D6B-02E1-4643-8B68-58169AFE788C}" type="presOf" srcId="{0FE888E6-0F9C-4E4A-ACE5-A7F029EF8421}" destId="{01302EC2-F035-4E07-A9ED-1C9310D91088}" srcOrd="0" destOrd="0" presId="urn:microsoft.com/office/officeart/2005/8/layout/process1"/>
    <dgm:cxn modelId="{08209C74-01F3-4CF9-A520-F5579E444CA1}" type="presOf" srcId="{F83510B9-CDE5-4949-AF49-C953582B2C69}" destId="{3AC77BF1-E82F-41E9-A30E-EF4469A405F7}" srcOrd="0" destOrd="0" presId="urn:microsoft.com/office/officeart/2005/8/layout/process1"/>
    <dgm:cxn modelId="{90213779-B26B-4B41-AA03-ADDA42F7800B}" type="presOf" srcId="{8137D3CB-3DF6-4454-B923-FE5CD6A7DBE0}" destId="{450A4770-5694-4566-81DB-5CAEAEE889FF}" srcOrd="0" destOrd="0" presId="urn:microsoft.com/office/officeart/2005/8/layout/process1"/>
    <dgm:cxn modelId="{D2701E8B-5E3D-429A-9834-2E52C44D740D}" srcId="{8BA4CE2A-C7C4-49A9-914B-5FFF4F727B99}" destId="{F76B6D73-9C7C-4D98-8790-FD69C6A68DF3}" srcOrd="3" destOrd="0" parTransId="{006819ED-DE99-46E2-882A-736F454D46F9}" sibTransId="{2A3BCB1B-F8BB-468E-9EF3-668C25E3A52F}"/>
    <dgm:cxn modelId="{839D4C8F-DE19-4CF6-9D4E-5635B441142D}" type="presOf" srcId="{8CD28CCD-06F0-47A3-9003-B2669C6B1838}" destId="{3D8353C3-E55F-440F-A5E5-806EF350BB01}" srcOrd="1" destOrd="0" presId="urn:microsoft.com/office/officeart/2005/8/layout/process1"/>
    <dgm:cxn modelId="{35E0CD9F-AEB3-4F22-B3FC-7FA884C842D3}" type="presOf" srcId="{B1A8F900-A8F3-4290-B679-961917FF6828}" destId="{327C9F0D-084B-4F96-BFF4-82D4A990B221}" srcOrd="0" destOrd="0" presId="urn:microsoft.com/office/officeart/2005/8/layout/process1"/>
    <dgm:cxn modelId="{006539A4-1E7F-4FC8-B4DE-3B2AF2B2B218}" type="presOf" srcId="{7642E3DA-14F1-42A7-8910-E4F1EA8A8FFC}" destId="{60106332-05FF-4271-87DE-9DF8F35F4556}" srcOrd="0" destOrd="0" presId="urn:microsoft.com/office/officeart/2005/8/layout/process1"/>
    <dgm:cxn modelId="{E37CBCA8-6BB1-4A5F-B94B-424301F21C5D}" type="presOf" srcId="{F76B6D73-9C7C-4D98-8790-FD69C6A68DF3}" destId="{6510D33A-010D-4F56-8C52-0F42A22885CF}" srcOrd="0" destOrd="0" presId="urn:microsoft.com/office/officeart/2005/8/layout/process1"/>
    <dgm:cxn modelId="{FB1A3DB1-77FE-4AA0-9B59-10C3EB73155B}" srcId="{8BA4CE2A-C7C4-49A9-914B-5FFF4F727B99}" destId="{7642E3DA-14F1-42A7-8910-E4F1EA8A8FFC}" srcOrd="0" destOrd="0" parTransId="{38F9C38D-6099-4BDF-9D02-01539A8B8EC3}" sibTransId="{F83510B9-CDE5-4949-AF49-C953582B2C69}"/>
    <dgm:cxn modelId="{4E369EBA-E23E-4F54-8E6F-3C5F4BCA0C93}" type="presOf" srcId="{1B4F4566-A618-4AB2-A14C-AC66E40AF5FB}" destId="{FC12BECB-5F15-417F-B5F0-585F6BED14F3}" srcOrd="0" destOrd="0" presId="urn:microsoft.com/office/officeart/2005/8/layout/process1"/>
    <dgm:cxn modelId="{EE06D3C0-6DCA-4C89-A7D1-3F21C2660405}" srcId="{8BA4CE2A-C7C4-49A9-914B-5FFF4F727B99}" destId="{56D3217E-3F3B-46D1-A6B0-948863C1E31A}" srcOrd="7" destOrd="0" parTransId="{7CCFD5B8-F2A1-48B9-BCFA-3458C6596FE8}" sibTransId="{B4D5E28E-3B82-41CB-A214-1788F61173B2}"/>
    <dgm:cxn modelId="{6F1FC4CE-CF31-4BA4-B774-E946D114E964}" type="presOf" srcId="{AC8B6055-C22C-4629-92EA-C0EF3FCA43EF}" destId="{8BA82B4E-C428-4CD3-8B27-5E51E5926C2E}" srcOrd="0" destOrd="0" presId="urn:microsoft.com/office/officeart/2005/8/layout/process1"/>
    <dgm:cxn modelId="{57B43DD1-16FE-4B4E-883F-92BBCD4C6083}" type="presOf" srcId="{56D3217E-3F3B-46D1-A6B0-948863C1E31A}" destId="{67C8BB63-F05E-42DC-9248-4F5A776E3671}" srcOrd="0" destOrd="0" presId="urn:microsoft.com/office/officeart/2005/8/layout/process1"/>
    <dgm:cxn modelId="{142C21DF-8926-4129-A92D-A4E1768D937A}" type="presOf" srcId="{324EB2D3-7C38-4AFB-B721-37FF40C01789}" destId="{E2E64A1C-8133-4870-BC5B-46028EADC823}" srcOrd="0" destOrd="0" presId="urn:microsoft.com/office/officeart/2005/8/layout/process1"/>
    <dgm:cxn modelId="{2CF97BDF-A3D5-4450-8B72-A01F734C365B}" srcId="{8BA4CE2A-C7C4-49A9-914B-5FFF4F727B99}" destId="{E9009798-6955-4C2F-B3E1-B5812D82EF1A}" srcOrd="4" destOrd="0" parTransId="{5091301D-D293-4685-9846-D2C7701EA5FD}" sibTransId="{8CD28CCD-06F0-47A3-9003-B2669C6B1838}"/>
    <dgm:cxn modelId="{6AAB86E3-1B0E-4FEB-B907-CEDCDD297075}" srcId="{8BA4CE2A-C7C4-49A9-914B-5FFF4F727B99}" destId="{324EB2D3-7C38-4AFB-B721-37FF40C01789}" srcOrd="1" destOrd="0" parTransId="{E3303E50-D77D-4AA5-9CAF-A51DF72EECF6}" sibTransId="{1B4F4566-A618-4AB2-A14C-AC66E40AF5FB}"/>
    <dgm:cxn modelId="{C32861E5-090A-4749-B120-63D54065F416}" type="presOf" srcId="{B1A8F900-A8F3-4290-B679-961917FF6828}" destId="{7132F18B-3D62-4518-B8E0-D7B31EA1E427}" srcOrd="1" destOrd="0" presId="urn:microsoft.com/office/officeart/2005/8/layout/process1"/>
    <dgm:cxn modelId="{B592E9EB-5659-400F-8EC3-51E9E6B111F2}" type="presOf" srcId="{814E8AAC-89A4-446C-8989-E119332959BC}" destId="{FFEE956D-2E60-4AAC-B511-4CD19CF1A0B7}" srcOrd="1" destOrd="0" presId="urn:microsoft.com/office/officeart/2005/8/layout/process1"/>
    <dgm:cxn modelId="{DD157DFC-1063-459A-AC94-7C1AC69BFF89}" type="presOf" srcId="{AC8B6055-C22C-4629-92EA-C0EF3FCA43EF}" destId="{002922B8-E7E2-42FA-AC21-D8C53FDDC069}" srcOrd="1" destOrd="0" presId="urn:microsoft.com/office/officeart/2005/8/layout/process1"/>
    <dgm:cxn modelId="{89794C65-C203-43EA-9F91-5A0B8314BA59}" type="presParOf" srcId="{27615371-F27B-4E62-83EC-6A40EB0BDA65}" destId="{60106332-05FF-4271-87DE-9DF8F35F4556}" srcOrd="0" destOrd="0" presId="urn:microsoft.com/office/officeart/2005/8/layout/process1"/>
    <dgm:cxn modelId="{D97B5F05-5FD3-4A5C-A199-9373678A3CC5}" type="presParOf" srcId="{27615371-F27B-4E62-83EC-6A40EB0BDA65}" destId="{3AC77BF1-E82F-41E9-A30E-EF4469A405F7}" srcOrd="1" destOrd="0" presId="urn:microsoft.com/office/officeart/2005/8/layout/process1"/>
    <dgm:cxn modelId="{3BDC4D6C-6D85-4A56-AEC3-AA75DA4736BE}" type="presParOf" srcId="{3AC77BF1-E82F-41E9-A30E-EF4469A405F7}" destId="{2C9BAD6A-CE02-47CF-A2CA-39F0AB087D70}" srcOrd="0" destOrd="0" presId="urn:microsoft.com/office/officeart/2005/8/layout/process1"/>
    <dgm:cxn modelId="{3865DD59-C527-487A-9A63-087ECFAE4ABD}" type="presParOf" srcId="{27615371-F27B-4E62-83EC-6A40EB0BDA65}" destId="{E2E64A1C-8133-4870-BC5B-46028EADC823}" srcOrd="2" destOrd="0" presId="urn:microsoft.com/office/officeart/2005/8/layout/process1"/>
    <dgm:cxn modelId="{29EE058F-1407-4543-9CE7-824E4991B7D4}" type="presParOf" srcId="{27615371-F27B-4E62-83EC-6A40EB0BDA65}" destId="{FC12BECB-5F15-417F-B5F0-585F6BED14F3}" srcOrd="3" destOrd="0" presId="urn:microsoft.com/office/officeart/2005/8/layout/process1"/>
    <dgm:cxn modelId="{60A21E23-FBA4-4412-80CA-E85D53247200}" type="presParOf" srcId="{FC12BECB-5F15-417F-B5F0-585F6BED14F3}" destId="{D2A9CB00-C8BB-44BE-913D-9178892E0CD8}" srcOrd="0" destOrd="0" presId="urn:microsoft.com/office/officeart/2005/8/layout/process1"/>
    <dgm:cxn modelId="{782D8D19-0B93-47A3-A77D-8F88926E294D}" type="presParOf" srcId="{27615371-F27B-4E62-83EC-6A40EB0BDA65}" destId="{450A4770-5694-4566-81DB-5CAEAEE889FF}" srcOrd="4" destOrd="0" presId="urn:microsoft.com/office/officeart/2005/8/layout/process1"/>
    <dgm:cxn modelId="{86238313-5DD0-4B04-A4F6-FF51B775110A}" type="presParOf" srcId="{27615371-F27B-4E62-83EC-6A40EB0BDA65}" destId="{327C9F0D-084B-4F96-BFF4-82D4A990B221}" srcOrd="5" destOrd="0" presId="urn:microsoft.com/office/officeart/2005/8/layout/process1"/>
    <dgm:cxn modelId="{8B04F999-7EC7-4942-80D0-9388591E3E8D}" type="presParOf" srcId="{327C9F0D-084B-4F96-BFF4-82D4A990B221}" destId="{7132F18B-3D62-4518-B8E0-D7B31EA1E427}" srcOrd="0" destOrd="0" presId="urn:microsoft.com/office/officeart/2005/8/layout/process1"/>
    <dgm:cxn modelId="{29102C2B-D0E7-4AB2-84C4-C2BC25FCDDB3}" type="presParOf" srcId="{27615371-F27B-4E62-83EC-6A40EB0BDA65}" destId="{6510D33A-010D-4F56-8C52-0F42A22885CF}" srcOrd="6" destOrd="0" presId="urn:microsoft.com/office/officeart/2005/8/layout/process1"/>
    <dgm:cxn modelId="{F500DA6B-0433-4B3C-99FF-1D1BA08776DF}" type="presParOf" srcId="{27615371-F27B-4E62-83EC-6A40EB0BDA65}" destId="{4ED3F7E3-6B7F-4855-BA89-B860BE49DFA9}" srcOrd="7" destOrd="0" presId="urn:microsoft.com/office/officeart/2005/8/layout/process1"/>
    <dgm:cxn modelId="{244B28A8-59E3-4CF9-B6F4-89AD1851663B}" type="presParOf" srcId="{4ED3F7E3-6B7F-4855-BA89-B860BE49DFA9}" destId="{7A396196-0B09-4BD7-B519-1E036BC4AB72}" srcOrd="0" destOrd="0" presId="urn:microsoft.com/office/officeart/2005/8/layout/process1"/>
    <dgm:cxn modelId="{C6EABA6C-5E43-4339-85B3-AFCED41C94FA}" type="presParOf" srcId="{27615371-F27B-4E62-83EC-6A40EB0BDA65}" destId="{F04C58BB-BF9E-4CE0-948B-E81521CF44D7}" srcOrd="8" destOrd="0" presId="urn:microsoft.com/office/officeart/2005/8/layout/process1"/>
    <dgm:cxn modelId="{A40D2A46-617D-4E9C-B2CC-E12A65A7D317}" type="presParOf" srcId="{27615371-F27B-4E62-83EC-6A40EB0BDA65}" destId="{95F5488E-B5EB-4D88-9574-1BA7F09051A7}" srcOrd="9" destOrd="0" presId="urn:microsoft.com/office/officeart/2005/8/layout/process1"/>
    <dgm:cxn modelId="{4DB40CFF-B930-4C74-BC3A-7BF1B4569682}" type="presParOf" srcId="{95F5488E-B5EB-4D88-9574-1BA7F09051A7}" destId="{3D8353C3-E55F-440F-A5E5-806EF350BB01}" srcOrd="0" destOrd="0" presId="urn:microsoft.com/office/officeart/2005/8/layout/process1"/>
    <dgm:cxn modelId="{4A62EA1C-8017-43EE-82D6-C998BA2C8C82}" type="presParOf" srcId="{27615371-F27B-4E62-83EC-6A40EB0BDA65}" destId="{01302EC2-F035-4E07-A9ED-1C9310D91088}" srcOrd="10" destOrd="0" presId="urn:microsoft.com/office/officeart/2005/8/layout/process1"/>
    <dgm:cxn modelId="{FA06834C-068C-4B29-9001-9292FC91C9AE}" type="presParOf" srcId="{27615371-F27B-4E62-83EC-6A40EB0BDA65}" destId="{1033306D-0893-4D58-9D8D-335A2A282CC8}" srcOrd="11" destOrd="0" presId="urn:microsoft.com/office/officeart/2005/8/layout/process1"/>
    <dgm:cxn modelId="{C060DE62-88A4-4852-BB4B-DBC453C06EDB}" type="presParOf" srcId="{1033306D-0893-4D58-9D8D-335A2A282CC8}" destId="{FFEE956D-2E60-4AAC-B511-4CD19CF1A0B7}" srcOrd="0" destOrd="0" presId="urn:microsoft.com/office/officeart/2005/8/layout/process1"/>
    <dgm:cxn modelId="{484BB12A-9E10-47A3-8871-272607AB8D85}" type="presParOf" srcId="{27615371-F27B-4E62-83EC-6A40EB0BDA65}" destId="{CB0FC582-131C-4231-B4DA-37667189A6F2}" srcOrd="12" destOrd="0" presId="urn:microsoft.com/office/officeart/2005/8/layout/process1"/>
    <dgm:cxn modelId="{9D9894D2-FC63-4663-B3B2-111AE8CD4675}" type="presParOf" srcId="{27615371-F27B-4E62-83EC-6A40EB0BDA65}" destId="{8BA82B4E-C428-4CD3-8B27-5E51E5926C2E}" srcOrd="13" destOrd="0" presId="urn:microsoft.com/office/officeart/2005/8/layout/process1"/>
    <dgm:cxn modelId="{BE80FF9D-AF76-475B-8584-04EF08546BCE}" type="presParOf" srcId="{8BA82B4E-C428-4CD3-8B27-5E51E5926C2E}" destId="{002922B8-E7E2-42FA-AC21-D8C53FDDC069}" srcOrd="0" destOrd="0" presId="urn:microsoft.com/office/officeart/2005/8/layout/process1"/>
    <dgm:cxn modelId="{C4BC607B-6D49-469B-BAB2-7D17917F8EB9}" type="presParOf" srcId="{27615371-F27B-4E62-83EC-6A40EB0BDA65}" destId="{67C8BB63-F05E-42DC-9248-4F5A776E3671}" srcOrd="14" destOrd="0" presId="urn:microsoft.com/office/officeart/2005/8/layout/process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E18372A9-B195-4240-BDB2-17B4DD9F025B}" type="doc">
      <dgm:prSet loTypeId="urn:microsoft.com/office/officeart/2005/8/layout/process1" loCatId="process" qsTypeId="urn:microsoft.com/office/officeart/2005/8/quickstyle/simple1" qsCatId="simple" csTypeId="urn:microsoft.com/office/officeart/2005/8/colors/accent1_2" csCatId="accent1" phldr="1"/>
      <dgm:spPr/>
    </dgm:pt>
    <dgm:pt modelId="{66285727-DA84-44D8-BD20-915182BCF82D}">
      <dgm:prSet phldrT="[Text]" custT="1"/>
      <dgm:spPr/>
      <dgm:t>
        <a:bodyPr/>
        <a:lstStyle/>
        <a:p>
          <a:r>
            <a:rPr lang="en-US" sz="1400" dirty="0">
              <a:solidFill>
                <a:schemeClr val="tx1"/>
              </a:solidFill>
            </a:rPr>
            <a:t>1. </a:t>
          </a:r>
          <a:r>
            <a:rPr lang="en-US" sz="1400" b="1" dirty="0">
              <a:solidFill>
                <a:schemeClr val="tx1"/>
              </a:solidFill>
            </a:rPr>
            <a:t>Material Loading</a:t>
          </a:r>
          <a:endParaRPr lang="en-US" sz="1400" dirty="0">
            <a:solidFill>
              <a:schemeClr val="tx1"/>
            </a:solidFill>
          </a:endParaRPr>
        </a:p>
      </dgm:t>
    </dgm:pt>
    <dgm:pt modelId="{9732C7EA-9221-489D-A7D1-696F23D97D61}" type="parTrans" cxnId="{9E4D6D3A-E1FC-482B-B583-CC17F0B640F1}">
      <dgm:prSet/>
      <dgm:spPr/>
      <dgm:t>
        <a:bodyPr/>
        <a:lstStyle/>
        <a:p>
          <a:endParaRPr lang="en-US" sz="1400">
            <a:solidFill>
              <a:schemeClr val="tx1"/>
            </a:solidFill>
          </a:endParaRPr>
        </a:p>
      </dgm:t>
    </dgm:pt>
    <dgm:pt modelId="{2E037DBE-0BFB-435B-BE95-5CE832BA4A61}" type="sibTrans" cxnId="{9E4D6D3A-E1FC-482B-B583-CC17F0B640F1}">
      <dgm:prSet custT="1"/>
      <dgm:spPr/>
      <dgm:t>
        <a:bodyPr/>
        <a:lstStyle/>
        <a:p>
          <a:endParaRPr lang="en-US" sz="1400">
            <a:solidFill>
              <a:schemeClr val="tx1"/>
            </a:solidFill>
          </a:endParaRPr>
        </a:p>
      </dgm:t>
    </dgm:pt>
    <dgm:pt modelId="{B3531BE7-48DD-4A20-9C1F-D6EE904C6475}">
      <dgm:prSet phldrT="[Text]" custT="1"/>
      <dgm:spPr/>
      <dgm:t>
        <a:bodyPr/>
        <a:lstStyle/>
        <a:p>
          <a:r>
            <a:rPr lang="en-US" sz="1400" dirty="0">
              <a:solidFill>
                <a:schemeClr val="tx1"/>
              </a:solidFill>
            </a:rPr>
            <a:t>2. </a:t>
          </a:r>
          <a:r>
            <a:rPr lang="en-US" sz="1400" b="1" dirty="0">
              <a:solidFill>
                <a:schemeClr val="tx1"/>
              </a:solidFill>
            </a:rPr>
            <a:t>Pickling Tank 1</a:t>
          </a:r>
          <a:endParaRPr lang="en-US" sz="1400" dirty="0">
            <a:solidFill>
              <a:schemeClr val="tx1"/>
            </a:solidFill>
          </a:endParaRPr>
        </a:p>
      </dgm:t>
    </dgm:pt>
    <dgm:pt modelId="{EC303407-A9B4-41E2-B75D-4ACB02FE90BF}" type="parTrans" cxnId="{626AEBBE-C2DD-4707-9BB3-9D91057303E8}">
      <dgm:prSet/>
      <dgm:spPr/>
      <dgm:t>
        <a:bodyPr/>
        <a:lstStyle/>
        <a:p>
          <a:endParaRPr lang="en-US" sz="1400">
            <a:solidFill>
              <a:schemeClr val="tx1"/>
            </a:solidFill>
          </a:endParaRPr>
        </a:p>
      </dgm:t>
    </dgm:pt>
    <dgm:pt modelId="{DC7532D2-FD38-489A-A693-70A7BD2BCA36}" type="sibTrans" cxnId="{626AEBBE-C2DD-4707-9BB3-9D91057303E8}">
      <dgm:prSet custT="1"/>
      <dgm:spPr/>
      <dgm:t>
        <a:bodyPr/>
        <a:lstStyle/>
        <a:p>
          <a:endParaRPr lang="en-US" sz="1400">
            <a:solidFill>
              <a:schemeClr val="tx1"/>
            </a:solidFill>
          </a:endParaRPr>
        </a:p>
      </dgm:t>
    </dgm:pt>
    <dgm:pt modelId="{1DB1FB78-F8BE-489D-B7D4-89FEA0694BAD}">
      <dgm:prSet phldrT="[Text]" custT="1"/>
      <dgm:spPr/>
      <dgm:t>
        <a:bodyPr/>
        <a:lstStyle/>
        <a:p>
          <a:r>
            <a:rPr lang="en-US" sz="1400" dirty="0">
              <a:solidFill>
                <a:schemeClr val="tx1"/>
              </a:solidFill>
            </a:rPr>
            <a:t>3. </a:t>
          </a:r>
          <a:r>
            <a:rPr lang="en-US" sz="1400" b="1" dirty="0">
              <a:solidFill>
                <a:schemeClr val="tx1"/>
              </a:solidFill>
            </a:rPr>
            <a:t>Pickling Trough</a:t>
          </a:r>
          <a:endParaRPr lang="en-US" sz="1400" dirty="0">
            <a:solidFill>
              <a:schemeClr val="tx1"/>
            </a:solidFill>
          </a:endParaRPr>
        </a:p>
      </dgm:t>
    </dgm:pt>
    <dgm:pt modelId="{009CFD50-E052-4E8C-B3F6-29DFA4F63ADF}" type="parTrans" cxnId="{96725F83-A1DA-4ECA-A9A0-E4DA106DD6C1}">
      <dgm:prSet/>
      <dgm:spPr/>
      <dgm:t>
        <a:bodyPr/>
        <a:lstStyle/>
        <a:p>
          <a:endParaRPr lang="en-US" sz="1400">
            <a:solidFill>
              <a:schemeClr val="tx1"/>
            </a:solidFill>
          </a:endParaRPr>
        </a:p>
      </dgm:t>
    </dgm:pt>
    <dgm:pt modelId="{CC38755A-4283-4C2B-8BBC-5A5D4B9482C0}" type="sibTrans" cxnId="{96725F83-A1DA-4ECA-A9A0-E4DA106DD6C1}">
      <dgm:prSet custT="1"/>
      <dgm:spPr/>
      <dgm:t>
        <a:bodyPr/>
        <a:lstStyle/>
        <a:p>
          <a:endParaRPr lang="en-US" sz="1400">
            <a:solidFill>
              <a:schemeClr val="tx1"/>
            </a:solidFill>
          </a:endParaRPr>
        </a:p>
      </dgm:t>
    </dgm:pt>
    <dgm:pt modelId="{7795C391-4F63-46FD-B31D-534452D22ADD}">
      <dgm:prSet custT="1"/>
      <dgm:spPr/>
      <dgm:t>
        <a:bodyPr/>
        <a:lstStyle/>
        <a:p>
          <a:r>
            <a:rPr lang="en-US" sz="1400" dirty="0">
              <a:solidFill>
                <a:schemeClr val="tx1"/>
              </a:solidFill>
            </a:rPr>
            <a:t>4. </a:t>
          </a:r>
          <a:r>
            <a:rPr lang="en-US" sz="1400" b="1" dirty="0">
              <a:solidFill>
                <a:schemeClr val="tx1"/>
              </a:solidFill>
            </a:rPr>
            <a:t>Rinsing Trough</a:t>
          </a:r>
          <a:endParaRPr lang="en-US" sz="1400" dirty="0">
            <a:solidFill>
              <a:schemeClr val="tx1"/>
            </a:solidFill>
          </a:endParaRPr>
        </a:p>
      </dgm:t>
    </dgm:pt>
    <dgm:pt modelId="{7F12DC6B-9DCC-41F5-B87C-E318C6BCC561}" type="parTrans" cxnId="{B61FA077-5157-4592-9C66-F52E62BC0F54}">
      <dgm:prSet/>
      <dgm:spPr/>
      <dgm:t>
        <a:bodyPr/>
        <a:lstStyle/>
        <a:p>
          <a:endParaRPr lang="en-US" sz="1400">
            <a:solidFill>
              <a:schemeClr val="tx1"/>
            </a:solidFill>
          </a:endParaRPr>
        </a:p>
      </dgm:t>
    </dgm:pt>
    <dgm:pt modelId="{7D6EA0B6-FCA3-4405-BF29-A0608785C5B3}" type="sibTrans" cxnId="{B61FA077-5157-4592-9C66-F52E62BC0F54}">
      <dgm:prSet custT="1"/>
      <dgm:spPr/>
      <dgm:t>
        <a:bodyPr/>
        <a:lstStyle/>
        <a:p>
          <a:endParaRPr lang="en-US" sz="1400">
            <a:solidFill>
              <a:schemeClr val="tx1"/>
            </a:solidFill>
          </a:endParaRPr>
        </a:p>
      </dgm:t>
    </dgm:pt>
    <dgm:pt modelId="{2645D394-5747-46F4-BC38-1316529B1F26}">
      <dgm:prSet custT="1"/>
      <dgm:spPr/>
      <dgm:t>
        <a:bodyPr/>
        <a:lstStyle/>
        <a:p>
          <a:r>
            <a:rPr lang="en-US" sz="1400" dirty="0">
              <a:solidFill>
                <a:schemeClr val="tx1"/>
              </a:solidFill>
            </a:rPr>
            <a:t>5. </a:t>
          </a:r>
          <a:r>
            <a:rPr lang="en-US" sz="1400" b="1" dirty="0">
              <a:solidFill>
                <a:schemeClr val="tx1"/>
              </a:solidFill>
            </a:rPr>
            <a:t>Drying</a:t>
          </a:r>
          <a:endParaRPr lang="en-US" sz="1400" dirty="0">
            <a:solidFill>
              <a:schemeClr val="tx1"/>
            </a:solidFill>
          </a:endParaRPr>
        </a:p>
      </dgm:t>
    </dgm:pt>
    <dgm:pt modelId="{80E48E24-726E-42C0-989C-E1A39998070D}" type="parTrans" cxnId="{BCFE456F-86F8-41C7-8838-656C9AE950A6}">
      <dgm:prSet/>
      <dgm:spPr/>
      <dgm:t>
        <a:bodyPr/>
        <a:lstStyle/>
        <a:p>
          <a:endParaRPr lang="en-US" sz="1400">
            <a:solidFill>
              <a:schemeClr val="tx1"/>
            </a:solidFill>
          </a:endParaRPr>
        </a:p>
      </dgm:t>
    </dgm:pt>
    <dgm:pt modelId="{D56CA01D-CF9F-4E55-ADD2-EF0DC0BE01EE}" type="sibTrans" cxnId="{BCFE456F-86F8-41C7-8838-656C9AE950A6}">
      <dgm:prSet custT="1"/>
      <dgm:spPr/>
      <dgm:t>
        <a:bodyPr/>
        <a:lstStyle/>
        <a:p>
          <a:endParaRPr lang="en-US" sz="1400">
            <a:solidFill>
              <a:schemeClr val="tx1"/>
            </a:solidFill>
          </a:endParaRPr>
        </a:p>
      </dgm:t>
    </dgm:pt>
    <dgm:pt modelId="{1AD1BDD4-BF74-45A0-BC7B-E4C6C13141AA}">
      <dgm:prSet custT="1"/>
      <dgm:spPr/>
      <dgm:t>
        <a:bodyPr/>
        <a:lstStyle/>
        <a:p>
          <a:r>
            <a:rPr lang="en-US" sz="1400" dirty="0">
              <a:solidFill>
                <a:schemeClr val="tx1"/>
              </a:solidFill>
            </a:rPr>
            <a:t>6. </a:t>
          </a:r>
          <a:r>
            <a:rPr lang="en-US" sz="1400" b="1" dirty="0">
              <a:solidFill>
                <a:schemeClr val="tx1"/>
              </a:solidFill>
            </a:rPr>
            <a:t>Tensioning 1</a:t>
          </a:r>
          <a:endParaRPr lang="en-US" sz="1400" dirty="0">
            <a:solidFill>
              <a:schemeClr val="tx1"/>
            </a:solidFill>
          </a:endParaRPr>
        </a:p>
      </dgm:t>
    </dgm:pt>
    <dgm:pt modelId="{6373C48F-0472-4B32-95F7-F52084B2974D}" type="parTrans" cxnId="{963BC617-4AA3-4542-8333-CCF2A26A5E7C}">
      <dgm:prSet/>
      <dgm:spPr/>
      <dgm:t>
        <a:bodyPr/>
        <a:lstStyle/>
        <a:p>
          <a:endParaRPr lang="en-US" sz="1400">
            <a:solidFill>
              <a:schemeClr val="tx1"/>
            </a:solidFill>
          </a:endParaRPr>
        </a:p>
      </dgm:t>
    </dgm:pt>
    <dgm:pt modelId="{72AA45C8-1E63-4070-BFA1-5C91033EF491}" type="sibTrans" cxnId="{963BC617-4AA3-4542-8333-CCF2A26A5E7C}">
      <dgm:prSet custT="1"/>
      <dgm:spPr/>
      <dgm:t>
        <a:bodyPr/>
        <a:lstStyle/>
        <a:p>
          <a:endParaRPr lang="en-US" sz="1400">
            <a:solidFill>
              <a:schemeClr val="tx1"/>
            </a:solidFill>
          </a:endParaRPr>
        </a:p>
      </dgm:t>
    </dgm:pt>
    <dgm:pt modelId="{364F09C0-FCC4-4D1B-8BF8-E250145B1825}">
      <dgm:prSet custT="1"/>
      <dgm:spPr/>
      <dgm:t>
        <a:bodyPr/>
        <a:lstStyle/>
        <a:p>
          <a:r>
            <a:rPr lang="en-US" sz="1400" dirty="0">
              <a:solidFill>
                <a:schemeClr val="tx1"/>
              </a:solidFill>
            </a:rPr>
            <a:t>7. </a:t>
          </a:r>
          <a:r>
            <a:rPr lang="en-US" sz="1400" b="1" dirty="0">
              <a:solidFill>
                <a:schemeClr val="tx1"/>
              </a:solidFill>
            </a:rPr>
            <a:t>Pickling Tank 2</a:t>
          </a:r>
          <a:endParaRPr lang="en-US" sz="1400" dirty="0">
            <a:solidFill>
              <a:schemeClr val="tx1"/>
            </a:solidFill>
          </a:endParaRPr>
        </a:p>
      </dgm:t>
    </dgm:pt>
    <dgm:pt modelId="{6BBC35DC-504E-4B3A-BB5F-07598B97F521}" type="parTrans" cxnId="{471F4E7F-D170-4117-A074-9462A0057C5A}">
      <dgm:prSet/>
      <dgm:spPr/>
      <dgm:t>
        <a:bodyPr/>
        <a:lstStyle/>
        <a:p>
          <a:endParaRPr lang="en-US" sz="1400">
            <a:solidFill>
              <a:schemeClr val="tx1"/>
            </a:solidFill>
          </a:endParaRPr>
        </a:p>
      </dgm:t>
    </dgm:pt>
    <dgm:pt modelId="{53D8FF7E-ABFA-4CF6-ABC0-F6A188D67FAF}" type="sibTrans" cxnId="{471F4E7F-D170-4117-A074-9462A0057C5A}">
      <dgm:prSet custT="1"/>
      <dgm:spPr/>
      <dgm:t>
        <a:bodyPr/>
        <a:lstStyle/>
        <a:p>
          <a:endParaRPr lang="en-US" sz="1400">
            <a:solidFill>
              <a:schemeClr val="tx1"/>
            </a:solidFill>
          </a:endParaRPr>
        </a:p>
      </dgm:t>
    </dgm:pt>
    <dgm:pt modelId="{FED58A00-1294-4B76-A9A9-7EF9E5D56F92}">
      <dgm:prSet custT="1"/>
      <dgm:spPr/>
      <dgm:t>
        <a:bodyPr/>
        <a:lstStyle/>
        <a:p>
          <a:r>
            <a:rPr lang="en-US" sz="1400" dirty="0">
              <a:solidFill>
                <a:schemeClr val="tx1"/>
              </a:solidFill>
            </a:rPr>
            <a:t>8. </a:t>
          </a:r>
          <a:r>
            <a:rPr lang="en-US" sz="1400" b="1" dirty="0">
              <a:solidFill>
                <a:schemeClr val="tx1"/>
              </a:solidFill>
            </a:rPr>
            <a:t>Tensioning 2</a:t>
          </a:r>
          <a:endParaRPr lang="en-US" sz="1400" dirty="0">
            <a:solidFill>
              <a:schemeClr val="tx1"/>
            </a:solidFill>
          </a:endParaRPr>
        </a:p>
      </dgm:t>
    </dgm:pt>
    <dgm:pt modelId="{06B1EBFE-7BFA-41A4-BB67-BF513E1A073C}" type="parTrans" cxnId="{564B24AB-B3DE-4561-97A7-49FA2856ED01}">
      <dgm:prSet/>
      <dgm:spPr/>
      <dgm:t>
        <a:bodyPr/>
        <a:lstStyle/>
        <a:p>
          <a:endParaRPr lang="en-US" sz="1400">
            <a:solidFill>
              <a:schemeClr val="tx1"/>
            </a:solidFill>
          </a:endParaRPr>
        </a:p>
      </dgm:t>
    </dgm:pt>
    <dgm:pt modelId="{5993C854-428D-4EB1-96E1-18508BBF20B8}" type="sibTrans" cxnId="{564B24AB-B3DE-4561-97A7-49FA2856ED01}">
      <dgm:prSet custT="1"/>
      <dgm:spPr/>
      <dgm:t>
        <a:bodyPr/>
        <a:lstStyle/>
        <a:p>
          <a:endParaRPr lang="en-US" sz="1400">
            <a:solidFill>
              <a:schemeClr val="tx1"/>
            </a:solidFill>
          </a:endParaRPr>
        </a:p>
      </dgm:t>
    </dgm:pt>
    <dgm:pt modelId="{7ADB0CD8-FECB-431E-AE75-F5B7EAAD8D14}">
      <dgm:prSet custT="1"/>
      <dgm:spPr/>
      <dgm:t>
        <a:bodyPr/>
        <a:lstStyle/>
        <a:p>
          <a:r>
            <a:rPr lang="en-US" sz="1400" dirty="0">
              <a:solidFill>
                <a:schemeClr val="tx1"/>
              </a:solidFill>
            </a:rPr>
            <a:t>9. </a:t>
          </a:r>
          <a:r>
            <a:rPr lang="en-US" sz="1400" b="1" dirty="0">
              <a:solidFill>
                <a:schemeClr val="tx1"/>
              </a:solidFill>
            </a:rPr>
            <a:t>Coiling</a:t>
          </a:r>
          <a:endParaRPr lang="en-US" sz="1400" dirty="0">
            <a:solidFill>
              <a:schemeClr val="tx1"/>
            </a:solidFill>
          </a:endParaRPr>
        </a:p>
      </dgm:t>
    </dgm:pt>
    <dgm:pt modelId="{525BA75A-EF5E-487B-A2DF-95A233564B86}" type="parTrans" cxnId="{5CAC52D5-612B-4128-AA4D-57061BFD27CB}">
      <dgm:prSet/>
      <dgm:spPr/>
      <dgm:t>
        <a:bodyPr/>
        <a:lstStyle/>
        <a:p>
          <a:endParaRPr lang="en-US" sz="1400">
            <a:solidFill>
              <a:schemeClr val="tx1"/>
            </a:solidFill>
          </a:endParaRPr>
        </a:p>
      </dgm:t>
    </dgm:pt>
    <dgm:pt modelId="{776B6B5D-54FC-414B-819A-7A42CC965A2E}" type="sibTrans" cxnId="{5CAC52D5-612B-4128-AA4D-57061BFD27CB}">
      <dgm:prSet custT="1"/>
      <dgm:spPr/>
      <dgm:t>
        <a:bodyPr/>
        <a:lstStyle/>
        <a:p>
          <a:endParaRPr lang="en-US" sz="1400">
            <a:solidFill>
              <a:schemeClr val="tx1"/>
            </a:solidFill>
          </a:endParaRPr>
        </a:p>
      </dgm:t>
    </dgm:pt>
    <dgm:pt modelId="{BC473727-EAB5-4B5E-90F0-54A754643D65}">
      <dgm:prSet custT="1"/>
      <dgm:spPr/>
      <dgm:t>
        <a:bodyPr/>
        <a:lstStyle/>
        <a:p>
          <a:r>
            <a:rPr lang="en-US" sz="1400" dirty="0">
              <a:solidFill>
                <a:schemeClr val="tx1"/>
              </a:solidFill>
            </a:rPr>
            <a:t>10. </a:t>
          </a:r>
          <a:r>
            <a:rPr lang="en-US" sz="1400" b="1" dirty="0">
              <a:solidFill>
                <a:schemeClr val="tx1"/>
              </a:solidFill>
            </a:rPr>
            <a:t>Material Unloading</a:t>
          </a:r>
          <a:endParaRPr lang="en-US" sz="1400" dirty="0">
            <a:solidFill>
              <a:schemeClr val="tx1"/>
            </a:solidFill>
          </a:endParaRPr>
        </a:p>
      </dgm:t>
    </dgm:pt>
    <dgm:pt modelId="{D1324E32-8582-47DB-AFBB-4A47FF71D25D}" type="parTrans" cxnId="{0E258E75-B8FA-4E64-899C-61CA8E4EC3C5}">
      <dgm:prSet/>
      <dgm:spPr/>
      <dgm:t>
        <a:bodyPr/>
        <a:lstStyle/>
        <a:p>
          <a:endParaRPr lang="en-US" sz="1400">
            <a:solidFill>
              <a:schemeClr val="tx1"/>
            </a:solidFill>
          </a:endParaRPr>
        </a:p>
      </dgm:t>
    </dgm:pt>
    <dgm:pt modelId="{5E359F1D-4DA6-4B9F-A986-7F27D3102266}" type="sibTrans" cxnId="{0E258E75-B8FA-4E64-899C-61CA8E4EC3C5}">
      <dgm:prSet/>
      <dgm:spPr/>
      <dgm:t>
        <a:bodyPr/>
        <a:lstStyle/>
        <a:p>
          <a:endParaRPr lang="en-US" sz="1400">
            <a:solidFill>
              <a:schemeClr val="tx1"/>
            </a:solidFill>
          </a:endParaRPr>
        </a:p>
      </dgm:t>
    </dgm:pt>
    <dgm:pt modelId="{3812D4FC-A598-4EC7-8E7F-362894FCBCD3}" type="pres">
      <dgm:prSet presAssocID="{E18372A9-B195-4240-BDB2-17B4DD9F025B}" presName="Name0" presStyleCnt="0">
        <dgm:presLayoutVars>
          <dgm:dir/>
          <dgm:resizeHandles val="exact"/>
        </dgm:presLayoutVars>
      </dgm:prSet>
      <dgm:spPr/>
    </dgm:pt>
    <dgm:pt modelId="{EB2CC65D-AD69-4C40-AB53-A31DDCAC1546}" type="pres">
      <dgm:prSet presAssocID="{66285727-DA84-44D8-BD20-915182BCF82D}" presName="node" presStyleLbl="node1" presStyleIdx="0" presStyleCnt="10">
        <dgm:presLayoutVars>
          <dgm:bulletEnabled val="1"/>
        </dgm:presLayoutVars>
      </dgm:prSet>
      <dgm:spPr/>
    </dgm:pt>
    <dgm:pt modelId="{CC65F0A5-79FB-42A0-A52C-1CDBA7B8B9C8}" type="pres">
      <dgm:prSet presAssocID="{2E037DBE-0BFB-435B-BE95-5CE832BA4A61}" presName="sibTrans" presStyleLbl="sibTrans2D1" presStyleIdx="0" presStyleCnt="9"/>
      <dgm:spPr/>
    </dgm:pt>
    <dgm:pt modelId="{2622EAB7-EBDA-4D0F-BA36-4066E80E5F47}" type="pres">
      <dgm:prSet presAssocID="{2E037DBE-0BFB-435B-BE95-5CE832BA4A61}" presName="connectorText" presStyleLbl="sibTrans2D1" presStyleIdx="0" presStyleCnt="9"/>
      <dgm:spPr/>
    </dgm:pt>
    <dgm:pt modelId="{D902B850-D261-4B01-B0E0-7FC77D4CCAA6}" type="pres">
      <dgm:prSet presAssocID="{B3531BE7-48DD-4A20-9C1F-D6EE904C6475}" presName="node" presStyleLbl="node1" presStyleIdx="1" presStyleCnt="10">
        <dgm:presLayoutVars>
          <dgm:bulletEnabled val="1"/>
        </dgm:presLayoutVars>
      </dgm:prSet>
      <dgm:spPr/>
    </dgm:pt>
    <dgm:pt modelId="{409E9E4D-AEBE-49E3-B873-013DC9A473E7}" type="pres">
      <dgm:prSet presAssocID="{DC7532D2-FD38-489A-A693-70A7BD2BCA36}" presName="sibTrans" presStyleLbl="sibTrans2D1" presStyleIdx="1" presStyleCnt="9"/>
      <dgm:spPr/>
    </dgm:pt>
    <dgm:pt modelId="{274253FE-AB4B-4FB9-BB0E-8A1846C4B5D6}" type="pres">
      <dgm:prSet presAssocID="{DC7532D2-FD38-489A-A693-70A7BD2BCA36}" presName="connectorText" presStyleLbl="sibTrans2D1" presStyleIdx="1" presStyleCnt="9"/>
      <dgm:spPr/>
    </dgm:pt>
    <dgm:pt modelId="{C604155D-7963-44B0-9AB9-10A9D37F153A}" type="pres">
      <dgm:prSet presAssocID="{1DB1FB78-F8BE-489D-B7D4-89FEA0694BAD}" presName="node" presStyleLbl="node1" presStyleIdx="2" presStyleCnt="10">
        <dgm:presLayoutVars>
          <dgm:bulletEnabled val="1"/>
        </dgm:presLayoutVars>
      </dgm:prSet>
      <dgm:spPr/>
    </dgm:pt>
    <dgm:pt modelId="{0FA7D57E-FE84-4C1F-AE0C-234FAB4D6858}" type="pres">
      <dgm:prSet presAssocID="{CC38755A-4283-4C2B-8BBC-5A5D4B9482C0}" presName="sibTrans" presStyleLbl="sibTrans2D1" presStyleIdx="2" presStyleCnt="9"/>
      <dgm:spPr/>
    </dgm:pt>
    <dgm:pt modelId="{6E42DAE1-6854-464F-89CC-18000127ED3D}" type="pres">
      <dgm:prSet presAssocID="{CC38755A-4283-4C2B-8BBC-5A5D4B9482C0}" presName="connectorText" presStyleLbl="sibTrans2D1" presStyleIdx="2" presStyleCnt="9"/>
      <dgm:spPr/>
    </dgm:pt>
    <dgm:pt modelId="{2BB5162A-871F-406A-8294-D1D14CC5CEB9}" type="pres">
      <dgm:prSet presAssocID="{7795C391-4F63-46FD-B31D-534452D22ADD}" presName="node" presStyleLbl="node1" presStyleIdx="3" presStyleCnt="10">
        <dgm:presLayoutVars>
          <dgm:bulletEnabled val="1"/>
        </dgm:presLayoutVars>
      </dgm:prSet>
      <dgm:spPr/>
    </dgm:pt>
    <dgm:pt modelId="{99DFA008-5BD6-43AC-8BC7-F45FD5BCFBDB}" type="pres">
      <dgm:prSet presAssocID="{7D6EA0B6-FCA3-4405-BF29-A0608785C5B3}" presName="sibTrans" presStyleLbl="sibTrans2D1" presStyleIdx="3" presStyleCnt="9"/>
      <dgm:spPr/>
    </dgm:pt>
    <dgm:pt modelId="{80DDF5CB-D59D-430B-9033-2E5029F1A4A0}" type="pres">
      <dgm:prSet presAssocID="{7D6EA0B6-FCA3-4405-BF29-A0608785C5B3}" presName="connectorText" presStyleLbl="sibTrans2D1" presStyleIdx="3" presStyleCnt="9"/>
      <dgm:spPr/>
    </dgm:pt>
    <dgm:pt modelId="{F2C2217A-6371-4A1F-AB41-B26C0DC8DE9F}" type="pres">
      <dgm:prSet presAssocID="{2645D394-5747-46F4-BC38-1316529B1F26}" presName="node" presStyleLbl="node1" presStyleIdx="4" presStyleCnt="10">
        <dgm:presLayoutVars>
          <dgm:bulletEnabled val="1"/>
        </dgm:presLayoutVars>
      </dgm:prSet>
      <dgm:spPr/>
    </dgm:pt>
    <dgm:pt modelId="{69B85FE7-2E7B-47BF-9E5A-A23FDFD81F87}" type="pres">
      <dgm:prSet presAssocID="{D56CA01D-CF9F-4E55-ADD2-EF0DC0BE01EE}" presName="sibTrans" presStyleLbl="sibTrans2D1" presStyleIdx="4" presStyleCnt="9"/>
      <dgm:spPr/>
    </dgm:pt>
    <dgm:pt modelId="{47B95DEE-8FF4-48FC-8054-7067AFF832A6}" type="pres">
      <dgm:prSet presAssocID="{D56CA01D-CF9F-4E55-ADD2-EF0DC0BE01EE}" presName="connectorText" presStyleLbl="sibTrans2D1" presStyleIdx="4" presStyleCnt="9"/>
      <dgm:spPr/>
    </dgm:pt>
    <dgm:pt modelId="{F0BE5E63-2C76-488C-A831-E7A700A9F756}" type="pres">
      <dgm:prSet presAssocID="{1AD1BDD4-BF74-45A0-BC7B-E4C6C13141AA}" presName="node" presStyleLbl="node1" presStyleIdx="5" presStyleCnt="10">
        <dgm:presLayoutVars>
          <dgm:bulletEnabled val="1"/>
        </dgm:presLayoutVars>
      </dgm:prSet>
      <dgm:spPr/>
    </dgm:pt>
    <dgm:pt modelId="{F301749D-C667-4A60-A3B4-F9DF27BAC1AC}" type="pres">
      <dgm:prSet presAssocID="{72AA45C8-1E63-4070-BFA1-5C91033EF491}" presName="sibTrans" presStyleLbl="sibTrans2D1" presStyleIdx="5" presStyleCnt="9"/>
      <dgm:spPr/>
    </dgm:pt>
    <dgm:pt modelId="{424A0C4E-04F6-4546-94C1-148411F6BE84}" type="pres">
      <dgm:prSet presAssocID="{72AA45C8-1E63-4070-BFA1-5C91033EF491}" presName="connectorText" presStyleLbl="sibTrans2D1" presStyleIdx="5" presStyleCnt="9"/>
      <dgm:spPr/>
    </dgm:pt>
    <dgm:pt modelId="{8E46FD1F-49B4-4E1B-80CD-E10D852214C1}" type="pres">
      <dgm:prSet presAssocID="{364F09C0-FCC4-4D1B-8BF8-E250145B1825}" presName="node" presStyleLbl="node1" presStyleIdx="6" presStyleCnt="10">
        <dgm:presLayoutVars>
          <dgm:bulletEnabled val="1"/>
        </dgm:presLayoutVars>
      </dgm:prSet>
      <dgm:spPr/>
    </dgm:pt>
    <dgm:pt modelId="{30D1FE49-B44C-4F5D-8334-75C58446C1DA}" type="pres">
      <dgm:prSet presAssocID="{53D8FF7E-ABFA-4CF6-ABC0-F6A188D67FAF}" presName="sibTrans" presStyleLbl="sibTrans2D1" presStyleIdx="6" presStyleCnt="9"/>
      <dgm:spPr/>
    </dgm:pt>
    <dgm:pt modelId="{656BD841-06D2-4E49-90DE-02AED3CFC7EA}" type="pres">
      <dgm:prSet presAssocID="{53D8FF7E-ABFA-4CF6-ABC0-F6A188D67FAF}" presName="connectorText" presStyleLbl="sibTrans2D1" presStyleIdx="6" presStyleCnt="9"/>
      <dgm:spPr/>
    </dgm:pt>
    <dgm:pt modelId="{B40D4D09-D0AD-4F7D-898A-91947277A462}" type="pres">
      <dgm:prSet presAssocID="{FED58A00-1294-4B76-A9A9-7EF9E5D56F92}" presName="node" presStyleLbl="node1" presStyleIdx="7" presStyleCnt="10">
        <dgm:presLayoutVars>
          <dgm:bulletEnabled val="1"/>
        </dgm:presLayoutVars>
      </dgm:prSet>
      <dgm:spPr/>
    </dgm:pt>
    <dgm:pt modelId="{EF64F4F0-CFE9-4CCF-870A-475C0FFE25CD}" type="pres">
      <dgm:prSet presAssocID="{5993C854-428D-4EB1-96E1-18508BBF20B8}" presName="sibTrans" presStyleLbl="sibTrans2D1" presStyleIdx="7" presStyleCnt="9"/>
      <dgm:spPr/>
    </dgm:pt>
    <dgm:pt modelId="{5BDDC03B-45F2-4375-B3D3-AA6D2E37D0A0}" type="pres">
      <dgm:prSet presAssocID="{5993C854-428D-4EB1-96E1-18508BBF20B8}" presName="connectorText" presStyleLbl="sibTrans2D1" presStyleIdx="7" presStyleCnt="9"/>
      <dgm:spPr/>
    </dgm:pt>
    <dgm:pt modelId="{CFE28D7B-BC59-4143-8C8A-0E7B9C600B40}" type="pres">
      <dgm:prSet presAssocID="{7ADB0CD8-FECB-431E-AE75-F5B7EAAD8D14}" presName="node" presStyleLbl="node1" presStyleIdx="8" presStyleCnt="10">
        <dgm:presLayoutVars>
          <dgm:bulletEnabled val="1"/>
        </dgm:presLayoutVars>
      </dgm:prSet>
      <dgm:spPr/>
    </dgm:pt>
    <dgm:pt modelId="{305F08D3-B3C8-4FD3-932B-2C51A8E65129}" type="pres">
      <dgm:prSet presAssocID="{776B6B5D-54FC-414B-819A-7A42CC965A2E}" presName="sibTrans" presStyleLbl="sibTrans2D1" presStyleIdx="8" presStyleCnt="9"/>
      <dgm:spPr/>
    </dgm:pt>
    <dgm:pt modelId="{D09BF9F2-4AFB-4DF5-AAB9-CE97884805E7}" type="pres">
      <dgm:prSet presAssocID="{776B6B5D-54FC-414B-819A-7A42CC965A2E}" presName="connectorText" presStyleLbl="sibTrans2D1" presStyleIdx="8" presStyleCnt="9"/>
      <dgm:spPr/>
    </dgm:pt>
    <dgm:pt modelId="{FB19109E-FC94-43E1-BA4F-0A03E2CFF9BA}" type="pres">
      <dgm:prSet presAssocID="{BC473727-EAB5-4B5E-90F0-54A754643D65}" presName="node" presStyleLbl="node1" presStyleIdx="9" presStyleCnt="10">
        <dgm:presLayoutVars>
          <dgm:bulletEnabled val="1"/>
        </dgm:presLayoutVars>
      </dgm:prSet>
      <dgm:spPr/>
    </dgm:pt>
  </dgm:ptLst>
  <dgm:cxnLst>
    <dgm:cxn modelId="{1FA22D07-2339-4255-AA57-7B24D43CF4D3}" type="presOf" srcId="{FED58A00-1294-4B76-A9A9-7EF9E5D56F92}" destId="{B40D4D09-D0AD-4F7D-898A-91947277A462}" srcOrd="0" destOrd="0" presId="urn:microsoft.com/office/officeart/2005/8/layout/process1"/>
    <dgm:cxn modelId="{963BC617-4AA3-4542-8333-CCF2A26A5E7C}" srcId="{E18372A9-B195-4240-BDB2-17B4DD9F025B}" destId="{1AD1BDD4-BF74-45A0-BC7B-E4C6C13141AA}" srcOrd="5" destOrd="0" parTransId="{6373C48F-0472-4B32-95F7-F52084B2974D}" sibTransId="{72AA45C8-1E63-4070-BFA1-5C91033EF491}"/>
    <dgm:cxn modelId="{7713652E-1E94-40D8-9835-883D52A7FE32}" type="presOf" srcId="{BC473727-EAB5-4B5E-90F0-54A754643D65}" destId="{FB19109E-FC94-43E1-BA4F-0A03E2CFF9BA}" srcOrd="0" destOrd="0" presId="urn:microsoft.com/office/officeart/2005/8/layout/process1"/>
    <dgm:cxn modelId="{B3F20430-E396-4B21-9387-3E8BFE29DFEA}" type="presOf" srcId="{5993C854-428D-4EB1-96E1-18508BBF20B8}" destId="{5BDDC03B-45F2-4375-B3D3-AA6D2E37D0A0}" srcOrd="1" destOrd="0" presId="urn:microsoft.com/office/officeart/2005/8/layout/process1"/>
    <dgm:cxn modelId="{278BF232-3096-44F2-8938-6B8C5BF22410}" type="presOf" srcId="{364F09C0-FCC4-4D1B-8BF8-E250145B1825}" destId="{8E46FD1F-49B4-4E1B-80CD-E10D852214C1}" srcOrd="0" destOrd="0" presId="urn:microsoft.com/office/officeart/2005/8/layout/process1"/>
    <dgm:cxn modelId="{DD3BFA39-D26C-407B-8723-97B94064CAD1}" type="presOf" srcId="{D56CA01D-CF9F-4E55-ADD2-EF0DC0BE01EE}" destId="{47B95DEE-8FF4-48FC-8054-7067AFF832A6}" srcOrd="1" destOrd="0" presId="urn:microsoft.com/office/officeart/2005/8/layout/process1"/>
    <dgm:cxn modelId="{9E4D6D3A-E1FC-482B-B583-CC17F0B640F1}" srcId="{E18372A9-B195-4240-BDB2-17B4DD9F025B}" destId="{66285727-DA84-44D8-BD20-915182BCF82D}" srcOrd="0" destOrd="0" parTransId="{9732C7EA-9221-489D-A7D1-696F23D97D61}" sibTransId="{2E037DBE-0BFB-435B-BE95-5CE832BA4A61}"/>
    <dgm:cxn modelId="{A562903A-10B9-4578-916E-E04110C6D2BB}" type="presOf" srcId="{2645D394-5747-46F4-BC38-1316529B1F26}" destId="{F2C2217A-6371-4A1F-AB41-B26C0DC8DE9F}" srcOrd="0" destOrd="0" presId="urn:microsoft.com/office/officeart/2005/8/layout/process1"/>
    <dgm:cxn modelId="{D642123B-5A93-4542-9707-3F91F225B282}" type="presOf" srcId="{7D6EA0B6-FCA3-4405-BF29-A0608785C5B3}" destId="{99DFA008-5BD6-43AC-8BC7-F45FD5BCFBDB}" srcOrd="0" destOrd="0" presId="urn:microsoft.com/office/officeart/2005/8/layout/process1"/>
    <dgm:cxn modelId="{CF50314E-28CD-490A-8711-925E4D4A813B}" type="presOf" srcId="{DC7532D2-FD38-489A-A693-70A7BD2BCA36}" destId="{409E9E4D-AEBE-49E3-B873-013DC9A473E7}" srcOrd="0" destOrd="0" presId="urn:microsoft.com/office/officeart/2005/8/layout/process1"/>
    <dgm:cxn modelId="{2CF25153-F889-426D-B70B-297898AC1FB6}" type="presOf" srcId="{B3531BE7-48DD-4A20-9C1F-D6EE904C6475}" destId="{D902B850-D261-4B01-B0E0-7FC77D4CCAA6}" srcOrd="0" destOrd="0" presId="urn:microsoft.com/office/officeart/2005/8/layout/process1"/>
    <dgm:cxn modelId="{149A6569-2595-49DA-861B-ADDDA5C90659}" type="presOf" srcId="{DC7532D2-FD38-489A-A693-70A7BD2BCA36}" destId="{274253FE-AB4B-4FB9-BB0E-8A1846C4B5D6}" srcOrd="1" destOrd="0" presId="urn:microsoft.com/office/officeart/2005/8/layout/process1"/>
    <dgm:cxn modelId="{BCFE456F-86F8-41C7-8838-656C9AE950A6}" srcId="{E18372A9-B195-4240-BDB2-17B4DD9F025B}" destId="{2645D394-5747-46F4-BC38-1316529B1F26}" srcOrd="4" destOrd="0" parTransId="{80E48E24-726E-42C0-989C-E1A39998070D}" sibTransId="{D56CA01D-CF9F-4E55-ADD2-EF0DC0BE01EE}"/>
    <dgm:cxn modelId="{0E258E75-B8FA-4E64-899C-61CA8E4EC3C5}" srcId="{E18372A9-B195-4240-BDB2-17B4DD9F025B}" destId="{BC473727-EAB5-4B5E-90F0-54A754643D65}" srcOrd="9" destOrd="0" parTransId="{D1324E32-8582-47DB-AFBB-4A47FF71D25D}" sibTransId="{5E359F1D-4DA6-4B9F-A986-7F27D3102266}"/>
    <dgm:cxn modelId="{B61FA077-5157-4592-9C66-F52E62BC0F54}" srcId="{E18372A9-B195-4240-BDB2-17B4DD9F025B}" destId="{7795C391-4F63-46FD-B31D-534452D22ADD}" srcOrd="3" destOrd="0" parTransId="{7F12DC6B-9DCC-41F5-B87C-E318C6BCC561}" sibTransId="{7D6EA0B6-FCA3-4405-BF29-A0608785C5B3}"/>
    <dgm:cxn modelId="{471F4E7F-D170-4117-A074-9462A0057C5A}" srcId="{E18372A9-B195-4240-BDB2-17B4DD9F025B}" destId="{364F09C0-FCC4-4D1B-8BF8-E250145B1825}" srcOrd="6" destOrd="0" parTransId="{6BBC35DC-504E-4B3A-BB5F-07598B97F521}" sibTransId="{53D8FF7E-ABFA-4CF6-ABC0-F6A188D67FAF}"/>
    <dgm:cxn modelId="{65D3C67F-30BE-4C66-9A33-8A08DADD9A24}" type="presOf" srcId="{776B6B5D-54FC-414B-819A-7A42CC965A2E}" destId="{D09BF9F2-4AFB-4DF5-AAB9-CE97884805E7}" srcOrd="1" destOrd="0" presId="urn:microsoft.com/office/officeart/2005/8/layout/process1"/>
    <dgm:cxn modelId="{96725F83-A1DA-4ECA-A9A0-E4DA106DD6C1}" srcId="{E18372A9-B195-4240-BDB2-17B4DD9F025B}" destId="{1DB1FB78-F8BE-489D-B7D4-89FEA0694BAD}" srcOrd="2" destOrd="0" parTransId="{009CFD50-E052-4E8C-B3F6-29DFA4F63ADF}" sibTransId="{CC38755A-4283-4C2B-8BBC-5A5D4B9482C0}"/>
    <dgm:cxn modelId="{120D3684-D8E0-451E-997C-9BA5FB93D196}" type="presOf" srcId="{CC38755A-4283-4C2B-8BBC-5A5D4B9482C0}" destId="{0FA7D57E-FE84-4C1F-AE0C-234FAB4D6858}" srcOrd="0" destOrd="0" presId="urn:microsoft.com/office/officeart/2005/8/layout/process1"/>
    <dgm:cxn modelId="{3EA5D88A-C43F-4144-8F7B-4ECB5B6EFA49}" type="presOf" srcId="{72AA45C8-1E63-4070-BFA1-5C91033EF491}" destId="{F301749D-C667-4A60-A3B4-F9DF27BAC1AC}" srcOrd="0" destOrd="0" presId="urn:microsoft.com/office/officeart/2005/8/layout/process1"/>
    <dgm:cxn modelId="{499F4C93-0F20-44BA-94DB-2007E64C98F9}" type="presOf" srcId="{53D8FF7E-ABFA-4CF6-ABC0-F6A188D67FAF}" destId="{30D1FE49-B44C-4F5D-8334-75C58446C1DA}" srcOrd="0" destOrd="0" presId="urn:microsoft.com/office/officeart/2005/8/layout/process1"/>
    <dgm:cxn modelId="{1A526E99-6CF4-4BFB-8786-F318F5F0EF1E}" type="presOf" srcId="{2E037DBE-0BFB-435B-BE95-5CE832BA4A61}" destId="{2622EAB7-EBDA-4D0F-BA36-4066E80E5F47}" srcOrd="1" destOrd="0" presId="urn:microsoft.com/office/officeart/2005/8/layout/process1"/>
    <dgm:cxn modelId="{947F82A0-2E57-405D-BDA9-450BC3C41C48}" type="presOf" srcId="{7D6EA0B6-FCA3-4405-BF29-A0608785C5B3}" destId="{80DDF5CB-D59D-430B-9033-2E5029F1A4A0}" srcOrd="1" destOrd="0" presId="urn:microsoft.com/office/officeart/2005/8/layout/process1"/>
    <dgm:cxn modelId="{08595DA1-E630-4EE0-9E05-9436A30C9B99}" type="presOf" srcId="{72AA45C8-1E63-4070-BFA1-5C91033EF491}" destId="{424A0C4E-04F6-4546-94C1-148411F6BE84}" srcOrd="1" destOrd="0" presId="urn:microsoft.com/office/officeart/2005/8/layout/process1"/>
    <dgm:cxn modelId="{C40776A1-7722-4DC5-B34C-5ADA3EAB333E}" type="presOf" srcId="{E18372A9-B195-4240-BDB2-17B4DD9F025B}" destId="{3812D4FC-A598-4EC7-8E7F-362894FCBCD3}" srcOrd="0" destOrd="0" presId="urn:microsoft.com/office/officeart/2005/8/layout/process1"/>
    <dgm:cxn modelId="{FBE2D4A8-A666-4697-A881-B988E39F052B}" type="presOf" srcId="{D56CA01D-CF9F-4E55-ADD2-EF0DC0BE01EE}" destId="{69B85FE7-2E7B-47BF-9E5A-A23FDFD81F87}" srcOrd="0" destOrd="0" presId="urn:microsoft.com/office/officeart/2005/8/layout/process1"/>
    <dgm:cxn modelId="{A4F9D4A8-8E16-4789-A0EC-24CDA1576DC8}" type="presOf" srcId="{5993C854-428D-4EB1-96E1-18508BBF20B8}" destId="{EF64F4F0-CFE9-4CCF-870A-475C0FFE25CD}" srcOrd="0" destOrd="0" presId="urn:microsoft.com/office/officeart/2005/8/layout/process1"/>
    <dgm:cxn modelId="{564B24AB-B3DE-4561-97A7-49FA2856ED01}" srcId="{E18372A9-B195-4240-BDB2-17B4DD9F025B}" destId="{FED58A00-1294-4B76-A9A9-7EF9E5D56F92}" srcOrd="7" destOrd="0" parTransId="{06B1EBFE-7BFA-41A4-BB67-BF513E1A073C}" sibTransId="{5993C854-428D-4EB1-96E1-18508BBF20B8}"/>
    <dgm:cxn modelId="{5C019FB9-7D3B-4417-8425-A5683A6F8D90}" type="presOf" srcId="{7ADB0CD8-FECB-431E-AE75-F5B7EAAD8D14}" destId="{CFE28D7B-BC59-4143-8C8A-0E7B9C600B40}" srcOrd="0" destOrd="0" presId="urn:microsoft.com/office/officeart/2005/8/layout/process1"/>
    <dgm:cxn modelId="{626AEBBE-C2DD-4707-9BB3-9D91057303E8}" srcId="{E18372A9-B195-4240-BDB2-17B4DD9F025B}" destId="{B3531BE7-48DD-4A20-9C1F-D6EE904C6475}" srcOrd="1" destOrd="0" parTransId="{EC303407-A9B4-41E2-B75D-4ACB02FE90BF}" sibTransId="{DC7532D2-FD38-489A-A693-70A7BD2BCA36}"/>
    <dgm:cxn modelId="{FFD402BF-F8CD-453A-96B2-045F89EB0C36}" type="presOf" srcId="{CC38755A-4283-4C2B-8BBC-5A5D4B9482C0}" destId="{6E42DAE1-6854-464F-89CC-18000127ED3D}" srcOrd="1" destOrd="0" presId="urn:microsoft.com/office/officeart/2005/8/layout/process1"/>
    <dgm:cxn modelId="{90ED1BCD-7BAE-4111-8BFD-1041E80C4937}" type="presOf" srcId="{53D8FF7E-ABFA-4CF6-ABC0-F6A188D67FAF}" destId="{656BD841-06D2-4E49-90DE-02AED3CFC7EA}" srcOrd="1" destOrd="0" presId="urn:microsoft.com/office/officeart/2005/8/layout/process1"/>
    <dgm:cxn modelId="{5CAC52D5-612B-4128-AA4D-57061BFD27CB}" srcId="{E18372A9-B195-4240-BDB2-17B4DD9F025B}" destId="{7ADB0CD8-FECB-431E-AE75-F5B7EAAD8D14}" srcOrd="8" destOrd="0" parTransId="{525BA75A-EF5E-487B-A2DF-95A233564B86}" sibTransId="{776B6B5D-54FC-414B-819A-7A42CC965A2E}"/>
    <dgm:cxn modelId="{826439DC-8DCD-49E8-91E6-512679F896A3}" type="presOf" srcId="{776B6B5D-54FC-414B-819A-7A42CC965A2E}" destId="{305F08D3-B3C8-4FD3-932B-2C51A8E65129}" srcOrd="0" destOrd="0" presId="urn:microsoft.com/office/officeart/2005/8/layout/process1"/>
    <dgm:cxn modelId="{2E0EB5DD-2C9A-4ED5-B4A4-1B7AD893C6FC}" type="presOf" srcId="{1DB1FB78-F8BE-489D-B7D4-89FEA0694BAD}" destId="{C604155D-7963-44B0-9AB9-10A9D37F153A}" srcOrd="0" destOrd="0" presId="urn:microsoft.com/office/officeart/2005/8/layout/process1"/>
    <dgm:cxn modelId="{9866B5DF-1C8C-424E-A35D-4C370D181E28}" type="presOf" srcId="{1AD1BDD4-BF74-45A0-BC7B-E4C6C13141AA}" destId="{F0BE5E63-2C76-488C-A831-E7A700A9F756}" srcOrd="0" destOrd="0" presId="urn:microsoft.com/office/officeart/2005/8/layout/process1"/>
    <dgm:cxn modelId="{00652CF2-96AE-47BF-B3AD-43909A051EA9}" type="presOf" srcId="{2E037DBE-0BFB-435B-BE95-5CE832BA4A61}" destId="{CC65F0A5-79FB-42A0-A52C-1CDBA7B8B9C8}" srcOrd="0" destOrd="0" presId="urn:microsoft.com/office/officeart/2005/8/layout/process1"/>
    <dgm:cxn modelId="{194750F2-E7E9-41D5-AB1C-2D4800819AE6}" type="presOf" srcId="{7795C391-4F63-46FD-B31D-534452D22ADD}" destId="{2BB5162A-871F-406A-8294-D1D14CC5CEB9}" srcOrd="0" destOrd="0" presId="urn:microsoft.com/office/officeart/2005/8/layout/process1"/>
    <dgm:cxn modelId="{597696FF-ADFD-44FF-9C14-A40E332D46D0}" type="presOf" srcId="{66285727-DA84-44D8-BD20-915182BCF82D}" destId="{EB2CC65D-AD69-4C40-AB53-A31DDCAC1546}" srcOrd="0" destOrd="0" presId="urn:microsoft.com/office/officeart/2005/8/layout/process1"/>
    <dgm:cxn modelId="{E503AF5D-B2D3-449D-97D1-800F0A2758E9}" type="presParOf" srcId="{3812D4FC-A598-4EC7-8E7F-362894FCBCD3}" destId="{EB2CC65D-AD69-4C40-AB53-A31DDCAC1546}" srcOrd="0" destOrd="0" presId="urn:microsoft.com/office/officeart/2005/8/layout/process1"/>
    <dgm:cxn modelId="{C1837497-6FC8-4F87-84D9-24BDA3F9E27B}" type="presParOf" srcId="{3812D4FC-A598-4EC7-8E7F-362894FCBCD3}" destId="{CC65F0A5-79FB-42A0-A52C-1CDBA7B8B9C8}" srcOrd="1" destOrd="0" presId="urn:microsoft.com/office/officeart/2005/8/layout/process1"/>
    <dgm:cxn modelId="{419CCCE5-E7F0-426D-86A8-50A39DBB4EAB}" type="presParOf" srcId="{CC65F0A5-79FB-42A0-A52C-1CDBA7B8B9C8}" destId="{2622EAB7-EBDA-4D0F-BA36-4066E80E5F47}" srcOrd="0" destOrd="0" presId="urn:microsoft.com/office/officeart/2005/8/layout/process1"/>
    <dgm:cxn modelId="{475FA6F2-FF4F-4C72-9227-650FB31E4B6E}" type="presParOf" srcId="{3812D4FC-A598-4EC7-8E7F-362894FCBCD3}" destId="{D902B850-D261-4B01-B0E0-7FC77D4CCAA6}" srcOrd="2" destOrd="0" presId="urn:microsoft.com/office/officeart/2005/8/layout/process1"/>
    <dgm:cxn modelId="{5B077DE8-5B37-4EBB-8A3D-A9CD26B7FC97}" type="presParOf" srcId="{3812D4FC-A598-4EC7-8E7F-362894FCBCD3}" destId="{409E9E4D-AEBE-49E3-B873-013DC9A473E7}" srcOrd="3" destOrd="0" presId="urn:microsoft.com/office/officeart/2005/8/layout/process1"/>
    <dgm:cxn modelId="{60EDBC71-1C88-4B7D-98DD-496F5B4708AF}" type="presParOf" srcId="{409E9E4D-AEBE-49E3-B873-013DC9A473E7}" destId="{274253FE-AB4B-4FB9-BB0E-8A1846C4B5D6}" srcOrd="0" destOrd="0" presId="urn:microsoft.com/office/officeart/2005/8/layout/process1"/>
    <dgm:cxn modelId="{5A9B550D-DB82-4D4C-B3C5-B17134D46277}" type="presParOf" srcId="{3812D4FC-A598-4EC7-8E7F-362894FCBCD3}" destId="{C604155D-7963-44B0-9AB9-10A9D37F153A}" srcOrd="4" destOrd="0" presId="urn:microsoft.com/office/officeart/2005/8/layout/process1"/>
    <dgm:cxn modelId="{E0BB33CA-3A75-4CB9-BA23-B8B364DE96B4}" type="presParOf" srcId="{3812D4FC-A598-4EC7-8E7F-362894FCBCD3}" destId="{0FA7D57E-FE84-4C1F-AE0C-234FAB4D6858}" srcOrd="5" destOrd="0" presId="urn:microsoft.com/office/officeart/2005/8/layout/process1"/>
    <dgm:cxn modelId="{E21FC9C3-B21B-4AAB-889C-3B57E325E2E4}" type="presParOf" srcId="{0FA7D57E-FE84-4C1F-AE0C-234FAB4D6858}" destId="{6E42DAE1-6854-464F-89CC-18000127ED3D}" srcOrd="0" destOrd="0" presId="urn:microsoft.com/office/officeart/2005/8/layout/process1"/>
    <dgm:cxn modelId="{591CB849-8C7B-4D3D-BA38-8E7FD17BBC6E}" type="presParOf" srcId="{3812D4FC-A598-4EC7-8E7F-362894FCBCD3}" destId="{2BB5162A-871F-406A-8294-D1D14CC5CEB9}" srcOrd="6" destOrd="0" presId="urn:microsoft.com/office/officeart/2005/8/layout/process1"/>
    <dgm:cxn modelId="{20F156C0-22CC-40F9-8415-10F692AE300E}" type="presParOf" srcId="{3812D4FC-A598-4EC7-8E7F-362894FCBCD3}" destId="{99DFA008-5BD6-43AC-8BC7-F45FD5BCFBDB}" srcOrd="7" destOrd="0" presId="urn:microsoft.com/office/officeart/2005/8/layout/process1"/>
    <dgm:cxn modelId="{178F382B-69A7-424D-9CDC-353C5416887D}" type="presParOf" srcId="{99DFA008-5BD6-43AC-8BC7-F45FD5BCFBDB}" destId="{80DDF5CB-D59D-430B-9033-2E5029F1A4A0}" srcOrd="0" destOrd="0" presId="urn:microsoft.com/office/officeart/2005/8/layout/process1"/>
    <dgm:cxn modelId="{B3DAD396-E18C-4015-A2BA-AC1003478827}" type="presParOf" srcId="{3812D4FC-A598-4EC7-8E7F-362894FCBCD3}" destId="{F2C2217A-6371-4A1F-AB41-B26C0DC8DE9F}" srcOrd="8" destOrd="0" presId="urn:microsoft.com/office/officeart/2005/8/layout/process1"/>
    <dgm:cxn modelId="{BA818253-69E9-402C-97E3-F06198DAE9A1}" type="presParOf" srcId="{3812D4FC-A598-4EC7-8E7F-362894FCBCD3}" destId="{69B85FE7-2E7B-47BF-9E5A-A23FDFD81F87}" srcOrd="9" destOrd="0" presId="urn:microsoft.com/office/officeart/2005/8/layout/process1"/>
    <dgm:cxn modelId="{D9678873-E405-4C3D-8770-B9B2D469B99A}" type="presParOf" srcId="{69B85FE7-2E7B-47BF-9E5A-A23FDFD81F87}" destId="{47B95DEE-8FF4-48FC-8054-7067AFF832A6}" srcOrd="0" destOrd="0" presId="urn:microsoft.com/office/officeart/2005/8/layout/process1"/>
    <dgm:cxn modelId="{297920AF-FA14-4CDA-8F9C-B1AD15125360}" type="presParOf" srcId="{3812D4FC-A598-4EC7-8E7F-362894FCBCD3}" destId="{F0BE5E63-2C76-488C-A831-E7A700A9F756}" srcOrd="10" destOrd="0" presId="urn:microsoft.com/office/officeart/2005/8/layout/process1"/>
    <dgm:cxn modelId="{9D344E68-C958-4AE8-820E-F61AD65E8719}" type="presParOf" srcId="{3812D4FC-A598-4EC7-8E7F-362894FCBCD3}" destId="{F301749D-C667-4A60-A3B4-F9DF27BAC1AC}" srcOrd="11" destOrd="0" presId="urn:microsoft.com/office/officeart/2005/8/layout/process1"/>
    <dgm:cxn modelId="{819AD2F1-1B53-41E7-BB3B-ADAF4057A60D}" type="presParOf" srcId="{F301749D-C667-4A60-A3B4-F9DF27BAC1AC}" destId="{424A0C4E-04F6-4546-94C1-148411F6BE84}" srcOrd="0" destOrd="0" presId="urn:microsoft.com/office/officeart/2005/8/layout/process1"/>
    <dgm:cxn modelId="{B2A5BA19-4E93-4B6A-9549-FD877344A131}" type="presParOf" srcId="{3812D4FC-A598-4EC7-8E7F-362894FCBCD3}" destId="{8E46FD1F-49B4-4E1B-80CD-E10D852214C1}" srcOrd="12" destOrd="0" presId="urn:microsoft.com/office/officeart/2005/8/layout/process1"/>
    <dgm:cxn modelId="{5D44CB87-6E50-43C7-AD6D-EDCB692129EF}" type="presParOf" srcId="{3812D4FC-A598-4EC7-8E7F-362894FCBCD3}" destId="{30D1FE49-B44C-4F5D-8334-75C58446C1DA}" srcOrd="13" destOrd="0" presId="urn:microsoft.com/office/officeart/2005/8/layout/process1"/>
    <dgm:cxn modelId="{FFF6F2A0-1D59-4F7D-8028-66E5DC75E814}" type="presParOf" srcId="{30D1FE49-B44C-4F5D-8334-75C58446C1DA}" destId="{656BD841-06D2-4E49-90DE-02AED3CFC7EA}" srcOrd="0" destOrd="0" presId="urn:microsoft.com/office/officeart/2005/8/layout/process1"/>
    <dgm:cxn modelId="{23BD2F01-A385-4826-BB0E-8A94A15159FF}" type="presParOf" srcId="{3812D4FC-A598-4EC7-8E7F-362894FCBCD3}" destId="{B40D4D09-D0AD-4F7D-898A-91947277A462}" srcOrd="14" destOrd="0" presId="urn:microsoft.com/office/officeart/2005/8/layout/process1"/>
    <dgm:cxn modelId="{A22E8815-6B62-440D-9ECF-F73D5E7B2665}" type="presParOf" srcId="{3812D4FC-A598-4EC7-8E7F-362894FCBCD3}" destId="{EF64F4F0-CFE9-4CCF-870A-475C0FFE25CD}" srcOrd="15" destOrd="0" presId="urn:microsoft.com/office/officeart/2005/8/layout/process1"/>
    <dgm:cxn modelId="{CE1B09A0-1E12-4D15-96F1-74E5925C1066}" type="presParOf" srcId="{EF64F4F0-CFE9-4CCF-870A-475C0FFE25CD}" destId="{5BDDC03B-45F2-4375-B3D3-AA6D2E37D0A0}" srcOrd="0" destOrd="0" presId="urn:microsoft.com/office/officeart/2005/8/layout/process1"/>
    <dgm:cxn modelId="{B034516E-4922-4B3D-BCB2-9FB31FF028E6}" type="presParOf" srcId="{3812D4FC-A598-4EC7-8E7F-362894FCBCD3}" destId="{CFE28D7B-BC59-4143-8C8A-0E7B9C600B40}" srcOrd="16" destOrd="0" presId="urn:microsoft.com/office/officeart/2005/8/layout/process1"/>
    <dgm:cxn modelId="{E912CE29-0E11-49CC-9C83-86A6EE635BAE}" type="presParOf" srcId="{3812D4FC-A598-4EC7-8E7F-362894FCBCD3}" destId="{305F08D3-B3C8-4FD3-932B-2C51A8E65129}" srcOrd="17" destOrd="0" presId="urn:microsoft.com/office/officeart/2005/8/layout/process1"/>
    <dgm:cxn modelId="{A0796CF7-617A-4C02-8E6F-236DDD7F61E9}" type="presParOf" srcId="{305F08D3-B3C8-4FD3-932B-2C51A8E65129}" destId="{D09BF9F2-4AFB-4DF5-AAB9-CE97884805E7}" srcOrd="0" destOrd="0" presId="urn:microsoft.com/office/officeart/2005/8/layout/process1"/>
    <dgm:cxn modelId="{ED297215-C9C0-4419-A37A-5275B874872A}" type="presParOf" srcId="{3812D4FC-A598-4EC7-8E7F-362894FCBCD3}" destId="{FB19109E-FC94-43E1-BA4F-0A03E2CFF9BA}" srcOrd="18" destOrd="0" presId="urn:microsoft.com/office/officeart/2005/8/layout/process1"/>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E18372A9-B195-4240-BDB2-17B4DD9F025B}" type="doc">
      <dgm:prSet loTypeId="urn:microsoft.com/office/officeart/2005/8/layout/process1" loCatId="process" qsTypeId="urn:microsoft.com/office/officeart/2005/8/quickstyle/simple1" qsCatId="simple" csTypeId="urn:microsoft.com/office/officeart/2005/8/colors/accent1_2" csCatId="accent1" phldr="1"/>
      <dgm:spPr/>
    </dgm:pt>
    <dgm:pt modelId="{66285727-DA84-44D8-BD20-915182BCF82D}">
      <dgm:prSet phldrT="[Text]" custT="1"/>
      <dgm:spPr/>
      <dgm:t>
        <a:bodyPr/>
        <a:lstStyle/>
        <a:p>
          <a:r>
            <a:rPr lang="en-US" sz="1400" dirty="0">
              <a:solidFill>
                <a:schemeClr val="tx1"/>
              </a:solidFill>
            </a:rPr>
            <a:t>1. </a:t>
          </a:r>
          <a:r>
            <a:rPr lang="en-US" sz="1400" b="1" dirty="0">
              <a:solidFill>
                <a:schemeClr val="tx1"/>
              </a:solidFill>
            </a:rPr>
            <a:t>Material Loading</a:t>
          </a:r>
          <a:endParaRPr lang="en-US" sz="1400" dirty="0">
            <a:solidFill>
              <a:schemeClr val="tx1"/>
            </a:solidFill>
          </a:endParaRPr>
        </a:p>
      </dgm:t>
    </dgm:pt>
    <dgm:pt modelId="{9732C7EA-9221-489D-A7D1-696F23D97D61}" type="parTrans" cxnId="{9E4D6D3A-E1FC-482B-B583-CC17F0B640F1}">
      <dgm:prSet/>
      <dgm:spPr/>
      <dgm:t>
        <a:bodyPr/>
        <a:lstStyle/>
        <a:p>
          <a:endParaRPr lang="en-US" sz="1400">
            <a:solidFill>
              <a:schemeClr val="tx1"/>
            </a:solidFill>
          </a:endParaRPr>
        </a:p>
      </dgm:t>
    </dgm:pt>
    <dgm:pt modelId="{2E037DBE-0BFB-435B-BE95-5CE832BA4A61}" type="sibTrans" cxnId="{9E4D6D3A-E1FC-482B-B583-CC17F0B640F1}">
      <dgm:prSet custT="1"/>
      <dgm:spPr/>
      <dgm:t>
        <a:bodyPr/>
        <a:lstStyle/>
        <a:p>
          <a:endParaRPr lang="en-US" sz="1400">
            <a:solidFill>
              <a:schemeClr val="tx1"/>
            </a:solidFill>
          </a:endParaRPr>
        </a:p>
      </dgm:t>
    </dgm:pt>
    <dgm:pt modelId="{B3531BE7-48DD-4A20-9C1F-D6EE904C6475}">
      <dgm:prSet phldrT="[Text]" custT="1"/>
      <dgm:spPr/>
      <dgm:t>
        <a:bodyPr/>
        <a:lstStyle/>
        <a:p>
          <a:r>
            <a:rPr lang="en-US" sz="1400" dirty="0">
              <a:solidFill>
                <a:schemeClr val="tx1"/>
              </a:solidFill>
            </a:rPr>
            <a:t>2. </a:t>
          </a:r>
          <a:r>
            <a:rPr lang="en-US" sz="1400" b="1" dirty="0">
              <a:solidFill>
                <a:schemeClr val="tx1"/>
              </a:solidFill>
            </a:rPr>
            <a:t>Pickling Tank</a:t>
          </a:r>
          <a:endParaRPr lang="en-US" sz="1400" dirty="0">
            <a:solidFill>
              <a:schemeClr val="tx1"/>
            </a:solidFill>
          </a:endParaRPr>
        </a:p>
      </dgm:t>
    </dgm:pt>
    <dgm:pt modelId="{EC303407-A9B4-41E2-B75D-4ACB02FE90BF}" type="parTrans" cxnId="{626AEBBE-C2DD-4707-9BB3-9D91057303E8}">
      <dgm:prSet/>
      <dgm:spPr/>
      <dgm:t>
        <a:bodyPr/>
        <a:lstStyle/>
        <a:p>
          <a:endParaRPr lang="en-US" sz="1400">
            <a:solidFill>
              <a:schemeClr val="tx1"/>
            </a:solidFill>
          </a:endParaRPr>
        </a:p>
      </dgm:t>
    </dgm:pt>
    <dgm:pt modelId="{DC7532D2-FD38-489A-A693-70A7BD2BCA36}" type="sibTrans" cxnId="{626AEBBE-C2DD-4707-9BB3-9D91057303E8}">
      <dgm:prSet custT="1"/>
      <dgm:spPr/>
      <dgm:t>
        <a:bodyPr/>
        <a:lstStyle/>
        <a:p>
          <a:endParaRPr lang="en-US" sz="1400">
            <a:solidFill>
              <a:schemeClr val="tx1"/>
            </a:solidFill>
          </a:endParaRPr>
        </a:p>
      </dgm:t>
    </dgm:pt>
    <dgm:pt modelId="{1DB1FB78-F8BE-489D-B7D4-89FEA0694BAD}">
      <dgm:prSet phldrT="[Text]" custT="1"/>
      <dgm:spPr/>
      <dgm:t>
        <a:bodyPr/>
        <a:lstStyle/>
        <a:p>
          <a:r>
            <a:rPr lang="en-US" sz="1400" dirty="0">
              <a:solidFill>
                <a:schemeClr val="tx1"/>
              </a:solidFill>
            </a:rPr>
            <a:t>3. </a:t>
          </a:r>
          <a:r>
            <a:rPr lang="en-US" sz="1400" b="1" dirty="0">
              <a:solidFill>
                <a:schemeClr val="tx1"/>
              </a:solidFill>
            </a:rPr>
            <a:t>Stand 1</a:t>
          </a:r>
          <a:endParaRPr lang="en-US" sz="1400" dirty="0">
            <a:solidFill>
              <a:schemeClr val="tx1"/>
            </a:solidFill>
          </a:endParaRPr>
        </a:p>
      </dgm:t>
    </dgm:pt>
    <dgm:pt modelId="{009CFD50-E052-4E8C-B3F6-29DFA4F63ADF}" type="parTrans" cxnId="{96725F83-A1DA-4ECA-A9A0-E4DA106DD6C1}">
      <dgm:prSet/>
      <dgm:spPr/>
      <dgm:t>
        <a:bodyPr/>
        <a:lstStyle/>
        <a:p>
          <a:endParaRPr lang="en-US" sz="1400">
            <a:solidFill>
              <a:schemeClr val="tx1"/>
            </a:solidFill>
          </a:endParaRPr>
        </a:p>
      </dgm:t>
    </dgm:pt>
    <dgm:pt modelId="{CC38755A-4283-4C2B-8BBC-5A5D4B9482C0}" type="sibTrans" cxnId="{96725F83-A1DA-4ECA-A9A0-E4DA106DD6C1}">
      <dgm:prSet custT="1"/>
      <dgm:spPr/>
      <dgm:t>
        <a:bodyPr/>
        <a:lstStyle/>
        <a:p>
          <a:endParaRPr lang="en-US" sz="1400">
            <a:solidFill>
              <a:schemeClr val="tx1"/>
            </a:solidFill>
          </a:endParaRPr>
        </a:p>
      </dgm:t>
    </dgm:pt>
    <dgm:pt modelId="{7795C391-4F63-46FD-B31D-534452D22ADD}">
      <dgm:prSet custT="1"/>
      <dgm:spPr/>
      <dgm:t>
        <a:bodyPr/>
        <a:lstStyle/>
        <a:p>
          <a:r>
            <a:rPr lang="en-US" sz="1400" dirty="0">
              <a:solidFill>
                <a:schemeClr val="tx1"/>
              </a:solidFill>
            </a:rPr>
            <a:t>4. </a:t>
          </a:r>
          <a:r>
            <a:rPr lang="en-US" sz="1400" b="1" dirty="0">
              <a:solidFill>
                <a:schemeClr val="tx1"/>
              </a:solidFill>
            </a:rPr>
            <a:t>Stand 2</a:t>
          </a:r>
          <a:endParaRPr lang="en-US" sz="1400" dirty="0">
            <a:solidFill>
              <a:schemeClr val="tx1"/>
            </a:solidFill>
          </a:endParaRPr>
        </a:p>
      </dgm:t>
    </dgm:pt>
    <dgm:pt modelId="{7F12DC6B-9DCC-41F5-B87C-E318C6BCC561}" type="parTrans" cxnId="{B61FA077-5157-4592-9C66-F52E62BC0F54}">
      <dgm:prSet/>
      <dgm:spPr/>
      <dgm:t>
        <a:bodyPr/>
        <a:lstStyle/>
        <a:p>
          <a:endParaRPr lang="en-US" sz="1400">
            <a:solidFill>
              <a:schemeClr val="tx1"/>
            </a:solidFill>
          </a:endParaRPr>
        </a:p>
      </dgm:t>
    </dgm:pt>
    <dgm:pt modelId="{7D6EA0B6-FCA3-4405-BF29-A0608785C5B3}" type="sibTrans" cxnId="{B61FA077-5157-4592-9C66-F52E62BC0F54}">
      <dgm:prSet custT="1"/>
      <dgm:spPr/>
      <dgm:t>
        <a:bodyPr/>
        <a:lstStyle/>
        <a:p>
          <a:endParaRPr lang="en-US" sz="1400">
            <a:solidFill>
              <a:schemeClr val="tx1"/>
            </a:solidFill>
          </a:endParaRPr>
        </a:p>
      </dgm:t>
    </dgm:pt>
    <dgm:pt modelId="{2645D394-5747-46F4-BC38-1316529B1F26}">
      <dgm:prSet custT="1"/>
      <dgm:spPr/>
      <dgm:t>
        <a:bodyPr/>
        <a:lstStyle/>
        <a:p>
          <a:r>
            <a:rPr lang="en-US" sz="1400" dirty="0">
              <a:solidFill>
                <a:schemeClr val="tx1"/>
              </a:solidFill>
            </a:rPr>
            <a:t>5. </a:t>
          </a:r>
          <a:r>
            <a:rPr lang="en-US" sz="1400" b="1" dirty="0">
              <a:solidFill>
                <a:schemeClr val="tx1"/>
              </a:solidFill>
            </a:rPr>
            <a:t>Stand 3</a:t>
          </a:r>
          <a:endParaRPr lang="en-US" sz="1400" dirty="0">
            <a:solidFill>
              <a:schemeClr val="tx1"/>
            </a:solidFill>
          </a:endParaRPr>
        </a:p>
      </dgm:t>
    </dgm:pt>
    <dgm:pt modelId="{80E48E24-726E-42C0-989C-E1A39998070D}" type="parTrans" cxnId="{BCFE456F-86F8-41C7-8838-656C9AE950A6}">
      <dgm:prSet/>
      <dgm:spPr/>
      <dgm:t>
        <a:bodyPr/>
        <a:lstStyle/>
        <a:p>
          <a:endParaRPr lang="en-US" sz="1400">
            <a:solidFill>
              <a:schemeClr val="tx1"/>
            </a:solidFill>
          </a:endParaRPr>
        </a:p>
      </dgm:t>
    </dgm:pt>
    <dgm:pt modelId="{D56CA01D-CF9F-4E55-ADD2-EF0DC0BE01EE}" type="sibTrans" cxnId="{BCFE456F-86F8-41C7-8838-656C9AE950A6}">
      <dgm:prSet custT="1"/>
      <dgm:spPr/>
      <dgm:t>
        <a:bodyPr/>
        <a:lstStyle/>
        <a:p>
          <a:endParaRPr lang="en-US" sz="1400">
            <a:solidFill>
              <a:schemeClr val="tx1"/>
            </a:solidFill>
          </a:endParaRPr>
        </a:p>
      </dgm:t>
    </dgm:pt>
    <dgm:pt modelId="{1AD1BDD4-BF74-45A0-BC7B-E4C6C13141AA}">
      <dgm:prSet custT="1"/>
      <dgm:spPr/>
      <dgm:t>
        <a:bodyPr/>
        <a:lstStyle/>
        <a:p>
          <a:r>
            <a:rPr lang="en-US" sz="1400" dirty="0">
              <a:solidFill>
                <a:schemeClr val="tx1"/>
              </a:solidFill>
            </a:rPr>
            <a:t>6. </a:t>
          </a:r>
          <a:r>
            <a:rPr lang="en-US" sz="1400" b="1" dirty="0">
              <a:solidFill>
                <a:schemeClr val="tx1"/>
              </a:solidFill>
            </a:rPr>
            <a:t>Stand 4</a:t>
          </a:r>
          <a:endParaRPr lang="en-US" sz="1400" dirty="0">
            <a:solidFill>
              <a:schemeClr val="tx1"/>
            </a:solidFill>
          </a:endParaRPr>
        </a:p>
      </dgm:t>
    </dgm:pt>
    <dgm:pt modelId="{6373C48F-0472-4B32-95F7-F52084B2974D}" type="parTrans" cxnId="{963BC617-4AA3-4542-8333-CCF2A26A5E7C}">
      <dgm:prSet/>
      <dgm:spPr/>
      <dgm:t>
        <a:bodyPr/>
        <a:lstStyle/>
        <a:p>
          <a:endParaRPr lang="en-US" sz="1400">
            <a:solidFill>
              <a:schemeClr val="tx1"/>
            </a:solidFill>
          </a:endParaRPr>
        </a:p>
      </dgm:t>
    </dgm:pt>
    <dgm:pt modelId="{72AA45C8-1E63-4070-BFA1-5C91033EF491}" type="sibTrans" cxnId="{963BC617-4AA3-4542-8333-CCF2A26A5E7C}">
      <dgm:prSet custT="1"/>
      <dgm:spPr/>
      <dgm:t>
        <a:bodyPr/>
        <a:lstStyle/>
        <a:p>
          <a:endParaRPr lang="en-US" sz="1400">
            <a:solidFill>
              <a:schemeClr val="tx1"/>
            </a:solidFill>
          </a:endParaRPr>
        </a:p>
      </dgm:t>
    </dgm:pt>
    <dgm:pt modelId="{364F09C0-FCC4-4D1B-8BF8-E250145B1825}">
      <dgm:prSet custT="1"/>
      <dgm:spPr/>
      <dgm:t>
        <a:bodyPr/>
        <a:lstStyle/>
        <a:p>
          <a:r>
            <a:rPr lang="en-US" sz="1400" dirty="0">
              <a:solidFill>
                <a:schemeClr val="tx1"/>
              </a:solidFill>
            </a:rPr>
            <a:t>7. </a:t>
          </a:r>
          <a:r>
            <a:rPr lang="en-US" sz="1400" b="1" dirty="0">
              <a:solidFill>
                <a:schemeClr val="tx1"/>
              </a:solidFill>
            </a:rPr>
            <a:t>Coiling</a:t>
          </a:r>
          <a:endParaRPr lang="en-US" sz="1400" dirty="0">
            <a:solidFill>
              <a:schemeClr val="tx1"/>
            </a:solidFill>
          </a:endParaRPr>
        </a:p>
      </dgm:t>
    </dgm:pt>
    <dgm:pt modelId="{6BBC35DC-504E-4B3A-BB5F-07598B97F521}" type="parTrans" cxnId="{471F4E7F-D170-4117-A074-9462A0057C5A}">
      <dgm:prSet/>
      <dgm:spPr/>
      <dgm:t>
        <a:bodyPr/>
        <a:lstStyle/>
        <a:p>
          <a:endParaRPr lang="en-US" sz="1400">
            <a:solidFill>
              <a:schemeClr val="tx1"/>
            </a:solidFill>
          </a:endParaRPr>
        </a:p>
      </dgm:t>
    </dgm:pt>
    <dgm:pt modelId="{53D8FF7E-ABFA-4CF6-ABC0-F6A188D67FAF}" type="sibTrans" cxnId="{471F4E7F-D170-4117-A074-9462A0057C5A}">
      <dgm:prSet custT="1"/>
      <dgm:spPr/>
      <dgm:t>
        <a:bodyPr/>
        <a:lstStyle/>
        <a:p>
          <a:endParaRPr lang="en-US" sz="1400">
            <a:solidFill>
              <a:schemeClr val="tx1"/>
            </a:solidFill>
          </a:endParaRPr>
        </a:p>
      </dgm:t>
    </dgm:pt>
    <dgm:pt modelId="{BC473727-EAB5-4B5E-90F0-54A754643D65}">
      <dgm:prSet custT="1"/>
      <dgm:spPr/>
      <dgm:t>
        <a:bodyPr/>
        <a:lstStyle/>
        <a:p>
          <a:r>
            <a:rPr lang="en-US" sz="1400" dirty="0">
              <a:solidFill>
                <a:schemeClr val="tx1"/>
              </a:solidFill>
            </a:rPr>
            <a:t>8. </a:t>
          </a:r>
          <a:r>
            <a:rPr lang="en-US" sz="1400" b="1" dirty="0">
              <a:solidFill>
                <a:schemeClr val="tx1"/>
              </a:solidFill>
            </a:rPr>
            <a:t>Material Unloading</a:t>
          </a:r>
          <a:endParaRPr lang="en-US" sz="1400" dirty="0">
            <a:solidFill>
              <a:schemeClr val="tx1"/>
            </a:solidFill>
          </a:endParaRPr>
        </a:p>
      </dgm:t>
    </dgm:pt>
    <dgm:pt modelId="{D1324E32-8582-47DB-AFBB-4A47FF71D25D}" type="parTrans" cxnId="{0E258E75-B8FA-4E64-899C-61CA8E4EC3C5}">
      <dgm:prSet/>
      <dgm:spPr/>
      <dgm:t>
        <a:bodyPr/>
        <a:lstStyle/>
        <a:p>
          <a:endParaRPr lang="en-US" sz="1400">
            <a:solidFill>
              <a:schemeClr val="tx1"/>
            </a:solidFill>
          </a:endParaRPr>
        </a:p>
      </dgm:t>
    </dgm:pt>
    <dgm:pt modelId="{5E359F1D-4DA6-4B9F-A986-7F27D3102266}" type="sibTrans" cxnId="{0E258E75-B8FA-4E64-899C-61CA8E4EC3C5}">
      <dgm:prSet/>
      <dgm:spPr/>
      <dgm:t>
        <a:bodyPr/>
        <a:lstStyle/>
        <a:p>
          <a:endParaRPr lang="en-US" sz="1400">
            <a:solidFill>
              <a:schemeClr val="tx1"/>
            </a:solidFill>
          </a:endParaRPr>
        </a:p>
      </dgm:t>
    </dgm:pt>
    <dgm:pt modelId="{3812D4FC-A598-4EC7-8E7F-362894FCBCD3}" type="pres">
      <dgm:prSet presAssocID="{E18372A9-B195-4240-BDB2-17B4DD9F025B}" presName="Name0" presStyleCnt="0">
        <dgm:presLayoutVars>
          <dgm:dir/>
          <dgm:resizeHandles val="exact"/>
        </dgm:presLayoutVars>
      </dgm:prSet>
      <dgm:spPr/>
    </dgm:pt>
    <dgm:pt modelId="{EB2CC65D-AD69-4C40-AB53-A31DDCAC1546}" type="pres">
      <dgm:prSet presAssocID="{66285727-DA84-44D8-BD20-915182BCF82D}" presName="node" presStyleLbl="node1" presStyleIdx="0" presStyleCnt="8">
        <dgm:presLayoutVars>
          <dgm:bulletEnabled val="1"/>
        </dgm:presLayoutVars>
      </dgm:prSet>
      <dgm:spPr/>
    </dgm:pt>
    <dgm:pt modelId="{CC65F0A5-79FB-42A0-A52C-1CDBA7B8B9C8}" type="pres">
      <dgm:prSet presAssocID="{2E037DBE-0BFB-435B-BE95-5CE832BA4A61}" presName="sibTrans" presStyleLbl="sibTrans2D1" presStyleIdx="0" presStyleCnt="7"/>
      <dgm:spPr/>
    </dgm:pt>
    <dgm:pt modelId="{2622EAB7-EBDA-4D0F-BA36-4066E80E5F47}" type="pres">
      <dgm:prSet presAssocID="{2E037DBE-0BFB-435B-BE95-5CE832BA4A61}" presName="connectorText" presStyleLbl="sibTrans2D1" presStyleIdx="0" presStyleCnt="7"/>
      <dgm:spPr/>
    </dgm:pt>
    <dgm:pt modelId="{D902B850-D261-4B01-B0E0-7FC77D4CCAA6}" type="pres">
      <dgm:prSet presAssocID="{B3531BE7-48DD-4A20-9C1F-D6EE904C6475}" presName="node" presStyleLbl="node1" presStyleIdx="1" presStyleCnt="8">
        <dgm:presLayoutVars>
          <dgm:bulletEnabled val="1"/>
        </dgm:presLayoutVars>
      </dgm:prSet>
      <dgm:spPr/>
    </dgm:pt>
    <dgm:pt modelId="{409E9E4D-AEBE-49E3-B873-013DC9A473E7}" type="pres">
      <dgm:prSet presAssocID="{DC7532D2-FD38-489A-A693-70A7BD2BCA36}" presName="sibTrans" presStyleLbl="sibTrans2D1" presStyleIdx="1" presStyleCnt="7"/>
      <dgm:spPr/>
    </dgm:pt>
    <dgm:pt modelId="{274253FE-AB4B-4FB9-BB0E-8A1846C4B5D6}" type="pres">
      <dgm:prSet presAssocID="{DC7532D2-FD38-489A-A693-70A7BD2BCA36}" presName="connectorText" presStyleLbl="sibTrans2D1" presStyleIdx="1" presStyleCnt="7"/>
      <dgm:spPr/>
    </dgm:pt>
    <dgm:pt modelId="{C604155D-7963-44B0-9AB9-10A9D37F153A}" type="pres">
      <dgm:prSet presAssocID="{1DB1FB78-F8BE-489D-B7D4-89FEA0694BAD}" presName="node" presStyleLbl="node1" presStyleIdx="2" presStyleCnt="8">
        <dgm:presLayoutVars>
          <dgm:bulletEnabled val="1"/>
        </dgm:presLayoutVars>
      </dgm:prSet>
      <dgm:spPr/>
    </dgm:pt>
    <dgm:pt modelId="{0FA7D57E-FE84-4C1F-AE0C-234FAB4D6858}" type="pres">
      <dgm:prSet presAssocID="{CC38755A-4283-4C2B-8BBC-5A5D4B9482C0}" presName="sibTrans" presStyleLbl="sibTrans2D1" presStyleIdx="2" presStyleCnt="7"/>
      <dgm:spPr/>
    </dgm:pt>
    <dgm:pt modelId="{6E42DAE1-6854-464F-89CC-18000127ED3D}" type="pres">
      <dgm:prSet presAssocID="{CC38755A-4283-4C2B-8BBC-5A5D4B9482C0}" presName="connectorText" presStyleLbl="sibTrans2D1" presStyleIdx="2" presStyleCnt="7"/>
      <dgm:spPr/>
    </dgm:pt>
    <dgm:pt modelId="{2BB5162A-871F-406A-8294-D1D14CC5CEB9}" type="pres">
      <dgm:prSet presAssocID="{7795C391-4F63-46FD-B31D-534452D22ADD}" presName="node" presStyleLbl="node1" presStyleIdx="3" presStyleCnt="8">
        <dgm:presLayoutVars>
          <dgm:bulletEnabled val="1"/>
        </dgm:presLayoutVars>
      </dgm:prSet>
      <dgm:spPr/>
    </dgm:pt>
    <dgm:pt modelId="{99DFA008-5BD6-43AC-8BC7-F45FD5BCFBDB}" type="pres">
      <dgm:prSet presAssocID="{7D6EA0B6-FCA3-4405-BF29-A0608785C5B3}" presName="sibTrans" presStyleLbl="sibTrans2D1" presStyleIdx="3" presStyleCnt="7"/>
      <dgm:spPr/>
    </dgm:pt>
    <dgm:pt modelId="{80DDF5CB-D59D-430B-9033-2E5029F1A4A0}" type="pres">
      <dgm:prSet presAssocID="{7D6EA0B6-FCA3-4405-BF29-A0608785C5B3}" presName="connectorText" presStyleLbl="sibTrans2D1" presStyleIdx="3" presStyleCnt="7"/>
      <dgm:spPr/>
    </dgm:pt>
    <dgm:pt modelId="{F2C2217A-6371-4A1F-AB41-B26C0DC8DE9F}" type="pres">
      <dgm:prSet presAssocID="{2645D394-5747-46F4-BC38-1316529B1F26}" presName="node" presStyleLbl="node1" presStyleIdx="4" presStyleCnt="8">
        <dgm:presLayoutVars>
          <dgm:bulletEnabled val="1"/>
        </dgm:presLayoutVars>
      </dgm:prSet>
      <dgm:spPr/>
    </dgm:pt>
    <dgm:pt modelId="{69B85FE7-2E7B-47BF-9E5A-A23FDFD81F87}" type="pres">
      <dgm:prSet presAssocID="{D56CA01D-CF9F-4E55-ADD2-EF0DC0BE01EE}" presName="sibTrans" presStyleLbl="sibTrans2D1" presStyleIdx="4" presStyleCnt="7"/>
      <dgm:spPr/>
    </dgm:pt>
    <dgm:pt modelId="{47B95DEE-8FF4-48FC-8054-7067AFF832A6}" type="pres">
      <dgm:prSet presAssocID="{D56CA01D-CF9F-4E55-ADD2-EF0DC0BE01EE}" presName="connectorText" presStyleLbl="sibTrans2D1" presStyleIdx="4" presStyleCnt="7"/>
      <dgm:spPr/>
    </dgm:pt>
    <dgm:pt modelId="{F0BE5E63-2C76-488C-A831-E7A700A9F756}" type="pres">
      <dgm:prSet presAssocID="{1AD1BDD4-BF74-45A0-BC7B-E4C6C13141AA}" presName="node" presStyleLbl="node1" presStyleIdx="5" presStyleCnt="8">
        <dgm:presLayoutVars>
          <dgm:bulletEnabled val="1"/>
        </dgm:presLayoutVars>
      </dgm:prSet>
      <dgm:spPr/>
    </dgm:pt>
    <dgm:pt modelId="{F301749D-C667-4A60-A3B4-F9DF27BAC1AC}" type="pres">
      <dgm:prSet presAssocID="{72AA45C8-1E63-4070-BFA1-5C91033EF491}" presName="sibTrans" presStyleLbl="sibTrans2D1" presStyleIdx="5" presStyleCnt="7"/>
      <dgm:spPr/>
    </dgm:pt>
    <dgm:pt modelId="{424A0C4E-04F6-4546-94C1-148411F6BE84}" type="pres">
      <dgm:prSet presAssocID="{72AA45C8-1E63-4070-BFA1-5C91033EF491}" presName="connectorText" presStyleLbl="sibTrans2D1" presStyleIdx="5" presStyleCnt="7"/>
      <dgm:spPr/>
    </dgm:pt>
    <dgm:pt modelId="{8E46FD1F-49B4-4E1B-80CD-E10D852214C1}" type="pres">
      <dgm:prSet presAssocID="{364F09C0-FCC4-4D1B-8BF8-E250145B1825}" presName="node" presStyleLbl="node1" presStyleIdx="6" presStyleCnt="8">
        <dgm:presLayoutVars>
          <dgm:bulletEnabled val="1"/>
        </dgm:presLayoutVars>
      </dgm:prSet>
      <dgm:spPr/>
    </dgm:pt>
    <dgm:pt modelId="{30D1FE49-B44C-4F5D-8334-75C58446C1DA}" type="pres">
      <dgm:prSet presAssocID="{53D8FF7E-ABFA-4CF6-ABC0-F6A188D67FAF}" presName="sibTrans" presStyleLbl="sibTrans2D1" presStyleIdx="6" presStyleCnt="7"/>
      <dgm:spPr/>
    </dgm:pt>
    <dgm:pt modelId="{656BD841-06D2-4E49-90DE-02AED3CFC7EA}" type="pres">
      <dgm:prSet presAssocID="{53D8FF7E-ABFA-4CF6-ABC0-F6A188D67FAF}" presName="connectorText" presStyleLbl="sibTrans2D1" presStyleIdx="6" presStyleCnt="7"/>
      <dgm:spPr/>
    </dgm:pt>
    <dgm:pt modelId="{FB19109E-FC94-43E1-BA4F-0A03E2CFF9BA}" type="pres">
      <dgm:prSet presAssocID="{BC473727-EAB5-4B5E-90F0-54A754643D65}" presName="node" presStyleLbl="node1" presStyleIdx="7" presStyleCnt="8">
        <dgm:presLayoutVars>
          <dgm:bulletEnabled val="1"/>
        </dgm:presLayoutVars>
      </dgm:prSet>
      <dgm:spPr/>
    </dgm:pt>
  </dgm:ptLst>
  <dgm:cxnLst>
    <dgm:cxn modelId="{963BC617-4AA3-4542-8333-CCF2A26A5E7C}" srcId="{E18372A9-B195-4240-BDB2-17B4DD9F025B}" destId="{1AD1BDD4-BF74-45A0-BC7B-E4C6C13141AA}" srcOrd="5" destOrd="0" parTransId="{6373C48F-0472-4B32-95F7-F52084B2974D}" sibTransId="{72AA45C8-1E63-4070-BFA1-5C91033EF491}"/>
    <dgm:cxn modelId="{7713652E-1E94-40D8-9835-883D52A7FE32}" type="presOf" srcId="{BC473727-EAB5-4B5E-90F0-54A754643D65}" destId="{FB19109E-FC94-43E1-BA4F-0A03E2CFF9BA}" srcOrd="0" destOrd="0" presId="urn:microsoft.com/office/officeart/2005/8/layout/process1"/>
    <dgm:cxn modelId="{278BF232-3096-44F2-8938-6B8C5BF22410}" type="presOf" srcId="{364F09C0-FCC4-4D1B-8BF8-E250145B1825}" destId="{8E46FD1F-49B4-4E1B-80CD-E10D852214C1}" srcOrd="0" destOrd="0" presId="urn:microsoft.com/office/officeart/2005/8/layout/process1"/>
    <dgm:cxn modelId="{DD3BFA39-D26C-407B-8723-97B94064CAD1}" type="presOf" srcId="{D56CA01D-CF9F-4E55-ADD2-EF0DC0BE01EE}" destId="{47B95DEE-8FF4-48FC-8054-7067AFF832A6}" srcOrd="1" destOrd="0" presId="urn:microsoft.com/office/officeart/2005/8/layout/process1"/>
    <dgm:cxn modelId="{9E4D6D3A-E1FC-482B-B583-CC17F0B640F1}" srcId="{E18372A9-B195-4240-BDB2-17B4DD9F025B}" destId="{66285727-DA84-44D8-BD20-915182BCF82D}" srcOrd="0" destOrd="0" parTransId="{9732C7EA-9221-489D-A7D1-696F23D97D61}" sibTransId="{2E037DBE-0BFB-435B-BE95-5CE832BA4A61}"/>
    <dgm:cxn modelId="{A562903A-10B9-4578-916E-E04110C6D2BB}" type="presOf" srcId="{2645D394-5747-46F4-BC38-1316529B1F26}" destId="{F2C2217A-6371-4A1F-AB41-B26C0DC8DE9F}" srcOrd="0" destOrd="0" presId="urn:microsoft.com/office/officeart/2005/8/layout/process1"/>
    <dgm:cxn modelId="{D642123B-5A93-4542-9707-3F91F225B282}" type="presOf" srcId="{7D6EA0B6-FCA3-4405-BF29-A0608785C5B3}" destId="{99DFA008-5BD6-43AC-8BC7-F45FD5BCFBDB}" srcOrd="0" destOrd="0" presId="urn:microsoft.com/office/officeart/2005/8/layout/process1"/>
    <dgm:cxn modelId="{CF50314E-28CD-490A-8711-925E4D4A813B}" type="presOf" srcId="{DC7532D2-FD38-489A-A693-70A7BD2BCA36}" destId="{409E9E4D-AEBE-49E3-B873-013DC9A473E7}" srcOrd="0" destOrd="0" presId="urn:microsoft.com/office/officeart/2005/8/layout/process1"/>
    <dgm:cxn modelId="{2CF25153-F889-426D-B70B-297898AC1FB6}" type="presOf" srcId="{B3531BE7-48DD-4A20-9C1F-D6EE904C6475}" destId="{D902B850-D261-4B01-B0E0-7FC77D4CCAA6}" srcOrd="0" destOrd="0" presId="urn:microsoft.com/office/officeart/2005/8/layout/process1"/>
    <dgm:cxn modelId="{149A6569-2595-49DA-861B-ADDDA5C90659}" type="presOf" srcId="{DC7532D2-FD38-489A-A693-70A7BD2BCA36}" destId="{274253FE-AB4B-4FB9-BB0E-8A1846C4B5D6}" srcOrd="1" destOrd="0" presId="urn:microsoft.com/office/officeart/2005/8/layout/process1"/>
    <dgm:cxn modelId="{BCFE456F-86F8-41C7-8838-656C9AE950A6}" srcId="{E18372A9-B195-4240-BDB2-17B4DD9F025B}" destId="{2645D394-5747-46F4-BC38-1316529B1F26}" srcOrd="4" destOrd="0" parTransId="{80E48E24-726E-42C0-989C-E1A39998070D}" sibTransId="{D56CA01D-CF9F-4E55-ADD2-EF0DC0BE01EE}"/>
    <dgm:cxn modelId="{0E258E75-B8FA-4E64-899C-61CA8E4EC3C5}" srcId="{E18372A9-B195-4240-BDB2-17B4DD9F025B}" destId="{BC473727-EAB5-4B5E-90F0-54A754643D65}" srcOrd="7" destOrd="0" parTransId="{D1324E32-8582-47DB-AFBB-4A47FF71D25D}" sibTransId="{5E359F1D-4DA6-4B9F-A986-7F27D3102266}"/>
    <dgm:cxn modelId="{B61FA077-5157-4592-9C66-F52E62BC0F54}" srcId="{E18372A9-B195-4240-BDB2-17B4DD9F025B}" destId="{7795C391-4F63-46FD-B31D-534452D22ADD}" srcOrd="3" destOrd="0" parTransId="{7F12DC6B-9DCC-41F5-B87C-E318C6BCC561}" sibTransId="{7D6EA0B6-FCA3-4405-BF29-A0608785C5B3}"/>
    <dgm:cxn modelId="{471F4E7F-D170-4117-A074-9462A0057C5A}" srcId="{E18372A9-B195-4240-BDB2-17B4DD9F025B}" destId="{364F09C0-FCC4-4D1B-8BF8-E250145B1825}" srcOrd="6" destOrd="0" parTransId="{6BBC35DC-504E-4B3A-BB5F-07598B97F521}" sibTransId="{53D8FF7E-ABFA-4CF6-ABC0-F6A188D67FAF}"/>
    <dgm:cxn modelId="{96725F83-A1DA-4ECA-A9A0-E4DA106DD6C1}" srcId="{E18372A9-B195-4240-BDB2-17B4DD9F025B}" destId="{1DB1FB78-F8BE-489D-B7D4-89FEA0694BAD}" srcOrd="2" destOrd="0" parTransId="{009CFD50-E052-4E8C-B3F6-29DFA4F63ADF}" sibTransId="{CC38755A-4283-4C2B-8BBC-5A5D4B9482C0}"/>
    <dgm:cxn modelId="{120D3684-D8E0-451E-997C-9BA5FB93D196}" type="presOf" srcId="{CC38755A-4283-4C2B-8BBC-5A5D4B9482C0}" destId="{0FA7D57E-FE84-4C1F-AE0C-234FAB4D6858}" srcOrd="0" destOrd="0" presId="urn:microsoft.com/office/officeart/2005/8/layout/process1"/>
    <dgm:cxn modelId="{3EA5D88A-C43F-4144-8F7B-4ECB5B6EFA49}" type="presOf" srcId="{72AA45C8-1E63-4070-BFA1-5C91033EF491}" destId="{F301749D-C667-4A60-A3B4-F9DF27BAC1AC}" srcOrd="0" destOrd="0" presId="urn:microsoft.com/office/officeart/2005/8/layout/process1"/>
    <dgm:cxn modelId="{499F4C93-0F20-44BA-94DB-2007E64C98F9}" type="presOf" srcId="{53D8FF7E-ABFA-4CF6-ABC0-F6A188D67FAF}" destId="{30D1FE49-B44C-4F5D-8334-75C58446C1DA}" srcOrd="0" destOrd="0" presId="urn:microsoft.com/office/officeart/2005/8/layout/process1"/>
    <dgm:cxn modelId="{1A526E99-6CF4-4BFB-8786-F318F5F0EF1E}" type="presOf" srcId="{2E037DBE-0BFB-435B-BE95-5CE832BA4A61}" destId="{2622EAB7-EBDA-4D0F-BA36-4066E80E5F47}" srcOrd="1" destOrd="0" presId="urn:microsoft.com/office/officeart/2005/8/layout/process1"/>
    <dgm:cxn modelId="{947F82A0-2E57-405D-BDA9-450BC3C41C48}" type="presOf" srcId="{7D6EA0B6-FCA3-4405-BF29-A0608785C5B3}" destId="{80DDF5CB-D59D-430B-9033-2E5029F1A4A0}" srcOrd="1" destOrd="0" presId="urn:microsoft.com/office/officeart/2005/8/layout/process1"/>
    <dgm:cxn modelId="{08595DA1-E630-4EE0-9E05-9436A30C9B99}" type="presOf" srcId="{72AA45C8-1E63-4070-BFA1-5C91033EF491}" destId="{424A0C4E-04F6-4546-94C1-148411F6BE84}" srcOrd="1" destOrd="0" presId="urn:microsoft.com/office/officeart/2005/8/layout/process1"/>
    <dgm:cxn modelId="{C40776A1-7722-4DC5-B34C-5ADA3EAB333E}" type="presOf" srcId="{E18372A9-B195-4240-BDB2-17B4DD9F025B}" destId="{3812D4FC-A598-4EC7-8E7F-362894FCBCD3}" srcOrd="0" destOrd="0" presId="urn:microsoft.com/office/officeart/2005/8/layout/process1"/>
    <dgm:cxn modelId="{FBE2D4A8-A666-4697-A881-B988E39F052B}" type="presOf" srcId="{D56CA01D-CF9F-4E55-ADD2-EF0DC0BE01EE}" destId="{69B85FE7-2E7B-47BF-9E5A-A23FDFD81F87}" srcOrd="0" destOrd="0" presId="urn:microsoft.com/office/officeart/2005/8/layout/process1"/>
    <dgm:cxn modelId="{626AEBBE-C2DD-4707-9BB3-9D91057303E8}" srcId="{E18372A9-B195-4240-BDB2-17B4DD9F025B}" destId="{B3531BE7-48DD-4A20-9C1F-D6EE904C6475}" srcOrd="1" destOrd="0" parTransId="{EC303407-A9B4-41E2-B75D-4ACB02FE90BF}" sibTransId="{DC7532D2-FD38-489A-A693-70A7BD2BCA36}"/>
    <dgm:cxn modelId="{FFD402BF-F8CD-453A-96B2-045F89EB0C36}" type="presOf" srcId="{CC38755A-4283-4C2B-8BBC-5A5D4B9482C0}" destId="{6E42DAE1-6854-464F-89CC-18000127ED3D}" srcOrd="1" destOrd="0" presId="urn:microsoft.com/office/officeart/2005/8/layout/process1"/>
    <dgm:cxn modelId="{90ED1BCD-7BAE-4111-8BFD-1041E80C4937}" type="presOf" srcId="{53D8FF7E-ABFA-4CF6-ABC0-F6A188D67FAF}" destId="{656BD841-06D2-4E49-90DE-02AED3CFC7EA}" srcOrd="1" destOrd="0" presId="urn:microsoft.com/office/officeart/2005/8/layout/process1"/>
    <dgm:cxn modelId="{2E0EB5DD-2C9A-4ED5-B4A4-1B7AD893C6FC}" type="presOf" srcId="{1DB1FB78-F8BE-489D-B7D4-89FEA0694BAD}" destId="{C604155D-7963-44B0-9AB9-10A9D37F153A}" srcOrd="0" destOrd="0" presId="urn:microsoft.com/office/officeart/2005/8/layout/process1"/>
    <dgm:cxn modelId="{9866B5DF-1C8C-424E-A35D-4C370D181E28}" type="presOf" srcId="{1AD1BDD4-BF74-45A0-BC7B-E4C6C13141AA}" destId="{F0BE5E63-2C76-488C-A831-E7A700A9F756}" srcOrd="0" destOrd="0" presId="urn:microsoft.com/office/officeart/2005/8/layout/process1"/>
    <dgm:cxn modelId="{00652CF2-96AE-47BF-B3AD-43909A051EA9}" type="presOf" srcId="{2E037DBE-0BFB-435B-BE95-5CE832BA4A61}" destId="{CC65F0A5-79FB-42A0-A52C-1CDBA7B8B9C8}" srcOrd="0" destOrd="0" presId="urn:microsoft.com/office/officeart/2005/8/layout/process1"/>
    <dgm:cxn modelId="{194750F2-E7E9-41D5-AB1C-2D4800819AE6}" type="presOf" srcId="{7795C391-4F63-46FD-B31D-534452D22ADD}" destId="{2BB5162A-871F-406A-8294-D1D14CC5CEB9}" srcOrd="0" destOrd="0" presId="urn:microsoft.com/office/officeart/2005/8/layout/process1"/>
    <dgm:cxn modelId="{597696FF-ADFD-44FF-9C14-A40E332D46D0}" type="presOf" srcId="{66285727-DA84-44D8-BD20-915182BCF82D}" destId="{EB2CC65D-AD69-4C40-AB53-A31DDCAC1546}" srcOrd="0" destOrd="0" presId="urn:microsoft.com/office/officeart/2005/8/layout/process1"/>
    <dgm:cxn modelId="{E503AF5D-B2D3-449D-97D1-800F0A2758E9}" type="presParOf" srcId="{3812D4FC-A598-4EC7-8E7F-362894FCBCD3}" destId="{EB2CC65D-AD69-4C40-AB53-A31DDCAC1546}" srcOrd="0" destOrd="0" presId="urn:microsoft.com/office/officeart/2005/8/layout/process1"/>
    <dgm:cxn modelId="{C1837497-6FC8-4F87-84D9-24BDA3F9E27B}" type="presParOf" srcId="{3812D4FC-A598-4EC7-8E7F-362894FCBCD3}" destId="{CC65F0A5-79FB-42A0-A52C-1CDBA7B8B9C8}" srcOrd="1" destOrd="0" presId="urn:microsoft.com/office/officeart/2005/8/layout/process1"/>
    <dgm:cxn modelId="{419CCCE5-E7F0-426D-86A8-50A39DBB4EAB}" type="presParOf" srcId="{CC65F0A5-79FB-42A0-A52C-1CDBA7B8B9C8}" destId="{2622EAB7-EBDA-4D0F-BA36-4066E80E5F47}" srcOrd="0" destOrd="0" presId="urn:microsoft.com/office/officeart/2005/8/layout/process1"/>
    <dgm:cxn modelId="{475FA6F2-FF4F-4C72-9227-650FB31E4B6E}" type="presParOf" srcId="{3812D4FC-A598-4EC7-8E7F-362894FCBCD3}" destId="{D902B850-D261-4B01-B0E0-7FC77D4CCAA6}" srcOrd="2" destOrd="0" presId="urn:microsoft.com/office/officeart/2005/8/layout/process1"/>
    <dgm:cxn modelId="{5B077DE8-5B37-4EBB-8A3D-A9CD26B7FC97}" type="presParOf" srcId="{3812D4FC-A598-4EC7-8E7F-362894FCBCD3}" destId="{409E9E4D-AEBE-49E3-B873-013DC9A473E7}" srcOrd="3" destOrd="0" presId="urn:microsoft.com/office/officeart/2005/8/layout/process1"/>
    <dgm:cxn modelId="{60EDBC71-1C88-4B7D-98DD-496F5B4708AF}" type="presParOf" srcId="{409E9E4D-AEBE-49E3-B873-013DC9A473E7}" destId="{274253FE-AB4B-4FB9-BB0E-8A1846C4B5D6}" srcOrd="0" destOrd="0" presId="urn:microsoft.com/office/officeart/2005/8/layout/process1"/>
    <dgm:cxn modelId="{5A9B550D-DB82-4D4C-B3C5-B17134D46277}" type="presParOf" srcId="{3812D4FC-A598-4EC7-8E7F-362894FCBCD3}" destId="{C604155D-7963-44B0-9AB9-10A9D37F153A}" srcOrd="4" destOrd="0" presId="urn:microsoft.com/office/officeart/2005/8/layout/process1"/>
    <dgm:cxn modelId="{E0BB33CA-3A75-4CB9-BA23-B8B364DE96B4}" type="presParOf" srcId="{3812D4FC-A598-4EC7-8E7F-362894FCBCD3}" destId="{0FA7D57E-FE84-4C1F-AE0C-234FAB4D6858}" srcOrd="5" destOrd="0" presId="urn:microsoft.com/office/officeart/2005/8/layout/process1"/>
    <dgm:cxn modelId="{E21FC9C3-B21B-4AAB-889C-3B57E325E2E4}" type="presParOf" srcId="{0FA7D57E-FE84-4C1F-AE0C-234FAB4D6858}" destId="{6E42DAE1-6854-464F-89CC-18000127ED3D}" srcOrd="0" destOrd="0" presId="urn:microsoft.com/office/officeart/2005/8/layout/process1"/>
    <dgm:cxn modelId="{591CB849-8C7B-4D3D-BA38-8E7FD17BBC6E}" type="presParOf" srcId="{3812D4FC-A598-4EC7-8E7F-362894FCBCD3}" destId="{2BB5162A-871F-406A-8294-D1D14CC5CEB9}" srcOrd="6" destOrd="0" presId="urn:microsoft.com/office/officeart/2005/8/layout/process1"/>
    <dgm:cxn modelId="{20F156C0-22CC-40F9-8415-10F692AE300E}" type="presParOf" srcId="{3812D4FC-A598-4EC7-8E7F-362894FCBCD3}" destId="{99DFA008-5BD6-43AC-8BC7-F45FD5BCFBDB}" srcOrd="7" destOrd="0" presId="urn:microsoft.com/office/officeart/2005/8/layout/process1"/>
    <dgm:cxn modelId="{178F382B-69A7-424D-9CDC-353C5416887D}" type="presParOf" srcId="{99DFA008-5BD6-43AC-8BC7-F45FD5BCFBDB}" destId="{80DDF5CB-D59D-430B-9033-2E5029F1A4A0}" srcOrd="0" destOrd="0" presId="urn:microsoft.com/office/officeart/2005/8/layout/process1"/>
    <dgm:cxn modelId="{B3DAD396-E18C-4015-A2BA-AC1003478827}" type="presParOf" srcId="{3812D4FC-A598-4EC7-8E7F-362894FCBCD3}" destId="{F2C2217A-6371-4A1F-AB41-B26C0DC8DE9F}" srcOrd="8" destOrd="0" presId="urn:microsoft.com/office/officeart/2005/8/layout/process1"/>
    <dgm:cxn modelId="{BA818253-69E9-402C-97E3-F06198DAE9A1}" type="presParOf" srcId="{3812D4FC-A598-4EC7-8E7F-362894FCBCD3}" destId="{69B85FE7-2E7B-47BF-9E5A-A23FDFD81F87}" srcOrd="9" destOrd="0" presId="urn:microsoft.com/office/officeart/2005/8/layout/process1"/>
    <dgm:cxn modelId="{D9678873-E405-4C3D-8770-B9B2D469B99A}" type="presParOf" srcId="{69B85FE7-2E7B-47BF-9E5A-A23FDFD81F87}" destId="{47B95DEE-8FF4-48FC-8054-7067AFF832A6}" srcOrd="0" destOrd="0" presId="urn:microsoft.com/office/officeart/2005/8/layout/process1"/>
    <dgm:cxn modelId="{297920AF-FA14-4CDA-8F9C-B1AD15125360}" type="presParOf" srcId="{3812D4FC-A598-4EC7-8E7F-362894FCBCD3}" destId="{F0BE5E63-2C76-488C-A831-E7A700A9F756}" srcOrd="10" destOrd="0" presId="urn:microsoft.com/office/officeart/2005/8/layout/process1"/>
    <dgm:cxn modelId="{9D344E68-C958-4AE8-820E-F61AD65E8719}" type="presParOf" srcId="{3812D4FC-A598-4EC7-8E7F-362894FCBCD3}" destId="{F301749D-C667-4A60-A3B4-F9DF27BAC1AC}" srcOrd="11" destOrd="0" presId="urn:microsoft.com/office/officeart/2005/8/layout/process1"/>
    <dgm:cxn modelId="{819AD2F1-1B53-41E7-BB3B-ADAF4057A60D}" type="presParOf" srcId="{F301749D-C667-4A60-A3B4-F9DF27BAC1AC}" destId="{424A0C4E-04F6-4546-94C1-148411F6BE84}" srcOrd="0" destOrd="0" presId="urn:microsoft.com/office/officeart/2005/8/layout/process1"/>
    <dgm:cxn modelId="{B2A5BA19-4E93-4B6A-9549-FD877344A131}" type="presParOf" srcId="{3812D4FC-A598-4EC7-8E7F-362894FCBCD3}" destId="{8E46FD1F-49B4-4E1B-80CD-E10D852214C1}" srcOrd="12" destOrd="0" presId="urn:microsoft.com/office/officeart/2005/8/layout/process1"/>
    <dgm:cxn modelId="{5D44CB87-6E50-43C7-AD6D-EDCB692129EF}" type="presParOf" srcId="{3812D4FC-A598-4EC7-8E7F-362894FCBCD3}" destId="{30D1FE49-B44C-4F5D-8334-75C58446C1DA}" srcOrd="13" destOrd="0" presId="urn:microsoft.com/office/officeart/2005/8/layout/process1"/>
    <dgm:cxn modelId="{FFF6F2A0-1D59-4F7D-8028-66E5DC75E814}" type="presParOf" srcId="{30D1FE49-B44C-4F5D-8334-75C58446C1DA}" destId="{656BD841-06D2-4E49-90DE-02AED3CFC7EA}" srcOrd="0" destOrd="0" presId="urn:microsoft.com/office/officeart/2005/8/layout/process1"/>
    <dgm:cxn modelId="{ED297215-C9C0-4419-A37A-5275B874872A}" type="presParOf" srcId="{3812D4FC-A598-4EC7-8E7F-362894FCBCD3}" destId="{FB19109E-FC94-43E1-BA4F-0A03E2CFF9BA}" srcOrd="14" destOrd="0" presId="urn:microsoft.com/office/officeart/2005/8/layout/process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E18372A9-B195-4240-BDB2-17B4DD9F025B}" type="doc">
      <dgm:prSet loTypeId="urn:microsoft.com/office/officeart/2005/8/layout/process1" loCatId="process" qsTypeId="urn:microsoft.com/office/officeart/2005/8/quickstyle/simple1" qsCatId="simple" csTypeId="urn:microsoft.com/office/officeart/2005/8/colors/accent1_2" csCatId="accent1" phldr="1"/>
      <dgm:spPr/>
    </dgm:pt>
    <dgm:pt modelId="{66285727-DA84-44D8-BD20-915182BCF82D}">
      <dgm:prSet phldrT="[Text]" custT="1"/>
      <dgm:spPr/>
      <dgm:t>
        <a:bodyPr/>
        <a:lstStyle/>
        <a:p>
          <a:r>
            <a:rPr lang="en-US" sz="1400" dirty="0">
              <a:solidFill>
                <a:schemeClr val="tx1"/>
              </a:solidFill>
            </a:rPr>
            <a:t>1. </a:t>
          </a:r>
          <a:r>
            <a:rPr lang="en-US" sz="1400" b="1" dirty="0">
              <a:solidFill>
                <a:schemeClr val="tx1"/>
              </a:solidFill>
            </a:rPr>
            <a:t>Material Loading</a:t>
          </a:r>
          <a:endParaRPr lang="en-US" sz="1400" dirty="0">
            <a:solidFill>
              <a:schemeClr val="tx1"/>
            </a:solidFill>
          </a:endParaRPr>
        </a:p>
      </dgm:t>
    </dgm:pt>
    <dgm:pt modelId="{9732C7EA-9221-489D-A7D1-696F23D97D61}" type="parTrans" cxnId="{9E4D6D3A-E1FC-482B-B583-CC17F0B640F1}">
      <dgm:prSet/>
      <dgm:spPr/>
      <dgm:t>
        <a:bodyPr/>
        <a:lstStyle/>
        <a:p>
          <a:endParaRPr lang="en-US" sz="1400">
            <a:solidFill>
              <a:schemeClr val="tx1"/>
            </a:solidFill>
          </a:endParaRPr>
        </a:p>
      </dgm:t>
    </dgm:pt>
    <dgm:pt modelId="{2E037DBE-0BFB-435B-BE95-5CE832BA4A61}" type="sibTrans" cxnId="{9E4D6D3A-E1FC-482B-B583-CC17F0B640F1}">
      <dgm:prSet custT="1"/>
      <dgm:spPr/>
      <dgm:t>
        <a:bodyPr/>
        <a:lstStyle/>
        <a:p>
          <a:endParaRPr lang="en-US" sz="1400">
            <a:solidFill>
              <a:schemeClr val="tx1"/>
            </a:solidFill>
          </a:endParaRPr>
        </a:p>
      </dgm:t>
    </dgm:pt>
    <dgm:pt modelId="{B3531BE7-48DD-4A20-9C1F-D6EE904C6475}">
      <dgm:prSet phldrT="[Text]" custT="1"/>
      <dgm:spPr/>
      <dgm:t>
        <a:bodyPr/>
        <a:lstStyle/>
        <a:p>
          <a:r>
            <a:rPr lang="en-US" sz="1400" dirty="0">
              <a:solidFill>
                <a:schemeClr val="tx1"/>
              </a:solidFill>
            </a:rPr>
            <a:t>2. </a:t>
          </a:r>
          <a:r>
            <a:rPr lang="en-US" sz="1400" b="1" dirty="0">
              <a:solidFill>
                <a:schemeClr val="tx1"/>
              </a:solidFill>
            </a:rPr>
            <a:t>Roughing Mill 1</a:t>
          </a:r>
          <a:endParaRPr lang="en-US" sz="1400" dirty="0">
            <a:solidFill>
              <a:schemeClr val="tx1"/>
            </a:solidFill>
          </a:endParaRPr>
        </a:p>
      </dgm:t>
    </dgm:pt>
    <dgm:pt modelId="{EC303407-A9B4-41E2-B75D-4ACB02FE90BF}" type="parTrans" cxnId="{626AEBBE-C2DD-4707-9BB3-9D91057303E8}">
      <dgm:prSet/>
      <dgm:spPr/>
      <dgm:t>
        <a:bodyPr/>
        <a:lstStyle/>
        <a:p>
          <a:endParaRPr lang="en-US" sz="1400">
            <a:solidFill>
              <a:schemeClr val="tx1"/>
            </a:solidFill>
          </a:endParaRPr>
        </a:p>
      </dgm:t>
    </dgm:pt>
    <dgm:pt modelId="{DC7532D2-FD38-489A-A693-70A7BD2BCA36}" type="sibTrans" cxnId="{626AEBBE-C2DD-4707-9BB3-9D91057303E8}">
      <dgm:prSet custT="1"/>
      <dgm:spPr/>
      <dgm:t>
        <a:bodyPr/>
        <a:lstStyle/>
        <a:p>
          <a:endParaRPr lang="en-US" sz="1400">
            <a:solidFill>
              <a:schemeClr val="tx1"/>
            </a:solidFill>
          </a:endParaRPr>
        </a:p>
      </dgm:t>
    </dgm:pt>
    <dgm:pt modelId="{1DB1FB78-F8BE-489D-B7D4-89FEA0694BAD}">
      <dgm:prSet phldrT="[Text]" custT="1"/>
      <dgm:spPr/>
      <dgm:t>
        <a:bodyPr/>
        <a:lstStyle/>
        <a:p>
          <a:r>
            <a:rPr lang="en-US" sz="1400" dirty="0">
              <a:solidFill>
                <a:schemeClr val="tx1"/>
              </a:solidFill>
            </a:rPr>
            <a:t>3. </a:t>
          </a:r>
          <a:r>
            <a:rPr lang="en-US" sz="1400" b="1" dirty="0">
              <a:solidFill>
                <a:schemeClr val="tx1"/>
              </a:solidFill>
            </a:rPr>
            <a:t>Annealing Furnace</a:t>
          </a:r>
          <a:endParaRPr lang="en-US" sz="1400" dirty="0">
            <a:solidFill>
              <a:schemeClr val="tx1"/>
            </a:solidFill>
          </a:endParaRPr>
        </a:p>
      </dgm:t>
    </dgm:pt>
    <dgm:pt modelId="{009CFD50-E052-4E8C-B3F6-29DFA4F63ADF}" type="parTrans" cxnId="{96725F83-A1DA-4ECA-A9A0-E4DA106DD6C1}">
      <dgm:prSet/>
      <dgm:spPr/>
      <dgm:t>
        <a:bodyPr/>
        <a:lstStyle/>
        <a:p>
          <a:endParaRPr lang="en-US" sz="1400">
            <a:solidFill>
              <a:schemeClr val="tx1"/>
            </a:solidFill>
          </a:endParaRPr>
        </a:p>
      </dgm:t>
    </dgm:pt>
    <dgm:pt modelId="{CC38755A-4283-4C2B-8BBC-5A5D4B9482C0}" type="sibTrans" cxnId="{96725F83-A1DA-4ECA-A9A0-E4DA106DD6C1}">
      <dgm:prSet custT="1"/>
      <dgm:spPr/>
      <dgm:t>
        <a:bodyPr/>
        <a:lstStyle/>
        <a:p>
          <a:endParaRPr lang="en-US" sz="1400">
            <a:solidFill>
              <a:schemeClr val="tx1"/>
            </a:solidFill>
          </a:endParaRPr>
        </a:p>
      </dgm:t>
    </dgm:pt>
    <dgm:pt modelId="{7795C391-4F63-46FD-B31D-534452D22ADD}">
      <dgm:prSet custT="1"/>
      <dgm:spPr/>
      <dgm:t>
        <a:bodyPr/>
        <a:lstStyle/>
        <a:p>
          <a:r>
            <a:rPr lang="en-US" sz="1400" dirty="0">
              <a:solidFill>
                <a:schemeClr val="tx1"/>
              </a:solidFill>
            </a:rPr>
            <a:t>4. </a:t>
          </a:r>
          <a:r>
            <a:rPr lang="en-US" sz="1400" b="1" dirty="0">
              <a:solidFill>
                <a:schemeClr val="tx1"/>
              </a:solidFill>
            </a:rPr>
            <a:t>Rapid Cooling</a:t>
          </a:r>
          <a:endParaRPr lang="en-US" sz="1400" dirty="0">
            <a:solidFill>
              <a:schemeClr val="tx1"/>
            </a:solidFill>
          </a:endParaRPr>
        </a:p>
      </dgm:t>
    </dgm:pt>
    <dgm:pt modelId="{7F12DC6B-9DCC-41F5-B87C-E318C6BCC561}" type="parTrans" cxnId="{B61FA077-5157-4592-9C66-F52E62BC0F54}">
      <dgm:prSet/>
      <dgm:spPr/>
      <dgm:t>
        <a:bodyPr/>
        <a:lstStyle/>
        <a:p>
          <a:endParaRPr lang="en-US" sz="1400">
            <a:solidFill>
              <a:schemeClr val="tx1"/>
            </a:solidFill>
          </a:endParaRPr>
        </a:p>
      </dgm:t>
    </dgm:pt>
    <dgm:pt modelId="{7D6EA0B6-FCA3-4405-BF29-A0608785C5B3}" type="sibTrans" cxnId="{B61FA077-5157-4592-9C66-F52E62BC0F54}">
      <dgm:prSet custT="1"/>
      <dgm:spPr/>
      <dgm:t>
        <a:bodyPr/>
        <a:lstStyle/>
        <a:p>
          <a:endParaRPr lang="en-US" sz="1400">
            <a:solidFill>
              <a:schemeClr val="tx1"/>
            </a:solidFill>
          </a:endParaRPr>
        </a:p>
      </dgm:t>
    </dgm:pt>
    <dgm:pt modelId="{2645D394-5747-46F4-BC38-1316529B1F26}">
      <dgm:prSet custT="1"/>
      <dgm:spPr/>
      <dgm:t>
        <a:bodyPr/>
        <a:lstStyle/>
        <a:p>
          <a:r>
            <a:rPr lang="en-US" sz="1400" dirty="0">
              <a:solidFill>
                <a:schemeClr val="tx1"/>
              </a:solidFill>
            </a:rPr>
            <a:t>5. </a:t>
          </a:r>
          <a:r>
            <a:rPr lang="en-US" sz="1400" b="1" dirty="0">
              <a:solidFill>
                <a:schemeClr val="tx1"/>
              </a:solidFill>
            </a:rPr>
            <a:t>Annealing Tank</a:t>
          </a:r>
          <a:endParaRPr lang="en-US" sz="1400" dirty="0">
            <a:solidFill>
              <a:schemeClr val="tx1"/>
            </a:solidFill>
          </a:endParaRPr>
        </a:p>
      </dgm:t>
    </dgm:pt>
    <dgm:pt modelId="{80E48E24-726E-42C0-989C-E1A39998070D}" type="parTrans" cxnId="{BCFE456F-86F8-41C7-8838-656C9AE950A6}">
      <dgm:prSet/>
      <dgm:spPr/>
      <dgm:t>
        <a:bodyPr/>
        <a:lstStyle/>
        <a:p>
          <a:endParaRPr lang="en-US" sz="1400">
            <a:solidFill>
              <a:schemeClr val="tx1"/>
            </a:solidFill>
          </a:endParaRPr>
        </a:p>
      </dgm:t>
    </dgm:pt>
    <dgm:pt modelId="{D56CA01D-CF9F-4E55-ADD2-EF0DC0BE01EE}" type="sibTrans" cxnId="{BCFE456F-86F8-41C7-8838-656C9AE950A6}">
      <dgm:prSet custT="1"/>
      <dgm:spPr/>
      <dgm:t>
        <a:bodyPr/>
        <a:lstStyle/>
        <a:p>
          <a:endParaRPr lang="en-US" sz="1400">
            <a:solidFill>
              <a:schemeClr val="tx1"/>
            </a:solidFill>
          </a:endParaRPr>
        </a:p>
      </dgm:t>
    </dgm:pt>
    <dgm:pt modelId="{1AD1BDD4-BF74-45A0-BC7B-E4C6C13141AA}">
      <dgm:prSet custT="1"/>
      <dgm:spPr/>
      <dgm:t>
        <a:bodyPr/>
        <a:lstStyle/>
        <a:p>
          <a:r>
            <a:rPr lang="en-US" sz="1400" dirty="0">
              <a:solidFill>
                <a:schemeClr val="tx1"/>
              </a:solidFill>
            </a:rPr>
            <a:t>6. </a:t>
          </a:r>
          <a:r>
            <a:rPr lang="en-US" sz="1400" b="1" dirty="0">
              <a:solidFill>
                <a:schemeClr val="tx1"/>
              </a:solidFill>
            </a:rPr>
            <a:t>Rapid Cooling Tower</a:t>
          </a:r>
          <a:endParaRPr lang="en-US" sz="1400" dirty="0">
            <a:solidFill>
              <a:schemeClr val="tx1"/>
            </a:solidFill>
          </a:endParaRPr>
        </a:p>
      </dgm:t>
    </dgm:pt>
    <dgm:pt modelId="{6373C48F-0472-4B32-95F7-F52084B2974D}" type="parTrans" cxnId="{963BC617-4AA3-4542-8333-CCF2A26A5E7C}">
      <dgm:prSet/>
      <dgm:spPr/>
      <dgm:t>
        <a:bodyPr/>
        <a:lstStyle/>
        <a:p>
          <a:endParaRPr lang="en-US" sz="1400">
            <a:solidFill>
              <a:schemeClr val="tx1"/>
            </a:solidFill>
          </a:endParaRPr>
        </a:p>
      </dgm:t>
    </dgm:pt>
    <dgm:pt modelId="{72AA45C8-1E63-4070-BFA1-5C91033EF491}" type="sibTrans" cxnId="{963BC617-4AA3-4542-8333-CCF2A26A5E7C}">
      <dgm:prSet custT="1"/>
      <dgm:spPr/>
      <dgm:t>
        <a:bodyPr/>
        <a:lstStyle/>
        <a:p>
          <a:endParaRPr lang="en-US" sz="1400">
            <a:solidFill>
              <a:schemeClr val="tx1"/>
            </a:solidFill>
          </a:endParaRPr>
        </a:p>
      </dgm:t>
    </dgm:pt>
    <dgm:pt modelId="{364F09C0-FCC4-4D1B-8BF8-E250145B1825}">
      <dgm:prSet custT="1"/>
      <dgm:spPr/>
      <dgm:t>
        <a:bodyPr/>
        <a:lstStyle/>
        <a:p>
          <a:r>
            <a:rPr lang="en-US" sz="1400" dirty="0">
              <a:solidFill>
                <a:schemeClr val="tx1"/>
              </a:solidFill>
            </a:rPr>
            <a:t>7. </a:t>
          </a:r>
          <a:r>
            <a:rPr lang="en-US" sz="1400" b="1" dirty="0">
              <a:solidFill>
                <a:schemeClr val="tx1"/>
              </a:solidFill>
            </a:rPr>
            <a:t>Roughing Mill 2</a:t>
          </a:r>
          <a:endParaRPr lang="en-US" sz="1400" dirty="0">
            <a:solidFill>
              <a:schemeClr val="tx1"/>
            </a:solidFill>
          </a:endParaRPr>
        </a:p>
      </dgm:t>
    </dgm:pt>
    <dgm:pt modelId="{6BBC35DC-504E-4B3A-BB5F-07598B97F521}" type="parTrans" cxnId="{471F4E7F-D170-4117-A074-9462A0057C5A}">
      <dgm:prSet/>
      <dgm:spPr/>
      <dgm:t>
        <a:bodyPr/>
        <a:lstStyle/>
        <a:p>
          <a:endParaRPr lang="en-US" sz="1400">
            <a:solidFill>
              <a:schemeClr val="tx1"/>
            </a:solidFill>
          </a:endParaRPr>
        </a:p>
      </dgm:t>
    </dgm:pt>
    <dgm:pt modelId="{53D8FF7E-ABFA-4CF6-ABC0-F6A188D67FAF}" type="sibTrans" cxnId="{471F4E7F-D170-4117-A074-9462A0057C5A}">
      <dgm:prSet custT="1"/>
      <dgm:spPr/>
      <dgm:t>
        <a:bodyPr/>
        <a:lstStyle/>
        <a:p>
          <a:endParaRPr lang="en-US" sz="1400">
            <a:solidFill>
              <a:schemeClr val="tx1"/>
            </a:solidFill>
          </a:endParaRPr>
        </a:p>
      </dgm:t>
    </dgm:pt>
    <dgm:pt modelId="{BC473727-EAB5-4B5E-90F0-54A754643D65}">
      <dgm:prSet custT="1"/>
      <dgm:spPr/>
      <dgm:t>
        <a:bodyPr/>
        <a:lstStyle/>
        <a:p>
          <a:r>
            <a:rPr lang="en-US" sz="1400" dirty="0">
              <a:solidFill>
                <a:schemeClr val="tx1"/>
              </a:solidFill>
            </a:rPr>
            <a:t>8. </a:t>
          </a:r>
          <a:r>
            <a:rPr lang="en-US" sz="1400" b="1" dirty="0">
              <a:solidFill>
                <a:schemeClr val="tx1"/>
              </a:solidFill>
            </a:rPr>
            <a:t>Coiling</a:t>
          </a:r>
          <a:endParaRPr lang="en-US" sz="1400" dirty="0">
            <a:solidFill>
              <a:schemeClr val="tx1"/>
            </a:solidFill>
          </a:endParaRPr>
        </a:p>
      </dgm:t>
    </dgm:pt>
    <dgm:pt modelId="{D1324E32-8582-47DB-AFBB-4A47FF71D25D}" type="parTrans" cxnId="{0E258E75-B8FA-4E64-899C-61CA8E4EC3C5}">
      <dgm:prSet/>
      <dgm:spPr/>
      <dgm:t>
        <a:bodyPr/>
        <a:lstStyle/>
        <a:p>
          <a:endParaRPr lang="en-US" sz="1400">
            <a:solidFill>
              <a:schemeClr val="tx1"/>
            </a:solidFill>
          </a:endParaRPr>
        </a:p>
      </dgm:t>
    </dgm:pt>
    <dgm:pt modelId="{5E359F1D-4DA6-4B9F-A986-7F27D3102266}" type="sibTrans" cxnId="{0E258E75-B8FA-4E64-899C-61CA8E4EC3C5}">
      <dgm:prSet custT="1"/>
      <dgm:spPr/>
      <dgm:t>
        <a:bodyPr/>
        <a:lstStyle/>
        <a:p>
          <a:endParaRPr lang="en-US" sz="1400">
            <a:solidFill>
              <a:schemeClr val="tx1"/>
            </a:solidFill>
          </a:endParaRPr>
        </a:p>
      </dgm:t>
    </dgm:pt>
    <dgm:pt modelId="{AF854F3E-6A34-4C75-86FC-327F0DFBCE52}">
      <dgm:prSet custT="1"/>
      <dgm:spPr/>
      <dgm:t>
        <a:bodyPr/>
        <a:lstStyle/>
        <a:p>
          <a:r>
            <a:rPr lang="en-US" sz="1400" dirty="0">
              <a:solidFill>
                <a:schemeClr val="tx1"/>
              </a:solidFill>
            </a:rPr>
            <a:t>9. </a:t>
          </a:r>
          <a:r>
            <a:rPr lang="en-US" sz="1400" b="1" dirty="0">
              <a:solidFill>
                <a:schemeClr val="tx1"/>
              </a:solidFill>
            </a:rPr>
            <a:t>Material Unloading</a:t>
          </a:r>
          <a:endParaRPr lang="en-US" sz="1400" dirty="0">
            <a:solidFill>
              <a:schemeClr val="tx1"/>
            </a:solidFill>
          </a:endParaRPr>
        </a:p>
      </dgm:t>
    </dgm:pt>
    <dgm:pt modelId="{2031D69B-89AF-45BB-B5CC-D5A7BA2CE3C6}" type="parTrans" cxnId="{2D377221-9048-465D-B3CC-AA437E7F455B}">
      <dgm:prSet/>
      <dgm:spPr/>
      <dgm:t>
        <a:bodyPr/>
        <a:lstStyle/>
        <a:p>
          <a:endParaRPr lang="en-US" sz="1400">
            <a:solidFill>
              <a:schemeClr val="tx1"/>
            </a:solidFill>
          </a:endParaRPr>
        </a:p>
      </dgm:t>
    </dgm:pt>
    <dgm:pt modelId="{65E36EF8-7384-41DA-A866-3C69A7758666}" type="sibTrans" cxnId="{2D377221-9048-465D-B3CC-AA437E7F455B}">
      <dgm:prSet/>
      <dgm:spPr/>
      <dgm:t>
        <a:bodyPr/>
        <a:lstStyle/>
        <a:p>
          <a:endParaRPr lang="en-US" sz="1400">
            <a:solidFill>
              <a:schemeClr val="tx1"/>
            </a:solidFill>
          </a:endParaRPr>
        </a:p>
      </dgm:t>
    </dgm:pt>
    <dgm:pt modelId="{3812D4FC-A598-4EC7-8E7F-362894FCBCD3}" type="pres">
      <dgm:prSet presAssocID="{E18372A9-B195-4240-BDB2-17B4DD9F025B}" presName="Name0" presStyleCnt="0">
        <dgm:presLayoutVars>
          <dgm:dir/>
          <dgm:resizeHandles val="exact"/>
        </dgm:presLayoutVars>
      </dgm:prSet>
      <dgm:spPr/>
    </dgm:pt>
    <dgm:pt modelId="{EB2CC65D-AD69-4C40-AB53-A31DDCAC1546}" type="pres">
      <dgm:prSet presAssocID="{66285727-DA84-44D8-BD20-915182BCF82D}" presName="node" presStyleLbl="node1" presStyleIdx="0" presStyleCnt="9">
        <dgm:presLayoutVars>
          <dgm:bulletEnabled val="1"/>
        </dgm:presLayoutVars>
      </dgm:prSet>
      <dgm:spPr/>
    </dgm:pt>
    <dgm:pt modelId="{CC65F0A5-79FB-42A0-A52C-1CDBA7B8B9C8}" type="pres">
      <dgm:prSet presAssocID="{2E037DBE-0BFB-435B-BE95-5CE832BA4A61}" presName="sibTrans" presStyleLbl="sibTrans2D1" presStyleIdx="0" presStyleCnt="8"/>
      <dgm:spPr/>
    </dgm:pt>
    <dgm:pt modelId="{2622EAB7-EBDA-4D0F-BA36-4066E80E5F47}" type="pres">
      <dgm:prSet presAssocID="{2E037DBE-0BFB-435B-BE95-5CE832BA4A61}" presName="connectorText" presStyleLbl="sibTrans2D1" presStyleIdx="0" presStyleCnt="8"/>
      <dgm:spPr/>
    </dgm:pt>
    <dgm:pt modelId="{D902B850-D261-4B01-B0E0-7FC77D4CCAA6}" type="pres">
      <dgm:prSet presAssocID="{B3531BE7-48DD-4A20-9C1F-D6EE904C6475}" presName="node" presStyleLbl="node1" presStyleIdx="1" presStyleCnt="9" custScaleX="132948">
        <dgm:presLayoutVars>
          <dgm:bulletEnabled val="1"/>
        </dgm:presLayoutVars>
      </dgm:prSet>
      <dgm:spPr/>
    </dgm:pt>
    <dgm:pt modelId="{409E9E4D-AEBE-49E3-B873-013DC9A473E7}" type="pres">
      <dgm:prSet presAssocID="{DC7532D2-FD38-489A-A693-70A7BD2BCA36}" presName="sibTrans" presStyleLbl="sibTrans2D1" presStyleIdx="1" presStyleCnt="8"/>
      <dgm:spPr/>
    </dgm:pt>
    <dgm:pt modelId="{274253FE-AB4B-4FB9-BB0E-8A1846C4B5D6}" type="pres">
      <dgm:prSet presAssocID="{DC7532D2-FD38-489A-A693-70A7BD2BCA36}" presName="connectorText" presStyleLbl="sibTrans2D1" presStyleIdx="1" presStyleCnt="8"/>
      <dgm:spPr/>
    </dgm:pt>
    <dgm:pt modelId="{C604155D-7963-44B0-9AB9-10A9D37F153A}" type="pres">
      <dgm:prSet presAssocID="{1DB1FB78-F8BE-489D-B7D4-89FEA0694BAD}" presName="node" presStyleLbl="node1" presStyleIdx="2" presStyleCnt="9">
        <dgm:presLayoutVars>
          <dgm:bulletEnabled val="1"/>
        </dgm:presLayoutVars>
      </dgm:prSet>
      <dgm:spPr/>
    </dgm:pt>
    <dgm:pt modelId="{0FA7D57E-FE84-4C1F-AE0C-234FAB4D6858}" type="pres">
      <dgm:prSet presAssocID="{CC38755A-4283-4C2B-8BBC-5A5D4B9482C0}" presName="sibTrans" presStyleLbl="sibTrans2D1" presStyleIdx="2" presStyleCnt="8"/>
      <dgm:spPr/>
    </dgm:pt>
    <dgm:pt modelId="{6E42DAE1-6854-464F-89CC-18000127ED3D}" type="pres">
      <dgm:prSet presAssocID="{CC38755A-4283-4C2B-8BBC-5A5D4B9482C0}" presName="connectorText" presStyleLbl="sibTrans2D1" presStyleIdx="2" presStyleCnt="8"/>
      <dgm:spPr/>
    </dgm:pt>
    <dgm:pt modelId="{2BB5162A-871F-406A-8294-D1D14CC5CEB9}" type="pres">
      <dgm:prSet presAssocID="{7795C391-4F63-46FD-B31D-534452D22ADD}" presName="node" presStyleLbl="node1" presStyleIdx="3" presStyleCnt="9">
        <dgm:presLayoutVars>
          <dgm:bulletEnabled val="1"/>
        </dgm:presLayoutVars>
      </dgm:prSet>
      <dgm:spPr/>
    </dgm:pt>
    <dgm:pt modelId="{99DFA008-5BD6-43AC-8BC7-F45FD5BCFBDB}" type="pres">
      <dgm:prSet presAssocID="{7D6EA0B6-FCA3-4405-BF29-A0608785C5B3}" presName="sibTrans" presStyleLbl="sibTrans2D1" presStyleIdx="3" presStyleCnt="8"/>
      <dgm:spPr/>
    </dgm:pt>
    <dgm:pt modelId="{80DDF5CB-D59D-430B-9033-2E5029F1A4A0}" type="pres">
      <dgm:prSet presAssocID="{7D6EA0B6-FCA3-4405-BF29-A0608785C5B3}" presName="connectorText" presStyleLbl="sibTrans2D1" presStyleIdx="3" presStyleCnt="8"/>
      <dgm:spPr/>
    </dgm:pt>
    <dgm:pt modelId="{F2C2217A-6371-4A1F-AB41-B26C0DC8DE9F}" type="pres">
      <dgm:prSet presAssocID="{2645D394-5747-46F4-BC38-1316529B1F26}" presName="node" presStyleLbl="node1" presStyleIdx="4" presStyleCnt="9">
        <dgm:presLayoutVars>
          <dgm:bulletEnabled val="1"/>
        </dgm:presLayoutVars>
      </dgm:prSet>
      <dgm:spPr/>
    </dgm:pt>
    <dgm:pt modelId="{69B85FE7-2E7B-47BF-9E5A-A23FDFD81F87}" type="pres">
      <dgm:prSet presAssocID="{D56CA01D-CF9F-4E55-ADD2-EF0DC0BE01EE}" presName="sibTrans" presStyleLbl="sibTrans2D1" presStyleIdx="4" presStyleCnt="8"/>
      <dgm:spPr/>
    </dgm:pt>
    <dgm:pt modelId="{47B95DEE-8FF4-48FC-8054-7067AFF832A6}" type="pres">
      <dgm:prSet presAssocID="{D56CA01D-CF9F-4E55-ADD2-EF0DC0BE01EE}" presName="connectorText" presStyleLbl="sibTrans2D1" presStyleIdx="4" presStyleCnt="8"/>
      <dgm:spPr/>
    </dgm:pt>
    <dgm:pt modelId="{F0BE5E63-2C76-488C-A831-E7A700A9F756}" type="pres">
      <dgm:prSet presAssocID="{1AD1BDD4-BF74-45A0-BC7B-E4C6C13141AA}" presName="node" presStyleLbl="node1" presStyleIdx="5" presStyleCnt="9">
        <dgm:presLayoutVars>
          <dgm:bulletEnabled val="1"/>
        </dgm:presLayoutVars>
      </dgm:prSet>
      <dgm:spPr/>
    </dgm:pt>
    <dgm:pt modelId="{F301749D-C667-4A60-A3B4-F9DF27BAC1AC}" type="pres">
      <dgm:prSet presAssocID="{72AA45C8-1E63-4070-BFA1-5C91033EF491}" presName="sibTrans" presStyleLbl="sibTrans2D1" presStyleIdx="5" presStyleCnt="8"/>
      <dgm:spPr/>
    </dgm:pt>
    <dgm:pt modelId="{424A0C4E-04F6-4546-94C1-148411F6BE84}" type="pres">
      <dgm:prSet presAssocID="{72AA45C8-1E63-4070-BFA1-5C91033EF491}" presName="connectorText" presStyleLbl="sibTrans2D1" presStyleIdx="5" presStyleCnt="8"/>
      <dgm:spPr/>
    </dgm:pt>
    <dgm:pt modelId="{8E46FD1F-49B4-4E1B-80CD-E10D852214C1}" type="pres">
      <dgm:prSet presAssocID="{364F09C0-FCC4-4D1B-8BF8-E250145B1825}" presName="node" presStyleLbl="node1" presStyleIdx="6" presStyleCnt="9">
        <dgm:presLayoutVars>
          <dgm:bulletEnabled val="1"/>
        </dgm:presLayoutVars>
      </dgm:prSet>
      <dgm:spPr/>
    </dgm:pt>
    <dgm:pt modelId="{30D1FE49-B44C-4F5D-8334-75C58446C1DA}" type="pres">
      <dgm:prSet presAssocID="{53D8FF7E-ABFA-4CF6-ABC0-F6A188D67FAF}" presName="sibTrans" presStyleLbl="sibTrans2D1" presStyleIdx="6" presStyleCnt="8"/>
      <dgm:spPr/>
    </dgm:pt>
    <dgm:pt modelId="{656BD841-06D2-4E49-90DE-02AED3CFC7EA}" type="pres">
      <dgm:prSet presAssocID="{53D8FF7E-ABFA-4CF6-ABC0-F6A188D67FAF}" presName="connectorText" presStyleLbl="sibTrans2D1" presStyleIdx="6" presStyleCnt="8"/>
      <dgm:spPr/>
    </dgm:pt>
    <dgm:pt modelId="{FB19109E-FC94-43E1-BA4F-0A03E2CFF9BA}" type="pres">
      <dgm:prSet presAssocID="{BC473727-EAB5-4B5E-90F0-54A754643D65}" presName="node" presStyleLbl="node1" presStyleIdx="7" presStyleCnt="9">
        <dgm:presLayoutVars>
          <dgm:bulletEnabled val="1"/>
        </dgm:presLayoutVars>
      </dgm:prSet>
      <dgm:spPr/>
    </dgm:pt>
    <dgm:pt modelId="{008946B4-65CC-4D57-9FB5-78B40C1D6E7D}" type="pres">
      <dgm:prSet presAssocID="{5E359F1D-4DA6-4B9F-A986-7F27D3102266}" presName="sibTrans" presStyleLbl="sibTrans2D1" presStyleIdx="7" presStyleCnt="8"/>
      <dgm:spPr/>
    </dgm:pt>
    <dgm:pt modelId="{936A0319-1DF7-4307-8063-90BDB8498C9D}" type="pres">
      <dgm:prSet presAssocID="{5E359F1D-4DA6-4B9F-A986-7F27D3102266}" presName="connectorText" presStyleLbl="sibTrans2D1" presStyleIdx="7" presStyleCnt="8"/>
      <dgm:spPr/>
    </dgm:pt>
    <dgm:pt modelId="{4AE91EB4-E9F7-425D-8425-07B8547C334E}" type="pres">
      <dgm:prSet presAssocID="{AF854F3E-6A34-4C75-86FC-327F0DFBCE52}" presName="node" presStyleLbl="node1" presStyleIdx="8" presStyleCnt="9" custScaleX="118025">
        <dgm:presLayoutVars>
          <dgm:bulletEnabled val="1"/>
        </dgm:presLayoutVars>
      </dgm:prSet>
      <dgm:spPr/>
    </dgm:pt>
  </dgm:ptLst>
  <dgm:cxnLst>
    <dgm:cxn modelId="{963BC617-4AA3-4542-8333-CCF2A26A5E7C}" srcId="{E18372A9-B195-4240-BDB2-17B4DD9F025B}" destId="{1AD1BDD4-BF74-45A0-BC7B-E4C6C13141AA}" srcOrd="5" destOrd="0" parTransId="{6373C48F-0472-4B32-95F7-F52084B2974D}" sibTransId="{72AA45C8-1E63-4070-BFA1-5C91033EF491}"/>
    <dgm:cxn modelId="{2D377221-9048-465D-B3CC-AA437E7F455B}" srcId="{E18372A9-B195-4240-BDB2-17B4DD9F025B}" destId="{AF854F3E-6A34-4C75-86FC-327F0DFBCE52}" srcOrd="8" destOrd="0" parTransId="{2031D69B-89AF-45BB-B5CC-D5A7BA2CE3C6}" sibTransId="{65E36EF8-7384-41DA-A866-3C69A7758666}"/>
    <dgm:cxn modelId="{7713652E-1E94-40D8-9835-883D52A7FE32}" type="presOf" srcId="{BC473727-EAB5-4B5E-90F0-54A754643D65}" destId="{FB19109E-FC94-43E1-BA4F-0A03E2CFF9BA}" srcOrd="0" destOrd="0" presId="urn:microsoft.com/office/officeart/2005/8/layout/process1"/>
    <dgm:cxn modelId="{278BF232-3096-44F2-8938-6B8C5BF22410}" type="presOf" srcId="{364F09C0-FCC4-4D1B-8BF8-E250145B1825}" destId="{8E46FD1F-49B4-4E1B-80CD-E10D852214C1}" srcOrd="0" destOrd="0" presId="urn:microsoft.com/office/officeart/2005/8/layout/process1"/>
    <dgm:cxn modelId="{DD3BFA39-D26C-407B-8723-97B94064CAD1}" type="presOf" srcId="{D56CA01D-CF9F-4E55-ADD2-EF0DC0BE01EE}" destId="{47B95DEE-8FF4-48FC-8054-7067AFF832A6}" srcOrd="1" destOrd="0" presId="urn:microsoft.com/office/officeart/2005/8/layout/process1"/>
    <dgm:cxn modelId="{9E4D6D3A-E1FC-482B-B583-CC17F0B640F1}" srcId="{E18372A9-B195-4240-BDB2-17B4DD9F025B}" destId="{66285727-DA84-44D8-BD20-915182BCF82D}" srcOrd="0" destOrd="0" parTransId="{9732C7EA-9221-489D-A7D1-696F23D97D61}" sibTransId="{2E037DBE-0BFB-435B-BE95-5CE832BA4A61}"/>
    <dgm:cxn modelId="{A562903A-10B9-4578-916E-E04110C6D2BB}" type="presOf" srcId="{2645D394-5747-46F4-BC38-1316529B1F26}" destId="{F2C2217A-6371-4A1F-AB41-B26C0DC8DE9F}" srcOrd="0" destOrd="0" presId="urn:microsoft.com/office/officeart/2005/8/layout/process1"/>
    <dgm:cxn modelId="{D642123B-5A93-4542-9707-3F91F225B282}" type="presOf" srcId="{7D6EA0B6-FCA3-4405-BF29-A0608785C5B3}" destId="{99DFA008-5BD6-43AC-8BC7-F45FD5BCFBDB}" srcOrd="0" destOrd="0" presId="urn:microsoft.com/office/officeart/2005/8/layout/process1"/>
    <dgm:cxn modelId="{DBAA113F-098E-41E5-857B-378CAB604949}" type="presOf" srcId="{AF854F3E-6A34-4C75-86FC-327F0DFBCE52}" destId="{4AE91EB4-E9F7-425D-8425-07B8547C334E}" srcOrd="0" destOrd="0" presId="urn:microsoft.com/office/officeart/2005/8/layout/process1"/>
    <dgm:cxn modelId="{CF50314E-28CD-490A-8711-925E4D4A813B}" type="presOf" srcId="{DC7532D2-FD38-489A-A693-70A7BD2BCA36}" destId="{409E9E4D-AEBE-49E3-B873-013DC9A473E7}" srcOrd="0" destOrd="0" presId="urn:microsoft.com/office/officeart/2005/8/layout/process1"/>
    <dgm:cxn modelId="{2CF25153-F889-426D-B70B-297898AC1FB6}" type="presOf" srcId="{B3531BE7-48DD-4A20-9C1F-D6EE904C6475}" destId="{D902B850-D261-4B01-B0E0-7FC77D4CCAA6}" srcOrd="0" destOrd="0" presId="urn:microsoft.com/office/officeart/2005/8/layout/process1"/>
    <dgm:cxn modelId="{149A6569-2595-49DA-861B-ADDDA5C90659}" type="presOf" srcId="{DC7532D2-FD38-489A-A693-70A7BD2BCA36}" destId="{274253FE-AB4B-4FB9-BB0E-8A1846C4B5D6}" srcOrd="1" destOrd="0" presId="urn:microsoft.com/office/officeart/2005/8/layout/process1"/>
    <dgm:cxn modelId="{BCFE456F-86F8-41C7-8838-656C9AE950A6}" srcId="{E18372A9-B195-4240-BDB2-17B4DD9F025B}" destId="{2645D394-5747-46F4-BC38-1316529B1F26}" srcOrd="4" destOrd="0" parTransId="{80E48E24-726E-42C0-989C-E1A39998070D}" sibTransId="{D56CA01D-CF9F-4E55-ADD2-EF0DC0BE01EE}"/>
    <dgm:cxn modelId="{D46A656F-60CD-4A7A-B9D0-74CB2626BF09}" type="presOf" srcId="{5E359F1D-4DA6-4B9F-A986-7F27D3102266}" destId="{936A0319-1DF7-4307-8063-90BDB8498C9D}" srcOrd="1" destOrd="0" presId="urn:microsoft.com/office/officeart/2005/8/layout/process1"/>
    <dgm:cxn modelId="{E0B9A76F-BFCC-49BB-B4C2-A177286F404C}" type="presOf" srcId="{5E359F1D-4DA6-4B9F-A986-7F27D3102266}" destId="{008946B4-65CC-4D57-9FB5-78B40C1D6E7D}" srcOrd="0" destOrd="0" presId="urn:microsoft.com/office/officeart/2005/8/layout/process1"/>
    <dgm:cxn modelId="{0E258E75-B8FA-4E64-899C-61CA8E4EC3C5}" srcId="{E18372A9-B195-4240-BDB2-17B4DD9F025B}" destId="{BC473727-EAB5-4B5E-90F0-54A754643D65}" srcOrd="7" destOrd="0" parTransId="{D1324E32-8582-47DB-AFBB-4A47FF71D25D}" sibTransId="{5E359F1D-4DA6-4B9F-A986-7F27D3102266}"/>
    <dgm:cxn modelId="{B61FA077-5157-4592-9C66-F52E62BC0F54}" srcId="{E18372A9-B195-4240-BDB2-17B4DD9F025B}" destId="{7795C391-4F63-46FD-B31D-534452D22ADD}" srcOrd="3" destOrd="0" parTransId="{7F12DC6B-9DCC-41F5-B87C-E318C6BCC561}" sibTransId="{7D6EA0B6-FCA3-4405-BF29-A0608785C5B3}"/>
    <dgm:cxn modelId="{471F4E7F-D170-4117-A074-9462A0057C5A}" srcId="{E18372A9-B195-4240-BDB2-17B4DD9F025B}" destId="{364F09C0-FCC4-4D1B-8BF8-E250145B1825}" srcOrd="6" destOrd="0" parTransId="{6BBC35DC-504E-4B3A-BB5F-07598B97F521}" sibTransId="{53D8FF7E-ABFA-4CF6-ABC0-F6A188D67FAF}"/>
    <dgm:cxn modelId="{96725F83-A1DA-4ECA-A9A0-E4DA106DD6C1}" srcId="{E18372A9-B195-4240-BDB2-17B4DD9F025B}" destId="{1DB1FB78-F8BE-489D-B7D4-89FEA0694BAD}" srcOrd="2" destOrd="0" parTransId="{009CFD50-E052-4E8C-B3F6-29DFA4F63ADF}" sibTransId="{CC38755A-4283-4C2B-8BBC-5A5D4B9482C0}"/>
    <dgm:cxn modelId="{120D3684-D8E0-451E-997C-9BA5FB93D196}" type="presOf" srcId="{CC38755A-4283-4C2B-8BBC-5A5D4B9482C0}" destId="{0FA7D57E-FE84-4C1F-AE0C-234FAB4D6858}" srcOrd="0" destOrd="0" presId="urn:microsoft.com/office/officeart/2005/8/layout/process1"/>
    <dgm:cxn modelId="{3EA5D88A-C43F-4144-8F7B-4ECB5B6EFA49}" type="presOf" srcId="{72AA45C8-1E63-4070-BFA1-5C91033EF491}" destId="{F301749D-C667-4A60-A3B4-F9DF27BAC1AC}" srcOrd="0" destOrd="0" presId="urn:microsoft.com/office/officeart/2005/8/layout/process1"/>
    <dgm:cxn modelId="{499F4C93-0F20-44BA-94DB-2007E64C98F9}" type="presOf" srcId="{53D8FF7E-ABFA-4CF6-ABC0-F6A188D67FAF}" destId="{30D1FE49-B44C-4F5D-8334-75C58446C1DA}" srcOrd="0" destOrd="0" presId="urn:microsoft.com/office/officeart/2005/8/layout/process1"/>
    <dgm:cxn modelId="{1A526E99-6CF4-4BFB-8786-F318F5F0EF1E}" type="presOf" srcId="{2E037DBE-0BFB-435B-BE95-5CE832BA4A61}" destId="{2622EAB7-EBDA-4D0F-BA36-4066E80E5F47}" srcOrd="1" destOrd="0" presId="urn:microsoft.com/office/officeart/2005/8/layout/process1"/>
    <dgm:cxn modelId="{947F82A0-2E57-405D-BDA9-450BC3C41C48}" type="presOf" srcId="{7D6EA0B6-FCA3-4405-BF29-A0608785C5B3}" destId="{80DDF5CB-D59D-430B-9033-2E5029F1A4A0}" srcOrd="1" destOrd="0" presId="urn:microsoft.com/office/officeart/2005/8/layout/process1"/>
    <dgm:cxn modelId="{08595DA1-E630-4EE0-9E05-9436A30C9B99}" type="presOf" srcId="{72AA45C8-1E63-4070-BFA1-5C91033EF491}" destId="{424A0C4E-04F6-4546-94C1-148411F6BE84}" srcOrd="1" destOrd="0" presId="urn:microsoft.com/office/officeart/2005/8/layout/process1"/>
    <dgm:cxn modelId="{C40776A1-7722-4DC5-B34C-5ADA3EAB333E}" type="presOf" srcId="{E18372A9-B195-4240-BDB2-17B4DD9F025B}" destId="{3812D4FC-A598-4EC7-8E7F-362894FCBCD3}" srcOrd="0" destOrd="0" presId="urn:microsoft.com/office/officeart/2005/8/layout/process1"/>
    <dgm:cxn modelId="{FBE2D4A8-A666-4697-A881-B988E39F052B}" type="presOf" srcId="{D56CA01D-CF9F-4E55-ADD2-EF0DC0BE01EE}" destId="{69B85FE7-2E7B-47BF-9E5A-A23FDFD81F87}" srcOrd="0" destOrd="0" presId="urn:microsoft.com/office/officeart/2005/8/layout/process1"/>
    <dgm:cxn modelId="{626AEBBE-C2DD-4707-9BB3-9D91057303E8}" srcId="{E18372A9-B195-4240-BDB2-17B4DD9F025B}" destId="{B3531BE7-48DD-4A20-9C1F-D6EE904C6475}" srcOrd="1" destOrd="0" parTransId="{EC303407-A9B4-41E2-B75D-4ACB02FE90BF}" sibTransId="{DC7532D2-FD38-489A-A693-70A7BD2BCA36}"/>
    <dgm:cxn modelId="{FFD402BF-F8CD-453A-96B2-045F89EB0C36}" type="presOf" srcId="{CC38755A-4283-4C2B-8BBC-5A5D4B9482C0}" destId="{6E42DAE1-6854-464F-89CC-18000127ED3D}" srcOrd="1" destOrd="0" presId="urn:microsoft.com/office/officeart/2005/8/layout/process1"/>
    <dgm:cxn modelId="{90ED1BCD-7BAE-4111-8BFD-1041E80C4937}" type="presOf" srcId="{53D8FF7E-ABFA-4CF6-ABC0-F6A188D67FAF}" destId="{656BD841-06D2-4E49-90DE-02AED3CFC7EA}" srcOrd="1" destOrd="0" presId="urn:microsoft.com/office/officeart/2005/8/layout/process1"/>
    <dgm:cxn modelId="{2E0EB5DD-2C9A-4ED5-B4A4-1B7AD893C6FC}" type="presOf" srcId="{1DB1FB78-F8BE-489D-B7D4-89FEA0694BAD}" destId="{C604155D-7963-44B0-9AB9-10A9D37F153A}" srcOrd="0" destOrd="0" presId="urn:microsoft.com/office/officeart/2005/8/layout/process1"/>
    <dgm:cxn modelId="{9866B5DF-1C8C-424E-A35D-4C370D181E28}" type="presOf" srcId="{1AD1BDD4-BF74-45A0-BC7B-E4C6C13141AA}" destId="{F0BE5E63-2C76-488C-A831-E7A700A9F756}" srcOrd="0" destOrd="0" presId="urn:microsoft.com/office/officeart/2005/8/layout/process1"/>
    <dgm:cxn modelId="{00652CF2-96AE-47BF-B3AD-43909A051EA9}" type="presOf" srcId="{2E037DBE-0BFB-435B-BE95-5CE832BA4A61}" destId="{CC65F0A5-79FB-42A0-A52C-1CDBA7B8B9C8}" srcOrd="0" destOrd="0" presId="urn:microsoft.com/office/officeart/2005/8/layout/process1"/>
    <dgm:cxn modelId="{194750F2-E7E9-41D5-AB1C-2D4800819AE6}" type="presOf" srcId="{7795C391-4F63-46FD-B31D-534452D22ADD}" destId="{2BB5162A-871F-406A-8294-D1D14CC5CEB9}" srcOrd="0" destOrd="0" presId="urn:microsoft.com/office/officeart/2005/8/layout/process1"/>
    <dgm:cxn modelId="{597696FF-ADFD-44FF-9C14-A40E332D46D0}" type="presOf" srcId="{66285727-DA84-44D8-BD20-915182BCF82D}" destId="{EB2CC65D-AD69-4C40-AB53-A31DDCAC1546}" srcOrd="0" destOrd="0" presId="urn:microsoft.com/office/officeart/2005/8/layout/process1"/>
    <dgm:cxn modelId="{E503AF5D-B2D3-449D-97D1-800F0A2758E9}" type="presParOf" srcId="{3812D4FC-A598-4EC7-8E7F-362894FCBCD3}" destId="{EB2CC65D-AD69-4C40-AB53-A31DDCAC1546}" srcOrd="0" destOrd="0" presId="urn:microsoft.com/office/officeart/2005/8/layout/process1"/>
    <dgm:cxn modelId="{C1837497-6FC8-4F87-84D9-24BDA3F9E27B}" type="presParOf" srcId="{3812D4FC-A598-4EC7-8E7F-362894FCBCD3}" destId="{CC65F0A5-79FB-42A0-A52C-1CDBA7B8B9C8}" srcOrd="1" destOrd="0" presId="urn:microsoft.com/office/officeart/2005/8/layout/process1"/>
    <dgm:cxn modelId="{419CCCE5-E7F0-426D-86A8-50A39DBB4EAB}" type="presParOf" srcId="{CC65F0A5-79FB-42A0-A52C-1CDBA7B8B9C8}" destId="{2622EAB7-EBDA-4D0F-BA36-4066E80E5F47}" srcOrd="0" destOrd="0" presId="urn:microsoft.com/office/officeart/2005/8/layout/process1"/>
    <dgm:cxn modelId="{475FA6F2-FF4F-4C72-9227-650FB31E4B6E}" type="presParOf" srcId="{3812D4FC-A598-4EC7-8E7F-362894FCBCD3}" destId="{D902B850-D261-4B01-B0E0-7FC77D4CCAA6}" srcOrd="2" destOrd="0" presId="urn:microsoft.com/office/officeart/2005/8/layout/process1"/>
    <dgm:cxn modelId="{5B077DE8-5B37-4EBB-8A3D-A9CD26B7FC97}" type="presParOf" srcId="{3812D4FC-A598-4EC7-8E7F-362894FCBCD3}" destId="{409E9E4D-AEBE-49E3-B873-013DC9A473E7}" srcOrd="3" destOrd="0" presId="urn:microsoft.com/office/officeart/2005/8/layout/process1"/>
    <dgm:cxn modelId="{60EDBC71-1C88-4B7D-98DD-496F5B4708AF}" type="presParOf" srcId="{409E9E4D-AEBE-49E3-B873-013DC9A473E7}" destId="{274253FE-AB4B-4FB9-BB0E-8A1846C4B5D6}" srcOrd="0" destOrd="0" presId="urn:microsoft.com/office/officeart/2005/8/layout/process1"/>
    <dgm:cxn modelId="{5A9B550D-DB82-4D4C-B3C5-B17134D46277}" type="presParOf" srcId="{3812D4FC-A598-4EC7-8E7F-362894FCBCD3}" destId="{C604155D-7963-44B0-9AB9-10A9D37F153A}" srcOrd="4" destOrd="0" presId="urn:microsoft.com/office/officeart/2005/8/layout/process1"/>
    <dgm:cxn modelId="{E0BB33CA-3A75-4CB9-BA23-B8B364DE96B4}" type="presParOf" srcId="{3812D4FC-A598-4EC7-8E7F-362894FCBCD3}" destId="{0FA7D57E-FE84-4C1F-AE0C-234FAB4D6858}" srcOrd="5" destOrd="0" presId="urn:microsoft.com/office/officeart/2005/8/layout/process1"/>
    <dgm:cxn modelId="{E21FC9C3-B21B-4AAB-889C-3B57E325E2E4}" type="presParOf" srcId="{0FA7D57E-FE84-4C1F-AE0C-234FAB4D6858}" destId="{6E42DAE1-6854-464F-89CC-18000127ED3D}" srcOrd="0" destOrd="0" presId="urn:microsoft.com/office/officeart/2005/8/layout/process1"/>
    <dgm:cxn modelId="{591CB849-8C7B-4D3D-BA38-8E7FD17BBC6E}" type="presParOf" srcId="{3812D4FC-A598-4EC7-8E7F-362894FCBCD3}" destId="{2BB5162A-871F-406A-8294-D1D14CC5CEB9}" srcOrd="6" destOrd="0" presId="urn:microsoft.com/office/officeart/2005/8/layout/process1"/>
    <dgm:cxn modelId="{20F156C0-22CC-40F9-8415-10F692AE300E}" type="presParOf" srcId="{3812D4FC-A598-4EC7-8E7F-362894FCBCD3}" destId="{99DFA008-5BD6-43AC-8BC7-F45FD5BCFBDB}" srcOrd="7" destOrd="0" presId="urn:microsoft.com/office/officeart/2005/8/layout/process1"/>
    <dgm:cxn modelId="{178F382B-69A7-424D-9CDC-353C5416887D}" type="presParOf" srcId="{99DFA008-5BD6-43AC-8BC7-F45FD5BCFBDB}" destId="{80DDF5CB-D59D-430B-9033-2E5029F1A4A0}" srcOrd="0" destOrd="0" presId="urn:microsoft.com/office/officeart/2005/8/layout/process1"/>
    <dgm:cxn modelId="{B3DAD396-E18C-4015-A2BA-AC1003478827}" type="presParOf" srcId="{3812D4FC-A598-4EC7-8E7F-362894FCBCD3}" destId="{F2C2217A-6371-4A1F-AB41-B26C0DC8DE9F}" srcOrd="8" destOrd="0" presId="urn:microsoft.com/office/officeart/2005/8/layout/process1"/>
    <dgm:cxn modelId="{BA818253-69E9-402C-97E3-F06198DAE9A1}" type="presParOf" srcId="{3812D4FC-A598-4EC7-8E7F-362894FCBCD3}" destId="{69B85FE7-2E7B-47BF-9E5A-A23FDFD81F87}" srcOrd="9" destOrd="0" presId="urn:microsoft.com/office/officeart/2005/8/layout/process1"/>
    <dgm:cxn modelId="{D9678873-E405-4C3D-8770-B9B2D469B99A}" type="presParOf" srcId="{69B85FE7-2E7B-47BF-9E5A-A23FDFD81F87}" destId="{47B95DEE-8FF4-48FC-8054-7067AFF832A6}" srcOrd="0" destOrd="0" presId="urn:microsoft.com/office/officeart/2005/8/layout/process1"/>
    <dgm:cxn modelId="{297920AF-FA14-4CDA-8F9C-B1AD15125360}" type="presParOf" srcId="{3812D4FC-A598-4EC7-8E7F-362894FCBCD3}" destId="{F0BE5E63-2C76-488C-A831-E7A700A9F756}" srcOrd="10" destOrd="0" presId="urn:microsoft.com/office/officeart/2005/8/layout/process1"/>
    <dgm:cxn modelId="{9D344E68-C958-4AE8-820E-F61AD65E8719}" type="presParOf" srcId="{3812D4FC-A598-4EC7-8E7F-362894FCBCD3}" destId="{F301749D-C667-4A60-A3B4-F9DF27BAC1AC}" srcOrd="11" destOrd="0" presId="urn:microsoft.com/office/officeart/2005/8/layout/process1"/>
    <dgm:cxn modelId="{819AD2F1-1B53-41E7-BB3B-ADAF4057A60D}" type="presParOf" srcId="{F301749D-C667-4A60-A3B4-F9DF27BAC1AC}" destId="{424A0C4E-04F6-4546-94C1-148411F6BE84}" srcOrd="0" destOrd="0" presId="urn:microsoft.com/office/officeart/2005/8/layout/process1"/>
    <dgm:cxn modelId="{B2A5BA19-4E93-4B6A-9549-FD877344A131}" type="presParOf" srcId="{3812D4FC-A598-4EC7-8E7F-362894FCBCD3}" destId="{8E46FD1F-49B4-4E1B-80CD-E10D852214C1}" srcOrd="12" destOrd="0" presId="urn:microsoft.com/office/officeart/2005/8/layout/process1"/>
    <dgm:cxn modelId="{5D44CB87-6E50-43C7-AD6D-EDCB692129EF}" type="presParOf" srcId="{3812D4FC-A598-4EC7-8E7F-362894FCBCD3}" destId="{30D1FE49-B44C-4F5D-8334-75C58446C1DA}" srcOrd="13" destOrd="0" presId="urn:microsoft.com/office/officeart/2005/8/layout/process1"/>
    <dgm:cxn modelId="{FFF6F2A0-1D59-4F7D-8028-66E5DC75E814}" type="presParOf" srcId="{30D1FE49-B44C-4F5D-8334-75C58446C1DA}" destId="{656BD841-06D2-4E49-90DE-02AED3CFC7EA}" srcOrd="0" destOrd="0" presId="urn:microsoft.com/office/officeart/2005/8/layout/process1"/>
    <dgm:cxn modelId="{ED297215-C9C0-4419-A37A-5275B874872A}" type="presParOf" srcId="{3812D4FC-A598-4EC7-8E7F-362894FCBCD3}" destId="{FB19109E-FC94-43E1-BA4F-0A03E2CFF9BA}" srcOrd="14" destOrd="0" presId="urn:microsoft.com/office/officeart/2005/8/layout/process1"/>
    <dgm:cxn modelId="{4D48DF74-A7A3-4838-965D-A018781B4F0A}" type="presParOf" srcId="{3812D4FC-A598-4EC7-8E7F-362894FCBCD3}" destId="{008946B4-65CC-4D57-9FB5-78B40C1D6E7D}" srcOrd="15" destOrd="0" presId="urn:microsoft.com/office/officeart/2005/8/layout/process1"/>
    <dgm:cxn modelId="{AAFA46D1-4CB8-4850-9211-995A7FA1A86C}" type="presParOf" srcId="{008946B4-65CC-4D57-9FB5-78B40C1D6E7D}" destId="{936A0319-1DF7-4307-8063-90BDB8498C9D}" srcOrd="0" destOrd="0" presId="urn:microsoft.com/office/officeart/2005/8/layout/process1"/>
    <dgm:cxn modelId="{F97BA5C7-808C-46CA-BD97-6BA74735B428}" type="presParOf" srcId="{3812D4FC-A598-4EC7-8E7F-362894FCBCD3}" destId="{4AE91EB4-E9F7-425D-8425-07B8547C334E}" srcOrd="16" destOrd="0" presId="urn:microsoft.com/office/officeart/2005/8/layout/process1"/>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E18372A9-B195-4240-BDB2-17B4DD9F025B}" type="doc">
      <dgm:prSet loTypeId="urn:microsoft.com/office/officeart/2005/8/layout/process1" loCatId="process" qsTypeId="urn:microsoft.com/office/officeart/2005/8/quickstyle/simple1" qsCatId="simple" csTypeId="urn:microsoft.com/office/officeart/2005/8/colors/accent1_2" csCatId="accent1" phldr="1"/>
      <dgm:spPr/>
    </dgm:pt>
    <dgm:pt modelId="{66285727-DA84-44D8-BD20-915182BCF82D}">
      <dgm:prSet phldrT="[Text]" custT="1"/>
      <dgm:spPr/>
      <dgm:t>
        <a:bodyPr/>
        <a:lstStyle/>
        <a:p>
          <a:r>
            <a:rPr lang="en-US" sz="1400" dirty="0">
              <a:solidFill>
                <a:schemeClr val="tx1"/>
              </a:solidFill>
            </a:rPr>
            <a:t>1. </a:t>
          </a:r>
          <a:r>
            <a:rPr lang="en-US" sz="1400" b="1" dirty="0">
              <a:solidFill>
                <a:schemeClr val="tx1"/>
              </a:solidFill>
            </a:rPr>
            <a:t>Uncoiling</a:t>
          </a:r>
          <a:endParaRPr lang="en-US" sz="1400" dirty="0">
            <a:solidFill>
              <a:schemeClr val="tx1"/>
            </a:solidFill>
          </a:endParaRPr>
        </a:p>
      </dgm:t>
    </dgm:pt>
    <dgm:pt modelId="{9732C7EA-9221-489D-A7D1-696F23D97D61}" type="parTrans" cxnId="{9E4D6D3A-E1FC-482B-B583-CC17F0B640F1}">
      <dgm:prSet/>
      <dgm:spPr/>
      <dgm:t>
        <a:bodyPr/>
        <a:lstStyle/>
        <a:p>
          <a:endParaRPr lang="en-US" sz="1400">
            <a:solidFill>
              <a:schemeClr val="tx1"/>
            </a:solidFill>
          </a:endParaRPr>
        </a:p>
      </dgm:t>
    </dgm:pt>
    <dgm:pt modelId="{2E037DBE-0BFB-435B-BE95-5CE832BA4A61}" type="sibTrans" cxnId="{9E4D6D3A-E1FC-482B-B583-CC17F0B640F1}">
      <dgm:prSet custT="1"/>
      <dgm:spPr/>
      <dgm:t>
        <a:bodyPr/>
        <a:lstStyle/>
        <a:p>
          <a:endParaRPr lang="en-US" sz="1400">
            <a:solidFill>
              <a:schemeClr val="tx1"/>
            </a:solidFill>
          </a:endParaRPr>
        </a:p>
      </dgm:t>
    </dgm:pt>
    <dgm:pt modelId="{B3531BE7-48DD-4A20-9C1F-D6EE904C6475}">
      <dgm:prSet phldrT="[Text]" custT="1"/>
      <dgm:spPr/>
      <dgm:t>
        <a:bodyPr/>
        <a:lstStyle/>
        <a:p>
          <a:r>
            <a:rPr lang="en-US" sz="1400" dirty="0">
              <a:solidFill>
                <a:schemeClr val="tx1"/>
              </a:solidFill>
            </a:rPr>
            <a:t>2. </a:t>
          </a:r>
          <a:r>
            <a:rPr lang="en-US" sz="1400" b="1" dirty="0">
              <a:solidFill>
                <a:schemeClr val="tx1"/>
              </a:solidFill>
            </a:rPr>
            <a:t>Pickling Tank</a:t>
          </a:r>
          <a:endParaRPr lang="en-US" sz="1400" dirty="0">
            <a:solidFill>
              <a:schemeClr val="tx1"/>
            </a:solidFill>
          </a:endParaRPr>
        </a:p>
      </dgm:t>
    </dgm:pt>
    <dgm:pt modelId="{EC303407-A9B4-41E2-B75D-4ACB02FE90BF}" type="parTrans" cxnId="{626AEBBE-C2DD-4707-9BB3-9D91057303E8}">
      <dgm:prSet/>
      <dgm:spPr/>
      <dgm:t>
        <a:bodyPr/>
        <a:lstStyle/>
        <a:p>
          <a:endParaRPr lang="en-US" sz="1400">
            <a:solidFill>
              <a:schemeClr val="tx1"/>
            </a:solidFill>
          </a:endParaRPr>
        </a:p>
      </dgm:t>
    </dgm:pt>
    <dgm:pt modelId="{DC7532D2-FD38-489A-A693-70A7BD2BCA36}" type="sibTrans" cxnId="{626AEBBE-C2DD-4707-9BB3-9D91057303E8}">
      <dgm:prSet custT="1"/>
      <dgm:spPr/>
      <dgm:t>
        <a:bodyPr/>
        <a:lstStyle/>
        <a:p>
          <a:endParaRPr lang="en-US" sz="1400">
            <a:solidFill>
              <a:schemeClr val="tx1"/>
            </a:solidFill>
          </a:endParaRPr>
        </a:p>
      </dgm:t>
    </dgm:pt>
    <dgm:pt modelId="{1DB1FB78-F8BE-489D-B7D4-89FEA0694BAD}">
      <dgm:prSet phldrT="[Text]" custT="1"/>
      <dgm:spPr/>
      <dgm:t>
        <a:bodyPr/>
        <a:lstStyle/>
        <a:p>
          <a:r>
            <a:rPr lang="en-US" sz="1400" dirty="0">
              <a:solidFill>
                <a:schemeClr val="tx1"/>
              </a:solidFill>
            </a:rPr>
            <a:t>3. </a:t>
          </a:r>
          <a:r>
            <a:rPr lang="en-US" sz="1400" b="1" dirty="0">
              <a:solidFill>
                <a:schemeClr val="tx1"/>
              </a:solidFill>
            </a:rPr>
            <a:t>Forming Roll Stand</a:t>
          </a:r>
          <a:endParaRPr lang="en-US" sz="1400" dirty="0">
            <a:solidFill>
              <a:schemeClr val="tx1"/>
            </a:solidFill>
          </a:endParaRPr>
        </a:p>
      </dgm:t>
    </dgm:pt>
    <dgm:pt modelId="{009CFD50-E052-4E8C-B3F6-29DFA4F63ADF}" type="parTrans" cxnId="{96725F83-A1DA-4ECA-A9A0-E4DA106DD6C1}">
      <dgm:prSet/>
      <dgm:spPr/>
      <dgm:t>
        <a:bodyPr/>
        <a:lstStyle/>
        <a:p>
          <a:endParaRPr lang="en-US" sz="1400">
            <a:solidFill>
              <a:schemeClr val="tx1"/>
            </a:solidFill>
          </a:endParaRPr>
        </a:p>
      </dgm:t>
    </dgm:pt>
    <dgm:pt modelId="{CC38755A-4283-4C2B-8BBC-5A5D4B9482C0}" type="sibTrans" cxnId="{96725F83-A1DA-4ECA-A9A0-E4DA106DD6C1}">
      <dgm:prSet custT="1"/>
      <dgm:spPr/>
      <dgm:t>
        <a:bodyPr/>
        <a:lstStyle/>
        <a:p>
          <a:endParaRPr lang="en-US" sz="1400">
            <a:solidFill>
              <a:schemeClr val="tx1"/>
            </a:solidFill>
          </a:endParaRPr>
        </a:p>
      </dgm:t>
    </dgm:pt>
    <dgm:pt modelId="{7795C391-4F63-46FD-B31D-534452D22ADD}">
      <dgm:prSet custT="1"/>
      <dgm:spPr/>
      <dgm:t>
        <a:bodyPr/>
        <a:lstStyle/>
        <a:p>
          <a:r>
            <a:rPr lang="en-US" sz="1400" dirty="0">
              <a:solidFill>
                <a:schemeClr val="tx1"/>
              </a:solidFill>
            </a:rPr>
            <a:t>4. </a:t>
          </a:r>
          <a:r>
            <a:rPr lang="en-US" sz="1400" b="1" dirty="0">
              <a:solidFill>
                <a:schemeClr val="tx1"/>
              </a:solidFill>
            </a:rPr>
            <a:t>High-Frequency Welding</a:t>
          </a:r>
          <a:endParaRPr lang="en-US" sz="1400" dirty="0">
            <a:solidFill>
              <a:schemeClr val="tx1"/>
            </a:solidFill>
          </a:endParaRPr>
        </a:p>
      </dgm:t>
    </dgm:pt>
    <dgm:pt modelId="{7F12DC6B-9DCC-41F5-B87C-E318C6BCC561}" type="parTrans" cxnId="{B61FA077-5157-4592-9C66-F52E62BC0F54}">
      <dgm:prSet/>
      <dgm:spPr/>
      <dgm:t>
        <a:bodyPr/>
        <a:lstStyle/>
        <a:p>
          <a:endParaRPr lang="en-US" sz="1400">
            <a:solidFill>
              <a:schemeClr val="tx1"/>
            </a:solidFill>
          </a:endParaRPr>
        </a:p>
      </dgm:t>
    </dgm:pt>
    <dgm:pt modelId="{7D6EA0B6-FCA3-4405-BF29-A0608785C5B3}" type="sibTrans" cxnId="{B61FA077-5157-4592-9C66-F52E62BC0F54}">
      <dgm:prSet custT="1"/>
      <dgm:spPr/>
      <dgm:t>
        <a:bodyPr/>
        <a:lstStyle/>
        <a:p>
          <a:endParaRPr lang="en-US" sz="1400">
            <a:solidFill>
              <a:schemeClr val="tx1"/>
            </a:solidFill>
          </a:endParaRPr>
        </a:p>
      </dgm:t>
    </dgm:pt>
    <dgm:pt modelId="{2645D394-5747-46F4-BC38-1316529B1F26}">
      <dgm:prSet custT="1"/>
      <dgm:spPr/>
      <dgm:t>
        <a:bodyPr/>
        <a:lstStyle/>
        <a:p>
          <a:r>
            <a:rPr lang="en-US" sz="1400" dirty="0">
              <a:solidFill>
                <a:schemeClr val="tx1"/>
              </a:solidFill>
            </a:rPr>
            <a:t>5. </a:t>
          </a:r>
          <a:r>
            <a:rPr lang="en-US" sz="1400" b="1" dirty="0">
              <a:solidFill>
                <a:schemeClr val="tx1"/>
              </a:solidFill>
            </a:rPr>
            <a:t>Shaping Roll Stand</a:t>
          </a:r>
          <a:endParaRPr lang="en-US" sz="1400" dirty="0">
            <a:solidFill>
              <a:schemeClr val="tx1"/>
            </a:solidFill>
          </a:endParaRPr>
        </a:p>
      </dgm:t>
    </dgm:pt>
    <dgm:pt modelId="{80E48E24-726E-42C0-989C-E1A39998070D}" type="parTrans" cxnId="{BCFE456F-86F8-41C7-8838-656C9AE950A6}">
      <dgm:prSet/>
      <dgm:spPr/>
      <dgm:t>
        <a:bodyPr/>
        <a:lstStyle/>
        <a:p>
          <a:endParaRPr lang="en-US" sz="1400">
            <a:solidFill>
              <a:schemeClr val="tx1"/>
            </a:solidFill>
          </a:endParaRPr>
        </a:p>
      </dgm:t>
    </dgm:pt>
    <dgm:pt modelId="{D56CA01D-CF9F-4E55-ADD2-EF0DC0BE01EE}" type="sibTrans" cxnId="{BCFE456F-86F8-41C7-8838-656C9AE950A6}">
      <dgm:prSet custT="1"/>
      <dgm:spPr/>
      <dgm:t>
        <a:bodyPr/>
        <a:lstStyle/>
        <a:p>
          <a:endParaRPr lang="en-US" sz="1400">
            <a:solidFill>
              <a:schemeClr val="tx1"/>
            </a:solidFill>
          </a:endParaRPr>
        </a:p>
      </dgm:t>
    </dgm:pt>
    <dgm:pt modelId="{1AD1BDD4-BF74-45A0-BC7B-E4C6C13141AA}">
      <dgm:prSet custT="1"/>
      <dgm:spPr/>
      <dgm:t>
        <a:bodyPr/>
        <a:lstStyle/>
        <a:p>
          <a:r>
            <a:rPr lang="en-US" sz="1400" dirty="0">
              <a:solidFill>
                <a:schemeClr val="tx1"/>
              </a:solidFill>
            </a:rPr>
            <a:t>6. </a:t>
          </a:r>
          <a:r>
            <a:rPr lang="en-US" sz="1400" b="1" dirty="0">
              <a:solidFill>
                <a:schemeClr val="tx1"/>
              </a:solidFill>
            </a:rPr>
            <a:t>Cutting Table</a:t>
          </a:r>
          <a:endParaRPr lang="en-US" sz="1400" dirty="0">
            <a:solidFill>
              <a:schemeClr val="tx1"/>
            </a:solidFill>
          </a:endParaRPr>
        </a:p>
      </dgm:t>
    </dgm:pt>
    <dgm:pt modelId="{6373C48F-0472-4B32-95F7-F52084B2974D}" type="parTrans" cxnId="{963BC617-4AA3-4542-8333-CCF2A26A5E7C}">
      <dgm:prSet/>
      <dgm:spPr/>
      <dgm:t>
        <a:bodyPr/>
        <a:lstStyle/>
        <a:p>
          <a:endParaRPr lang="en-US" sz="1400">
            <a:solidFill>
              <a:schemeClr val="tx1"/>
            </a:solidFill>
          </a:endParaRPr>
        </a:p>
      </dgm:t>
    </dgm:pt>
    <dgm:pt modelId="{72AA45C8-1E63-4070-BFA1-5C91033EF491}" type="sibTrans" cxnId="{963BC617-4AA3-4542-8333-CCF2A26A5E7C}">
      <dgm:prSet custT="1"/>
      <dgm:spPr/>
      <dgm:t>
        <a:bodyPr/>
        <a:lstStyle/>
        <a:p>
          <a:endParaRPr lang="en-US" sz="1400">
            <a:solidFill>
              <a:schemeClr val="tx1"/>
            </a:solidFill>
          </a:endParaRPr>
        </a:p>
      </dgm:t>
    </dgm:pt>
    <dgm:pt modelId="{364F09C0-FCC4-4D1B-8BF8-E250145B1825}">
      <dgm:prSet custT="1"/>
      <dgm:spPr/>
      <dgm:t>
        <a:bodyPr/>
        <a:lstStyle/>
        <a:p>
          <a:r>
            <a:rPr lang="en-US" sz="1400" dirty="0">
              <a:solidFill>
                <a:schemeClr val="tx1"/>
              </a:solidFill>
            </a:rPr>
            <a:t>7. </a:t>
          </a:r>
          <a:r>
            <a:rPr lang="en-US" sz="1400" b="1" dirty="0">
              <a:solidFill>
                <a:schemeClr val="tx1"/>
              </a:solidFill>
            </a:rPr>
            <a:t>Pipe Collection</a:t>
          </a:r>
          <a:endParaRPr lang="en-US" sz="1400" dirty="0">
            <a:solidFill>
              <a:schemeClr val="tx1"/>
            </a:solidFill>
          </a:endParaRPr>
        </a:p>
      </dgm:t>
    </dgm:pt>
    <dgm:pt modelId="{6BBC35DC-504E-4B3A-BB5F-07598B97F521}" type="parTrans" cxnId="{471F4E7F-D170-4117-A074-9462A0057C5A}">
      <dgm:prSet/>
      <dgm:spPr/>
      <dgm:t>
        <a:bodyPr/>
        <a:lstStyle/>
        <a:p>
          <a:endParaRPr lang="en-US" sz="1400">
            <a:solidFill>
              <a:schemeClr val="tx1"/>
            </a:solidFill>
          </a:endParaRPr>
        </a:p>
      </dgm:t>
    </dgm:pt>
    <dgm:pt modelId="{53D8FF7E-ABFA-4CF6-ABC0-F6A188D67FAF}" type="sibTrans" cxnId="{471F4E7F-D170-4117-A074-9462A0057C5A}">
      <dgm:prSet custT="1"/>
      <dgm:spPr/>
      <dgm:t>
        <a:bodyPr/>
        <a:lstStyle/>
        <a:p>
          <a:endParaRPr lang="en-US" sz="1400">
            <a:solidFill>
              <a:schemeClr val="tx1"/>
            </a:solidFill>
          </a:endParaRPr>
        </a:p>
      </dgm:t>
    </dgm:pt>
    <dgm:pt modelId="{BC473727-EAB5-4B5E-90F0-54A754643D65}">
      <dgm:prSet custT="1"/>
      <dgm:spPr/>
      <dgm:t>
        <a:bodyPr/>
        <a:lstStyle/>
        <a:p>
          <a:r>
            <a:rPr lang="en-US" sz="1400" dirty="0">
              <a:solidFill>
                <a:schemeClr val="tx1"/>
              </a:solidFill>
            </a:rPr>
            <a:t>8. </a:t>
          </a:r>
          <a:r>
            <a:rPr lang="en-US" sz="1400" b="1" dirty="0">
              <a:solidFill>
                <a:schemeClr val="tx1"/>
              </a:solidFill>
            </a:rPr>
            <a:t>Bundling</a:t>
          </a:r>
          <a:endParaRPr lang="en-US" sz="1400" dirty="0">
            <a:solidFill>
              <a:schemeClr val="tx1"/>
            </a:solidFill>
          </a:endParaRPr>
        </a:p>
      </dgm:t>
    </dgm:pt>
    <dgm:pt modelId="{D1324E32-8582-47DB-AFBB-4A47FF71D25D}" type="parTrans" cxnId="{0E258E75-B8FA-4E64-899C-61CA8E4EC3C5}">
      <dgm:prSet/>
      <dgm:spPr/>
      <dgm:t>
        <a:bodyPr/>
        <a:lstStyle/>
        <a:p>
          <a:endParaRPr lang="en-US" sz="1400">
            <a:solidFill>
              <a:schemeClr val="tx1"/>
            </a:solidFill>
          </a:endParaRPr>
        </a:p>
      </dgm:t>
    </dgm:pt>
    <dgm:pt modelId="{5E359F1D-4DA6-4B9F-A986-7F27D3102266}" type="sibTrans" cxnId="{0E258E75-B8FA-4E64-899C-61CA8E4EC3C5}">
      <dgm:prSet custT="1"/>
      <dgm:spPr/>
      <dgm:t>
        <a:bodyPr/>
        <a:lstStyle/>
        <a:p>
          <a:endParaRPr lang="en-US" sz="1400">
            <a:solidFill>
              <a:schemeClr val="tx1"/>
            </a:solidFill>
          </a:endParaRPr>
        </a:p>
      </dgm:t>
    </dgm:pt>
    <dgm:pt modelId="{3812D4FC-A598-4EC7-8E7F-362894FCBCD3}" type="pres">
      <dgm:prSet presAssocID="{E18372A9-B195-4240-BDB2-17B4DD9F025B}" presName="Name0" presStyleCnt="0">
        <dgm:presLayoutVars>
          <dgm:dir/>
          <dgm:resizeHandles val="exact"/>
        </dgm:presLayoutVars>
      </dgm:prSet>
      <dgm:spPr/>
    </dgm:pt>
    <dgm:pt modelId="{EB2CC65D-AD69-4C40-AB53-A31DDCAC1546}" type="pres">
      <dgm:prSet presAssocID="{66285727-DA84-44D8-BD20-915182BCF82D}" presName="node" presStyleLbl="node1" presStyleIdx="0" presStyleCnt="8">
        <dgm:presLayoutVars>
          <dgm:bulletEnabled val="1"/>
        </dgm:presLayoutVars>
      </dgm:prSet>
      <dgm:spPr/>
    </dgm:pt>
    <dgm:pt modelId="{CC65F0A5-79FB-42A0-A52C-1CDBA7B8B9C8}" type="pres">
      <dgm:prSet presAssocID="{2E037DBE-0BFB-435B-BE95-5CE832BA4A61}" presName="sibTrans" presStyleLbl="sibTrans2D1" presStyleIdx="0" presStyleCnt="7"/>
      <dgm:spPr/>
    </dgm:pt>
    <dgm:pt modelId="{2622EAB7-EBDA-4D0F-BA36-4066E80E5F47}" type="pres">
      <dgm:prSet presAssocID="{2E037DBE-0BFB-435B-BE95-5CE832BA4A61}" presName="connectorText" presStyleLbl="sibTrans2D1" presStyleIdx="0" presStyleCnt="7"/>
      <dgm:spPr/>
    </dgm:pt>
    <dgm:pt modelId="{D902B850-D261-4B01-B0E0-7FC77D4CCAA6}" type="pres">
      <dgm:prSet presAssocID="{B3531BE7-48DD-4A20-9C1F-D6EE904C6475}" presName="node" presStyleLbl="node1" presStyleIdx="1" presStyleCnt="8">
        <dgm:presLayoutVars>
          <dgm:bulletEnabled val="1"/>
        </dgm:presLayoutVars>
      </dgm:prSet>
      <dgm:spPr/>
    </dgm:pt>
    <dgm:pt modelId="{409E9E4D-AEBE-49E3-B873-013DC9A473E7}" type="pres">
      <dgm:prSet presAssocID="{DC7532D2-FD38-489A-A693-70A7BD2BCA36}" presName="sibTrans" presStyleLbl="sibTrans2D1" presStyleIdx="1" presStyleCnt="7"/>
      <dgm:spPr/>
    </dgm:pt>
    <dgm:pt modelId="{274253FE-AB4B-4FB9-BB0E-8A1846C4B5D6}" type="pres">
      <dgm:prSet presAssocID="{DC7532D2-FD38-489A-A693-70A7BD2BCA36}" presName="connectorText" presStyleLbl="sibTrans2D1" presStyleIdx="1" presStyleCnt="7"/>
      <dgm:spPr/>
    </dgm:pt>
    <dgm:pt modelId="{C604155D-7963-44B0-9AB9-10A9D37F153A}" type="pres">
      <dgm:prSet presAssocID="{1DB1FB78-F8BE-489D-B7D4-89FEA0694BAD}" presName="node" presStyleLbl="node1" presStyleIdx="2" presStyleCnt="8" custScaleX="133999">
        <dgm:presLayoutVars>
          <dgm:bulletEnabled val="1"/>
        </dgm:presLayoutVars>
      </dgm:prSet>
      <dgm:spPr/>
    </dgm:pt>
    <dgm:pt modelId="{0FA7D57E-FE84-4C1F-AE0C-234FAB4D6858}" type="pres">
      <dgm:prSet presAssocID="{CC38755A-4283-4C2B-8BBC-5A5D4B9482C0}" presName="sibTrans" presStyleLbl="sibTrans2D1" presStyleIdx="2" presStyleCnt="7"/>
      <dgm:spPr/>
    </dgm:pt>
    <dgm:pt modelId="{6E42DAE1-6854-464F-89CC-18000127ED3D}" type="pres">
      <dgm:prSet presAssocID="{CC38755A-4283-4C2B-8BBC-5A5D4B9482C0}" presName="connectorText" presStyleLbl="sibTrans2D1" presStyleIdx="2" presStyleCnt="7"/>
      <dgm:spPr/>
    </dgm:pt>
    <dgm:pt modelId="{2BB5162A-871F-406A-8294-D1D14CC5CEB9}" type="pres">
      <dgm:prSet presAssocID="{7795C391-4F63-46FD-B31D-534452D22ADD}" presName="node" presStyleLbl="node1" presStyleIdx="3" presStyleCnt="8" custScaleX="139605">
        <dgm:presLayoutVars>
          <dgm:bulletEnabled val="1"/>
        </dgm:presLayoutVars>
      </dgm:prSet>
      <dgm:spPr/>
    </dgm:pt>
    <dgm:pt modelId="{99DFA008-5BD6-43AC-8BC7-F45FD5BCFBDB}" type="pres">
      <dgm:prSet presAssocID="{7D6EA0B6-FCA3-4405-BF29-A0608785C5B3}" presName="sibTrans" presStyleLbl="sibTrans2D1" presStyleIdx="3" presStyleCnt="7"/>
      <dgm:spPr/>
    </dgm:pt>
    <dgm:pt modelId="{80DDF5CB-D59D-430B-9033-2E5029F1A4A0}" type="pres">
      <dgm:prSet presAssocID="{7D6EA0B6-FCA3-4405-BF29-A0608785C5B3}" presName="connectorText" presStyleLbl="sibTrans2D1" presStyleIdx="3" presStyleCnt="7"/>
      <dgm:spPr/>
    </dgm:pt>
    <dgm:pt modelId="{F2C2217A-6371-4A1F-AB41-B26C0DC8DE9F}" type="pres">
      <dgm:prSet presAssocID="{2645D394-5747-46F4-BC38-1316529B1F26}" presName="node" presStyleLbl="node1" presStyleIdx="4" presStyleCnt="8" custScaleX="128924">
        <dgm:presLayoutVars>
          <dgm:bulletEnabled val="1"/>
        </dgm:presLayoutVars>
      </dgm:prSet>
      <dgm:spPr/>
    </dgm:pt>
    <dgm:pt modelId="{69B85FE7-2E7B-47BF-9E5A-A23FDFD81F87}" type="pres">
      <dgm:prSet presAssocID="{D56CA01D-CF9F-4E55-ADD2-EF0DC0BE01EE}" presName="sibTrans" presStyleLbl="sibTrans2D1" presStyleIdx="4" presStyleCnt="7"/>
      <dgm:spPr/>
    </dgm:pt>
    <dgm:pt modelId="{47B95DEE-8FF4-48FC-8054-7067AFF832A6}" type="pres">
      <dgm:prSet presAssocID="{D56CA01D-CF9F-4E55-ADD2-EF0DC0BE01EE}" presName="connectorText" presStyleLbl="sibTrans2D1" presStyleIdx="4" presStyleCnt="7"/>
      <dgm:spPr/>
    </dgm:pt>
    <dgm:pt modelId="{F0BE5E63-2C76-488C-A831-E7A700A9F756}" type="pres">
      <dgm:prSet presAssocID="{1AD1BDD4-BF74-45A0-BC7B-E4C6C13141AA}" presName="node" presStyleLbl="node1" presStyleIdx="5" presStyleCnt="8">
        <dgm:presLayoutVars>
          <dgm:bulletEnabled val="1"/>
        </dgm:presLayoutVars>
      </dgm:prSet>
      <dgm:spPr/>
    </dgm:pt>
    <dgm:pt modelId="{F301749D-C667-4A60-A3B4-F9DF27BAC1AC}" type="pres">
      <dgm:prSet presAssocID="{72AA45C8-1E63-4070-BFA1-5C91033EF491}" presName="sibTrans" presStyleLbl="sibTrans2D1" presStyleIdx="5" presStyleCnt="7"/>
      <dgm:spPr/>
    </dgm:pt>
    <dgm:pt modelId="{424A0C4E-04F6-4546-94C1-148411F6BE84}" type="pres">
      <dgm:prSet presAssocID="{72AA45C8-1E63-4070-BFA1-5C91033EF491}" presName="connectorText" presStyleLbl="sibTrans2D1" presStyleIdx="5" presStyleCnt="7"/>
      <dgm:spPr/>
    </dgm:pt>
    <dgm:pt modelId="{8E46FD1F-49B4-4E1B-80CD-E10D852214C1}" type="pres">
      <dgm:prSet presAssocID="{364F09C0-FCC4-4D1B-8BF8-E250145B1825}" presName="node" presStyleLbl="node1" presStyleIdx="6" presStyleCnt="8">
        <dgm:presLayoutVars>
          <dgm:bulletEnabled val="1"/>
        </dgm:presLayoutVars>
      </dgm:prSet>
      <dgm:spPr/>
    </dgm:pt>
    <dgm:pt modelId="{30D1FE49-B44C-4F5D-8334-75C58446C1DA}" type="pres">
      <dgm:prSet presAssocID="{53D8FF7E-ABFA-4CF6-ABC0-F6A188D67FAF}" presName="sibTrans" presStyleLbl="sibTrans2D1" presStyleIdx="6" presStyleCnt="7"/>
      <dgm:spPr/>
    </dgm:pt>
    <dgm:pt modelId="{656BD841-06D2-4E49-90DE-02AED3CFC7EA}" type="pres">
      <dgm:prSet presAssocID="{53D8FF7E-ABFA-4CF6-ABC0-F6A188D67FAF}" presName="connectorText" presStyleLbl="sibTrans2D1" presStyleIdx="6" presStyleCnt="7"/>
      <dgm:spPr/>
    </dgm:pt>
    <dgm:pt modelId="{FB19109E-FC94-43E1-BA4F-0A03E2CFF9BA}" type="pres">
      <dgm:prSet presAssocID="{BC473727-EAB5-4B5E-90F0-54A754643D65}" presName="node" presStyleLbl="node1" presStyleIdx="7" presStyleCnt="8">
        <dgm:presLayoutVars>
          <dgm:bulletEnabled val="1"/>
        </dgm:presLayoutVars>
      </dgm:prSet>
      <dgm:spPr/>
    </dgm:pt>
  </dgm:ptLst>
  <dgm:cxnLst>
    <dgm:cxn modelId="{963BC617-4AA3-4542-8333-CCF2A26A5E7C}" srcId="{E18372A9-B195-4240-BDB2-17B4DD9F025B}" destId="{1AD1BDD4-BF74-45A0-BC7B-E4C6C13141AA}" srcOrd="5" destOrd="0" parTransId="{6373C48F-0472-4B32-95F7-F52084B2974D}" sibTransId="{72AA45C8-1E63-4070-BFA1-5C91033EF491}"/>
    <dgm:cxn modelId="{7713652E-1E94-40D8-9835-883D52A7FE32}" type="presOf" srcId="{BC473727-EAB5-4B5E-90F0-54A754643D65}" destId="{FB19109E-FC94-43E1-BA4F-0A03E2CFF9BA}" srcOrd="0" destOrd="0" presId="urn:microsoft.com/office/officeart/2005/8/layout/process1"/>
    <dgm:cxn modelId="{278BF232-3096-44F2-8938-6B8C5BF22410}" type="presOf" srcId="{364F09C0-FCC4-4D1B-8BF8-E250145B1825}" destId="{8E46FD1F-49B4-4E1B-80CD-E10D852214C1}" srcOrd="0" destOrd="0" presId="urn:microsoft.com/office/officeart/2005/8/layout/process1"/>
    <dgm:cxn modelId="{DD3BFA39-D26C-407B-8723-97B94064CAD1}" type="presOf" srcId="{D56CA01D-CF9F-4E55-ADD2-EF0DC0BE01EE}" destId="{47B95DEE-8FF4-48FC-8054-7067AFF832A6}" srcOrd="1" destOrd="0" presId="urn:microsoft.com/office/officeart/2005/8/layout/process1"/>
    <dgm:cxn modelId="{9E4D6D3A-E1FC-482B-B583-CC17F0B640F1}" srcId="{E18372A9-B195-4240-BDB2-17B4DD9F025B}" destId="{66285727-DA84-44D8-BD20-915182BCF82D}" srcOrd="0" destOrd="0" parTransId="{9732C7EA-9221-489D-A7D1-696F23D97D61}" sibTransId="{2E037DBE-0BFB-435B-BE95-5CE832BA4A61}"/>
    <dgm:cxn modelId="{A562903A-10B9-4578-916E-E04110C6D2BB}" type="presOf" srcId="{2645D394-5747-46F4-BC38-1316529B1F26}" destId="{F2C2217A-6371-4A1F-AB41-B26C0DC8DE9F}" srcOrd="0" destOrd="0" presId="urn:microsoft.com/office/officeart/2005/8/layout/process1"/>
    <dgm:cxn modelId="{D642123B-5A93-4542-9707-3F91F225B282}" type="presOf" srcId="{7D6EA0B6-FCA3-4405-BF29-A0608785C5B3}" destId="{99DFA008-5BD6-43AC-8BC7-F45FD5BCFBDB}" srcOrd="0" destOrd="0" presId="urn:microsoft.com/office/officeart/2005/8/layout/process1"/>
    <dgm:cxn modelId="{CF50314E-28CD-490A-8711-925E4D4A813B}" type="presOf" srcId="{DC7532D2-FD38-489A-A693-70A7BD2BCA36}" destId="{409E9E4D-AEBE-49E3-B873-013DC9A473E7}" srcOrd="0" destOrd="0" presId="urn:microsoft.com/office/officeart/2005/8/layout/process1"/>
    <dgm:cxn modelId="{2CF25153-F889-426D-B70B-297898AC1FB6}" type="presOf" srcId="{B3531BE7-48DD-4A20-9C1F-D6EE904C6475}" destId="{D902B850-D261-4B01-B0E0-7FC77D4CCAA6}" srcOrd="0" destOrd="0" presId="urn:microsoft.com/office/officeart/2005/8/layout/process1"/>
    <dgm:cxn modelId="{149A6569-2595-49DA-861B-ADDDA5C90659}" type="presOf" srcId="{DC7532D2-FD38-489A-A693-70A7BD2BCA36}" destId="{274253FE-AB4B-4FB9-BB0E-8A1846C4B5D6}" srcOrd="1" destOrd="0" presId="urn:microsoft.com/office/officeart/2005/8/layout/process1"/>
    <dgm:cxn modelId="{BCFE456F-86F8-41C7-8838-656C9AE950A6}" srcId="{E18372A9-B195-4240-BDB2-17B4DD9F025B}" destId="{2645D394-5747-46F4-BC38-1316529B1F26}" srcOrd="4" destOrd="0" parTransId="{80E48E24-726E-42C0-989C-E1A39998070D}" sibTransId="{D56CA01D-CF9F-4E55-ADD2-EF0DC0BE01EE}"/>
    <dgm:cxn modelId="{0E258E75-B8FA-4E64-899C-61CA8E4EC3C5}" srcId="{E18372A9-B195-4240-BDB2-17B4DD9F025B}" destId="{BC473727-EAB5-4B5E-90F0-54A754643D65}" srcOrd="7" destOrd="0" parTransId="{D1324E32-8582-47DB-AFBB-4A47FF71D25D}" sibTransId="{5E359F1D-4DA6-4B9F-A986-7F27D3102266}"/>
    <dgm:cxn modelId="{B61FA077-5157-4592-9C66-F52E62BC0F54}" srcId="{E18372A9-B195-4240-BDB2-17B4DD9F025B}" destId="{7795C391-4F63-46FD-B31D-534452D22ADD}" srcOrd="3" destOrd="0" parTransId="{7F12DC6B-9DCC-41F5-B87C-E318C6BCC561}" sibTransId="{7D6EA0B6-FCA3-4405-BF29-A0608785C5B3}"/>
    <dgm:cxn modelId="{471F4E7F-D170-4117-A074-9462A0057C5A}" srcId="{E18372A9-B195-4240-BDB2-17B4DD9F025B}" destId="{364F09C0-FCC4-4D1B-8BF8-E250145B1825}" srcOrd="6" destOrd="0" parTransId="{6BBC35DC-504E-4B3A-BB5F-07598B97F521}" sibTransId="{53D8FF7E-ABFA-4CF6-ABC0-F6A188D67FAF}"/>
    <dgm:cxn modelId="{96725F83-A1DA-4ECA-A9A0-E4DA106DD6C1}" srcId="{E18372A9-B195-4240-BDB2-17B4DD9F025B}" destId="{1DB1FB78-F8BE-489D-B7D4-89FEA0694BAD}" srcOrd="2" destOrd="0" parTransId="{009CFD50-E052-4E8C-B3F6-29DFA4F63ADF}" sibTransId="{CC38755A-4283-4C2B-8BBC-5A5D4B9482C0}"/>
    <dgm:cxn modelId="{120D3684-D8E0-451E-997C-9BA5FB93D196}" type="presOf" srcId="{CC38755A-4283-4C2B-8BBC-5A5D4B9482C0}" destId="{0FA7D57E-FE84-4C1F-AE0C-234FAB4D6858}" srcOrd="0" destOrd="0" presId="urn:microsoft.com/office/officeart/2005/8/layout/process1"/>
    <dgm:cxn modelId="{3EA5D88A-C43F-4144-8F7B-4ECB5B6EFA49}" type="presOf" srcId="{72AA45C8-1E63-4070-BFA1-5C91033EF491}" destId="{F301749D-C667-4A60-A3B4-F9DF27BAC1AC}" srcOrd="0" destOrd="0" presId="urn:microsoft.com/office/officeart/2005/8/layout/process1"/>
    <dgm:cxn modelId="{499F4C93-0F20-44BA-94DB-2007E64C98F9}" type="presOf" srcId="{53D8FF7E-ABFA-4CF6-ABC0-F6A188D67FAF}" destId="{30D1FE49-B44C-4F5D-8334-75C58446C1DA}" srcOrd="0" destOrd="0" presId="urn:microsoft.com/office/officeart/2005/8/layout/process1"/>
    <dgm:cxn modelId="{1A526E99-6CF4-4BFB-8786-F318F5F0EF1E}" type="presOf" srcId="{2E037DBE-0BFB-435B-BE95-5CE832BA4A61}" destId="{2622EAB7-EBDA-4D0F-BA36-4066E80E5F47}" srcOrd="1" destOrd="0" presId="urn:microsoft.com/office/officeart/2005/8/layout/process1"/>
    <dgm:cxn modelId="{947F82A0-2E57-405D-BDA9-450BC3C41C48}" type="presOf" srcId="{7D6EA0B6-FCA3-4405-BF29-A0608785C5B3}" destId="{80DDF5CB-D59D-430B-9033-2E5029F1A4A0}" srcOrd="1" destOrd="0" presId="urn:microsoft.com/office/officeart/2005/8/layout/process1"/>
    <dgm:cxn modelId="{08595DA1-E630-4EE0-9E05-9436A30C9B99}" type="presOf" srcId="{72AA45C8-1E63-4070-BFA1-5C91033EF491}" destId="{424A0C4E-04F6-4546-94C1-148411F6BE84}" srcOrd="1" destOrd="0" presId="urn:microsoft.com/office/officeart/2005/8/layout/process1"/>
    <dgm:cxn modelId="{C40776A1-7722-4DC5-B34C-5ADA3EAB333E}" type="presOf" srcId="{E18372A9-B195-4240-BDB2-17B4DD9F025B}" destId="{3812D4FC-A598-4EC7-8E7F-362894FCBCD3}" srcOrd="0" destOrd="0" presId="urn:microsoft.com/office/officeart/2005/8/layout/process1"/>
    <dgm:cxn modelId="{FBE2D4A8-A666-4697-A881-B988E39F052B}" type="presOf" srcId="{D56CA01D-CF9F-4E55-ADD2-EF0DC0BE01EE}" destId="{69B85FE7-2E7B-47BF-9E5A-A23FDFD81F87}" srcOrd="0" destOrd="0" presId="urn:microsoft.com/office/officeart/2005/8/layout/process1"/>
    <dgm:cxn modelId="{626AEBBE-C2DD-4707-9BB3-9D91057303E8}" srcId="{E18372A9-B195-4240-BDB2-17B4DD9F025B}" destId="{B3531BE7-48DD-4A20-9C1F-D6EE904C6475}" srcOrd="1" destOrd="0" parTransId="{EC303407-A9B4-41E2-B75D-4ACB02FE90BF}" sibTransId="{DC7532D2-FD38-489A-A693-70A7BD2BCA36}"/>
    <dgm:cxn modelId="{FFD402BF-F8CD-453A-96B2-045F89EB0C36}" type="presOf" srcId="{CC38755A-4283-4C2B-8BBC-5A5D4B9482C0}" destId="{6E42DAE1-6854-464F-89CC-18000127ED3D}" srcOrd="1" destOrd="0" presId="urn:microsoft.com/office/officeart/2005/8/layout/process1"/>
    <dgm:cxn modelId="{90ED1BCD-7BAE-4111-8BFD-1041E80C4937}" type="presOf" srcId="{53D8FF7E-ABFA-4CF6-ABC0-F6A188D67FAF}" destId="{656BD841-06D2-4E49-90DE-02AED3CFC7EA}" srcOrd="1" destOrd="0" presId="urn:microsoft.com/office/officeart/2005/8/layout/process1"/>
    <dgm:cxn modelId="{2E0EB5DD-2C9A-4ED5-B4A4-1B7AD893C6FC}" type="presOf" srcId="{1DB1FB78-F8BE-489D-B7D4-89FEA0694BAD}" destId="{C604155D-7963-44B0-9AB9-10A9D37F153A}" srcOrd="0" destOrd="0" presId="urn:microsoft.com/office/officeart/2005/8/layout/process1"/>
    <dgm:cxn modelId="{9866B5DF-1C8C-424E-A35D-4C370D181E28}" type="presOf" srcId="{1AD1BDD4-BF74-45A0-BC7B-E4C6C13141AA}" destId="{F0BE5E63-2C76-488C-A831-E7A700A9F756}" srcOrd="0" destOrd="0" presId="urn:microsoft.com/office/officeart/2005/8/layout/process1"/>
    <dgm:cxn modelId="{00652CF2-96AE-47BF-B3AD-43909A051EA9}" type="presOf" srcId="{2E037DBE-0BFB-435B-BE95-5CE832BA4A61}" destId="{CC65F0A5-79FB-42A0-A52C-1CDBA7B8B9C8}" srcOrd="0" destOrd="0" presId="urn:microsoft.com/office/officeart/2005/8/layout/process1"/>
    <dgm:cxn modelId="{194750F2-E7E9-41D5-AB1C-2D4800819AE6}" type="presOf" srcId="{7795C391-4F63-46FD-B31D-534452D22ADD}" destId="{2BB5162A-871F-406A-8294-D1D14CC5CEB9}" srcOrd="0" destOrd="0" presId="urn:microsoft.com/office/officeart/2005/8/layout/process1"/>
    <dgm:cxn modelId="{597696FF-ADFD-44FF-9C14-A40E332D46D0}" type="presOf" srcId="{66285727-DA84-44D8-BD20-915182BCF82D}" destId="{EB2CC65D-AD69-4C40-AB53-A31DDCAC1546}" srcOrd="0" destOrd="0" presId="urn:microsoft.com/office/officeart/2005/8/layout/process1"/>
    <dgm:cxn modelId="{E503AF5D-B2D3-449D-97D1-800F0A2758E9}" type="presParOf" srcId="{3812D4FC-A598-4EC7-8E7F-362894FCBCD3}" destId="{EB2CC65D-AD69-4C40-AB53-A31DDCAC1546}" srcOrd="0" destOrd="0" presId="urn:microsoft.com/office/officeart/2005/8/layout/process1"/>
    <dgm:cxn modelId="{C1837497-6FC8-4F87-84D9-24BDA3F9E27B}" type="presParOf" srcId="{3812D4FC-A598-4EC7-8E7F-362894FCBCD3}" destId="{CC65F0A5-79FB-42A0-A52C-1CDBA7B8B9C8}" srcOrd="1" destOrd="0" presId="urn:microsoft.com/office/officeart/2005/8/layout/process1"/>
    <dgm:cxn modelId="{419CCCE5-E7F0-426D-86A8-50A39DBB4EAB}" type="presParOf" srcId="{CC65F0A5-79FB-42A0-A52C-1CDBA7B8B9C8}" destId="{2622EAB7-EBDA-4D0F-BA36-4066E80E5F47}" srcOrd="0" destOrd="0" presId="urn:microsoft.com/office/officeart/2005/8/layout/process1"/>
    <dgm:cxn modelId="{475FA6F2-FF4F-4C72-9227-650FB31E4B6E}" type="presParOf" srcId="{3812D4FC-A598-4EC7-8E7F-362894FCBCD3}" destId="{D902B850-D261-4B01-B0E0-7FC77D4CCAA6}" srcOrd="2" destOrd="0" presId="urn:microsoft.com/office/officeart/2005/8/layout/process1"/>
    <dgm:cxn modelId="{5B077DE8-5B37-4EBB-8A3D-A9CD26B7FC97}" type="presParOf" srcId="{3812D4FC-A598-4EC7-8E7F-362894FCBCD3}" destId="{409E9E4D-AEBE-49E3-B873-013DC9A473E7}" srcOrd="3" destOrd="0" presId="urn:microsoft.com/office/officeart/2005/8/layout/process1"/>
    <dgm:cxn modelId="{60EDBC71-1C88-4B7D-98DD-496F5B4708AF}" type="presParOf" srcId="{409E9E4D-AEBE-49E3-B873-013DC9A473E7}" destId="{274253FE-AB4B-4FB9-BB0E-8A1846C4B5D6}" srcOrd="0" destOrd="0" presId="urn:microsoft.com/office/officeart/2005/8/layout/process1"/>
    <dgm:cxn modelId="{5A9B550D-DB82-4D4C-B3C5-B17134D46277}" type="presParOf" srcId="{3812D4FC-A598-4EC7-8E7F-362894FCBCD3}" destId="{C604155D-7963-44B0-9AB9-10A9D37F153A}" srcOrd="4" destOrd="0" presId="urn:microsoft.com/office/officeart/2005/8/layout/process1"/>
    <dgm:cxn modelId="{E0BB33CA-3A75-4CB9-BA23-B8B364DE96B4}" type="presParOf" srcId="{3812D4FC-A598-4EC7-8E7F-362894FCBCD3}" destId="{0FA7D57E-FE84-4C1F-AE0C-234FAB4D6858}" srcOrd="5" destOrd="0" presId="urn:microsoft.com/office/officeart/2005/8/layout/process1"/>
    <dgm:cxn modelId="{E21FC9C3-B21B-4AAB-889C-3B57E325E2E4}" type="presParOf" srcId="{0FA7D57E-FE84-4C1F-AE0C-234FAB4D6858}" destId="{6E42DAE1-6854-464F-89CC-18000127ED3D}" srcOrd="0" destOrd="0" presId="urn:microsoft.com/office/officeart/2005/8/layout/process1"/>
    <dgm:cxn modelId="{591CB849-8C7B-4D3D-BA38-8E7FD17BBC6E}" type="presParOf" srcId="{3812D4FC-A598-4EC7-8E7F-362894FCBCD3}" destId="{2BB5162A-871F-406A-8294-D1D14CC5CEB9}" srcOrd="6" destOrd="0" presId="urn:microsoft.com/office/officeart/2005/8/layout/process1"/>
    <dgm:cxn modelId="{20F156C0-22CC-40F9-8415-10F692AE300E}" type="presParOf" srcId="{3812D4FC-A598-4EC7-8E7F-362894FCBCD3}" destId="{99DFA008-5BD6-43AC-8BC7-F45FD5BCFBDB}" srcOrd="7" destOrd="0" presId="urn:microsoft.com/office/officeart/2005/8/layout/process1"/>
    <dgm:cxn modelId="{178F382B-69A7-424D-9CDC-353C5416887D}" type="presParOf" srcId="{99DFA008-5BD6-43AC-8BC7-F45FD5BCFBDB}" destId="{80DDF5CB-D59D-430B-9033-2E5029F1A4A0}" srcOrd="0" destOrd="0" presId="urn:microsoft.com/office/officeart/2005/8/layout/process1"/>
    <dgm:cxn modelId="{B3DAD396-E18C-4015-A2BA-AC1003478827}" type="presParOf" srcId="{3812D4FC-A598-4EC7-8E7F-362894FCBCD3}" destId="{F2C2217A-6371-4A1F-AB41-B26C0DC8DE9F}" srcOrd="8" destOrd="0" presId="urn:microsoft.com/office/officeart/2005/8/layout/process1"/>
    <dgm:cxn modelId="{BA818253-69E9-402C-97E3-F06198DAE9A1}" type="presParOf" srcId="{3812D4FC-A598-4EC7-8E7F-362894FCBCD3}" destId="{69B85FE7-2E7B-47BF-9E5A-A23FDFD81F87}" srcOrd="9" destOrd="0" presId="urn:microsoft.com/office/officeart/2005/8/layout/process1"/>
    <dgm:cxn modelId="{D9678873-E405-4C3D-8770-B9B2D469B99A}" type="presParOf" srcId="{69B85FE7-2E7B-47BF-9E5A-A23FDFD81F87}" destId="{47B95DEE-8FF4-48FC-8054-7067AFF832A6}" srcOrd="0" destOrd="0" presId="urn:microsoft.com/office/officeart/2005/8/layout/process1"/>
    <dgm:cxn modelId="{297920AF-FA14-4CDA-8F9C-B1AD15125360}" type="presParOf" srcId="{3812D4FC-A598-4EC7-8E7F-362894FCBCD3}" destId="{F0BE5E63-2C76-488C-A831-E7A700A9F756}" srcOrd="10" destOrd="0" presId="urn:microsoft.com/office/officeart/2005/8/layout/process1"/>
    <dgm:cxn modelId="{9D344E68-C958-4AE8-820E-F61AD65E8719}" type="presParOf" srcId="{3812D4FC-A598-4EC7-8E7F-362894FCBCD3}" destId="{F301749D-C667-4A60-A3B4-F9DF27BAC1AC}" srcOrd="11" destOrd="0" presId="urn:microsoft.com/office/officeart/2005/8/layout/process1"/>
    <dgm:cxn modelId="{819AD2F1-1B53-41E7-BB3B-ADAF4057A60D}" type="presParOf" srcId="{F301749D-C667-4A60-A3B4-F9DF27BAC1AC}" destId="{424A0C4E-04F6-4546-94C1-148411F6BE84}" srcOrd="0" destOrd="0" presId="urn:microsoft.com/office/officeart/2005/8/layout/process1"/>
    <dgm:cxn modelId="{B2A5BA19-4E93-4B6A-9549-FD877344A131}" type="presParOf" srcId="{3812D4FC-A598-4EC7-8E7F-362894FCBCD3}" destId="{8E46FD1F-49B4-4E1B-80CD-E10D852214C1}" srcOrd="12" destOrd="0" presId="urn:microsoft.com/office/officeart/2005/8/layout/process1"/>
    <dgm:cxn modelId="{5D44CB87-6E50-43C7-AD6D-EDCB692129EF}" type="presParOf" srcId="{3812D4FC-A598-4EC7-8E7F-362894FCBCD3}" destId="{30D1FE49-B44C-4F5D-8334-75C58446C1DA}" srcOrd="13" destOrd="0" presId="urn:microsoft.com/office/officeart/2005/8/layout/process1"/>
    <dgm:cxn modelId="{FFF6F2A0-1D59-4F7D-8028-66E5DC75E814}" type="presParOf" srcId="{30D1FE49-B44C-4F5D-8334-75C58446C1DA}" destId="{656BD841-06D2-4E49-90DE-02AED3CFC7EA}" srcOrd="0" destOrd="0" presId="urn:microsoft.com/office/officeart/2005/8/layout/process1"/>
    <dgm:cxn modelId="{ED297215-C9C0-4419-A37A-5275B874872A}" type="presParOf" srcId="{3812D4FC-A598-4EC7-8E7F-362894FCBCD3}" destId="{FB19109E-FC94-43E1-BA4F-0A03E2CFF9BA}" srcOrd="14" destOrd="0" presId="urn:microsoft.com/office/officeart/2005/8/layout/process1"/>
  </dgm:cxnLst>
  <dgm:bg/>
  <dgm:whole/>
  <dgm:extLst>
    <a:ext uri="http://schemas.microsoft.com/office/drawing/2008/diagram">
      <dsp:dataModelExt xmlns:dsp="http://schemas.microsoft.com/office/drawing/2008/diagram" relId="rId1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0106332-05FF-4271-87DE-9DF8F35F4556}">
      <dsp:nvSpPr>
        <dsp:cNvPr id="0" name=""/>
        <dsp:cNvSpPr/>
      </dsp:nvSpPr>
      <dsp:spPr>
        <a:xfrm>
          <a:off x="3853" y="393910"/>
          <a:ext cx="1043207" cy="655264"/>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ctr" defTabSz="577850">
            <a:lnSpc>
              <a:spcPct val="90000"/>
            </a:lnSpc>
            <a:spcBef>
              <a:spcPct val="0"/>
            </a:spcBef>
            <a:spcAft>
              <a:spcPct val="35000"/>
            </a:spcAft>
            <a:buNone/>
          </a:pPr>
          <a:r>
            <a:rPr lang="en-US" sz="1300" kern="1200" dirty="0">
              <a:solidFill>
                <a:schemeClr val="tx1"/>
              </a:solidFill>
            </a:rPr>
            <a:t>1. </a:t>
          </a:r>
          <a:r>
            <a:rPr lang="en-US" sz="1300" b="1" kern="1200" dirty="0">
              <a:solidFill>
                <a:schemeClr val="tx1"/>
              </a:solidFill>
            </a:rPr>
            <a:t>Material Loading</a:t>
          </a:r>
          <a:endParaRPr lang="en-US" sz="1300" kern="1200" dirty="0">
            <a:solidFill>
              <a:schemeClr val="tx1"/>
            </a:solidFill>
          </a:endParaRPr>
        </a:p>
      </dsp:txBody>
      <dsp:txXfrm>
        <a:off x="23045" y="413102"/>
        <a:ext cx="1004823" cy="616880"/>
      </dsp:txXfrm>
    </dsp:sp>
    <dsp:sp modelId="{3AC77BF1-E82F-41E9-A30E-EF4469A405F7}">
      <dsp:nvSpPr>
        <dsp:cNvPr id="0" name=""/>
        <dsp:cNvSpPr/>
      </dsp:nvSpPr>
      <dsp:spPr>
        <a:xfrm>
          <a:off x="1151382" y="592184"/>
          <a:ext cx="221160" cy="258715"/>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88950">
            <a:lnSpc>
              <a:spcPct val="90000"/>
            </a:lnSpc>
            <a:spcBef>
              <a:spcPct val="0"/>
            </a:spcBef>
            <a:spcAft>
              <a:spcPct val="35000"/>
            </a:spcAft>
            <a:buNone/>
          </a:pPr>
          <a:endParaRPr lang="en-US" sz="1100" kern="1200">
            <a:solidFill>
              <a:schemeClr val="tx1"/>
            </a:solidFill>
          </a:endParaRPr>
        </a:p>
      </dsp:txBody>
      <dsp:txXfrm>
        <a:off x="1151382" y="643927"/>
        <a:ext cx="154812" cy="155229"/>
      </dsp:txXfrm>
    </dsp:sp>
    <dsp:sp modelId="{E2E64A1C-8133-4870-BC5B-46028EADC823}">
      <dsp:nvSpPr>
        <dsp:cNvPr id="0" name=""/>
        <dsp:cNvSpPr/>
      </dsp:nvSpPr>
      <dsp:spPr>
        <a:xfrm>
          <a:off x="1464344" y="393910"/>
          <a:ext cx="1043207" cy="655264"/>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ctr" defTabSz="577850">
            <a:lnSpc>
              <a:spcPct val="90000"/>
            </a:lnSpc>
            <a:spcBef>
              <a:spcPct val="0"/>
            </a:spcBef>
            <a:spcAft>
              <a:spcPct val="35000"/>
            </a:spcAft>
            <a:buNone/>
          </a:pPr>
          <a:r>
            <a:rPr lang="en-US" sz="1300" kern="1200" dirty="0">
              <a:solidFill>
                <a:schemeClr val="tx1"/>
              </a:solidFill>
            </a:rPr>
            <a:t>2. </a:t>
          </a:r>
          <a:r>
            <a:rPr lang="en-US" sz="1300" b="1" kern="1200" dirty="0">
              <a:solidFill>
                <a:schemeClr val="tx1"/>
              </a:solidFill>
            </a:rPr>
            <a:t>Flattening</a:t>
          </a:r>
          <a:endParaRPr lang="en-US" sz="1300" kern="1200" dirty="0">
            <a:solidFill>
              <a:schemeClr val="tx1"/>
            </a:solidFill>
          </a:endParaRPr>
        </a:p>
      </dsp:txBody>
      <dsp:txXfrm>
        <a:off x="1483536" y="413102"/>
        <a:ext cx="1004823" cy="616880"/>
      </dsp:txXfrm>
    </dsp:sp>
    <dsp:sp modelId="{FC12BECB-5F15-417F-B5F0-585F6BED14F3}">
      <dsp:nvSpPr>
        <dsp:cNvPr id="0" name=""/>
        <dsp:cNvSpPr/>
      </dsp:nvSpPr>
      <dsp:spPr>
        <a:xfrm>
          <a:off x="2611872" y="592184"/>
          <a:ext cx="221160" cy="258715"/>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88950">
            <a:lnSpc>
              <a:spcPct val="90000"/>
            </a:lnSpc>
            <a:spcBef>
              <a:spcPct val="0"/>
            </a:spcBef>
            <a:spcAft>
              <a:spcPct val="35000"/>
            </a:spcAft>
            <a:buNone/>
          </a:pPr>
          <a:endParaRPr lang="en-US" sz="1100" kern="1200">
            <a:solidFill>
              <a:schemeClr val="tx1"/>
            </a:solidFill>
          </a:endParaRPr>
        </a:p>
      </dsp:txBody>
      <dsp:txXfrm>
        <a:off x="2611872" y="643927"/>
        <a:ext cx="154812" cy="155229"/>
      </dsp:txXfrm>
    </dsp:sp>
    <dsp:sp modelId="{450A4770-5694-4566-81DB-5CAEAEE889FF}">
      <dsp:nvSpPr>
        <dsp:cNvPr id="0" name=""/>
        <dsp:cNvSpPr/>
      </dsp:nvSpPr>
      <dsp:spPr>
        <a:xfrm>
          <a:off x="2924835" y="393910"/>
          <a:ext cx="1043207" cy="655264"/>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ctr" defTabSz="577850">
            <a:lnSpc>
              <a:spcPct val="90000"/>
            </a:lnSpc>
            <a:spcBef>
              <a:spcPct val="0"/>
            </a:spcBef>
            <a:spcAft>
              <a:spcPct val="35000"/>
            </a:spcAft>
            <a:buNone/>
          </a:pPr>
          <a:r>
            <a:rPr lang="en-US" sz="1300" kern="1200" dirty="0">
              <a:solidFill>
                <a:schemeClr val="tx1"/>
              </a:solidFill>
            </a:rPr>
            <a:t>3. </a:t>
          </a:r>
          <a:r>
            <a:rPr lang="en-US" sz="1300" b="1" kern="1200" dirty="0">
              <a:solidFill>
                <a:schemeClr val="tx1"/>
              </a:solidFill>
            </a:rPr>
            <a:t>Roughing Mill</a:t>
          </a:r>
          <a:endParaRPr lang="en-US" sz="1300" kern="1200" dirty="0">
            <a:solidFill>
              <a:schemeClr val="tx1"/>
            </a:solidFill>
          </a:endParaRPr>
        </a:p>
      </dsp:txBody>
      <dsp:txXfrm>
        <a:off x="2944027" y="413102"/>
        <a:ext cx="1004823" cy="616880"/>
      </dsp:txXfrm>
    </dsp:sp>
    <dsp:sp modelId="{327C9F0D-084B-4F96-BFF4-82D4A990B221}">
      <dsp:nvSpPr>
        <dsp:cNvPr id="0" name=""/>
        <dsp:cNvSpPr/>
      </dsp:nvSpPr>
      <dsp:spPr>
        <a:xfrm>
          <a:off x="4072363" y="592184"/>
          <a:ext cx="221160" cy="258715"/>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88950">
            <a:lnSpc>
              <a:spcPct val="90000"/>
            </a:lnSpc>
            <a:spcBef>
              <a:spcPct val="0"/>
            </a:spcBef>
            <a:spcAft>
              <a:spcPct val="35000"/>
            </a:spcAft>
            <a:buNone/>
          </a:pPr>
          <a:endParaRPr lang="en-US" sz="1100" kern="1200">
            <a:solidFill>
              <a:schemeClr val="tx1"/>
            </a:solidFill>
          </a:endParaRPr>
        </a:p>
      </dsp:txBody>
      <dsp:txXfrm>
        <a:off x="4072363" y="643927"/>
        <a:ext cx="154812" cy="155229"/>
      </dsp:txXfrm>
    </dsp:sp>
    <dsp:sp modelId="{6510D33A-010D-4F56-8C52-0F42A22885CF}">
      <dsp:nvSpPr>
        <dsp:cNvPr id="0" name=""/>
        <dsp:cNvSpPr/>
      </dsp:nvSpPr>
      <dsp:spPr>
        <a:xfrm>
          <a:off x="4385326" y="393910"/>
          <a:ext cx="1043207" cy="655264"/>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ctr" defTabSz="577850">
            <a:lnSpc>
              <a:spcPct val="90000"/>
            </a:lnSpc>
            <a:spcBef>
              <a:spcPct val="0"/>
            </a:spcBef>
            <a:spcAft>
              <a:spcPct val="35000"/>
            </a:spcAft>
            <a:buNone/>
          </a:pPr>
          <a:r>
            <a:rPr lang="en-US" sz="1300" kern="1200" dirty="0">
              <a:solidFill>
                <a:schemeClr val="tx1"/>
              </a:solidFill>
            </a:rPr>
            <a:t>4. </a:t>
          </a:r>
          <a:r>
            <a:rPr lang="en-US" sz="1300" b="1" kern="1200" dirty="0">
              <a:solidFill>
                <a:schemeClr val="tx1"/>
              </a:solidFill>
            </a:rPr>
            <a:t>Slitting</a:t>
          </a:r>
          <a:endParaRPr lang="en-US" sz="1300" kern="1200" dirty="0">
            <a:solidFill>
              <a:schemeClr val="tx1"/>
            </a:solidFill>
          </a:endParaRPr>
        </a:p>
      </dsp:txBody>
      <dsp:txXfrm>
        <a:off x="4404518" y="413102"/>
        <a:ext cx="1004823" cy="616880"/>
      </dsp:txXfrm>
    </dsp:sp>
    <dsp:sp modelId="{4ED3F7E3-6B7F-4855-BA89-B860BE49DFA9}">
      <dsp:nvSpPr>
        <dsp:cNvPr id="0" name=""/>
        <dsp:cNvSpPr/>
      </dsp:nvSpPr>
      <dsp:spPr>
        <a:xfrm>
          <a:off x="5532854" y="592184"/>
          <a:ext cx="221160" cy="258715"/>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88950">
            <a:lnSpc>
              <a:spcPct val="90000"/>
            </a:lnSpc>
            <a:spcBef>
              <a:spcPct val="0"/>
            </a:spcBef>
            <a:spcAft>
              <a:spcPct val="35000"/>
            </a:spcAft>
            <a:buNone/>
          </a:pPr>
          <a:endParaRPr lang="en-US" sz="1100" kern="1200">
            <a:solidFill>
              <a:schemeClr val="tx1"/>
            </a:solidFill>
          </a:endParaRPr>
        </a:p>
      </dsp:txBody>
      <dsp:txXfrm>
        <a:off x="5532854" y="643927"/>
        <a:ext cx="154812" cy="155229"/>
      </dsp:txXfrm>
    </dsp:sp>
    <dsp:sp modelId="{F04C58BB-BF9E-4CE0-948B-E81521CF44D7}">
      <dsp:nvSpPr>
        <dsp:cNvPr id="0" name=""/>
        <dsp:cNvSpPr/>
      </dsp:nvSpPr>
      <dsp:spPr>
        <a:xfrm>
          <a:off x="5845817" y="393910"/>
          <a:ext cx="1043207" cy="655264"/>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ctr" defTabSz="577850">
            <a:lnSpc>
              <a:spcPct val="90000"/>
            </a:lnSpc>
            <a:spcBef>
              <a:spcPct val="0"/>
            </a:spcBef>
            <a:spcAft>
              <a:spcPct val="35000"/>
            </a:spcAft>
            <a:buNone/>
          </a:pPr>
          <a:r>
            <a:rPr lang="en-US" sz="1300" kern="1200" dirty="0">
              <a:solidFill>
                <a:schemeClr val="tx1"/>
              </a:solidFill>
            </a:rPr>
            <a:t>5. </a:t>
          </a:r>
          <a:r>
            <a:rPr lang="en-US" sz="1300" b="1" kern="1200" dirty="0">
              <a:solidFill>
                <a:schemeClr val="tx1"/>
              </a:solidFill>
            </a:rPr>
            <a:t>Roughing Mill</a:t>
          </a:r>
          <a:endParaRPr lang="en-US" sz="1300" kern="1200" dirty="0">
            <a:solidFill>
              <a:schemeClr val="tx1"/>
            </a:solidFill>
          </a:endParaRPr>
        </a:p>
      </dsp:txBody>
      <dsp:txXfrm>
        <a:off x="5865009" y="413102"/>
        <a:ext cx="1004823" cy="616880"/>
      </dsp:txXfrm>
    </dsp:sp>
    <dsp:sp modelId="{95F5488E-B5EB-4D88-9574-1BA7F09051A7}">
      <dsp:nvSpPr>
        <dsp:cNvPr id="0" name=""/>
        <dsp:cNvSpPr/>
      </dsp:nvSpPr>
      <dsp:spPr>
        <a:xfrm>
          <a:off x="6993345" y="592184"/>
          <a:ext cx="221160" cy="258715"/>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88950">
            <a:lnSpc>
              <a:spcPct val="90000"/>
            </a:lnSpc>
            <a:spcBef>
              <a:spcPct val="0"/>
            </a:spcBef>
            <a:spcAft>
              <a:spcPct val="35000"/>
            </a:spcAft>
            <a:buNone/>
          </a:pPr>
          <a:endParaRPr lang="en-US" sz="1100" kern="1200">
            <a:solidFill>
              <a:schemeClr val="tx1"/>
            </a:solidFill>
          </a:endParaRPr>
        </a:p>
      </dsp:txBody>
      <dsp:txXfrm>
        <a:off x="6993345" y="643927"/>
        <a:ext cx="154812" cy="155229"/>
      </dsp:txXfrm>
    </dsp:sp>
    <dsp:sp modelId="{01302EC2-F035-4E07-A9ED-1C9310D91088}">
      <dsp:nvSpPr>
        <dsp:cNvPr id="0" name=""/>
        <dsp:cNvSpPr/>
      </dsp:nvSpPr>
      <dsp:spPr>
        <a:xfrm>
          <a:off x="7306307" y="393910"/>
          <a:ext cx="1043207" cy="655264"/>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ctr" defTabSz="577850">
            <a:lnSpc>
              <a:spcPct val="90000"/>
            </a:lnSpc>
            <a:spcBef>
              <a:spcPct val="0"/>
            </a:spcBef>
            <a:spcAft>
              <a:spcPct val="35000"/>
            </a:spcAft>
            <a:buNone/>
          </a:pPr>
          <a:r>
            <a:rPr lang="en-US" sz="1300" kern="1200" dirty="0">
              <a:solidFill>
                <a:schemeClr val="tx1"/>
              </a:solidFill>
            </a:rPr>
            <a:t>6. </a:t>
          </a:r>
          <a:r>
            <a:rPr lang="en-US" sz="1300" b="1" kern="1200" dirty="0">
              <a:solidFill>
                <a:schemeClr val="tx1"/>
              </a:solidFill>
            </a:rPr>
            <a:t>Tensioning</a:t>
          </a:r>
          <a:endParaRPr lang="en-US" sz="1300" kern="1200" dirty="0">
            <a:solidFill>
              <a:schemeClr val="tx1"/>
            </a:solidFill>
          </a:endParaRPr>
        </a:p>
      </dsp:txBody>
      <dsp:txXfrm>
        <a:off x="7325499" y="413102"/>
        <a:ext cx="1004823" cy="616880"/>
      </dsp:txXfrm>
    </dsp:sp>
    <dsp:sp modelId="{1033306D-0893-4D58-9D8D-335A2A282CC8}">
      <dsp:nvSpPr>
        <dsp:cNvPr id="0" name=""/>
        <dsp:cNvSpPr/>
      </dsp:nvSpPr>
      <dsp:spPr>
        <a:xfrm>
          <a:off x="8453836" y="592184"/>
          <a:ext cx="221160" cy="258715"/>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88950">
            <a:lnSpc>
              <a:spcPct val="90000"/>
            </a:lnSpc>
            <a:spcBef>
              <a:spcPct val="0"/>
            </a:spcBef>
            <a:spcAft>
              <a:spcPct val="35000"/>
            </a:spcAft>
            <a:buNone/>
          </a:pPr>
          <a:endParaRPr lang="en-US" sz="1100" kern="1200">
            <a:solidFill>
              <a:schemeClr val="tx1"/>
            </a:solidFill>
          </a:endParaRPr>
        </a:p>
      </dsp:txBody>
      <dsp:txXfrm>
        <a:off x="8453836" y="643927"/>
        <a:ext cx="154812" cy="155229"/>
      </dsp:txXfrm>
    </dsp:sp>
    <dsp:sp modelId="{CB0FC582-131C-4231-B4DA-37667189A6F2}">
      <dsp:nvSpPr>
        <dsp:cNvPr id="0" name=""/>
        <dsp:cNvSpPr/>
      </dsp:nvSpPr>
      <dsp:spPr>
        <a:xfrm>
          <a:off x="8766798" y="393910"/>
          <a:ext cx="1043207" cy="655264"/>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ctr" defTabSz="577850">
            <a:lnSpc>
              <a:spcPct val="90000"/>
            </a:lnSpc>
            <a:spcBef>
              <a:spcPct val="0"/>
            </a:spcBef>
            <a:spcAft>
              <a:spcPct val="35000"/>
            </a:spcAft>
            <a:buNone/>
          </a:pPr>
          <a:r>
            <a:rPr lang="en-US" sz="1300" kern="1200" dirty="0">
              <a:solidFill>
                <a:schemeClr val="tx1"/>
              </a:solidFill>
            </a:rPr>
            <a:t>7. </a:t>
          </a:r>
          <a:r>
            <a:rPr lang="en-US" sz="1300" b="1" kern="1200" dirty="0">
              <a:solidFill>
                <a:schemeClr val="tx1"/>
              </a:solidFill>
            </a:rPr>
            <a:t>Coiling</a:t>
          </a:r>
          <a:endParaRPr lang="en-US" sz="1300" kern="1200" dirty="0">
            <a:solidFill>
              <a:schemeClr val="tx1"/>
            </a:solidFill>
          </a:endParaRPr>
        </a:p>
      </dsp:txBody>
      <dsp:txXfrm>
        <a:off x="8785990" y="413102"/>
        <a:ext cx="1004823" cy="616880"/>
      </dsp:txXfrm>
    </dsp:sp>
    <dsp:sp modelId="{8BA82B4E-C428-4CD3-8B27-5E51E5926C2E}">
      <dsp:nvSpPr>
        <dsp:cNvPr id="0" name=""/>
        <dsp:cNvSpPr/>
      </dsp:nvSpPr>
      <dsp:spPr>
        <a:xfrm>
          <a:off x="9914327" y="592184"/>
          <a:ext cx="221160" cy="258715"/>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88950">
            <a:lnSpc>
              <a:spcPct val="90000"/>
            </a:lnSpc>
            <a:spcBef>
              <a:spcPct val="0"/>
            </a:spcBef>
            <a:spcAft>
              <a:spcPct val="35000"/>
            </a:spcAft>
            <a:buNone/>
          </a:pPr>
          <a:endParaRPr lang="en-US" sz="1100" kern="1200">
            <a:solidFill>
              <a:schemeClr val="tx1"/>
            </a:solidFill>
          </a:endParaRPr>
        </a:p>
      </dsp:txBody>
      <dsp:txXfrm>
        <a:off x="9914327" y="643927"/>
        <a:ext cx="154812" cy="155229"/>
      </dsp:txXfrm>
    </dsp:sp>
    <dsp:sp modelId="{67C8BB63-F05E-42DC-9248-4F5A776E3671}">
      <dsp:nvSpPr>
        <dsp:cNvPr id="0" name=""/>
        <dsp:cNvSpPr/>
      </dsp:nvSpPr>
      <dsp:spPr>
        <a:xfrm>
          <a:off x="10227289" y="393910"/>
          <a:ext cx="1043207" cy="655264"/>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ctr" defTabSz="577850">
            <a:lnSpc>
              <a:spcPct val="90000"/>
            </a:lnSpc>
            <a:spcBef>
              <a:spcPct val="0"/>
            </a:spcBef>
            <a:spcAft>
              <a:spcPct val="35000"/>
            </a:spcAft>
            <a:buNone/>
          </a:pPr>
          <a:r>
            <a:rPr lang="en-US" sz="1300" kern="1200" dirty="0">
              <a:solidFill>
                <a:schemeClr val="tx1"/>
              </a:solidFill>
            </a:rPr>
            <a:t>8. </a:t>
          </a:r>
          <a:r>
            <a:rPr lang="en-US" sz="1300" b="1" kern="1200" dirty="0">
              <a:solidFill>
                <a:schemeClr val="tx1"/>
              </a:solidFill>
            </a:rPr>
            <a:t>Material Unloading</a:t>
          </a:r>
          <a:endParaRPr lang="en-US" sz="1300" kern="1200" dirty="0">
            <a:solidFill>
              <a:schemeClr val="tx1"/>
            </a:solidFill>
          </a:endParaRPr>
        </a:p>
      </dsp:txBody>
      <dsp:txXfrm>
        <a:off x="10246481" y="413102"/>
        <a:ext cx="1004823" cy="61688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B2CC65D-AD69-4C40-AB53-A31DDCAC1546}">
      <dsp:nvSpPr>
        <dsp:cNvPr id="0" name=""/>
        <dsp:cNvSpPr/>
      </dsp:nvSpPr>
      <dsp:spPr>
        <a:xfrm>
          <a:off x="9100" y="479271"/>
          <a:ext cx="855538" cy="904330"/>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solidFill>
                <a:schemeClr val="tx1"/>
              </a:solidFill>
            </a:rPr>
            <a:t>1. </a:t>
          </a:r>
          <a:r>
            <a:rPr lang="en-US" sz="1400" b="1" kern="1200" dirty="0">
              <a:solidFill>
                <a:schemeClr val="tx1"/>
              </a:solidFill>
            </a:rPr>
            <a:t>Material Loading</a:t>
          </a:r>
          <a:endParaRPr lang="en-US" sz="1400" kern="1200" dirty="0">
            <a:solidFill>
              <a:schemeClr val="tx1"/>
            </a:solidFill>
          </a:endParaRPr>
        </a:p>
      </dsp:txBody>
      <dsp:txXfrm>
        <a:off x="34158" y="504329"/>
        <a:ext cx="805422" cy="854214"/>
      </dsp:txXfrm>
    </dsp:sp>
    <dsp:sp modelId="{CC65F0A5-79FB-42A0-A52C-1CDBA7B8B9C8}">
      <dsp:nvSpPr>
        <dsp:cNvPr id="0" name=""/>
        <dsp:cNvSpPr/>
      </dsp:nvSpPr>
      <dsp:spPr>
        <a:xfrm>
          <a:off x="950192" y="825350"/>
          <a:ext cx="181374" cy="212173"/>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endParaRPr lang="en-US" sz="1400" kern="1200">
            <a:solidFill>
              <a:schemeClr val="tx1"/>
            </a:solidFill>
          </a:endParaRPr>
        </a:p>
      </dsp:txBody>
      <dsp:txXfrm>
        <a:off x="950192" y="867785"/>
        <a:ext cx="126962" cy="127303"/>
      </dsp:txXfrm>
    </dsp:sp>
    <dsp:sp modelId="{D902B850-D261-4B01-B0E0-7FC77D4CCAA6}">
      <dsp:nvSpPr>
        <dsp:cNvPr id="0" name=""/>
        <dsp:cNvSpPr/>
      </dsp:nvSpPr>
      <dsp:spPr>
        <a:xfrm>
          <a:off x="1206854" y="479271"/>
          <a:ext cx="855538" cy="904330"/>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solidFill>
                <a:schemeClr val="tx1"/>
              </a:solidFill>
            </a:rPr>
            <a:t>2. </a:t>
          </a:r>
          <a:r>
            <a:rPr lang="en-US" sz="1400" b="1" kern="1200" dirty="0">
              <a:solidFill>
                <a:schemeClr val="tx1"/>
              </a:solidFill>
            </a:rPr>
            <a:t>Pickling Tank 1</a:t>
          </a:r>
          <a:endParaRPr lang="en-US" sz="1400" kern="1200" dirty="0">
            <a:solidFill>
              <a:schemeClr val="tx1"/>
            </a:solidFill>
          </a:endParaRPr>
        </a:p>
      </dsp:txBody>
      <dsp:txXfrm>
        <a:off x="1231912" y="504329"/>
        <a:ext cx="805422" cy="854214"/>
      </dsp:txXfrm>
    </dsp:sp>
    <dsp:sp modelId="{409E9E4D-AEBE-49E3-B873-013DC9A473E7}">
      <dsp:nvSpPr>
        <dsp:cNvPr id="0" name=""/>
        <dsp:cNvSpPr/>
      </dsp:nvSpPr>
      <dsp:spPr>
        <a:xfrm>
          <a:off x="2147946" y="825350"/>
          <a:ext cx="181374" cy="212173"/>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endParaRPr lang="en-US" sz="1400" kern="1200">
            <a:solidFill>
              <a:schemeClr val="tx1"/>
            </a:solidFill>
          </a:endParaRPr>
        </a:p>
      </dsp:txBody>
      <dsp:txXfrm>
        <a:off x="2147946" y="867785"/>
        <a:ext cx="126962" cy="127303"/>
      </dsp:txXfrm>
    </dsp:sp>
    <dsp:sp modelId="{C604155D-7963-44B0-9AB9-10A9D37F153A}">
      <dsp:nvSpPr>
        <dsp:cNvPr id="0" name=""/>
        <dsp:cNvSpPr/>
      </dsp:nvSpPr>
      <dsp:spPr>
        <a:xfrm>
          <a:off x="2404607" y="479271"/>
          <a:ext cx="855538" cy="904330"/>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solidFill>
                <a:schemeClr val="tx1"/>
              </a:solidFill>
            </a:rPr>
            <a:t>3. </a:t>
          </a:r>
          <a:r>
            <a:rPr lang="en-US" sz="1400" b="1" kern="1200" dirty="0">
              <a:solidFill>
                <a:schemeClr val="tx1"/>
              </a:solidFill>
            </a:rPr>
            <a:t>Pickling Trough</a:t>
          </a:r>
          <a:endParaRPr lang="en-US" sz="1400" kern="1200" dirty="0">
            <a:solidFill>
              <a:schemeClr val="tx1"/>
            </a:solidFill>
          </a:endParaRPr>
        </a:p>
      </dsp:txBody>
      <dsp:txXfrm>
        <a:off x="2429665" y="504329"/>
        <a:ext cx="805422" cy="854214"/>
      </dsp:txXfrm>
    </dsp:sp>
    <dsp:sp modelId="{0FA7D57E-FE84-4C1F-AE0C-234FAB4D6858}">
      <dsp:nvSpPr>
        <dsp:cNvPr id="0" name=""/>
        <dsp:cNvSpPr/>
      </dsp:nvSpPr>
      <dsp:spPr>
        <a:xfrm>
          <a:off x="3345699" y="825350"/>
          <a:ext cx="181374" cy="212173"/>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endParaRPr lang="en-US" sz="1400" kern="1200">
            <a:solidFill>
              <a:schemeClr val="tx1"/>
            </a:solidFill>
          </a:endParaRPr>
        </a:p>
      </dsp:txBody>
      <dsp:txXfrm>
        <a:off x="3345699" y="867785"/>
        <a:ext cx="126962" cy="127303"/>
      </dsp:txXfrm>
    </dsp:sp>
    <dsp:sp modelId="{2BB5162A-871F-406A-8294-D1D14CC5CEB9}">
      <dsp:nvSpPr>
        <dsp:cNvPr id="0" name=""/>
        <dsp:cNvSpPr/>
      </dsp:nvSpPr>
      <dsp:spPr>
        <a:xfrm>
          <a:off x="3602360" y="479271"/>
          <a:ext cx="855538" cy="904330"/>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solidFill>
                <a:schemeClr val="tx1"/>
              </a:solidFill>
            </a:rPr>
            <a:t>4. </a:t>
          </a:r>
          <a:r>
            <a:rPr lang="en-US" sz="1400" b="1" kern="1200" dirty="0">
              <a:solidFill>
                <a:schemeClr val="tx1"/>
              </a:solidFill>
            </a:rPr>
            <a:t>Rinsing Trough</a:t>
          </a:r>
          <a:endParaRPr lang="en-US" sz="1400" kern="1200" dirty="0">
            <a:solidFill>
              <a:schemeClr val="tx1"/>
            </a:solidFill>
          </a:endParaRPr>
        </a:p>
      </dsp:txBody>
      <dsp:txXfrm>
        <a:off x="3627418" y="504329"/>
        <a:ext cx="805422" cy="854214"/>
      </dsp:txXfrm>
    </dsp:sp>
    <dsp:sp modelId="{99DFA008-5BD6-43AC-8BC7-F45FD5BCFBDB}">
      <dsp:nvSpPr>
        <dsp:cNvPr id="0" name=""/>
        <dsp:cNvSpPr/>
      </dsp:nvSpPr>
      <dsp:spPr>
        <a:xfrm>
          <a:off x="4543452" y="825350"/>
          <a:ext cx="181374" cy="212173"/>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endParaRPr lang="en-US" sz="1400" kern="1200">
            <a:solidFill>
              <a:schemeClr val="tx1"/>
            </a:solidFill>
          </a:endParaRPr>
        </a:p>
      </dsp:txBody>
      <dsp:txXfrm>
        <a:off x="4543452" y="867785"/>
        <a:ext cx="126962" cy="127303"/>
      </dsp:txXfrm>
    </dsp:sp>
    <dsp:sp modelId="{F2C2217A-6371-4A1F-AB41-B26C0DC8DE9F}">
      <dsp:nvSpPr>
        <dsp:cNvPr id="0" name=""/>
        <dsp:cNvSpPr/>
      </dsp:nvSpPr>
      <dsp:spPr>
        <a:xfrm>
          <a:off x="4800114" y="479271"/>
          <a:ext cx="855538" cy="904330"/>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solidFill>
                <a:schemeClr val="tx1"/>
              </a:solidFill>
            </a:rPr>
            <a:t>5. </a:t>
          </a:r>
          <a:r>
            <a:rPr lang="en-US" sz="1400" b="1" kern="1200" dirty="0">
              <a:solidFill>
                <a:schemeClr val="tx1"/>
              </a:solidFill>
            </a:rPr>
            <a:t>Drying</a:t>
          </a:r>
          <a:endParaRPr lang="en-US" sz="1400" kern="1200" dirty="0">
            <a:solidFill>
              <a:schemeClr val="tx1"/>
            </a:solidFill>
          </a:endParaRPr>
        </a:p>
      </dsp:txBody>
      <dsp:txXfrm>
        <a:off x="4825172" y="504329"/>
        <a:ext cx="805422" cy="854214"/>
      </dsp:txXfrm>
    </dsp:sp>
    <dsp:sp modelId="{69B85FE7-2E7B-47BF-9E5A-A23FDFD81F87}">
      <dsp:nvSpPr>
        <dsp:cNvPr id="0" name=""/>
        <dsp:cNvSpPr/>
      </dsp:nvSpPr>
      <dsp:spPr>
        <a:xfrm>
          <a:off x="5741206" y="825350"/>
          <a:ext cx="181374" cy="212173"/>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endParaRPr lang="en-US" sz="1400" kern="1200">
            <a:solidFill>
              <a:schemeClr val="tx1"/>
            </a:solidFill>
          </a:endParaRPr>
        </a:p>
      </dsp:txBody>
      <dsp:txXfrm>
        <a:off x="5741206" y="867785"/>
        <a:ext cx="126962" cy="127303"/>
      </dsp:txXfrm>
    </dsp:sp>
    <dsp:sp modelId="{F0BE5E63-2C76-488C-A831-E7A700A9F756}">
      <dsp:nvSpPr>
        <dsp:cNvPr id="0" name=""/>
        <dsp:cNvSpPr/>
      </dsp:nvSpPr>
      <dsp:spPr>
        <a:xfrm>
          <a:off x="5997867" y="479271"/>
          <a:ext cx="855538" cy="904330"/>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solidFill>
                <a:schemeClr val="tx1"/>
              </a:solidFill>
            </a:rPr>
            <a:t>6. </a:t>
          </a:r>
          <a:r>
            <a:rPr lang="en-US" sz="1400" b="1" kern="1200" dirty="0">
              <a:solidFill>
                <a:schemeClr val="tx1"/>
              </a:solidFill>
            </a:rPr>
            <a:t>Tensioning 1</a:t>
          </a:r>
          <a:endParaRPr lang="en-US" sz="1400" kern="1200" dirty="0">
            <a:solidFill>
              <a:schemeClr val="tx1"/>
            </a:solidFill>
          </a:endParaRPr>
        </a:p>
      </dsp:txBody>
      <dsp:txXfrm>
        <a:off x="6022925" y="504329"/>
        <a:ext cx="805422" cy="854214"/>
      </dsp:txXfrm>
    </dsp:sp>
    <dsp:sp modelId="{F301749D-C667-4A60-A3B4-F9DF27BAC1AC}">
      <dsp:nvSpPr>
        <dsp:cNvPr id="0" name=""/>
        <dsp:cNvSpPr/>
      </dsp:nvSpPr>
      <dsp:spPr>
        <a:xfrm>
          <a:off x="6938959" y="825350"/>
          <a:ext cx="181374" cy="212173"/>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endParaRPr lang="en-US" sz="1400" kern="1200">
            <a:solidFill>
              <a:schemeClr val="tx1"/>
            </a:solidFill>
          </a:endParaRPr>
        </a:p>
      </dsp:txBody>
      <dsp:txXfrm>
        <a:off x="6938959" y="867785"/>
        <a:ext cx="126962" cy="127303"/>
      </dsp:txXfrm>
    </dsp:sp>
    <dsp:sp modelId="{8E46FD1F-49B4-4E1B-80CD-E10D852214C1}">
      <dsp:nvSpPr>
        <dsp:cNvPr id="0" name=""/>
        <dsp:cNvSpPr/>
      </dsp:nvSpPr>
      <dsp:spPr>
        <a:xfrm>
          <a:off x="7195620" y="479271"/>
          <a:ext cx="855538" cy="904330"/>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solidFill>
                <a:schemeClr val="tx1"/>
              </a:solidFill>
            </a:rPr>
            <a:t>7. </a:t>
          </a:r>
          <a:r>
            <a:rPr lang="en-US" sz="1400" b="1" kern="1200" dirty="0">
              <a:solidFill>
                <a:schemeClr val="tx1"/>
              </a:solidFill>
            </a:rPr>
            <a:t>Pickling Tank 2</a:t>
          </a:r>
          <a:endParaRPr lang="en-US" sz="1400" kern="1200" dirty="0">
            <a:solidFill>
              <a:schemeClr val="tx1"/>
            </a:solidFill>
          </a:endParaRPr>
        </a:p>
      </dsp:txBody>
      <dsp:txXfrm>
        <a:off x="7220678" y="504329"/>
        <a:ext cx="805422" cy="854214"/>
      </dsp:txXfrm>
    </dsp:sp>
    <dsp:sp modelId="{30D1FE49-B44C-4F5D-8334-75C58446C1DA}">
      <dsp:nvSpPr>
        <dsp:cNvPr id="0" name=""/>
        <dsp:cNvSpPr/>
      </dsp:nvSpPr>
      <dsp:spPr>
        <a:xfrm>
          <a:off x="8136712" y="825350"/>
          <a:ext cx="181374" cy="212173"/>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endParaRPr lang="en-US" sz="1400" kern="1200">
            <a:solidFill>
              <a:schemeClr val="tx1"/>
            </a:solidFill>
          </a:endParaRPr>
        </a:p>
      </dsp:txBody>
      <dsp:txXfrm>
        <a:off x="8136712" y="867785"/>
        <a:ext cx="126962" cy="127303"/>
      </dsp:txXfrm>
    </dsp:sp>
    <dsp:sp modelId="{B40D4D09-D0AD-4F7D-898A-91947277A462}">
      <dsp:nvSpPr>
        <dsp:cNvPr id="0" name=""/>
        <dsp:cNvSpPr/>
      </dsp:nvSpPr>
      <dsp:spPr>
        <a:xfrm>
          <a:off x="8393374" y="479271"/>
          <a:ext cx="855538" cy="904330"/>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solidFill>
                <a:schemeClr val="tx1"/>
              </a:solidFill>
            </a:rPr>
            <a:t>8. </a:t>
          </a:r>
          <a:r>
            <a:rPr lang="en-US" sz="1400" b="1" kern="1200" dirty="0">
              <a:solidFill>
                <a:schemeClr val="tx1"/>
              </a:solidFill>
            </a:rPr>
            <a:t>Tensioning 2</a:t>
          </a:r>
          <a:endParaRPr lang="en-US" sz="1400" kern="1200" dirty="0">
            <a:solidFill>
              <a:schemeClr val="tx1"/>
            </a:solidFill>
          </a:endParaRPr>
        </a:p>
      </dsp:txBody>
      <dsp:txXfrm>
        <a:off x="8418432" y="504329"/>
        <a:ext cx="805422" cy="854214"/>
      </dsp:txXfrm>
    </dsp:sp>
    <dsp:sp modelId="{EF64F4F0-CFE9-4CCF-870A-475C0FFE25CD}">
      <dsp:nvSpPr>
        <dsp:cNvPr id="0" name=""/>
        <dsp:cNvSpPr/>
      </dsp:nvSpPr>
      <dsp:spPr>
        <a:xfrm>
          <a:off x="9334466" y="825350"/>
          <a:ext cx="181374" cy="212173"/>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endParaRPr lang="en-US" sz="1400" kern="1200">
            <a:solidFill>
              <a:schemeClr val="tx1"/>
            </a:solidFill>
          </a:endParaRPr>
        </a:p>
      </dsp:txBody>
      <dsp:txXfrm>
        <a:off x="9334466" y="867785"/>
        <a:ext cx="126962" cy="127303"/>
      </dsp:txXfrm>
    </dsp:sp>
    <dsp:sp modelId="{CFE28D7B-BC59-4143-8C8A-0E7B9C600B40}">
      <dsp:nvSpPr>
        <dsp:cNvPr id="0" name=""/>
        <dsp:cNvSpPr/>
      </dsp:nvSpPr>
      <dsp:spPr>
        <a:xfrm>
          <a:off x="9591127" y="479271"/>
          <a:ext cx="855538" cy="904330"/>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solidFill>
                <a:schemeClr val="tx1"/>
              </a:solidFill>
            </a:rPr>
            <a:t>9. </a:t>
          </a:r>
          <a:r>
            <a:rPr lang="en-US" sz="1400" b="1" kern="1200" dirty="0">
              <a:solidFill>
                <a:schemeClr val="tx1"/>
              </a:solidFill>
            </a:rPr>
            <a:t>Coiling</a:t>
          </a:r>
          <a:endParaRPr lang="en-US" sz="1400" kern="1200" dirty="0">
            <a:solidFill>
              <a:schemeClr val="tx1"/>
            </a:solidFill>
          </a:endParaRPr>
        </a:p>
      </dsp:txBody>
      <dsp:txXfrm>
        <a:off x="9616185" y="504329"/>
        <a:ext cx="805422" cy="854214"/>
      </dsp:txXfrm>
    </dsp:sp>
    <dsp:sp modelId="{305F08D3-B3C8-4FD3-932B-2C51A8E65129}">
      <dsp:nvSpPr>
        <dsp:cNvPr id="0" name=""/>
        <dsp:cNvSpPr/>
      </dsp:nvSpPr>
      <dsp:spPr>
        <a:xfrm>
          <a:off x="10532219" y="825350"/>
          <a:ext cx="181374" cy="212173"/>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endParaRPr lang="en-US" sz="1400" kern="1200">
            <a:solidFill>
              <a:schemeClr val="tx1"/>
            </a:solidFill>
          </a:endParaRPr>
        </a:p>
      </dsp:txBody>
      <dsp:txXfrm>
        <a:off x="10532219" y="867785"/>
        <a:ext cx="126962" cy="127303"/>
      </dsp:txXfrm>
    </dsp:sp>
    <dsp:sp modelId="{FB19109E-FC94-43E1-BA4F-0A03E2CFF9BA}">
      <dsp:nvSpPr>
        <dsp:cNvPr id="0" name=""/>
        <dsp:cNvSpPr/>
      </dsp:nvSpPr>
      <dsp:spPr>
        <a:xfrm>
          <a:off x="10788880" y="479271"/>
          <a:ext cx="855538" cy="904330"/>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solidFill>
                <a:schemeClr val="tx1"/>
              </a:solidFill>
            </a:rPr>
            <a:t>10. </a:t>
          </a:r>
          <a:r>
            <a:rPr lang="en-US" sz="1400" b="1" kern="1200" dirty="0">
              <a:solidFill>
                <a:schemeClr val="tx1"/>
              </a:solidFill>
            </a:rPr>
            <a:t>Material Unloading</a:t>
          </a:r>
          <a:endParaRPr lang="en-US" sz="1400" kern="1200" dirty="0">
            <a:solidFill>
              <a:schemeClr val="tx1"/>
            </a:solidFill>
          </a:endParaRPr>
        </a:p>
      </dsp:txBody>
      <dsp:txXfrm>
        <a:off x="10813938" y="504329"/>
        <a:ext cx="805422" cy="854214"/>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B2CC65D-AD69-4C40-AB53-A31DDCAC1546}">
      <dsp:nvSpPr>
        <dsp:cNvPr id="0" name=""/>
        <dsp:cNvSpPr/>
      </dsp:nvSpPr>
      <dsp:spPr>
        <a:xfrm>
          <a:off x="3983" y="303822"/>
          <a:ext cx="1078292" cy="646975"/>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solidFill>
                <a:schemeClr val="tx1"/>
              </a:solidFill>
            </a:rPr>
            <a:t>1. </a:t>
          </a:r>
          <a:r>
            <a:rPr lang="en-US" sz="1400" b="1" kern="1200" dirty="0">
              <a:solidFill>
                <a:schemeClr val="tx1"/>
              </a:solidFill>
            </a:rPr>
            <a:t>Material Loading</a:t>
          </a:r>
          <a:endParaRPr lang="en-US" sz="1400" kern="1200" dirty="0">
            <a:solidFill>
              <a:schemeClr val="tx1"/>
            </a:solidFill>
          </a:endParaRPr>
        </a:p>
      </dsp:txBody>
      <dsp:txXfrm>
        <a:off x="22932" y="322771"/>
        <a:ext cx="1040394" cy="609077"/>
      </dsp:txXfrm>
    </dsp:sp>
    <dsp:sp modelId="{CC65F0A5-79FB-42A0-A52C-1CDBA7B8B9C8}">
      <dsp:nvSpPr>
        <dsp:cNvPr id="0" name=""/>
        <dsp:cNvSpPr/>
      </dsp:nvSpPr>
      <dsp:spPr>
        <a:xfrm>
          <a:off x="1190104" y="493602"/>
          <a:ext cx="228597" cy="267416"/>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endParaRPr lang="en-US" sz="1400" kern="1200">
            <a:solidFill>
              <a:schemeClr val="tx1"/>
            </a:solidFill>
          </a:endParaRPr>
        </a:p>
      </dsp:txBody>
      <dsp:txXfrm>
        <a:off x="1190104" y="547085"/>
        <a:ext cx="160018" cy="160450"/>
      </dsp:txXfrm>
    </dsp:sp>
    <dsp:sp modelId="{D902B850-D261-4B01-B0E0-7FC77D4CCAA6}">
      <dsp:nvSpPr>
        <dsp:cNvPr id="0" name=""/>
        <dsp:cNvSpPr/>
      </dsp:nvSpPr>
      <dsp:spPr>
        <a:xfrm>
          <a:off x="1513591" y="303822"/>
          <a:ext cx="1078292" cy="646975"/>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solidFill>
                <a:schemeClr val="tx1"/>
              </a:solidFill>
            </a:rPr>
            <a:t>2. </a:t>
          </a:r>
          <a:r>
            <a:rPr lang="en-US" sz="1400" b="1" kern="1200" dirty="0">
              <a:solidFill>
                <a:schemeClr val="tx1"/>
              </a:solidFill>
            </a:rPr>
            <a:t>Pickling Tank</a:t>
          </a:r>
          <a:endParaRPr lang="en-US" sz="1400" kern="1200" dirty="0">
            <a:solidFill>
              <a:schemeClr val="tx1"/>
            </a:solidFill>
          </a:endParaRPr>
        </a:p>
      </dsp:txBody>
      <dsp:txXfrm>
        <a:off x="1532540" y="322771"/>
        <a:ext cx="1040394" cy="609077"/>
      </dsp:txXfrm>
    </dsp:sp>
    <dsp:sp modelId="{409E9E4D-AEBE-49E3-B873-013DC9A473E7}">
      <dsp:nvSpPr>
        <dsp:cNvPr id="0" name=""/>
        <dsp:cNvSpPr/>
      </dsp:nvSpPr>
      <dsp:spPr>
        <a:xfrm>
          <a:off x="2699713" y="493602"/>
          <a:ext cx="228597" cy="267416"/>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endParaRPr lang="en-US" sz="1400" kern="1200">
            <a:solidFill>
              <a:schemeClr val="tx1"/>
            </a:solidFill>
          </a:endParaRPr>
        </a:p>
      </dsp:txBody>
      <dsp:txXfrm>
        <a:off x="2699713" y="547085"/>
        <a:ext cx="160018" cy="160450"/>
      </dsp:txXfrm>
    </dsp:sp>
    <dsp:sp modelId="{C604155D-7963-44B0-9AB9-10A9D37F153A}">
      <dsp:nvSpPr>
        <dsp:cNvPr id="0" name=""/>
        <dsp:cNvSpPr/>
      </dsp:nvSpPr>
      <dsp:spPr>
        <a:xfrm>
          <a:off x="3023200" y="303822"/>
          <a:ext cx="1078292" cy="646975"/>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solidFill>
                <a:schemeClr val="tx1"/>
              </a:solidFill>
            </a:rPr>
            <a:t>3. </a:t>
          </a:r>
          <a:r>
            <a:rPr lang="en-US" sz="1400" b="1" kern="1200" dirty="0">
              <a:solidFill>
                <a:schemeClr val="tx1"/>
              </a:solidFill>
            </a:rPr>
            <a:t>Stand 1</a:t>
          </a:r>
          <a:endParaRPr lang="en-US" sz="1400" kern="1200" dirty="0">
            <a:solidFill>
              <a:schemeClr val="tx1"/>
            </a:solidFill>
          </a:endParaRPr>
        </a:p>
      </dsp:txBody>
      <dsp:txXfrm>
        <a:off x="3042149" y="322771"/>
        <a:ext cx="1040394" cy="609077"/>
      </dsp:txXfrm>
    </dsp:sp>
    <dsp:sp modelId="{0FA7D57E-FE84-4C1F-AE0C-234FAB4D6858}">
      <dsp:nvSpPr>
        <dsp:cNvPr id="0" name=""/>
        <dsp:cNvSpPr/>
      </dsp:nvSpPr>
      <dsp:spPr>
        <a:xfrm>
          <a:off x="4209321" y="493602"/>
          <a:ext cx="228597" cy="267416"/>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endParaRPr lang="en-US" sz="1400" kern="1200">
            <a:solidFill>
              <a:schemeClr val="tx1"/>
            </a:solidFill>
          </a:endParaRPr>
        </a:p>
      </dsp:txBody>
      <dsp:txXfrm>
        <a:off x="4209321" y="547085"/>
        <a:ext cx="160018" cy="160450"/>
      </dsp:txXfrm>
    </dsp:sp>
    <dsp:sp modelId="{2BB5162A-871F-406A-8294-D1D14CC5CEB9}">
      <dsp:nvSpPr>
        <dsp:cNvPr id="0" name=""/>
        <dsp:cNvSpPr/>
      </dsp:nvSpPr>
      <dsp:spPr>
        <a:xfrm>
          <a:off x="4532809" y="303822"/>
          <a:ext cx="1078292" cy="646975"/>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solidFill>
                <a:schemeClr val="tx1"/>
              </a:solidFill>
            </a:rPr>
            <a:t>4. </a:t>
          </a:r>
          <a:r>
            <a:rPr lang="en-US" sz="1400" b="1" kern="1200" dirty="0">
              <a:solidFill>
                <a:schemeClr val="tx1"/>
              </a:solidFill>
            </a:rPr>
            <a:t>Stand 2</a:t>
          </a:r>
          <a:endParaRPr lang="en-US" sz="1400" kern="1200" dirty="0">
            <a:solidFill>
              <a:schemeClr val="tx1"/>
            </a:solidFill>
          </a:endParaRPr>
        </a:p>
      </dsp:txBody>
      <dsp:txXfrm>
        <a:off x="4551758" y="322771"/>
        <a:ext cx="1040394" cy="609077"/>
      </dsp:txXfrm>
    </dsp:sp>
    <dsp:sp modelId="{99DFA008-5BD6-43AC-8BC7-F45FD5BCFBDB}">
      <dsp:nvSpPr>
        <dsp:cNvPr id="0" name=""/>
        <dsp:cNvSpPr/>
      </dsp:nvSpPr>
      <dsp:spPr>
        <a:xfrm>
          <a:off x="5718930" y="493602"/>
          <a:ext cx="228597" cy="267416"/>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endParaRPr lang="en-US" sz="1400" kern="1200">
            <a:solidFill>
              <a:schemeClr val="tx1"/>
            </a:solidFill>
          </a:endParaRPr>
        </a:p>
      </dsp:txBody>
      <dsp:txXfrm>
        <a:off x="5718930" y="547085"/>
        <a:ext cx="160018" cy="160450"/>
      </dsp:txXfrm>
    </dsp:sp>
    <dsp:sp modelId="{F2C2217A-6371-4A1F-AB41-B26C0DC8DE9F}">
      <dsp:nvSpPr>
        <dsp:cNvPr id="0" name=""/>
        <dsp:cNvSpPr/>
      </dsp:nvSpPr>
      <dsp:spPr>
        <a:xfrm>
          <a:off x="6042418" y="303822"/>
          <a:ext cx="1078292" cy="646975"/>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solidFill>
                <a:schemeClr val="tx1"/>
              </a:solidFill>
            </a:rPr>
            <a:t>5. </a:t>
          </a:r>
          <a:r>
            <a:rPr lang="en-US" sz="1400" b="1" kern="1200" dirty="0">
              <a:solidFill>
                <a:schemeClr val="tx1"/>
              </a:solidFill>
            </a:rPr>
            <a:t>Stand 3</a:t>
          </a:r>
          <a:endParaRPr lang="en-US" sz="1400" kern="1200" dirty="0">
            <a:solidFill>
              <a:schemeClr val="tx1"/>
            </a:solidFill>
          </a:endParaRPr>
        </a:p>
      </dsp:txBody>
      <dsp:txXfrm>
        <a:off x="6061367" y="322771"/>
        <a:ext cx="1040394" cy="609077"/>
      </dsp:txXfrm>
    </dsp:sp>
    <dsp:sp modelId="{69B85FE7-2E7B-47BF-9E5A-A23FDFD81F87}">
      <dsp:nvSpPr>
        <dsp:cNvPr id="0" name=""/>
        <dsp:cNvSpPr/>
      </dsp:nvSpPr>
      <dsp:spPr>
        <a:xfrm>
          <a:off x="7228539" y="493602"/>
          <a:ext cx="228597" cy="267416"/>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endParaRPr lang="en-US" sz="1400" kern="1200">
            <a:solidFill>
              <a:schemeClr val="tx1"/>
            </a:solidFill>
          </a:endParaRPr>
        </a:p>
      </dsp:txBody>
      <dsp:txXfrm>
        <a:off x="7228539" y="547085"/>
        <a:ext cx="160018" cy="160450"/>
      </dsp:txXfrm>
    </dsp:sp>
    <dsp:sp modelId="{F0BE5E63-2C76-488C-A831-E7A700A9F756}">
      <dsp:nvSpPr>
        <dsp:cNvPr id="0" name=""/>
        <dsp:cNvSpPr/>
      </dsp:nvSpPr>
      <dsp:spPr>
        <a:xfrm>
          <a:off x="7552027" y="303822"/>
          <a:ext cx="1078292" cy="646975"/>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solidFill>
                <a:schemeClr val="tx1"/>
              </a:solidFill>
            </a:rPr>
            <a:t>6. </a:t>
          </a:r>
          <a:r>
            <a:rPr lang="en-US" sz="1400" b="1" kern="1200" dirty="0">
              <a:solidFill>
                <a:schemeClr val="tx1"/>
              </a:solidFill>
            </a:rPr>
            <a:t>Stand 4</a:t>
          </a:r>
          <a:endParaRPr lang="en-US" sz="1400" kern="1200" dirty="0">
            <a:solidFill>
              <a:schemeClr val="tx1"/>
            </a:solidFill>
          </a:endParaRPr>
        </a:p>
      </dsp:txBody>
      <dsp:txXfrm>
        <a:off x="7570976" y="322771"/>
        <a:ext cx="1040394" cy="609077"/>
      </dsp:txXfrm>
    </dsp:sp>
    <dsp:sp modelId="{F301749D-C667-4A60-A3B4-F9DF27BAC1AC}">
      <dsp:nvSpPr>
        <dsp:cNvPr id="0" name=""/>
        <dsp:cNvSpPr/>
      </dsp:nvSpPr>
      <dsp:spPr>
        <a:xfrm>
          <a:off x="8738148" y="493602"/>
          <a:ext cx="228597" cy="267416"/>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endParaRPr lang="en-US" sz="1400" kern="1200">
            <a:solidFill>
              <a:schemeClr val="tx1"/>
            </a:solidFill>
          </a:endParaRPr>
        </a:p>
      </dsp:txBody>
      <dsp:txXfrm>
        <a:off x="8738148" y="547085"/>
        <a:ext cx="160018" cy="160450"/>
      </dsp:txXfrm>
    </dsp:sp>
    <dsp:sp modelId="{8E46FD1F-49B4-4E1B-80CD-E10D852214C1}">
      <dsp:nvSpPr>
        <dsp:cNvPr id="0" name=""/>
        <dsp:cNvSpPr/>
      </dsp:nvSpPr>
      <dsp:spPr>
        <a:xfrm>
          <a:off x="9061636" y="303822"/>
          <a:ext cx="1078292" cy="646975"/>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solidFill>
                <a:schemeClr val="tx1"/>
              </a:solidFill>
            </a:rPr>
            <a:t>7. </a:t>
          </a:r>
          <a:r>
            <a:rPr lang="en-US" sz="1400" b="1" kern="1200" dirty="0">
              <a:solidFill>
                <a:schemeClr val="tx1"/>
              </a:solidFill>
            </a:rPr>
            <a:t>Coiling</a:t>
          </a:r>
          <a:endParaRPr lang="en-US" sz="1400" kern="1200" dirty="0">
            <a:solidFill>
              <a:schemeClr val="tx1"/>
            </a:solidFill>
          </a:endParaRPr>
        </a:p>
      </dsp:txBody>
      <dsp:txXfrm>
        <a:off x="9080585" y="322771"/>
        <a:ext cx="1040394" cy="609077"/>
      </dsp:txXfrm>
    </dsp:sp>
    <dsp:sp modelId="{30D1FE49-B44C-4F5D-8334-75C58446C1DA}">
      <dsp:nvSpPr>
        <dsp:cNvPr id="0" name=""/>
        <dsp:cNvSpPr/>
      </dsp:nvSpPr>
      <dsp:spPr>
        <a:xfrm>
          <a:off x="10247757" y="493602"/>
          <a:ext cx="228597" cy="267416"/>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endParaRPr lang="en-US" sz="1400" kern="1200">
            <a:solidFill>
              <a:schemeClr val="tx1"/>
            </a:solidFill>
          </a:endParaRPr>
        </a:p>
      </dsp:txBody>
      <dsp:txXfrm>
        <a:off x="10247757" y="547085"/>
        <a:ext cx="160018" cy="160450"/>
      </dsp:txXfrm>
    </dsp:sp>
    <dsp:sp modelId="{FB19109E-FC94-43E1-BA4F-0A03E2CFF9BA}">
      <dsp:nvSpPr>
        <dsp:cNvPr id="0" name=""/>
        <dsp:cNvSpPr/>
      </dsp:nvSpPr>
      <dsp:spPr>
        <a:xfrm>
          <a:off x="10571244" y="303822"/>
          <a:ext cx="1078292" cy="646975"/>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solidFill>
                <a:schemeClr val="tx1"/>
              </a:solidFill>
            </a:rPr>
            <a:t>8. </a:t>
          </a:r>
          <a:r>
            <a:rPr lang="en-US" sz="1400" b="1" kern="1200" dirty="0">
              <a:solidFill>
                <a:schemeClr val="tx1"/>
              </a:solidFill>
            </a:rPr>
            <a:t>Material Unloading</a:t>
          </a:r>
          <a:endParaRPr lang="en-US" sz="1400" kern="1200" dirty="0">
            <a:solidFill>
              <a:schemeClr val="tx1"/>
            </a:solidFill>
          </a:endParaRPr>
        </a:p>
      </dsp:txBody>
      <dsp:txXfrm>
        <a:off x="10590193" y="322771"/>
        <a:ext cx="1040394" cy="609077"/>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B2CC65D-AD69-4C40-AB53-A31DDCAC1546}">
      <dsp:nvSpPr>
        <dsp:cNvPr id="0" name=""/>
        <dsp:cNvSpPr/>
      </dsp:nvSpPr>
      <dsp:spPr>
        <a:xfrm>
          <a:off x="11003" y="349982"/>
          <a:ext cx="948540" cy="905096"/>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solidFill>
                <a:schemeClr val="tx1"/>
              </a:solidFill>
            </a:rPr>
            <a:t>1. </a:t>
          </a:r>
          <a:r>
            <a:rPr lang="en-US" sz="1400" b="1" kern="1200" dirty="0">
              <a:solidFill>
                <a:schemeClr val="tx1"/>
              </a:solidFill>
            </a:rPr>
            <a:t>Material Loading</a:t>
          </a:r>
          <a:endParaRPr lang="en-US" sz="1400" kern="1200" dirty="0">
            <a:solidFill>
              <a:schemeClr val="tx1"/>
            </a:solidFill>
          </a:endParaRPr>
        </a:p>
      </dsp:txBody>
      <dsp:txXfrm>
        <a:off x="37512" y="376491"/>
        <a:ext cx="895522" cy="852078"/>
      </dsp:txXfrm>
    </dsp:sp>
    <dsp:sp modelId="{CC65F0A5-79FB-42A0-A52C-1CDBA7B8B9C8}">
      <dsp:nvSpPr>
        <dsp:cNvPr id="0" name=""/>
        <dsp:cNvSpPr/>
      </dsp:nvSpPr>
      <dsp:spPr>
        <a:xfrm>
          <a:off x="1054398" y="684911"/>
          <a:ext cx="201090" cy="235238"/>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endParaRPr lang="en-US" sz="1400" kern="1200">
            <a:solidFill>
              <a:schemeClr val="tx1"/>
            </a:solidFill>
          </a:endParaRPr>
        </a:p>
      </dsp:txBody>
      <dsp:txXfrm>
        <a:off x="1054398" y="731959"/>
        <a:ext cx="140763" cy="141142"/>
      </dsp:txXfrm>
    </dsp:sp>
    <dsp:sp modelId="{D902B850-D261-4B01-B0E0-7FC77D4CCAA6}">
      <dsp:nvSpPr>
        <dsp:cNvPr id="0" name=""/>
        <dsp:cNvSpPr/>
      </dsp:nvSpPr>
      <dsp:spPr>
        <a:xfrm>
          <a:off x="1338960" y="349982"/>
          <a:ext cx="1261065" cy="905096"/>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solidFill>
                <a:schemeClr val="tx1"/>
              </a:solidFill>
            </a:rPr>
            <a:t>2. </a:t>
          </a:r>
          <a:r>
            <a:rPr lang="en-US" sz="1400" b="1" kern="1200" dirty="0">
              <a:solidFill>
                <a:schemeClr val="tx1"/>
              </a:solidFill>
            </a:rPr>
            <a:t>Roughing Mill 1</a:t>
          </a:r>
          <a:endParaRPr lang="en-US" sz="1400" kern="1200" dirty="0">
            <a:solidFill>
              <a:schemeClr val="tx1"/>
            </a:solidFill>
          </a:endParaRPr>
        </a:p>
      </dsp:txBody>
      <dsp:txXfrm>
        <a:off x="1365469" y="376491"/>
        <a:ext cx="1208047" cy="852078"/>
      </dsp:txXfrm>
    </dsp:sp>
    <dsp:sp modelId="{409E9E4D-AEBE-49E3-B873-013DC9A473E7}">
      <dsp:nvSpPr>
        <dsp:cNvPr id="0" name=""/>
        <dsp:cNvSpPr/>
      </dsp:nvSpPr>
      <dsp:spPr>
        <a:xfrm>
          <a:off x="2694879" y="684911"/>
          <a:ext cx="201090" cy="235238"/>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endParaRPr lang="en-US" sz="1400" kern="1200">
            <a:solidFill>
              <a:schemeClr val="tx1"/>
            </a:solidFill>
          </a:endParaRPr>
        </a:p>
      </dsp:txBody>
      <dsp:txXfrm>
        <a:off x="2694879" y="731959"/>
        <a:ext cx="140763" cy="141142"/>
      </dsp:txXfrm>
    </dsp:sp>
    <dsp:sp modelId="{C604155D-7963-44B0-9AB9-10A9D37F153A}">
      <dsp:nvSpPr>
        <dsp:cNvPr id="0" name=""/>
        <dsp:cNvSpPr/>
      </dsp:nvSpPr>
      <dsp:spPr>
        <a:xfrm>
          <a:off x="2979441" y="349982"/>
          <a:ext cx="948540" cy="905096"/>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solidFill>
                <a:schemeClr val="tx1"/>
              </a:solidFill>
            </a:rPr>
            <a:t>3. </a:t>
          </a:r>
          <a:r>
            <a:rPr lang="en-US" sz="1400" b="1" kern="1200" dirty="0">
              <a:solidFill>
                <a:schemeClr val="tx1"/>
              </a:solidFill>
            </a:rPr>
            <a:t>Annealing Furnace</a:t>
          </a:r>
          <a:endParaRPr lang="en-US" sz="1400" kern="1200" dirty="0">
            <a:solidFill>
              <a:schemeClr val="tx1"/>
            </a:solidFill>
          </a:endParaRPr>
        </a:p>
      </dsp:txBody>
      <dsp:txXfrm>
        <a:off x="3005950" y="376491"/>
        <a:ext cx="895522" cy="852078"/>
      </dsp:txXfrm>
    </dsp:sp>
    <dsp:sp modelId="{0FA7D57E-FE84-4C1F-AE0C-234FAB4D6858}">
      <dsp:nvSpPr>
        <dsp:cNvPr id="0" name=""/>
        <dsp:cNvSpPr/>
      </dsp:nvSpPr>
      <dsp:spPr>
        <a:xfrm>
          <a:off x="4022836" y="684911"/>
          <a:ext cx="201090" cy="235238"/>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endParaRPr lang="en-US" sz="1400" kern="1200">
            <a:solidFill>
              <a:schemeClr val="tx1"/>
            </a:solidFill>
          </a:endParaRPr>
        </a:p>
      </dsp:txBody>
      <dsp:txXfrm>
        <a:off x="4022836" y="731959"/>
        <a:ext cx="140763" cy="141142"/>
      </dsp:txXfrm>
    </dsp:sp>
    <dsp:sp modelId="{2BB5162A-871F-406A-8294-D1D14CC5CEB9}">
      <dsp:nvSpPr>
        <dsp:cNvPr id="0" name=""/>
        <dsp:cNvSpPr/>
      </dsp:nvSpPr>
      <dsp:spPr>
        <a:xfrm>
          <a:off x="4307398" y="349982"/>
          <a:ext cx="948540" cy="905096"/>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solidFill>
                <a:schemeClr val="tx1"/>
              </a:solidFill>
            </a:rPr>
            <a:t>4. </a:t>
          </a:r>
          <a:r>
            <a:rPr lang="en-US" sz="1400" b="1" kern="1200" dirty="0">
              <a:solidFill>
                <a:schemeClr val="tx1"/>
              </a:solidFill>
            </a:rPr>
            <a:t>Rapid Cooling</a:t>
          </a:r>
          <a:endParaRPr lang="en-US" sz="1400" kern="1200" dirty="0">
            <a:solidFill>
              <a:schemeClr val="tx1"/>
            </a:solidFill>
          </a:endParaRPr>
        </a:p>
      </dsp:txBody>
      <dsp:txXfrm>
        <a:off x="4333907" y="376491"/>
        <a:ext cx="895522" cy="852078"/>
      </dsp:txXfrm>
    </dsp:sp>
    <dsp:sp modelId="{99DFA008-5BD6-43AC-8BC7-F45FD5BCFBDB}">
      <dsp:nvSpPr>
        <dsp:cNvPr id="0" name=""/>
        <dsp:cNvSpPr/>
      </dsp:nvSpPr>
      <dsp:spPr>
        <a:xfrm>
          <a:off x="5350793" y="684911"/>
          <a:ext cx="201090" cy="235238"/>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endParaRPr lang="en-US" sz="1400" kern="1200">
            <a:solidFill>
              <a:schemeClr val="tx1"/>
            </a:solidFill>
          </a:endParaRPr>
        </a:p>
      </dsp:txBody>
      <dsp:txXfrm>
        <a:off x="5350793" y="731959"/>
        <a:ext cx="140763" cy="141142"/>
      </dsp:txXfrm>
    </dsp:sp>
    <dsp:sp modelId="{F2C2217A-6371-4A1F-AB41-B26C0DC8DE9F}">
      <dsp:nvSpPr>
        <dsp:cNvPr id="0" name=""/>
        <dsp:cNvSpPr/>
      </dsp:nvSpPr>
      <dsp:spPr>
        <a:xfrm>
          <a:off x="5635355" y="349982"/>
          <a:ext cx="948540" cy="905096"/>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solidFill>
                <a:schemeClr val="tx1"/>
              </a:solidFill>
            </a:rPr>
            <a:t>5. </a:t>
          </a:r>
          <a:r>
            <a:rPr lang="en-US" sz="1400" b="1" kern="1200" dirty="0">
              <a:solidFill>
                <a:schemeClr val="tx1"/>
              </a:solidFill>
            </a:rPr>
            <a:t>Annealing Tank</a:t>
          </a:r>
          <a:endParaRPr lang="en-US" sz="1400" kern="1200" dirty="0">
            <a:solidFill>
              <a:schemeClr val="tx1"/>
            </a:solidFill>
          </a:endParaRPr>
        </a:p>
      </dsp:txBody>
      <dsp:txXfrm>
        <a:off x="5661864" y="376491"/>
        <a:ext cx="895522" cy="852078"/>
      </dsp:txXfrm>
    </dsp:sp>
    <dsp:sp modelId="{69B85FE7-2E7B-47BF-9E5A-A23FDFD81F87}">
      <dsp:nvSpPr>
        <dsp:cNvPr id="0" name=""/>
        <dsp:cNvSpPr/>
      </dsp:nvSpPr>
      <dsp:spPr>
        <a:xfrm>
          <a:off x="6678749" y="684911"/>
          <a:ext cx="201090" cy="235238"/>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endParaRPr lang="en-US" sz="1400" kern="1200">
            <a:solidFill>
              <a:schemeClr val="tx1"/>
            </a:solidFill>
          </a:endParaRPr>
        </a:p>
      </dsp:txBody>
      <dsp:txXfrm>
        <a:off x="6678749" y="731959"/>
        <a:ext cx="140763" cy="141142"/>
      </dsp:txXfrm>
    </dsp:sp>
    <dsp:sp modelId="{F0BE5E63-2C76-488C-A831-E7A700A9F756}">
      <dsp:nvSpPr>
        <dsp:cNvPr id="0" name=""/>
        <dsp:cNvSpPr/>
      </dsp:nvSpPr>
      <dsp:spPr>
        <a:xfrm>
          <a:off x="6963311" y="349982"/>
          <a:ext cx="948540" cy="905096"/>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solidFill>
                <a:schemeClr val="tx1"/>
              </a:solidFill>
            </a:rPr>
            <a:t>6. </a:t>
          </a:r>
          <a:r>
            <a:rPr lang="en-US" sz="1400" b="1" kern="1200" dirty="0">
              <a:solidFill>
                <a:schemeClr val="tx1"/>
              </a:solidFill>
            </a:rPr>
            <a:t>Rapid Cooling Tower</a:t>
          </a:r>
          <a:endParaRPr lang="en-US" sz="1400" kern="1200" dirty="0">
            <a:solidFill>
              <a:schemeClr val="tx1"/>
            </a:solidFill>
          </a:endParaRPr>
        </a:p>
      </dsp:txBody>
      <dsp:txXfrm>
        <a:off x="6989820" y="376491"/>
        <a:ext cx="895522" cy="852078"/>
      </dsp:txXfrm>
    </dsp:sp>
    <dsp:sp modelId="{F301749D-C667-4A60-A3B4-F9DF27BAC1AC}">
      <dsp:nvSpPr>
        <dsp:cNvPr id="0" name=""/>
        <dsp:cNvSpPr/>
      </dsp:nvSpPr>
      <dsp:spPr>
        <a:xfrm>
          <a:off x="8006706" y="684911"/>
          <a:ext cx="201090" cy="235238"/>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endParaRPr lang="en-US" sz="1400" kern="1200">
            <a:solidFill>
              <a:schemeClr val="tx1"/>
            </a:solidFill>
          </a:endParaRPr>
        </a:p>
      </dsp:txBody>
      <dsp:txXfrm>
        <a:off x="8006706" y="731959"/>
        <a:ext cx="140763" cy="141142"/>
      </dsp:txXfrm>
    </dsp:sp>
    <dsp:sp modelId="{8E46FD1F-49B4-4E1B-80CD-E10D852214C1}">
      <dsp:nvSpPr>
        <dsp:cNvPr id="0" name=""/>
        <dsp:cNvSpPr/>
      </dsp:nvSpPr>
      <dsp:spPr>
        <a:xfrm>
          <a:off x="8291268" y="349982"/>
          <a:ext cx="948540" cy="905096"/>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solidFill>
                <a:schemeClr val="tx1"/>
              </a:solidFill>
            </a:rPr>
            <a:t>7. </a:t>
          </a:r>
          <a:r>
            <a:rPr lang="en-US" sz="1400" b="1" kern="1200" dirty="0">
              <a:solidFill>
                <a:schemeClr val="tx1"/>
              </a:solidFill>
            </a:rPr>
            <a:t>Roughing Mill 2</a:t>
          </a:r>
          <a:endParaRPr lang="en-US" sz="1400" kern="1200" dirty="0">
            <a:solidFill>
              <a:schemeClr val="tx1"/>
            </a:solidFill>
          </a:endParaRPr>
        </a:p>
      </dsp:txBody>
      <dsp:txXfrm>
        <a:off x="8317777" y="376491"/>
        <a:ext cx="895522" cy="852078"/>
      </dsp:txXfrm>
    </dsp:sp>
    <dsp:sp modelId="{30D1FE49-B44C-4F5D-8334-75C58446C1DA}">
      <dsp:nvSpPr>
        <dsp:cNvPr id="0" name=""/>
        <dsp:cNvSpPr/>
      </dsp:nvSpPr>
      <dsp:spPr>
        <a:xfrm>
          <a:off x="9334662" y="684911"/>
          <a:ext cx="201090" cy="235238"/>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endParaRPr lang="en-US" sz="1400" kern="1200">
            <a:solidFill>
              <a:schemeClr val="tx1"/>
            </a:solidFill>
          </a:endParaRPr>
        </a:p>
      </dsp:txBody>
      <dsp:txXfrm>
        <a:off x="9334662" y="731959"/>
        <a:ext cx="140763" cy="141142"/>
      </dsp:txXfrm>
    </dsp:sp>
    <dsp:sp modelId="{FB19109E-FC94-43E1-BA4F-0A03E2CFF9BA}">
      <dsp:nvSpPr>
        <dsp:cNvPr id="0" name=""/>
        <dsp:cNvSpPr/>
      </dsp:nvSpPr>
      <dsp:spPr>
        <a:xfrm>
          <a:off x="9619224" y="349982"/>
          <a:ext cx="948540" cy="905096"/>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solidFill>
                <a:schemeClr val="tx1"/>
              </a:solidFill>
            </a:rPr>
            <a:t>8. </a:t>
          </a:r>
          <a:r>
            <a:rPr lang="en-US" sz="1400" b="1" kern="1200" dirty="0">
              <a:solidFill>
                <a:schemeClr val="tx1"/>
              </a:solidFill>
            </a:rPr>
            <a:t>Coiling</a:t>
          </a:r>
          <a:endParaRPr lang="en-US" sz="1400" kern="1200" dirty="0">
            <a:solidFill>
              <a:schemeClr val="tx1"/>
            </a:solidFill>
          </a:endParaRPr>
        </a:p>
      </dsp:txBody>
      <dsp:txXfrm>
        <a:off x="9645733" y="376491"/>
        <a:ext cx="895522" cy="852078"/>
      </dsp:txXfrm>
    </dsp:sp>
    <dsp:sp modelId="{008946B4-65CC-4D57-9FB5-78B40C1D6E7D}">
      <dsp:nvSpPr>
        <dsp:cNvPr id="0" name=""/>
        <dsp:cNvSpPr/>
      </dsp:nvSpPr>
      <dsp:spPr>
        <a:xfrm>
          <a:off x="10662619" y="684911"/>
          <a:ext cx="201090" cy="235238"/>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endParaRPr lang="en-US" sz="1400" kern="1200">
            <a:solidFill>
              <a:schemeClr val="tx1"/>
            </a:solidFill>
          </a:endParaRPr>
        </a:p>
      </dsp:txBody>
      <dsp:txXfrm>
        <a:off x="10662619" y="731959"/>
        <a:ext cx="140763" cy="141142"/>
      </dsp:txXfrm>
    </dsp:sp>
    <dsp:sp modelId="{4AE91EB4-E9F7-425D-8425-07B8547C334E}">
      <dsp:nvSpPr>
        <dsp:cNvPr id="0" name=""/>
        <dsp:cNvSpPr/>
      </dsp:nvSpPr>
      <dsp:spPr>
        <a:xfrm>
          <a:off x="10947181" y="349982"/>
          <a:ext cx="1119514" cy="905096"/>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solidFill>
                <a:schemeClr val="tx1"/>
              </a:solidFill>
            </a:rPr>
            <a:t>9. </a:t>
          </a:r>
          <a:r>
            <a:rPr lang="en-US" sz="1400" b="1" kern="1200" dirty="0">
              <a:solidFill>
                <a:schemeClr val="tx1"/>
              </a:solidFill>
            </a:rPr>
            <a:t>Material Unloading</a:t>
          </a:r>
          <a:endParaRPr lang="en-US" sz="1400" kern="1200" dirty="0">
            <a:solidFill>
              <a:schemeClr val="tx1"/>
            </a:solidFill>
          </a:endParaRPr>
        </a:p>
      </dsp:txBody>
      <dsp:txXfrm>
        <a:off x="10973690" y="376491"/>
        <a:ext cx="1066496" cy="852078"/>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B2CC65D-AD69-4C40-AB53-A31DDCAC1546}">
      <dsp:nvSpPr>
        <dsp:cNvPr id="0" name=""/>
        <dsp:cNvSpPr/>
      </dsp:nvSpPr>
      <dsp:spPr>
        <a:xfrm>
          <a:off x="12018" y="229427"/>
          <a:ext cx="983442" cy="701387"/>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solidFill>
                <a:schemeClr val="tx1"/>
              </a:solidFill>
            </a:rPr>
            <a:t>1. </a:t>
          </a:r>
          <a:r>
            <a:rPr lang="en-US" sz="1400" b="1" kern="1200" dirty="0">
              <a:solidFill>
                <a:schemeClr val="tx1"/>
              </a:solidFill>
            </a:rPr>
            <a:t>Uncoiling</a:t>
          </a:r>
          <a:endParaRPr lang="en-US" sz="1400" kern="1200" dirty="0">
            <a:solidFill>
              <a:schemeClr val="tx1"/>
            </a:solidFill>
          </a:endParaRPr>
        </a:p>
      </dsp:txBody>
      <dsp:txXfrm>
        <a:off x="32561" y="249970"/>
        <a:ext cx="942356" cy="660301"/>
      </dsp:txXfrm>
    </dsp:sp>
    <dsp:sp modelId="{CC65F0A5-79FB-42A0-A52C-1CDBA7B8B9C8}">
      <dsp:nvSpPr>
        <dsp:cNvPr id="0" name=""/>
        <dsp:cNvSpPr/>
      </dsp:nvSpPr>
      <dsp:spPr>
        <a:xfrm>
          <a:off x="1093805" y="458174"/>
          <a:ext cx="208489" cy="243893"/>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endParaRPr lang="en-US" sz="1400" kern="1200">
            <a:solidFill>
              <a:schemeClr val="tx1"/>
            </a:solidFill>
          </a:endParaRPr>
        </a:p>
      </dsp:txBody>
      <dsp:txXfrm>
        <a:off x="1093805" y="506953"/>
        <a:ext cx="145942" cy="146335"/>
      </dsp:txXfrm>
    </dsp:sp>
    <dsp:sp modelId="{D902B850-D261-4B01-B0E0-7FC77D4CCAA6}">
      <dsp:nvSpPr>
        <dsp:cNvPr id="0" name=""/>
        <dsp:cNvSpPr/>
      </dsp:nvSpPr>
      <dsp:spPr>
        <a:xfrm>
          <a:off x="1388838" y="229427"/>
          <a:ext cx="983442" cy="701387"/>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solidFill>
                <a:schemeClr val="tx1"/>
              </a:solidFill>
            </a:rPr>
            <a:t>2. </a:t>
          </a:r>
          <a:r>
            <a:rPr lang="en-US" sz="1400" b="1" kern="1200" dirty="0">
              <a:solidFill>
                <a:schemeClr val="tx1"/>
              </a:solidFill>
            </a:rPr>
            <a:t>Pickling Tank</a:t>
          </a:r>
          <a:endParaRPr lang="en-US" sz="1400" kern="1200" dirty="0">
            <a:solidFill>
              <a:schemeClr val="tx1"/>
            </a:solidFill>
          </a:endParaRPr>
        </a:p>
      </dsp:txBody>
      <dsp:txXfrm>
        <a:off x="1409381" y="249970"/>
        <a:ext cx="942356" cy="660301"/>
      </dsp:txXfrm>
    </dsp:sp>
    <dsp:sp modelId="{409E9E4D-AEBE-49E3-B873-013DC9A473E7}">
      <dsp:nvSpPr>
        <dsp:cNvPr id="0" name=""/>
        <dsp:cNvSpPr/>
      </dsp:nvSpPr>
      <dsp:spPr>
        <a:xfrm>
          <a:off x="2470624" y="458174"/>
          <a:ext cx="208489" cy="243893"/>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endParaRPr lang="en-US" sz="1400" kern="1200">
            <a:solidFill>
              <a:schemeClr val="tx1"/>
            </a:solidFill>
          </a:endParaRPr>
        </a:p>
      </dsp:txBody>
      <dsp:txXfrm>
        <a:off x="2470624" y="506953"/>
        <a:ext cx="145942" cy="146335"/>
      </dsp:txXfrm>
    </dsp:sp>
    <dsp:sp modelId="{C604155D-7963-44B0-9AB9-10A9D37F153A}">
      <dsp:nvSpPr>
        <dsp:cNvPr id="0" name=""/>
        <dsp:cNvSpPr/>
      </dsp:nvSpPr>
      <dsp:spPr>
        <a:xfrm>
          <a:off x="2765657" y="229427"/>
          <a:ext cx="1317803" cy="701387"/>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solidFill>
                <a:schemeClr val="tx1"/>
              </a:solidFill>
            </a:rPr>
            <a:t>3. </a:t>
          </a:r>
          <a:r>
            <a:rPr lang="en-US" sz="1400" b="1" kern="1200" dirty="0">
              <a:solidFill>
                <a:schemeClr val="tx1"/>
              </a:solidFill>
            </a:rPr>
            <a:t>Forming Roll Stand</a:t>
          </a:r>
          <a:endParaRPr lang="en-US" sz="1400" kern="1200" dirty="0">
            <a:solidFill>
              <a:schemeClr val="tx1"/>
            </a:solidFill>
          </a:endParaRPr>
        </a:p>
      </dsp:txBody>
      <dsp:txXfrm>
        <a:off x="2786200" y="249970"/>
        <a:ext cx="1276717" cy="660301"/>
      </dsp:txXfrm>
    </dsp:sp>
    <dsp:sp modelId="{0FA7D57E-FE84-4C1F-AE0C-234FAB4D6858}">
      <dsp:nvSpPr>
        <dsp:cNvPr id="0" name=""/>
        <dsp:cNvSpPr/>
      </dsp:nvSpPr>
      <dsp:spPr>
        <a:xfrm>
          <a:off x="4181804" y="458174"/>
          <a:ext cx="208489" cy="243893"/>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endParaRPr lang="en-US" sz="1400" kern="1200">
            <a:solidFill>
              <a:schemeClr val="tx1"/>
            </a:solidFill>
          </a:endParaRPr>
        </a:p>
      </dsp:txBody>
      <dsp:txXfrm>
        <a:off x="4181804" y="506953"/>
        <a:ext cx="145942" cy="146335"/>
      </dsp:txXfrm>
    </dsp:sp>
    <dsp:sp modelId="{2BB5162A-871F-406A-8294-D1D14CC5CEB9}">
      <dsp:nvSpPr>
        <dsp:cNvPr id="0" name=""/>
        <dsp:cNvSpPr/>
      </dsp:nvSpPr>
      <dsp:spPr>
        <a:xfrm>
          <a:off x="4476837" y="229427"/>
          <a:ext cx="1372934" cy="701387"/>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solidFill>
                <a:schemeClr val="tx1"/>
              </a:solidFill>
            </a:rPr>
            <a:t>4. </a:t>
          </a:r>
          <a:r>
            <a:rPr lang="en-US" sz="1400" b="1" kern="1200" dirty="0">
              <a:solidFill>
                <a:schemeClr val="tx1"/>
              </a:solidFill>
            </a:rPr>
            <a:t>High-Frequency Welding</a:t>
          </a:r>
          <a:endParaRPr lang="en-US" sz="1400" kern="1200" dirty="0">
            <a:solidFill>
              <a:schemeClr val="tx1"/>
            </a:solidFill>
          </a:endParaRPr>
        </a:p>
      </dsp:txBody>
      <dsp:txXfrm>
        <a:off x="4497380" y="249970"/>
        <a:ext cx="1331848" cy="660301"/>
      </dsp:txXfrm>
    </dsp:sp>
    <dsp:sp modelId="{99DFA008-5BD6-43AC-8BC7-F45FD5BCFBDB}">
      <dsp:nvSpPr>
        <dsp:cNvPr id="0" name=""/>
        <dsp:cNvSpPr/>
      </dsp:nvSpPr>
      <dsp:spPr>
        <a:xfrm>
          <a:off x="5948116" y="458174"/>
          <a:ext cx="208489" cy="243893"/>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endParaRPr lang="en-US" sz="1400" kern="1200">
            <a:solidFill>
              <a:schemeClr val="tx1"/>
            </a:solidFill>
          </a:endParaRPr>
        </a:p>
      </dsp:txBody>
      <dsp:txXfrm>
        <a:off x="5948116" y="506953"/>
        <a:ext cx="145942" cy="146335"/>
      </dsp:txXfrm>
    </dsp:sp>
    <dsp:sp modelId="{F2C2217A-6371-4A1F-AB41-B26C0DC8DE9F}">
      <dsp:nvSpPr>
        <dsp:cNvPr id="0" name=""/>
        <dsp:cNvSpPr/>
      </dsp:nvSpPr>
      <dsp:spPr>
        <a:xfrm>
          <a:off x="6243149" y="229427"/>
          <a:ext cx="1267893" cy="701387"/>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solidFill>
                <a:schemeClr val="tx1"/>
              </a:solidFill>
            </a:rPr>
            <a:t>5. </a:t>
          </a:r>
          <a:r>
            <a:rPr lang="en-US" sz="1400" b="1" kern="1200" dirty="0">
              <a:solidFill>
                <a:schemeClr val="tx1"/>
              </a:solidFill>
            </a:rPr>
            <a:t>Shaping Roll Stand</a:t>
          </a:r>
          <a:endParaRPr lang="en-US" sz="1400" kern="1200" dirty="0">
            <a:solidFill>
              <a:schemeClr val="tx1"/>
            </a:solidFill>
          </a:endParaRPr>
        </a:p>
      </dsp:txBody>
      <dsp:txXfrm>
        <a:off x="6263692" y="249970"/>
        <a:ext cx="1226807" cy="660301"/>
      </dsp:txXfrm>
    </dsp:sp>
    <dsp:sp modelId="{69B85FE7-2E7B-47BF-9E5A-A23FDFD81F87}">
      <dsp:nvSpPr>
        <dsp:cNvPr id="0" name=""/>
        <dsp:cNvSpPr/>
      </dsp:nvSpPr>
      <dsp:spPr>
        <a:xfrm>
          <a:off x="7609387" y="458174"/>
          <a:ext cx="208489" cy="243893"/>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endParaRPr lang="en-US" sz="1400" kern="1200">
            <a:solidFill>
              <a:schemeClr val="tx1"/>
            </a:solidFill>
          </a:endParaRPr>
        </a:p>
      </dsp:txBody>
      <dsp:txXfrm>
        <a:off x="7609387" y="506953"/>
        <a:ext cx="145942" cy="146335"/>
      </dsp:txXfrm>
    </dsp:sp>
    <dsp:sp modelId="{F0BE5E63-2C76-488C-A831-E7A700A9F756}">
      <dsp:nvSpPr>
        <dsp:cNvPr id="0" name=""/>
        <dsp:cNvSpPr/>
      </dsp:nvSpPr>
      <dsp:spPr>
        <a:xfrm>
          <a:off x="7904419" y="229427"/>
          <a:ext cx="983442" cy="701387"/>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solidFill>
                <a:schemeClr val="tx1"/>
              </a:solidFill>
            </a:rPr>
            <a:t>6. </a:t>
          </a:r>
          <a:r>
            <a:rPr lang="en-US" sz="1400" b="1" kern="1200" dirty="0">
              <a:solidFill>
                <a:schemeClr val="tx1"/>
              </a:solidFill>
            </a:rPr>
            <a:t>Cutting Table</a:t>
          </a:r>
          <a:endParaRPr lang="en-US" sz="1400" kern="1200" dirty="0">
            <a:solidFill>
              <a:schemeClr val="tx1"/>
            </a:solidFill>
          </a:endParaRPr>
        </a:p>
      </dsp:txBody>
      <dsp:txXfrm>
        <a:off x="7924962" y="249970"/>
        <a:ext cx="942356" cy="660301"/>
      </dsp:txXfrm>
    </dsp:sp>
    <dsp:sp modelId="{F301749D-C667-4A60-A3B4-F9DF27BAC1AC}">
      <dsp:nvSpPr>
        <dsp:cNvPr id="0" name=""/>
        <dsp:cNvSpPr/>
      </dsp:nvSpPr>
      <dsp:spPr>
        <a:xfrm>
          <a:off x="8986206" y="458174"/>
          <a:ext cx="208489" cy="243893"/>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endParaRPr lang="en-US" sz="1400" kern="1200">
            <a:solidFill>
              <a:schemeClr val="tx1"/>
            </a:solidFill>
          </a:endParaRPr>
        </a:p>
      </dsp:txBody>
      <dsp:txXfrm>
        <a:off x="8986206" y="506953"/>
        <a:ext cx="145942" cy="146335"/>
      </dsp:txXfrm>
    </dsp:sp>
    <dsp:sp modelId="{8E46FD1F-49B4-4E1B-80CD-E10D852214C1}">
      <dsp:nvSpPr>
        <dsp:cNvPr id="0" name=""/>
        <dsp:cNvSpPr/>
      </dsp:nvSpPr>
      <dsp:spPr>
        <a:xfrm>
          <a:off x="9281239" y="229427"/>
          <a:ext cx="983442" cy="701387"/>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solidFill>
                <a:schemeClr val="tx1"/>
              </a:solidFill>
            </a:rPr>
            <a:t>7. </a:t>
          </a:r>
          <a:r>
            <a:rPr lang="en-US" sz="1400" b="1" kern="1200" dirty="0">
              <a:solidFill>
                <a:schemeClr val="tx1"/>
              </a:solidFill>
            </a:rPr>
            <a:t>Pipe Collection</a:t>
          </a:r>
          <a:endParaRPr lang="en-US" sz="1400" kern="1200" dirty="0">
            <a:solidFill>
              <a:schemeClr val="tx1"/>
            </a:solidFill>
          </a:endParaRPr>
        </a:p>
      </dsp:txBody>
      <dsp:txXfrm>
        <a:off x="9301782" y="249970"/>
        <a:ext cx="942356" cy="660301"/>
      </dsp:txXfrm>
    </dsp:sp>
    <dsp:sp modelId="{30D1FE49-B44C-4F5D-8334-75C58446C1DA}">
      <dsp:nvSpPr>
        <dsp:cNvPr id="0" name=""/>
        <dsp:cNvSpPr/>
      </dsp:nvSpPr>
      <dsp:spPr>
        <a:xfrm>
          <a:off x="10363026" y="458174"/>
          <a:ext cx="208489" cy="243893"/>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endParaRPr lang="en-US" sz="1400" kern="1200">
            <a:solidFill>
              <a:schemeClr val="tx1"/>
            </a:solidFill>
          </a:endParaRPr>
        </a:p>
      </dsp:txBody>
      <dsp:txXfrm>
        <a:off x="10363026" y="506953"/>
        <a:ext cx="145942" cy="146335"/>
      </dsp:txXfrm>
    </dsp:sp>
    <dsp:sp modelId="{FB19109E-FC94-43E1-BA4F-0A03E2CFF9BA}">
      <dsp:nvSpPr>
        <dsp:cNvPr id="0" name=""/>
        <dsp:cNvSpPr/>
      </dsp:nvSpPr>
      <dsp:spPr>
        <a:xfrm>
          <a:off x="10658058" y="229427"/>
          <a:ext cx="983442" cy="701387"/>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solidFill>
                <a:schemeClr val="tx1"/>
              </a:solidFill>
            </a:rPr>
            <a:t>8. </a:t>
          </a:r>
          <a:r>
            <a:rPr lang="en-US" sz="1400" b="1" kern="1200" dirty="0">
              <a:solidFill>
                <a:schemeClr val="tx1"/>
              </a:solidFill>
            </a:rPr>
            <a:t>Bundling</a:t>
          </a:r>
          <a:endParaRPr lang="en-US" sz="1400" kern="1200" dirty="0">
            <a:solidFill>
              <a:schemeClr val="tx1"/>
            </a:solidFill>
          </a:endParaRPr>
        </a:p>
      </dsp:txBody>
      <dsp:txXfrm>
        <a:off x="10678601" y="249970"/>
        <a:ext cx="942356" cy="660301"/>
      </dsp:txXfrm>
    </dsp:sp>
  </dsp:spTree>
</dsp:drawing>
</file>

<file path=ppt/diagrams/layout1.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p:cNvGrpSpPr/>
        <p:nvPr/>
      </p:nvGrpSpPr>
      <p:grpSpPr>
        <a:xfrm>
          <a:off x="0" y="0"/>
          <a:ext cx="0" cy="0"/>
          <a:chOff x="0" y="0"/>
          <a:chExt cx="0" cy="0"/>
        </a:xfrm>
      </p:grpSpPr>
      <p:sp>
        <p:nvSpPr>
          <p:cNvPr id="43" name="Google Shape;43;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a:extLst>
            <a:ext uri="{FF2B5EF4-FFF2-40B4-BE49-F238E27FC236}">
              <a16:creationId xmlns:a16="http://schemas.microsoft.com/office/drawing/2014/main" id="{ED19F9C8-95F5-4FC5-B735-9713E943AD1E}"/>
            </a:ext>
          </a:extLst>
        </p:cNvPr>
        <p:cNvGrpSpPr/>
        <p:nvPr/>
      </p:nvGrpSpPr>
      <p:grpSpPr>
        <a:xfrm>
          <a:off x="0" y="0"/>
          <a:ext cx="0" cy="0"/>
          <a:chOff x="0" y="0"/>
          <a:chExt cx="0" cy="0"/>
        </a:xfrm>
      </p:grpSpPr>
      <p:sp>
        <p:nvSpPr>
          <p:cNvPr id="43" name="Google Shape;43;p:notes">
            <a:extLst>
              <a:ext uri="{FF2B5EF4-FFF2-40B4-BE49-F238E27FC236}">
                <a16:creationId xmlns:a16="http://schemas.microsoft.com/office/drawing/2014/main" id="{2751542E-AB46-4839-E346-53AD695DBBE4}"/>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a:extLst>
              <a:ext uri="{FF2B5EF4-FFF2-40B4-BE49-F238E27FC236}">
                <a16:creationId xmlns:a16="http://schemas.microsoft.com/office/drawing/2014/main" id="{4DDF5E91-06DA-AE88-2218-777831D9D4E7}"/>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7982607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a:extLst>
            <a:ext uri="{FF2B5EF4-FFF2-40B4-BE49-F238E27FC236}">
              <a16:creationId xmlns:a16="http://schemas.microsoft.com/office/drawing/2014/main" id="{8559A29F-DD00-8B24-D3E7-BDD89F78F9D4}"/>
            </a:ext>
          </a:extLst>
        </p:cNvPr>
        <p:cNvGrpSpPr/>
        <p:nvPr/>
      </p:nvGrpSpPr>
      <p:grpSpPr>
        <a:xfrm>
          <a:off x="0" y="0"/>
          <a:ext cx="0" cy="0"/>
          <a:chOff x="0" y="0"/>
          <a:chExt cx="0" cy="0"/>
        </a:xfrm>
      </p:grpSpPr>
      <p:sp>
        <p:nvSpPr>
          <p:cNvPr id="43" name="Google Shape;43;p:notes">
            <a:extLst>
              <a:ext uri="{FF2B5EF4-FFF2-40B4-BE49-F238E27FC236}">
                <a16:creationId xmlns:a16="http://schemas.microsoft.com/office/drawing/2014/main" id="{5EDE90DB-FD99-B789-F323-4BC18EFCBE87}"/>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a:extLst>
              <a:ext uri="{FF2B5EF4-FFF2-40B4-BE49-F238E27FC236}">
                <a16:creationId xmlns:a16="http://schemas.microsoft.com/office/drawing/2014/main" id="{19C430E4-8957-7EC0-CD93-88E6248CB573}"/>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29249991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679E13-8F5B-1497-F228-76EDF0ADC32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E581A39-DB19-30A9-60A4-4864658FBB6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4EA6463-7617-23BF-2EFD-27A0E60536A5}"/>
              </a:ext>
            </a:extLst>
          </p:cNvPr>
          <p:cNvSpPr>
            <a:spLocks noGrp="1"/>
          </p:cNvSpPr>
          <p:nvPr>
            <p:ph type="body" idx="1"/>
          </p:nvPr>
        </p:nvSpPr>
        <p:spPr/>
        <p:txBody>
          <a:bodyPr/>
          <a:lstStyle/>
          <a:p>
            <a:pPr marL="342900" indent="-342900" algn="just">
              <a:lnSpc>
                <a:spcPct val="110000"/>
              </a:lnSpc>
              <a:spcBef>
                <a:spcPts val="600"/>
              </a:spcBef>
              <a:buClr>
                <a:srgbClr val="000000"/>
              </a:buClr>
              <a:buFont typeface="Wingdings" panose="05000000000000000000" pitchFamily="2" charset="2"/>
              <a:buChar char="§"/>
            </a:pPr>
            <a:r>
              <a:rPr lang="en-US" sz="1100" dirty="0" err="1">
                <a:solidFill>
                  <a:srgbClr val="000000"/>
                </a:solidFill>
                <a:latin typeface="Arial"/>
                <a:ea typeface="ＭＳ Ｐゴシック" panose="020B0600070205080204" pitchFamily="34" charset="-128"/>
                <a:cs typeface="Arial"/>
                <a:sym typeface="Arial"/>
              </a:rPr>
              <a:t>Hợp</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đồng</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hiệu</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quả</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năng</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lượng</a:t>
            </a:r>
            <a:r>
              <a:rPr lang="en-US" sz="1100" dirty="0">
                <a:solidFill>
                  <a:srgbClr val="000000"/>
                </a:solidFill>
                <a:latin typeface="Arial"/>
                <a:ea typeface="ＭＳ Ｐゴシック" panose="020B0600070205080204" pitchFamily="34" charset="-128"/>
                <a:cs typeface="Arial"/>
                <a:sym typeface="Arial"/>
              </a:rPr>
              <a:t> (EPC): </a:t>
            </a:r>
            <a:r>
              <a:rPr lang="en-US" sz="1100" dirty="0" err="1">
                <a:solidFill>
                  <a:srgbClr val="000000"/>
                </a:solidFill>
                <a:latin typeface="Arial"/>
                <a:ea typeface="ＭＳ Ｐゴシック" panose="020B0600070205080204" pitchFamily="34" charset="-128"/>
                <a:cs typeface="Arial"/>
                <a:sym typeface="Arial"/>
              </a:rPr>
              <a:t>là</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hợp</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đồng</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ký</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kết</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giữa</a:t>
            </a:r>
            <a:r>
              <a:rPr lang="en-US" sz="1100" dirty="0">
                <a:solidFill>
                  <a:srgbClr val="000000"/>
                </a:solidFill>
                <a:latin typeface="Arial"/>
                <a:ea typeface="ＭＳ Ｐゴシック" panose="020B0600070205080204" pitchFamily="34" charset="-128"/>
                <a:cs typeface="Arial"/>
                <a:sym typeface="Arial"/>
              </a:rPr>
              <a:t> ESCO </a:t>
            </a:r>
            <a:r>
              <a:rPr lang="en-US" sz="1100" dirty="0" err="1">
                <a:solidFill>
                  <a:srgbClr val="000000"/>
                </a:solidFill>
                <a:latin typeface="Arial"/>
                <a:ea typeface="ＭＳ Ｐゴシック" panose="020B0600070205080204" pitchFamily="34" charset="-128"/>
                <a:cs typeface="Arial"/>
                <a:sym typeface="Arial"/>
              </a:rPr>
              <a:t>và</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Khách</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hàng</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để</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thực</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hiện</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dịch</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vụ</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sử</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dụng</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năng</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lượng</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tiết</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kiệm</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và</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hiệu</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quả</a:t>
            </a:r>
            <a:r>
              <a:rPr lang="en-US" sz="1100" dirty="0">
                <a:solidFill>
                  <a:srgbClr val="000000"/>
                </a:solidFill>
                <a:latin typeface="Arial"/>
                <a:ea typeface="ＭＳ Ｐゴシック" panose="020B0600070205080204" pitchFamily="34" charset="-128"/>
                <a:cs typeface="Arial"/>
                <a:sym typeface="Arial"/>
              </a:rPr>
              <a:t>.</a:t>
            </a:r>
          </a:p>
          <a:p>
            <a:pPr marL="342900" indent="-342900" algn="just">
              <a:lnSpc>
                <a:spcPct val="110000"/>
              </a:lnSpc>
              <a:spcBef>
                <a:spcPts val="600"/>
              </a:spcBef>
              <a:buClr>
                <a:srgbClr val="000000"/>
              </a:buClr>
              <a:buFont typeface="Wingdings" panose="05000000000000000000" pitchFamily="2" charset="2"/>
              <a:buChar char="§"/>
            </a:pP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Hợp</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đồng</a:t>
            </a:r>
            <a:r>
              <a:rPr lang="en-US" sz="1100" dirty="0">
                <a:solidFill>
                  <a:srgbClr val="000000"/>
                </a:solidFill>
                <a:latin typeface="Arial"/>
                <a:ea typeface="ＭＳ Ｐゴシック" panose="020B0600070205080204" pitchFamily="34" charset="-128"/>
                <a:cs typeface="Arial"/>
                <a:sym typeface="Arial"/>
              </a:rPr>
              <a:t> chia </a:t>
            </a:r>
            <a:r>
              <a:rPr lang="en-US" sz="1100" dirty="0" err="1">
                <a:solidFill>
                  <a:srgbClr val="000000"/>
                </a:solidFill>
                <a:latin typeface="Arial"/>
                <a:ea typeface="ＭＳ Ｐゴシック" panose="020B0600070205080204" pitchFamily="34" charset="-128"/>
                <a:cs typeface="Arial"/>
                <a:sym typeface="Arial"/>
              </a:rPr>
              <a:t>sẻ</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mức</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tiết</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kiệm</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năng</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lượng</a:t>
            </a:r>
            <a:r>
              <a:rPr lang="en-US" sz="1100" dirty="0">
                <a:solidFill>
                  <a:srgbClr val="000000"/>
                </a:solidFill>
                <a:latin typeface="Arial"/>
                <a:ea typeface="ＭＳ Ｐゴシック" panose="020B0600070205080204" pitchFamily="34" charset="-128"/>
                <a:cs typeface="Arial"/>
                <a:sym typeface="Arial"/>
              </a:rPr>
              <a:t>: ESCO </a:t>
            </a:r>
            <a:r>
              <a:rPr lang="en-US" sz="1100" dirty="0" err="1">
                <a:solidFill>
                  <a:srgbClr val="000000"/>
                </a:solidFill>
                <a:latin typeface="Arial"/>
                <a:ea typeface="ＭＳ Ｐゴシック" panose="020B0600070205080204" pitchFamily="34" charset="-128"/>
                <a:cs typeface="Arial"/>
                <a:sym typeface="Arial"/>
              </a:rPr>
              <a:t>chịu</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mọi</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rủi</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ro</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tài</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chính</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và</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kỹ</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thuật</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của</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dự</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án</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bằng</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cách</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thu</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xếp</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tài</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chính</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để</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thực</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hiện</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dự</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án</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đầu</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tư</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lắp</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đặt</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các</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trang</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thiết</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bị</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hiệu</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quả</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năng</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lượng</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tại</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cơ</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sở</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sử</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dụng</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năng</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lượng</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của</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khách</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hàng</a:t>
            </a:r>
            <a:endParaRPr lang="en-US" sz="1100" dirty="0">
              <a:solidFill>
                <a:srgbClr val="000000"/>
              </a:solidFill>
              <a:latin typeface="Arial"/>
              <a:ea typeface="ＭＳ Ｐゴシック" panose="020B0600070205080204" pitchFamily="34" charset="-128"/>
              <a:cs typeface="Arial"/>
              <a:sym typeface="Arial"/>
            </a:endParaRPr>
          </a:p>
          <a:p>
            <a:pPr marL="342900" indent="-342900" algn="just">
              <a:lnSpc>
                <a:spcPct val="110000"/>
              </a:lnSpc>
              <a:spcBef>
                <a:spcPts val="600"/>
              </a:spcBef>
              <a:buClr>
                <a:srgbClr val="000000"/>
              </a:buClr>
              <a:buFont typeface="Wingdings" panose="05000000000000000000" pitchFamily="2" charset="2"/>
              <a:buChar char="§"/>
            </a:pP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Hợp</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đồng</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đảm</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bảo</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mức</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tiết</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kiệm</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năng</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lượng</a:t>
            </a:r>
            <a:r>
              <a:rPr lang="en-US" sz="1100" dirty="0">
                <a:solidFill>
                  <a:srgbClr val="000000"/>
                </a:solidFill>
                <a:latin typeface="Arial"/>
                <a:ea typeface="ＭＳ Ｐゴシック" panose="020B0600070205080204" pitchFamily="34" charset="-128"/>
                <a:cs typeface="Arial"/>
                <a:sym typeface="Arial"/>
              </a:rPr>
              <a:t>: ESCO </a:t>
            </a:r>
            <a:r>
              <a:rPr lang="en-US" sz="1100" dirty="0" err="1">
                <a:solidFill>
                  <a:srgbClr val="000000"/>
                </a:solidFill>
                <a:latin typeface="Arial"/>
                <a:ea typeface="ＭＳ Ｐゴシック" panose="020B0600070205080204" pitchFamily="34" charset="-128"/>
                <a:cs typeface="Arial"/>
                <a:sym typeface="Arial"/>
              </a:rPr>
              <a:t>chịu</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trách</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nhiệm</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cung</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cấp</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thiết</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kế</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lắp</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đặt</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đo</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lường</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và</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đảm</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bảo</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hiệu</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quả</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giải</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pháp</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sử</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dụng</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năng</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lượng</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tiết</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kiệm</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và</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hiệu</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quả</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cho</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khách</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hàng</a:t>
            </a:r>
            <a:r>
              <a:rPr lang="en-US" sz="1100" dirty="0">
                <a:solidFill>
                  <a:srgbClr val="000000"/>
                </a:solidFill>
                <a:latin typeface="Arial"/>
                <a:ea typeface="ＭＳ Ｐゴシック" panose="020B0600070205080204" pitchFamily="34" charset="-128"/>
                <a:cs typeface="Arial"/>
                <a:sym typeface="Arial"/>
              </a:rPr>
              <a:t>.</a:t>
            </a:r>
          </a:p>
          <a:p>
            <a:endParaRPr lang="en-US" dirty="0"/>
          </a:p>
        </p:txBody>
      </p:sp>
    </p:spTree>
    <p:extLst>
      <p:ext uri="{BB962C8B-B14F-4D97-AF65-F5344CB8AC3E}">
        <p14:creationId xmlns:p14="http://schemas.microsoft.com/office/powerpoint/2010/main" val="303308033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423874546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VN" dirty="0"/>
          </a:p>
        </p:txBody>
      </p:sp>
    </p:spTree>
    <p:extLst>
      <p:ext uri="{BB962C8B-B14F-4D97-AF65-F5344CB8AC3E}">
        <p14:creationId xmlns:p14="http://schemas.microsoft.com/office/powerpoint/2010/main" val="263128380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82582498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VN" dirty="0"/>
          </a:p>
        </p:txBody>
      </p:sp>
    </p:spTree>
    <p:extLst>
      <p:ext uri="{BB962C8B-B14F-4D97-AF65-F5344CB8AC3E}">
        <p14:creationId xmlns:p14="http://schemas.microsoft.com/office/powerpoint/2010/main" val="76522152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a:extLst>
            <a:ext uri="{FF2B5EF4-FFF2-40B4-BE49-F238E27FC236}">
              <a16:creationId xmlns:a16="http://schemas.microsoft.com/office/drawing/2014/main" id="{A2D8B00E-8A88-5696-6B57-B912BCEF0404}"/>
            </a:ext>
          </a:extLst>
        </p:cNvPr>
        <p:cNvGrpSpPr/>
        <p:nvPr/>
      </p:nvGrpSpPr>
      <p:grpSpPr>
        <a:xfrm>
          <a:off x="0" y="0"/>
          <a:ext cx="0" cy="0"/>
          <a:chOff x="0" y="0"/>
          <a:chExt cx="0" cy="0"/>
        </a:xfrm>
      </p:grpSpPr>
      <p:sp>
        <p:nvSpPr>
          <p:cNvPr id="43" name="Google Shape;43;p:notes">
            <a:extLst>
              <a:ext uri="{FF2B5EF4-FFF2-40B4-BE49-F238E27FC236}">
                <a16:creationId xmlns:a16="http://schemas.microsoft.com/office/drawing/2014/main" id="{018A6246-DA7C-46B8-FB8F-CB6CA0A556C0}"/>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a:extLst>
              <a:ext uri="{FF2B5EF4-FFF2-40B4-BE49-F238E27FC236}">
                <a16:creationId xmlns:a16="http://schemas.microsoft.com/office/drawing/2014/main" id="{FBBDE499-BD44-1FC6-E328-6783DEC69AF1}"/>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67904774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jp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609600" y="1988784"/>
            <a:ext cx="5486400" cy="2323600"/>
          </a:xfrm>
          <a:prstGeom prst="rect">
            <a:avLst/>
          </a:prstGeom>
        </p:spPr>
        <p:txBody>
          <a:bodyPr spcFirstLastPara="1" wrap="square" lIns="91425" tIns="91425" rIns="91425" bIns="91425" anchor="ctr" anchorCtr="0">
            <a:normAutofit/>
          </a:bodyPr>
          <a:lstStyle>
            <a:lvl1pPr lvl="0">
              <a:spcBef>
                <a:spcPts val="0"/>
              </a:spcBef>
              <a:spcAft>
                <a:spcPts val="0"/>
              </a:spcAft>
              <a:buSzPts val="5200"/>
              <a:buNone/>
              <a:defRPr sz="6400" b="0" i="0">
                <a:latin typeface="+mj-lt"/>
                <a:cs typeface="Arial" panose="020B0604020202020204" pitchFamily="34" charset="0"/>
              </a:defRPr>
            </a:lvl1pPr>
            <a:lvl2pPr lvl="1">
              <a:spcBef>
                <a:spcPts val="0"/>
              </a:spcBef>
              <a:spcAft>
                <a:spcPts val="0"/>
              </a:spcAft>
              <a:buSzPts val="5200"/>
              <a:buNone/>
              <a:defRPr sz="6933"/>
            </a:lvl2pPr>
            <a:lvl3pPr lvl="2">
              <a:spcBef>
                <a:spcPts val="0"/>
              </a:spcBef>
              <a:spcAft>
                <a:spcPts val="0"/>
              </a:spcAft>
              <a:buSzPts val="5200"/>
              <a:buNone/>
              <a:defRPr sz="6933"/>
            </a:lvl3pPr>
            <a:lvl4pPr lvl="3">
              <a:spcBef>
                <a:spcPts val="0"/>
              </a:spcBef>
              <a:spcAft>
                <a:spcPts val="0"/>
              </a:spcAft>
              <a:buSzPts val="5200"/>
              <a:buNone/>
              <a:defRPr sz="6933"/>
            </a:lvl4pPr>
            <a:lvl5pPr lvl="4">
              <a:spcBef>
                <a:spcPts val="0"/>
              </a:spcBef>
              <a:spcAft>
                <a:spcPts val="0"/>
              </a:spcAft>
              <a:buSzPts val="5200"/>
              <a:buNone/>
              <a:defRPr sz="6933"/>
            </a:lvl5pPr>
            <a:lvl6pPr lvl="5">
              <a:spcBef>
                <a:spcPts val="0"/>
              </a:spcBef>
              <a:spcAft>
                <a:spcPts val="0"/>
              </a:spcAft>
              <a:buSzPts val="5200"/>
              <a:buNone/>
              <a:defRPr sz="6933"/>
            </a:lvl6pPr>
            <a:lvl7pPr lvl="6">
              <a:spcBef>
                <a:spcPts val="0"/>
              </a:spcBef>
              <a:spcAft>
                <a:spcPts val="0"/>
              </a:spcAft>
              <a:buSzPts val="5200"/>
              <a:buNone/>
              <a:defRPr sz="6933"/>
            </a:lvl7pPr>
            <a:lvl8pPr lvl="7">
              <a:spcBef>
                <a:spcPts val="0"/>
              </a:spcBef>
              <a:spcAft>
                <a:spcPts val="0"/>
              </a:spcAft>
              <a:buSzPts val="5200"/>
              <a:buNone/>
              <a:defRPr sz="6933"/>
            </a:lvl8pPr>
            <a:lvl9pPr lvl="8">
              <a:spcBef>
                <a:spcPts val="0"/>
              </a:spcBef>
              <a:spcAft>
                <a:spcPts val="0"/>
              </a:spcAft>
              <a:buSzPts val="5200"/>
              <a:buNone/>
              <a:defRPr sz="6933"/>
            </a:lvl9pPr>
          </a:lstStyle>
          <a:p>
            <a:endParaRPr dirty="0"/>
          </a:p>
        </p:txBody>
      </p:sp>
      <p:sp>
        <p:nvSpPr>
          <p:cNvPr id="10" name="Google Shape;10;p2"/>
          <p:cNvSpPr txBox="1">
            <a:spLocks noGrp="1"/>
          </p:cNvSpPr>
          <p:nvPr>
            <p:ph type="subTitle" idx="1"/>
          </p:nvPr>
        </p:nvSpPr>
        <p:spPr>
          <a:xfrm>
            <a:off x="609600" y="4312417"/>
            <a:ext cx="5486400" cy="556800"/>
          </a:xfrm>
          <a:prstGeom prst="rect">
            <a:avLst/>
          </a:prstGeom>
        </p:spPr>
        <p:txBody>
          <a:bodyPr spcFirstLastPara="1" wrap="square" lIns="91425" tIns="91425" rIns="91425" bIns="91425" anchor="ctr" anchorCtr="0">
            <a:normAutofit/>
          </a:bodyPr>
          <a:lstStyle>
            <a:lvl1pPr lvl="0">
              <a:lnSpc>
                <a:spcPct val="100000"/>
              </a:lnSpc>
              <a:spcBef>
                <a:spcPts val="0"/>
              </a:spcBef>
              <a:spcAft>
                <a:spcPts val="0"/>
              </a:spcAft>
              <a:buSzPts val="2800"/>
              <a:buNone/>
              <a:defRPr sz="2400">
                <a:latin typeface="+mn-lt"/>
              </a:defRPr>
            </a:lvl1pPr>
            <a:lvl2pPr lvl="1">
              <a:lnSpc>
                <a:spcPct val="100000"/>
              </a:lnSpc>
              <a:spcBef>
                <a:spcPts val="0"/>
              </a:spcBef>
              <a:spcAft>
                <a:spcPts val="0"/>
              </a:spcAft>
              <a:buSzPts val="2800"/>
              <a:buNone/>
              <a:defRPr sz="3733"/>
            </a:lvl2pPr>
            <a:lvl3pPr lvl="2">
              <a:lnSpc>
                <a:spcPct val="100000"/>
              </a:lnSpc>
              <a:spcBef>
                <a:spcPts val="0"/>
              </a:spcBef>
              <a:spcAft>
                <a:spcPts val="0"/>
              </a:spcAft>
              <a:buSzPts val="2800"/>
              <a:buNone/>
              <a:defRPr sz="3733"/>
            </a:lvl3pPr>
            <a:lvl4pPr lvl="3">
              <a:lnSpc>
                <a:spcPct val="100000"/>
              </a:lnSpc>
              <a:spcBef>
                <a:spcPts val="0"/>
              </a:spcBef>
              <a:spcAft>
                <a:spcPts val="0"/>
              </a:spcAft>
              <a:buSzPts val="2800"/>
              <a:buNone/>
              <a:defRPr sz="3733"/>
            </a:lvl4pPr>
            <a:lvl5pPr lvl="4">
              <a:lnSpc>
                <a:spcPct val="100000"/>
              </a:lnSpc>
              <a:spcBef>
                <a:spcPts val="0"/>
              </a:spcBef>
              <a:spcAft>
                <a:spcPts val="0"/>
              </a:spcAft>
              <a:buSzPts val="2800"/>
              <a:buNone/>
              <a:defRPr sz="3733"/>
            </a:lvl5pPr>
            <a:lvl6pPr lvl="5">
              <a:lnSpc>
                <a:spcPct val="100000"/>
              </a:lnSpc>
              <a:spcBef>
                <a:spcPts val="0"/>
              </a:spcBef>
              <a:spcAft>
                <a:spcPts val="0"/>
              </a:spcAft>
              <a:buSzPts val="2800"/>
              <a:buNone/>
              <a:defRPr sz="3733"/>
            </a:lvl6pPr>
            <a:lvl7pPr lvl="6">
              <a:lnSpc>
                <a:spcPct val="100000"/>
              </a:lnSpc>
              <a:spcBef>
                <a:spcPts val="0"/>
              </a:spcBef>
              <a:spcAft>
                <a:spcPts val="0"/>
              </a:spcAft>
              <a:buSzPts val="2800"/>
              <a:buNone/>
              <a:defRPr sz="3733"/>
            </a:lvl7pPr>
            <a:lvl8pPr lvl="7">
              <a:lnSpc>
                <a:spcPct val="100000"/>
              </a:lnSpc>
              <a:spcBef>
                <a:spcPts val="0"/>
              </a:spcBef>
              <a:spcAft>
                <a:spcPts val="0"/>
              </a:spcAft>
              <a:buSzPts val="2800"/>
              <a:buNone/>
              <a:defRPr sz="3733"/>
            </a:lvl8pPr>
            <a:lvl9pPr lvl="8">
              <a:lnSpc>
                <a:spcPct val="100000"/>
              </a:lnSpc>
              <a:spcBef>
                <a:spcPts val="0"/>
              </a:spcBef>
              <a:spcAft>
                <a:spcPts val="0"/>
              </a:spcAft>
              <a:buSzPts val="2800"/>
              <a:buNone/>
              <a:defRPr sz="3733"/>
            </a:lvl9pPr>
          </a:lstStyle>
          <a:p>
            <a:endParaRPr dirty="0"/>
          </a:p>
        </p:txBody>
      </p:sp>
      <p:pic>
        <p:nvPicPr>
          <p:cNvPr id="2" name="Picture 1">
            <a:extLst>
              <a:ext uri="{FF2B5EF4-FFF2-40B4-BE49-F238E27FC236}">
                <a16:creationId xmlns:a16="http://schemas.microsoft.com/office/drawing/2014/main" id="{0D9B89DC-798C-1A0E-E99A-B3853FD440FE}"/>
              </a:ext>
            </a:extLst>
          </p:cNvPr>
          <p:cNvPicPr>
            <a:picLocks noChangeAspect="1"/>
          </p:cNvPicPr>
          <p:nvPr userDrawn="1"/>
        </p:nvPicPr>
        <p:blipFill>
          <a:blip r:embed="rId2"/>
          <a:stretch>
            <a:fillRect/>
          </a:stretch>
        </p:blipFill>
        <p:spPr>
          <a:xfrm>
            <a:off x="7871254" y="235090"/>
            <a:ext cx="2430979" cy="501471"/>
          </a:xfrm>
          <a:prstGeom prst="rect">
            <a:avLst/>
          </a:prstGeom>
        </p:spPr>
      </p:pic>
      <p:pic>
        <p:nvPicPr>
          <p:cNvPr id="3" name="Picture 2">
            <a:extLst>
              <a:ext uri="{FF2B5EF4-FFF2-40B4-BE49-F238E27FC236}">
                <a16:creationId xmlns:a16="http://schemas.microsoft.com/office/drawing/2014/main" id="{FB9C3450-B9E5-F330-4610-D243EA6B0A12}"/>
              </a:ext>
            </a:extLst>
          </p:cNvPr>
          <p:cNvPicPr>
            <a:picLocks noChangeAspect="1"/>
          </p:cNvPicPr>
          <p:nvPr userDrawn="1"/>
        </p:nvPicPr>
        <p:blipFill>
          <a:blip r:embed="rId3"/>
          <a:stretch>
            <a:fillRect/>
          </a:stretch>
        </p:blipFill>
        <p:spPr>
          <a:xfrm>
            <a:off x="10610836" y="-202847"/>
            <a:ext cx="1377347" cy="1377347"/>
          </a:xfrm>
          <a:prstGeom prst="rect">
            <a:avLst/>
          </a:prstGeom>
        </p:spPr>
      </p:pic>
      <p:pic>
        <p:nvPicPr>
          <p:cNvPr id="4" name="Picture 3">
            <a:extLst>
              <a:ext uri="{FF2B5EF4-FFF2-40B4-BE49-F238E27FC236}">
                <a16:creationId xmlns:a16="http://schemas.microsoft.com/office/drawing/2014/main" id="{750AF2D6-4B1E-D965-05B8-F0CBDFADF67D}"/>
              </a:ext>
            </a:extLst>
          </p:cNvPr>
          <p:cNvPicPr>
            <a:picLocks noChangeAspect="1"/>
          </p:cNvPicPr>
          <p:nvPr userDrawn="1"/>
        </p:nvPicPr>
        <p:blipFill>
          <a:blip r:embed="rId4"/>
          <a:stretch>
            <a:fillRect/>
          </a:stretch>
        </p:blipFill>
        <p:spPr>
          <a:xfrm>
            <a:off x="315684" y="6238076"/>
            <a:ext cx="1263952" cy="414411"/>
          </a:xfrm>
          <a:prstGeom prst="rect">
            <a:avLst/>
          </a:prstGeom>
        </p:spPr>
      </p:pic>
      <p:pic>
        <p:nvPicPr>
          <p:cNvPr id="5" name="Picture 4">
            <a:extLst>
              <a:ext uri="{FF2B5EF4-FFF2-40B4-BE49-F238E27FC236}">
                <a16:creationId xmlns:a16="http://schemas.microsoft.com/office/drawing/2014/main" id="{D7C8CD79-F97D-56EF-09C2-BD6192F5A732}"/>
              </a:ext>
            </a:extLst>
          </p:cNvPr>
          <p:cNvPicPr>
            <a:picLocks noChangeAspect="1"/>
          </p:cNvPicPr>
          <p:nvPr userDrawn="1"/>
        </p:nvPicPr>
        <p:blipFill>
          <a:blip r:embed="rId5"/>
          <a:stretch>
            <a:fillRect/>
          </a:stretch>
        </p:blipFill>
        <p:spPr>
          <a:xfrm>
            <a:off x="1868234" y="6176750"/>
            <a:ext cx="537281" cy="475737"/>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0"/>
        <p:cNvGrpSpPr/>
        <p:nvPr/>
      </p:nvGrpSpPr>
      <p:grpSpPr>
        <a:xfrm>
          <a:off x="0" y="0"/>
          <a:ext cx="0" cy="0"/>
          <a:chOff x="0" y="0"/>
          <a:chExt cx="0" cy="0"/>
        </a:xfrm>
      </p:grpSpPr>
      <p:sp>
        <p:nvSpPr>
          <p:cNvPr id="21" name="Google Shape;21;p6"/>
          <p:cNvSpPr txBox="1">
            <a:spLocks noGrp="1"/>
          </p:cNvSpPr>
          <p:nvPr>
            <p:ph type="title"/>
          </p:nvPr>
        </p:nvSpPr>
        <p:spPr>
          <a:xfrm>
            <a:off x="609600" y="548633"/>
            <a:ext cx="10972800" cy="4952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2800"/>
              <a:buNone/>
              <a:defRPr b="1" i="0">
                <a:latin typeface="+mj-lt"/>
                <a:cs typeface="Arial" panose="020B0604020202020204" pitchFamily="34" charset="0"/>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dirty="0"/>
          </a:p>
        </p:txBody>
      </p:sp>
      <p:pic>
        <p:nvPicPr>
          <p:cNvPr id="2" name="Picture 1">
            <a:extLst>
              <a:ext uri="{FF2B5EF4-FFF2-40B4-BE49-F238E27FC236}">
                <a16:creationId xmlns:a16="http://schemas.microsoft.com/office/drawing/2014/main" id="{8B3A6617-F959-C907-C408-9A1E032DD0EA}"/>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27B165EE-3417-1A29-1853-8D8949BE1703}"/>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5" name="Straight Connector 4">
            <a:extLst>
              <a:ext uri="{FF2B5EF4-FFF2-40B4-BE49-F238E27FC236}">
                <a16:creationId xmlns:a16="http://schemas.microsoft.com/office/drawing/2014/main" id="{2C34721F-DAEB-5452-7D2A-E8EC1508F7E3}"/>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9" name="Picture 8">
            <a:extLst>
              <a:ext uri="{FF2B5EF4-FFF2-40B4-BE49-F238E27FC236}">
                <a16:creationId xmlns:a16="http://schemas.microsoft.com/office/drawing/2014/main" id="{2A204D14-9F05-4F1A-2122-B191F6D87B85}"/>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10" name="Picture 9">
            <a:extLst>
              <a:ext uri="{FF2B5EF4-FFF2-40B4-BE49-F238E27FC236}">
                <a16:creationId xmlns:a16="http://schemas.microsoft.com/office/drawing/2014/main" id="{B4B5653E-BF53-18CA-2C73-04E8465616AB}"/>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2"/>
        <p:cNvGrpSpPr/>
        <p:nvPr/>
      </p:nvGrpSpPr>
      <p:grpSpPr>
        <a:xfrm>
          <a:off x="0" y="0"/>
          <a:ext cx="0" cy="0"/>
          <a:chOff x="0" y="0"/>
          <a:chExt cx="0" cy="0"/>
        </a:xfrm>
      </p:grpSpPr>
      <p:sp>
        <p:nvSpPr>
          <p:cNvPr id="23" name="Google Shape;23;p7"/>
          <p:cNvSpPr txBox="1">
            <a:spLocks noGrp="1"/>
          </p:cNvSpPr>
          <p:nvPr>
            <p:ph type="title"/>
          </p:nvPr>
        </p:nvSpPr>
        <p:spPr>
          <a:xfrm>
            <a:off x="415600" y="740800"/>
            <a:ext cx="3744000" cy="10076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3200" b="0" i="0">
                <a:latin typeface="+mj-lt"/>
                <a:cs typeface="Arial" panose="020B0604020202020204" pitchFamily="34" charset="0"/>
              </a:defRPr>
            </a:lvl1pPr>
            <a:lvl2pPr lvl="1">
              <a:spcBef>
                <a:spcPts val="0"/>
              </a:spcBef>
              <a:spcAft>
                <a:spcPts val="0"/>
              </a:spcAft>
              <a:buSzPts val="2400"/>
              <a:buNone/>
              <a:defRPr sz="3200"/>
            </a:lvl2pPr>
            <a:lvl3pPr lvl="2">
              <a:spcBef>
                <a:spcPts val="0"/>
              </a:spcBef>
              <a:spcAft>
                <a:spcPts val="0"/>
              </a:spcAft>
              <a:buSzPts val="2400"/>
              <a:buNone/>
              <a:defRPr sz="3200"/>
            </a:lvl3pPr>
            <a:lvl4pPr lvl="3">
              <a:spcBef>
                <a:spcPts val="0"/>
              </a:spcBef>
              <a:spcAft>
                <a:spcPts val="0"/>
              </a:spcAft>
              <a:buSzPts val="2400"/>
              <a:buNone/>
              <a:defRPr sz="3200"/>
            </a:lvl4pPr>
            <a:lvl5pPr lvl="4">
              <a:spcBef>
                <a:spcPts val="0"/>
              </a:spcBef>
              <a:spcAft>
                <a:spcPts val="0"/>
              </a:spcAft>
              <a:buSzPts val="2400"/>
              <a:buNone/>
              <a:defRPr sz="3200"/>
            </a:lvl5pPr>
            <a:lvl6pPr lvl="5">
              <a:spcBef>
                <a:spcPts val="0"/>
              </a:spcBef>
              <a:spcAft>
                <a:spcPts val="0"/>
              </a:spcAft>
              <a:buSzPts val="2400"/>
              <a:buNone/>
              <a:defRPr sz="3200"/>
            </a:lvl6pPr>
            <a:lvl7pPr lvl="6">
              <a:spcBef>
                <a:spcPts val="0"/>
              </a:spcBef>
              <a:spcAft>
                <a:spcPts val="0"/>
              </a:spcAft>
              <a:buSzPts val="2400"/>
              <a:buNone/>
              <a:defRPr sz="3200"/>
            </a:lvl7pPr>
            <a:lvl8pPr lvl="7">
              <a:spcBef>
                <a:spcPts val="0"/>
              </a:spcBef>
              <a:spcAft>
                <a:spcPts val="0"/>
              </a:spcAft>
              <a:buSzPts val="2400"/>
              <a:buNone/>
              <a:defRPr sz="3200"/>
            </a:lvl8pPr>
            <a:lvl9pPr lvl="8">
              <a:spcBef>
                <a:spcPts val="0"/>
              </a:spcBef>
              <a:spcAft>
                <a:spcPts val="0"/>
              </a:spcAft>
              <a:buSzPts val="2400"/>
              <a:buNone/>
              <a:defRPr sz="3200"/>
            </a:lvl9pPr>
          </a:lstStyle>
          <a:p>
            <a:endParaRPr dirty="0"/>
          </a:p>
        </p:txBody>
      </p:sp>
      <p:sp>
        <p:nvSpPr>
          <p:cNvPr id="24" name="Google Shape;24;p7"/>
          <p:cNvSpPr txBox="1">
            <a:spLocks noGrp="1"/>
          </p:cNvSpPr>
          <p:nvPr>
            <p:ph type="body" idx="1"/>
          </p:nvPr>
        </p:nvSpPr>
        <p:spPr>
          <a:xfrm>
            <a:off x="415600" y="1852800"/>
            <a:ext cx="3744000" cy="4239200"/>
          </a:xfrm>
          <a:prstGeom prst="rect">
            <a:avLst/>
          </a:prstGeom>
        </p:spPr>
        <p:txBody>
          <a:bodyPr spcFirstLastPara="1" wrap="square" lIns="91425" tIns="91425" rIns="91425" bIns="91425" anchor="t" anchorCtr="0">
            <a:normAutofit/>
          </a:bodyPr>
          <a:lstStyle>
            <a:lvl1pPr marL="609585" lvl="0" indent="-406390">
              <a:spcBef>
                <a:spcPts val="0"/>
              </a:spcBef>
              <a:spcAft>
                <a:spcPts val="0"/>
              </a:spcAft>
              <a:buSzPts val="1200"/>
              <a:buChar char="●"/>
              <a:defRPr sz="2000">
                <a:latin typeface="+mn-lt"/>
              </a:defRPr>
            </a:lvl1pPr>
            <a:lvl2pPr marL="1219170" lvl="1" indent="-406390">
              <a:spcBef>
                <a:spcPts val="0"/>
              </a:spcBef>
              <a:spcAft>
                <a:spcPts val="0"/>
              </a:spcAft>
              <a:buSzPts val="1200"/>
              <a:buChar char="○"/>
              <a:defRPr sz="1600"/>
            </a:lvl2pPr>
            <a:lvl3pPr marL="1828754" lvl="2" indent="-406390">
              <a:spcBef>
                <a:spcPts val="0"/>
              </a:spcBef>
              <a:spcAft>
                <a:spcPts val="0"/>
              </a:spcAft>
              <a:buSzPts val="1200"/>
              <a:buChar char="■"/>
              <a:defRPr sz="1600"/>
            </a:lvl3pPr>
            <a:lvl4pPr marL="2438339" lvl="3" indent="-406390">
              <a:spcBef>
                <a:spcPts val="0"/>
              </a:spcBef>
              <a:spcAft>
                <a:spcPts val="0"/>
              </a:spcAft>
              <a:buSzPts val="1200"/>
              <a:buChar char="●"/>
              <a:defRPr sz="1600"/>
            </a:lvl4pPr>
            <a:lvl5pPr marL="3047924" lvl="4" indent="-406390">
              <a:spcBef>
                <a:spcPts val="0"/>
              </a:spcBef>
              <a:spcAft>
                <a:spcPts val="0"/>
              </a:spcAft>
              <a:buSzPts val="1200"/>
              <a:buChar char="○"/>
              <a:defRPr sz="1600"/>
            </a:lvl5pPr>
            <a:lvl6pPr marL="3657509" lvl="5" indent="-406390">
              <a:spcBef>
                <a:spcPts val="0"/>
              </a:spcBef>
              <a:spcAft>
                <a:spcPts val="0"/>
              </a:spcAft>
              <a:buSzPts val="1200"/>
              <a:buChar char="■"/>
              <a:defRPr sz="1600"/>
            </a:lvl6pPr>
            <a:lvl7pPr marL="4267093" lvl="6" indent="-406390">
              <a:spcBef>
                <a:spcPts val="0"/>
              </a:spcBef>
              <a:spcAft>
                <a:spcPts val="0"/>
              </a:spcAft>
              <a:buSzPts val="1200"/>
              <a:buChar char="●"/>
              <a:defRPr sz="1600"/>
            </a:lvl7pPr>
            <a:lvl8pPr marL="4876678" lvl="7" indent="-406390">
              <a:spcBef>
                <a:spcPts val="0"/>
              </a:spcBef>
              <a:spcAft>
                <a:spcPts val="0"/>
              </a:spcAft>
              <a:buSzPts val="1200"/>
              <a:buChar char="○"/>
              <a:defRPr sz="1600"/>
            </a:lvl8pPr>
            <a:lvl9pPr marL="5486263" lvl="8" indent="-406390">
              <a:spcBef>
                <a:spcPts val="0"/>
              </a:spcBef>
              <a:spcAft>
                <a:spcPts val="0"/>
              </a:spcAft>
              <a:buSzPts val="1200"/>
              <a:buChar char="■"/>
              <a:defRPr sz="1600"/>
            </a:lvl9pPr>
          </a:lstStyle>
          <a:p>
            <a:endParaRPr dirty="0"/>
          </a:p>
        </p:txBody>
      </p:sp>
      <p:pic>
        <p:nvPicPr>
          <p:cNvPr id="2" name="Picture 1">
            <a:extLst>
              <a:ext uri="{FF2B5EF4-FFF2-40B4-BE49-F238E27FC236}">
                <a16:creationId xmlns:a16="http://schemas.microsoft.com/office/drawing/2014/main" id="{A3C7E125-7363-AA5B-4E6A-6FD5FEF4AFAA}"/>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2AF97836-271F-AD66-B0C9-81C751CED813}"/>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BC512D40-FAE2-C75F-4D0C-F3218648CFB2}"/>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74B1F96F-3DA4-59A8-C887-5E969CA2FB7D}"/>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8" name="Picture 7">
            <a:extLst>
              <a:ext uri="{FF2B5EF4-FFF2-40B4-BE49-F238E27FC236}">
                <a16:creationId xmlns:a16="http://schemas.microsoft.com/office/drawing/2014/main" id="{49EE1F7F-63F0-2F7C-46E9-8F8527511708}"/>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25"/>
        <p:cNvGrpSpPr/>
        <p:nvPr/>
      </p:nvGrpSpPr>
      <p:grpSpPr>
        <a:xfrm>
          <a:off x="0" y="0"/>
          <a:ext cx="0" cy="0"/>
          <a:chOff x="0" y="0"/>
          <a:chExt cx="0" cy="0"/>
        </a:xfrm>
      </p:grpSpPr>
      <p:sp>
        <p:nvSpPr>
          <p:cNvPr id="26" name="Google Shape;26;p8"/>
          <p:cNvSpPr txBox="1">
            <a:spLocks noGrp="1"/>
          </p:cNvSpPr>
          <p:nvPr>
            <p:ph type="title"/>
          </p:nvPr>
        </p:nvSpPr>
        <p:spPr>
          <a:xfrm>
            <a:off x="653667" y="600200"/>
            <a:ext cx="8490400" cy="54544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6400" b="0" i="0">
                <a:latin typeface="+mj-lt"/>
                <a:cs typeface="Arial" panose="020B0604020202020204" pitchFamily="34" charset="0"/>
              </a:defRPr>
            </a:lvl1pPr>
            <a:lvl2pPr lvl="1">
              <a:spcBef>
                <a:spcPts val="0"/>
              </a:spcBef>
              <a:spcAft>
                <a:spcPts val="0"/>
              </a:spcAft>
              <a:buSzPts val="4800"/>
              <a:buNone/>
              <a:defRPr sz="6400"/>
            </a:lvl2pPr>
            <a:lvl3pPr lvl="2">
              <a:spcBef>
                <a:spcPts val="0"/>
              </a:spcBef>
              <a:spcAft>
                <a:spcPts val="0"/>
              </a:spcAft>
              <a:buSzPts val="4800"/>
              <a:buNone/>
              <a:defRPr sz="6400"/>
            </a:lvl3pPr>
            <a:lvl4pPr lvl="3">
              <a:spcBef>
                <a:spcPts val="0"/>
              </a:spcBef>
              <a:spcAft>
                <a:spcPts val="0"/>
              </a:spcAft>
              <a:buSzPts val="4800"/>
              <a:buNone/>
              <a:defRPr sz="6400"/>
            </a:lvl4pPr>
            <a:lvl5pPr lvl="4">
              <a:spcBef>
                <a:spcPts val="0"/>
              </a:spcBef>
              <a:spcAft>
                <a:spcPts val="0"/>
              </a:spcAft>
              <a:buSzPts val="4800"/>
              <a:buNone/>
              <a:defRPr sz="6400"/>
            </a:lvl5pPr>
            <a:lvl6pPr lvl="5">
              <a:spcBef>
                <a:spcPts val="0"/>
              </a:spcBef>
              <a:spcAft>
                <a:spcPts val="0"/>
              </a:spcAft>
              <a:buSzPts val="4800"/>
              <a:buNone/>
              <a:defRPr sz="6400"/>
            </a:lvl6pPr>
            <a:lvl7pPr lvl="6">
              <a:spcBef>
                <a:spcPts val="0"/>
              </a:spcBef>
              <a:spcAft>
                <a:spcPts val="0"/>
              </a:spcAft>
              <a:buSzPts val="4800"/>
              <a:buNone/>
              <a:defRPr sz="6400"/>
            </a:lvl7pPr>
            <a:lvl8pPr lvl="7">
              <a:spcBef>
                <a:spcPts val="0"/>
              </a:spcBef>
              <a:spcAft>
                <a:spcPts val="0"/>
              </a:spcAft>
              <a:buSzPts val="4800"/>
              <a:buNone/>
              <a:defRPr sz="6400"/>
            </a:lvl8pPr>
            <a:lvl9pPr lvl="8">
              <a:spcBef>
                <a:spcPts val="0"/>
              </a:spcBef>
              <a:spcAft>
                <a:spcPts val="0"/>
              </a:spcAft>
              <a:buSzPts val="4800"/>
              <a:buNone/>
              <a:defRPr sz="6400"/>
            </a:lvl9pPr>
          </a:lstStyle>
          <a:p>
            <a:endParaRPr dirty="0"/>
          </a:p>
        </p:txBody>
      </p:sp>
      <p:pic>
        <p:nvPicPr>
          <p:cNvPr id="2" name="Picture 1">
            <a:extLst>
              <a:ext uri="{FF2B5EF4-FFF2-40B4-BE49-F238E27FC236}">
                <a16:creationId xmlns:a16="http://schemas.microsoft.com/office/drawing/2014/main" id="{CBAC4B2A-F60E-1468-82C2-BBCD664C3434}"/>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39D5EAC4-49D4-276A-3C53-346E64862547}"/>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2B0D8202-45BC-A969-1E95-61F37D663AAF}"/>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97966B81-280E-1E27-A216-16A1DC18A24A}"/>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8" name="Picture 7">
            <a:extLst>
              <a:ext uri="{FF2B5EF4-FFF2-40B4-BE49-F238E27FC236}">
                <a16:creationId xmlns:a16="http://schemas.microsoft.com/office/drawing/2014/main" id="{227352A3-D998-2FE9-4B92-EF584FFDBB65}"/>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27"/>
        <p:cNvGrpSpPr/>
        <p:nvPr/>
      </p:nvGrpSpPr>
      <p:grpSpPr>
        <a:xfrm>
          <a:off x="0" y="0"/>
          <a:ext cx="0" cy="0"/>
          <a:chOff x="0" y="0"/>
          <a:chExt cx="0" cy="0"/>
        </a:xfrm>
      </p:grpSpPr>
      <p:sp>
        <p:nvSpPr>
          <p:cNvPr id="28" name="Google Shape;28;p9"/>
          <p:cNvSpPr/>
          <p:nvPr/>
        </p:nvSpPr>
        <p:spPr>
          <a:xfrm>
            <a:off x="6096000" y="-167"/>
            <a:ext cx="6096000" cy="6858000"/>
          </a:xfrm>
          <a:prstGeom prst="rect">
            <a:avLst/>
          </a:prstGeom>
          <a:solidFill>
            <a:schemeClr val="l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89"/>
          </a:p>
        </p:txBody>
      </p:sp>
      <p:sp>
        <p:nvSpPr>
          <p:cNvPr id="29" name="Google Shape;29;p9"/>
          <p:cNvSpPr txBox="1">
            <a:spLocks noGrp="1"/>
          </p:cNvSpPr>
          <p:nvPr>
            <p:ph type="title"/>
          </p:nvPr>
        </p:nvSpPr>
        <p:spPr>
          <a:xfrm>
            <a:off x="354000" y="1644233"/>
            <a:ext cx="5393600" cy="19764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5600" b="0" i="0">
                <a:latin typeface="+mj-lt"/>
                <a:cs typeface="Arial" panose="020B0604020202020204" pitchFamily="34" charset="0"/>
              </a:defRPr>
            </a:lvl1pPr>
            <a:lvl2pPr lvl="1" algn="ctr">
              <a:spcBef>
                <a:spcPts val="0"/>
              </a:spcBef>
              <a:spcAft>
                <a:spcPts val="0"/>
              </a:spcAft>
              <a:buSzPts val="4200"/>
              <a:buNone/>
              <a:defRPr sz="5600"/>
            </a:lvl2pPr>
            <a:lvl3pPr lvl="2" algn="ctr">
              <a:spcBef>
                <a:spcPts val="0"/>
              </a:spcBef>
              <a:spcAft>
                <a:spcPts val="0"/>
              </a:spcAft>
              <a:buSzPts val="4200"/>
              <a:buNone/>
              <a:defRPr sz="5600"/>
            </a:lvl3pPr>
            <a:lvl4pPr lvl="3" algn="ctr">
              <a:spcBef>
                <a:spcPts val="0"/>
              </a:spcBef>
              <a:spcAft>
                <a:spcPts val="0"/>
              </a:spcAft>
              <a:buSzPts val="4200"/>
              <a:buNone/>
              <a:defRPr sz="5600"/>
            </a:lvl4pPr>
            <a:lvl5pPr lvl="4" algn="ctr">
              <a:spcBef>
                <a:spcPts val="0"/>
              </a:spcBef>
              <a:spcAft>
                <a:spcPts val="0"/>
              </a:spcAft>
              <a:buSzPts val="4200"/>
              <a:buNone/>
              <a:defRPr sz="5600"/>
            </a:lvl5pPr>
            <a:lvl6pPr lvl="5" algn="ctr">
              <a:spcBef>
                <a:spcPts val="0"/>
              </a:spcBef>
              <a:spcAft>
                <a:spcPts val="0"/>
              </a:spcAft>
              <a:buSzPts val="4200"/>
              <a:buNone/>
              <a:defRPr sz="5600"/>
            </a:lvl6pPr>
            <a:lvl7pPr lvl="6" algn="ctr">
              <a:spcBef>
                <a:spcPts val="0"/>
              </a:spcBef>
              <a:spcAft>
                <a:spcPts val="0"/>
              </a:spcAft>
              <a:buSzPts val="4200"/>
              <a:buNone/>
              <a:defRPr sz="5600"/>
            </a:lvl7pPr>
            <a:lvl8pPr lvl="7" algn="ctr">
              <a:spcBef>
                <a:spcPts val="0"/>
              </a:spcBef>
              <a:spcAft>
                <a:spcPts val="0"/>
              </a:spcAft>
              <a:buSzPts val="4200"/>
              <a:buNone/>
              <a:defRPr sz="5600"/>
            </a:lvl8pPr>
            <a:lvl9pPr lvl="8" algn="ctr">
              <a:spcBef>
                <a:spcPts val="0"/>
              </a:spcBef>
              <a:spcAft>
                <a:spcPts val="0"/>
              </a:spcAft>
              <a:buSzPts val="4200"/>
              <a:buNone/>
              <a:defRPr sz="5600"/>
            </a:lvl9pPr>
          </a:lstStyle>
          <a:p>
            <a:endParaRPr dirty="0"/>
          </a:p>
        </p:txBody>
      </p:sp>
      <p:sp>
        <p:nvSpPr>
          <p:cNvPr id="30" name="Google Shape;30;p9"/>
          <p:cNvSpPr txBox="1">
            <a:spLocks noGrp="1"/>
          </p:cNvSpPr>
          <p:nvPr>
            <p:ph type="subTitle" idx="1"/>
          </p:nvPr>
        </p:nvSpPr>
        <p:spPr>
          <a:xfrm>
            <a:off x="354000" y="3737433"/>
            <a:ext cx="5393600" cy="16468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800">
                <a:latin typeface="+mn-lt"/>
              </a:defRPr>
            </a:lvl1pPr>
            <a:lvl2pPr lvl="1" algn="ctr">
              <a:lnSpc>
                <a:spcPct val="100000"/>
              </a:lnSpc>
              <a:spcBef>
                <a:spcPts val="0"/>
              </a:spcBef>
              <a:spcAft>
                <a:spcPts val="0"/>
              </a:spcAft>
              <a:buSzPts val="2100"/>
              <a:buNone/>
              <a:defRPr sz="2800"/>
            </a:lvl2pPr>
            <a:lvl3pPr lvl="2" algn="ctr">
              <a:lnSpc>
                <a:spcPct val="100000"/>
              </a:lnSpc>
              <a:spcBef>
                <a:spcPts val="0"/>
              </a:spcBef>
              <a:spcAft>
                <a:spcPts val="0"/>
              </a:spcAft>
              <a:buSzPts val="2100"/>
              <a:buNone/>
              <a:defRPr sz="2800"/>
            </a:lvl3pPr>
            <a:lvl4pPr lvl="3" algn="ctr">
              <a:lnSpc>
                <a:spcPct val="100000"/>
              </a:lnSpc>
              <a:spcBef>
                <a:spcPts val="0"/>
              </a:spcBef>
              <a:spcAft>
                <a:spcPts val="0"/>
              </a:spcAft>
              <a:buSzPts val="2100"/>
              <a:buNone/>
              <a:defRPr sz="2800"/>
            </a:lvl4pPr>
            <a:lvl5pPr lvl="4" algn="ctr">
              <a:lnSpc>
                <a:spcPct val="100000"/>
              </a:lnSpc>
              <a:spcBef>
                <a:spcPts val="0"/>
              </a:spcBef>
              <a:spcAft>
                <a:spcPts val="0"/>
              </a:spcAft>
              <a:buSzPts val="2100"/>
              <a:buNone/>
              <a:defRPr sz="2800"/>
            </a:lvl5pPr>
            <a:lvl6pPr lvl="5" algn="ctr">
              <a:lnSpc>
                <a:spcPct val="100000"/>
              </a:lnSpc>
              <a:spcBef>
                <a:spcPts val="0"/>
              </a:spcBef>
              <a:spcAft>
                <a:spcPts val="0"/>
              </a:spcAft>
              <a:buSzPts val="2100"/>
              <a:buNone/>
              <a:defRPr sz="2800"/>
            </a:lvl6pPr>
            <a:lvl7pPr lvl="6" algn="ctr">
              <a:lnSpc>
                <a:spcPct val="100000"/>
              </a:lnSpc>
              <a:spcBef>
                <a:spcPts val="0"/>
              </a:spcBef>
              <a:spcAft>
                <a:spcPts val="0"/>
              </a:spcAft>
              <a:buSzPts val="2100"/>
              <a:buNone/>
              <a:defRPr sz="2800"/>
            </a:lvl7pPr>
            <a:lvl8pPr lvl="7" algn="ctr">
              <a:lnSpc>
                <a:spcPct val="100000"/>
              </a:lnSpc>
              <a:spcBef>
                <a:spcPts val="0"/>
              </a:spcBef>
              <a:spcAft>
                <a:spcPts val="0"/>
              </a:spcAft>
              <a:buSzPts val="2100"/>
              <a:buNone/>
              <a:defRPr sz="2800"/>
            </a:lvl8pPr>
            <a:lvl9pPr lvl="8" algn="ctr">
              <a:lnSpc>
                <a:spcPct val="100000"/>
              </a:lnSpc>
              <a:spcBef>
                <a:spcPts val="0"/>
              </a:spcBef>
              <a:spcAft>
                <a:spcPts val="0"/>
              </a:spcAft>
              <a:buSzPts val="2100"/>
              <a:buNone/>
              <a:defRPr sz="2800"/>
            </a:lvl9pPr>
          </a:lstStyle>
          <a:p>
            <a:endParaRPr/>
          </a:p>
        </p:txBody>
      </p:sp>
      <p:sp>
        <p:nvSpPr>
          <p:cNvPr id="31" name="Google Shape;31;p9"/>
          <p:cNvSpPr txBox="1">
            <a:spLocks noGrp="1"/>
          </p:cNvSpPr>
          <p:nvPr>
            <p:ph type="body" idx="2"/>
          </p:nvPr>
        </p:nvSpPr>
        <p:spPr>
          <a:xfrm>
            <a:off x="6586000" y="965433"/>
            <a:ext cx="5116000" cy="4926800"/>
          </a:xfrm>
          <a:prstGeom prst="rect">
            <a:avLst/>
          </a:prstGeom>
        </p:spPr>
        <p:txBody>
          <a:bodyPr spcFirstLastPara="1" wrap="square" lIns="91425" tIns="91425" rIns="91425" bIns="91425" anchor="ctr" anchorCtr="0">
            <a:normAutofit/>
          </a:bodyPr>
          <a:lstStyle>
            <a:lvl1pPr marL="609585" lvl="0" indent="-423323">
              <a:spcBef>
                <a:spcPts val="0"/>
              </a:spcBef>
              <a:spcAft>
                <a:spcPts val="0"/>
              </a:spcAft>
              <a:buSzPts val="1400"/>
              <a:buChar char="●"/>
              <a:defRPr/>
            </a:lvl1pPr>
            <a:lvl2pPr marL="1219170" lvl="1" indent="-423323">
              <a:spcBef>
                <a:spcPts val="0"/>
              </a:spcBef>
              <a:spcAft>
                <a:spcPts val="0"/>
              </a:spcAft>
              <a:buSzPts val="1400"/>
              <a:buChar char="○"/>
              <a:defRPr/>
            </a:lvl2pPr>
            <a:lvl3pPr marL="1828754" lvl="2" indent="-423323">
              <a:spcBef>
                <a:spcPts val="0"/>
              </a:spcBef>
              <a:spcAft>
                <a:spcPts val="0"/>
              </a:spcAft>
              <a:buSzPts val="1400"/>
              <a:buChar char="■"/>
              <a:defRPr/>
            </a:lvl3pPr>
            <a:lvl4pPr marL="2438339" lvl="3" indent="-423323">
              <a:spcBef>
                <a:spcPts val="0"/>
              </a:spcBef>
              <a:spcAft>
                <a:spcPts val="0"/>
              </a:spcAft>
              <a:buSzPts val="1400"/>
              <a:buChar char="●"/>
              <a:defRPr/>
            </a:lvl4pPr>
            <a:lvl5pPr marL="3047924" lvl="4" indent="-423323">
              <a:spcBef>
                <a:spcPts val="0"/>
              </a:spcBef>
              <a:spcAft>
                <a:spcPts val="0"/>
              </a:spcAft>
              <a:buSzPts val="1400"/>
              <a:buChar char="○"/>
              <a:defRPr/>
            </a:lvl5pPr>
            <a:lvl6pPr marL="3657509" lvl="5" indent="-423323">
              <a:spcBef>
                <a:spcPts val="0"/>
              </a:spcBef>
              <a:spcAft>
                <a:spcPts val="0"/>
              </a:spcAft>
              <a:buSzPts val="1400"/>
              <a:buChar char="■"/>
              <a:defRPr/>
            </a:lvl6pPr>
            <a:lvl7pPr marL="4267093" lvl="6" indent="-423323">
              <a:spcBef>
                <a:spcPts val="0"/>
              </a:spcBef>
              <a:spcAft>
                <a:spcPts val="0"/>
              </a:spcAft>
              <a:buSzPts val="1400"/>
              <a:buChar char="●"/>
              <a:defRPr/>
            </a:lvl7pPr>
            <a:lvl8pPr marL="4876678" lvl="7" indent="-423323">
              <a:spcBef>
                <a:spcPts val="0"/>
              </a:spcBef>
              <a:spcAft>
                <a:spcPts val="0"/>
              </a:spcAft>
              <a:buSzPts val="1400"/>
              <a:buChar char="○"/>
              <a:defRPr/>
            </a:lvl8pPr>
            <a:lvl9pPr marL="5486263" lvl="8" indent="-423323">
              <a:spcBef>
                <a:spcPts val="0"/>
              </a:spcBef>
              <a:spcAft>
                <a:spcPts val="0"/>
              </a:spcAft>
              <a:buSzPts val="1400"/>
              <a:buChar char="■"/>
              <a:defRPr/>
            </a:lvl9pPr>
          </a:lstStyle>
          <a:p>
            <a:endParaRPr/>
          </a:p>
        </p:txBody>
      </p:sp>
      <p:pic>
        <p:nvPicPr>
          <p:cNvPr id="2" name="Picture 1">
            <a:extLst>
              <a:ext uri="{FF2B5EF4-FFF2-40B4-BE49-F238E27FC236}">
                <a16:creationId xmlns:a16="http://schemas.microsoft.com/office/drawing/2014/main" id="{39AD674E-721A-B873-A2B3-8DAA6CA15985}"/>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79A6D39D-397D-82B5-1E7D-432A5618B56C}"/>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B64D057B-3A6D-5C0B-5C10-C93CA464A7F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13418A35-E358-6D66-F4A1-2EAAFC8B5544}"/>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6" name="Picture 5">
            <a:extLst>
              <a:ext uri="{FF2B5EF4-FFF2-40B4-BE49-F238E27FC236}">
                <a16:creationId xmlns:a16="http://schemas.microsoft.com/office/drawing/2014/main" id="{97E43A0E-E362-D900-D2BF-BC1772E59566}"/>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32"/>
        <p:cNvGrpSpPr/>
        <p:nvPr/>
      </p:nvGrpSpPr>
      <p:grpSpPr>
        <a:xfrm>
          <a:off x="0" y="0"/>
          <a:ext cx="0" cy="0"/>
          <a:chOff x="0" y="0"/>
          <a:chExt cx="0" cy="0"/>
        </a:xfrm>
      </p:grpSpPr>
      <p:sp>
        <p:nvSpPr>
          <p:cNvPr id="33" name="Google Shape;33;p10"/>
          <p:cNvSpPr txBox="1">
            <a:spLocks noGrp="1"/>
          </p:cNvSpPr>
          <p:nvPr>
            <p:ph type="body" idx="1"/>
          </p:nvPr>
        </p:nvSpPr>
        <p:spPr>
          <a:xfrm>
            <a:off x="428709" y="5247476"/>
            <a:ext cx="7998400" cy="806800"/>
          </a:xfrm>
          <a:prstGeom prst="rect">
            <a:avLst/>
          </a:prstGeom>
        </p:spPr>
        <p:txBody>
          <a:bodyPr spcFirstLastPara="1" wrap="square" lIns="91425" tIns="91425" rIns="91425" bIns="91425" anchor="ctr" anchorCtr="0">
            <a:normAutofit/>
          </a:bodyPr>
          <a:lstStyle>
            <a:lvl1pPr marL="609585" lvl="0" indent="-304792">
              <a:lnSpc>
                <a:spcPct val="100000"/>
              </a:lnSpc>
              <a:spcBef>
                <a:spcPts val="0"/>
              </a:spcBef>
              <a:spcAft>
                <a:spcPts val="0"/>
              </a:spcAft>
              <a:buSzPts val="1400"/>
              <a:buNone/>
              <a:defRPr sz="2000">
                <a:latin typeface="+mn-lt"/>
              </a:defRPr>
            </a:lvl1pPr>
          </a:lstStyle>
          <a:p>
            <a:endParaRPr/>
          </a:p>
        </p:txBody>
      </p:sp>
      <p:pic>
        <p:nvPicPr>
          <p:cNvPr id="2" name="Picture 1">
            <a:extLst>
              <a:ext uri="{FF2B5EF4-FFF2-40B4-BE49-F238E27FC236}">
                <a16:creationId xmlns:a16="http://schemas.microsoft.com/office/drawing/2014/main" id="{678537F1-39E8-7528-BAE1-1D2DAFFDEEDB}"/>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848BAF67-6508-549A-1162-314D2F3F0F53}"/>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2604CA48-F606-941F-0367-C96A412CEC60}"/>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55A4F485-EA42-A522-D532-218C9E70B8DA}"/>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6" name="Picture 5">
            <a:extLst>
              <a:ext uri="{FF2B5EF4-FFF2-40B4-BE49-F238E27FC236}">
                <a16:creationId xmlns:a16="http://schemas.microsoft.com/office/drawing/2014/main" id="{45E5F8BD-2A0C-0734-9818-ABB307F56860}"/>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34"/>
        <p:cNvGrpSpPr/>
        <p:nvPr/>
      </p:nvGrpSpPr>
      <p:grpSpPr>
        <a:xfrm>
          <a:off x="0" y="0"/>
          <a:ext cx="0" cy="0"/>
          <a:chOff x="0" y="0"/>
          <a:chExt cx="0" cy="0"/>
        </a:xfrm>
      </p:grpSpPr>
      <p:sp>
        <p:nvSpPr>
          <p:cNvPr id="35" name="Google Shape;35;p11"/>
          <p:cNvSpPr txBox="1">
            <a:spLocks noGrp="1"/>
          </p:cNvSpPr>
          <p:nvPr>
            <p:ph type="title" hasCustomPrompt="1"/>
          </p:nvPr>
        </p:nvSpPr>
        <p:spPr>
          <a:xfrm>
            <a:off x="415600" y="1474833"/>
            <a:ext cx="11360800" cy="26180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6000" b="0" i="0">
                <a:latin typeface="Arial" panose="020B0604020202020204" pitchFamily="34" charset="0"/>
                <a:cs typeface="Arial" panose="020B0604020202020204" pitchFamily="34" charset="0"/>
              </a:defRPr>
            </a:lvl1pPr>
            <a:lvl2pPr lvl="1" algn="ctr">
              <a:spcBef>
                <a:spcPts val="0"/>
              </a:spcBef>
              <a:spcAft>
                <a:spcPts val="0"/>
              </a:spcAft>
              <a:buSzPts val="12000"/>
              <a:buNone/>
              <a:defRPr sz="16000"/>
            </a:lvl2pPr>
            <a:lvl3pPr lvl="2" algn="ctr">
              <a:spcBef>
                <a:spcPts val="0"/>
              </a:spcBef>
              <a:spcAft>
                <a:spcPts val="0"/>
              </a:spcAft>
              <a:buSzPts val="12000"/>
              <a:buNone/>
              <a:defRPr sz="16000"/>
            </a:lvl3pPr>
            <a:lvl4pPr lvl="3" algn="ctr">
              <a:spcBef>
                <a:spcPts val="0"/>
              </a:spcBef>
              <a:spcAft>
                <a:spcPts val="0"/>
              </a:spcAft>
              <a:buSzPts val="12000"/>
              <a:buNone/>
              <a:defRPr sz="16000"/>
            </a:lvl4pPr>
            <a:lvl5pPr lvl="4" algn="ctr">
              <a:spcBef>
                <a:spcPts val="0"/>
              </a:spcBef>
              <a:spcAft>
                <a:spcPts val="0"/>
              </a:spcAft>
              <a:buSzPts val="12000"/>
              <a:buNone/>
              <a:defRPr sz="16000"/>
            </a:lvl5pPr>
            <a:lvl6pPr lvl="5" algn="ctr">
              <a:spcBef>
                <a:spcPts val="0"/>
              </a:spcBef>
              <a:spcAft>
                <a:spcPts val="0"/>
              </a:spcAft>
              <a:buSzPts val="12000"/>
              <a:buNone/>
              <a:defRPr sz="16000"/>
            </a:lvl6pPr>
            <a:lvl7pPr lvl="6" algn="ctr">
              <a:spcBef>
                <a:spcPts val="0"/>
              </a:spcBef>
              <a:spcAft>
                <a:spcPts val="0"/>
              </a:spcAft>
              <a:buSzPts val="12000"/>
              <a:buNone/>
              <a:defRPr sz="16000"/>
            </a:lvl7pPr>
            <a:lvl8pPr lvl="7" algn="ctr">
              <a:spcBef>
                <a:spcPts val="0"/>
              </a:spcBef>
              <a:spcAft>
                <a:spcPts val="0"/>
              </a:spcAft>
              <a:buSzPts val="12000"/>
              <a:buNone/>
              <a:defRPr sz="16000"/>
            </a:lvl8pPr>
            <a:lvl9pPr lvl="8" algn="ctr">
              <a:spcBef>
                <a:spcPts val="0"/>
              </a:spcBef>
              <a:spcAft>
                <a:spcPts val="0"/>
              </a:spcAft>
              <a:buSzPts val="12000"/>
              <a:buNone/>
              <a:defRPr sz="16000"/>
            </a:lvl9pPr>
          </a:lstStyle>
          <a:p>
            <a:r>
              <a:rPr dirty="0"/>
              <a:t>xx%</a:t>
            </a:r>
          </a:p>
        </p:txBody>
      </p:sp>
      <p:sp>
        <p:nvSpPr>
          <p:cNvPr id="36" name="Google Shape;36;p11"/>
          <p:cNvSpPr txBox="1">
            <a:spLocks noGrp="1"/>
          </p:cNvSpPr>
          <p:nvPr>
            <p:ph type="body" idx="1"/>
          </p:nvPr>
        </p:nvSpPr>
        <p:spPr>
          <a:xfrm>
            <a:off x="415600" y="4202967"/>
            <a:ext cx="11360800" cy="1734400"/>
          </a:xfrm>
          <a:prstGeom prst="rect">
            <a:avLst/>
          </a:prstGeom>
        </p:spPr>
        <p:txBody>
          <a:bodyPr spcFirstLastPara="1" wrap="square" lIns="91425" tIns="91425" rIns="91425" bIns="91425" anchor="t" anchorCtr="0">
            <a:normAutofit/>
          </a:bodyPr>
          <a:lstStyle>
            <a:lvl1pPr marL="609585" lvl="0" indent="-423323" algn="ctr">
              <a:spcBef>
                <a:spcPts val="0"/>
              </a:spcBef>
              <a:spcAft>
                <a:spcPts val="0"/>
              </a:spcAft>
              <a:buSzPts val="1400"/>
              <a:buChar char="●"/>
              <a:defRPr sz="2000">
                <a:latin typeface="+mn-lt"/>
              </a:defRPr>
            </a:lvl1pPr>
            <a:lvl2pPr marL="1219170" lvl="1" indent="-423323" algn="ctr">
              <a:spcBef>
                <a:spcPts val="0"/>
              </a:spcBef>
              <a:spcAft>
                <a:spcPts val="0"/>
              </a:spcAft>
              <a:buSzPts val="1400"/>
              <a:buChar char="○"/>
              <a:defRPr/>
            </a:lvl2pPr>
            <a:lvl3pPr marL="1828754" lvl="2" indent="-423323" algn="ctr">
              <a:spcBef>
                <a:spcPts val="0"/>
              </a:spcBef>
              <a:spcAft>
                <a:spcPts val="0"/>
              </a:spcAft>
              <a:buSzPts val="1400"/>
              <a:buChar char="■"/>
              <a:defRPr/>
            </a:lvl3pPr>
            <a:lvl4pPr marL="2438339" lvl="3" indent="-423323" algn="ctr">
              <a:spcBef>
                <a:spcPts val="0"/>
              </a:spcBef>
              <a:spcAft>
                <a:spcPts val="0"/>
              </a:spcAft>
              <a:buSzPts val="1400"/>
              <a:buChar char="●"/>
              <a:defRPr/>
            </a:lvl4pPr>
            <a:lvl5pPr marL="3047924" lvl="4" indent="-423323" algn="ctr">
              <a:spcBef>
                <a:spcPts val="0"/>
              </a:spcBef>
              <a:spcAft>
                <a:spcPts val="0"/>
              </a:spcAft>
              <a:buSzPts val="1400"/>
              <a:buChar char="○"/>
              <a:defRPr/>
            </a:lvl5pPr>
            <a:lvl6pPr marL="3657509" lvl="5" indent="-423323" algn="ctr">
              <a:spcBef>
                <a:spcPts val="0"/>
              </a:spcBef>
              <a:spcAft>
                <a:spcPts val="0"/>
              </a:spcAft>
              <a:buSzPts val="1400"/>
              <a:buChar char="■"/>
              <a:defRPr/>
            </a:lvl6pPr>
            <a:lvl7pPr marL="4267093" lvl="6" indent="-423323" algn="ctr">
              <a:spcBef>
                <a:spcPts val="0"/>
              </a:spcBef>
              <a:spcAft>
                <a:spcPts val="0"/>
              </a:spcAft>
              <a:buSzPts val="1400"/>
              <a:buChar char="●"/>
              <a:defRPr/>
            </a:lvl7pPr>
            <a:lvl8pPr marL="4876678" lvl="7" indent="-423323" algn="ctr">
              <a:spcBef>
                <a:spcPts val="0"/>
              </a:spcBef>
              <a:spcAft>
                <a:spcPts val="0"/>
              </a:spcAft>
              <a:buSzPts val="1400"/>
              <a:buChar char="○"/>
              <a:defRPr/>
            </a:lvl8pPr>
            <a:lvl9pPr marL="5486263" lvl="8" indent="-423323" algn="ctr">
              <a:spcBef>
                <a:spcPts val="0"/>
              </a:spcBef>
              <a:spcAft>
                <a:spcPts val="0"/>
              </a:spcAft>
              <a:buSzPts val="1400"/>
              <a:buChar char="■"/>
              <a:defRPr/>
            </a:lvl9pPr>
          </a:lstStyle>
          <a:p>
            <a:endParaRPr dirty="0"/>
          </a:p>
        </p:txBody>
      </p:sp>
      <p:pic>
        <p:nvPicPr>
          <p:cNvPr id="2" name="Picture 1">
            <a:extLst>
              <a:ext uri="{FF2B5EF4-FFF2-40B4-BE49-F238E27FC236}">
                <a16:creationId xmlns:a16="http://schemas.microsoft.com/office/drawing/2014/main" id="{F76E4ECA-F463-2ED5-9956-28E0E91374E0}"/>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6E3B214E-AF6A-2217-DB24-CC72D94F1B9B}"/>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781EB343-CD3A-BD06-B027-51BCAD59D161}"/>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E71AFE82-050F-FB8A-37F4-CF6C1BA33FDD}"/>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6" name="Picture 5">
            <a:extLst>
              <a:ext uri="{FF2B5EF4-FFF2-40B4-BE49-F238E27FC236}">
                <a16:creationId xmlns:a16="http://schemas.microsoft.com/office/drawing/2014/main" id="{D1649493-8BE3-8FF9-3400-FE2B3360D985}"/>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09600" y="548633"/>
            <a:ext cx="10972800" cy="495200"/>
          </a:xfrm>
          <a:prstGeom prst="rect">
            <a:avLst/>
          </a:prstGeom>
          <a:noFill/>
          <a:ln>
            <a:noFill/>
          </a:ln>
        </p:spPr>
        <p:txBody>
          <a:bodyPr spcFirstLastPara="1" wrap="square" lIns="91425" tIns="91425" rIns="91425" bIns="91425" anchor="ctr" anchorCtr="0">
            <a:normAutofit/>
          </a:bodyPr>
          <a:lstStyle>
            <a:lvl1pPr lvl="0"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1pPr>
            <a:lvl2pPr lvl="1"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2pPr>
            <a:lvl3pPr lvl="2"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3pPr>
            <a:lvl4pPr lvl="3"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4pPr>
            <a:lvl5pPr lvl="4"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5pPr>
            <a:lvl6pPr lvl="5"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6pPr>
            <a:lvl7pPr lvl="6"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7pPr>
            <a:lvl8pPr lvl="7"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8pPr>
            <a:lvl9pPr lvl="8"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9pPr>
          </a:lstStyle>
          <a:p>
            <a:endParaRPr dirty="0"/>
          </a:p>
        </p:txBody>
      </p:sp>
      <p:sp>
        <p:nvSpPr>
          <p:cNvPr id="7" name="Google Shape;7;p1"/>
          <p:cNvSpPr txBox="1">
            <a:spLocks noGrp="1"/>
          </p:cNvSpPr>
          <p:nvPr>
            <p:ph type="body" idx="1"/>
          </p:nvPr>
        </p:nvSpPr>
        <p:spPr>
          <a:xfrm>
            <a:off x="609600" y="1536633"/>
            <a:ext cx="10972800" cy="4772800"/>
          </a:xfrm>
          <a:prstGeom prst="rect">
            <a:avLst/>
          </a:prstGeom>
          <a:noFill/>
          <a:ln>
            <a:noFill/>
          </a:ln>
        </p:spPr>
        <p:txBody>
          <a:bodyPr spcFirstLastPara="1" wrap="square" lIns="91425" tIns="91425" rIns="91425" bIns="91425" anchor="t" anchorCtr="0">
            <a:normAutofit/>
          </a:bodyPr>
          <a:lstStyle>
            <a:lvl1pPr marL="457200" lvl="0"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1pPr>
            <a:lvl2pPr marL="914400" lvl="1"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2pPr>
            <a:lvl3pPr marL="1371600" lvl="2"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3pPr>
            <a:lvl4pPr marL="1828800" lvl="3"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4pPr>
            <a:lvl5pPr marL="2286000" lvl="4"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5pPr>
            <a:lvl6pPr marL="2743200" lvl="5"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6pPr>
            <a:lvl7pPr marL="3200400" lvl="6"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7pPr>
            <a:lvl8pPr marL="3657600" lvl="7"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8pPr>
            <a:lvl9pPr marL="4114800" lvl="8"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9pPr>
          </a:lstStyle>
          <a:p>
            <a:endParaRPr dirty="0"/>
          </a:p>
        </p:txBody>
      </p:sp>
    </p:spTree>
  </p:cSld>
  <p:clrMap bg1="lt1" tx1="dk1" bg2="dk2" tx2="lt2" accent1="accent1" accent2="accent2" accent3="accent3" accent4="accent4" accent5="accent5" accent6="accent6" hlink="hlink" folHlink="folHlink"/>
  <p:sldLayoutIdLst>
    <p:sldLayoutId id="2147483648" r:id="rId1"/>
    <p:sldLayoutId id="2147483652" r:id="rId2"/>
    <p:sldLayoutId id="2147483653" r:id="rId3"/>
    <p:sldLayoutId id="2147483654" r:id="rId4"/>
    <p:sldLayoutId id="2147483655" r:id="rId5"/>
    <p:sldLayoutId id="2147483656" r:id="rId6"/>
    <p:sldLayoutId id="2147483657" r:id="rId7"/>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j-lt"/>
          <a:ea typeface="Arial" panose="020B0604020202020204" pitchFamily="34" charset="0"/>
          <a:cs typeface="Arial" panose="020B0604020202020204" pitchFamily="34" charset="0"/>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arget="../media/image7.jpeg" Type="http://schemas.openxmlformats.org/officeDocument/2006/relationships/image"/><Relationship Id="rId2" Target="../media/image6.jpeg" Type="http://schemas.openxmlformats.org/officeDocument/2006/relationships/image"/><Relationship Id="rId1" Target="../slideLayouts/slideLayout2.xml" Type="http://schemas.openxmlformats.org/officeDocument/2006/relationships/slideLayout"/></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image" Target="../media/image9.png"/><Relationship Id="rId1" Type="http://schemas.openxmlformats.org/officeDocument/2006/relationships/slideLayout" Target="../slideLayouts/slideLayout2.xml"/><Relationship Id="rId5" Type="http://schemas.openxmlformats.org/officeDocument/2006/relationships/image" Target="../media/image12.png"/><Relationship Id="rId4" Type="http://schemas.openxmlformats.org/officeDocument/2006/relationships/image" Target="../media/image11.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8" Type="http://schemas.openxmlformats.org/officeDocument/2006/relationships/diagramData" Target="../diagrams/data2.xml"/><Relationship Id="rId3" Type="http://schemas.openxmlformats.org/officeDocument/2006/relationships/diagramData" Target="../diagrams/data1.xml"/><Relationship Id="rId7" Type="http://schemas.microsoft.com/office/2007/relationships/diagramDrawing" Target="../diagrams/drawing1.xml"/><Relationship Id="rId12" Type="http://schemas.microsoft.com/office/2007/relationships/diagramDrawing" Target="../diagrams/drawing2.xml"/><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diagramColors" Target="../diagrams/colors1.xml"/><Relationship Id="rId11" Type="http://schemas.openxmlformats.org/officeDocument/2006/relationships/diagramColors" Target="../diagrams/colors2.xml"/><Relationship Id="rId5" Type="http://schemas.openxmlformats.org/officeDocument/2006/relationships/diagramQuickStyle" Target="../diagrams/quickStyle1.xml"/><Relationship Id="rId10" Type="http://schemas.openxmlformats.org/officeDocument/2006/relationships/diagramQuickStyle" Target="../diagrams/quickStyle2.xml"/><Relationship Id="rId4" Type="http://schemas.openxmlformats.org/officeDocument/2006/relationships/diagramLayout" Target="../diagrams/layout1.xml"/><Relationship Id="rId9" Type="http://schemas.openxmlformats.org/officeDocument/2006/relationships/diagramLayout" Target="../diagrams/layout2.xml"/></Relationships>
</file>

<file path=ppt/slides/_rels/slide8.xml.rels><?xml version="1.0" encoding="UTF-8" standalone="yes"?>
<Relationships xmlns="http://schemas.openxmlformats.org/package/2006/relationships"><Relationship Id="rId8" Type="http://schemas.openxmlformats.org/officeDocument/2006/relationships/diagramLayout" Target="../diagrams/layout4.xml"/><Relationship Id="rId13" Type="http://schemas.openxmlformats.org/officeDocument/2006/relationships/diagramLayout" Target="../diagrams/layout5.xml"/><Relationship Id="rId3" Type="http://schemas.openxmlformats.org/officeDocument/2006/relationships/diagramLayout" Target="../diagrams/layout3.xml"/><Relationship Id="rId7" Type="http://schemas.openxmlformats.org/officeDocument/2006/relationships/diagramData" Target="../diagrams/data4.xml"/><Relationship Id="rId12" Type="http://schemas.openxmlformats.org/officeDocument/2006/relationships/diagramData" Target="../diagrams/data5.xml"/><Relationship Id="rId2" Type="http://schemas.openxmlformats.org/officeDocument/2006/relationships/diagramData" Target="../diagrams/data3.xml"/><Relationship Id="rId16" Type="http://schemas.microsoft.com/office/2007/relationships/diagramDrawing" Target="../diagrams/drawing5.xml"/><Relationship Id="rId1" Type="http://schemas.openxmlformats.org/officeDocument/2006/relationships/slideLayout" Target="../slideLayouts/slideLayout2.xml"/><Relationship Id="rId6" Type="http://schemas.microsoft.com/office/2007/relationships/diagramDrawing" Target="../diagrams/drawing3.xml"/><Relationship Id="rId11" Type="http://schemas.microsoft.com/office/2007/relationships/diagramDrawing" Target="../diagrams/drawing4.xml"/><Relationship Id="rId5" Type="http://schemas.openxmlformats.org/officeDocument/2006/relationships/diagramColors" Target="../diagrams/colors3.xml"/><Relationship Id="rId15" Type="http://schemas.openxmlformats.org/officeDocument/2006/relationships/diagramColors" Target="../diagrams/colors5.xml"/><Relationship Id="rId10" Type="http://schemas.openxmlformats.org/officeDocument/2006/relationships/diagramColors" Target="../diagrams/colors4.xml"/><Relationship Id="rId4" Type="http://schemas.openxmlformats.org/officeDocument/2006/relationships/diagramQuickStyle" Target="../diagrams/quickStyle3.xml"/><Relationship Id="rId9" Type="http://schemas.openxmlformats.org/officeDocument/2006/relationships/diagramQuickStyle" Target="../diagrams/quickStyle4.xml"/><Relationship Id="rId14" Type="http://schemas.openxmlformats.org/officeDocument/2006/relationships/diagramQuickStyle" Target="../diagrams/quickStyle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5"/>
        <p:cNvGrpSpPr/>
        <p:nvPr/>
      </p:nvGrpSpPr>
      <p:grpSpPr>
        <a:xfrm>
          <a:off x="0" y="0"/>
          <a:ext cx="0" cy="0"/>
          <a:chOff x="0" y="0"/>
          <a:chExt cx="0" cy="0"/>
        </a:xfrm>
      </p:grpSpPr>
      <p:grpSp>
        <p:nvGrpSpPr>
          <p:cNvPr id="48" name="Google Shape;48;p15"/>
          <p:cNvGrpSpPr/>
          <p:nvPr/>
        </p:nvGrpSpPr>
        <p:grpSpPr>
          <a:xfrm>
            <a:off x="6102673" y="1155628"/>
            <a:ext cx="5486761" cy="4546744"/>
            <a:chOff x="1079350" y="238125"/>
            <a:chExt cx="5461275" cy="4525625"/>
          </a:xfrm>
        </p:grpSpPr>
        <p:sp>
          <p:nvSpPr>
            <p:cNvPr id="49" name="Google Shape;49;p15"/>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50" name="Google Shape;50;p15"/>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51" name="Google Shape;51;p15"/>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121900" tIns="121900" rIns="121900" bIns="121900" anchor="ctr" anchorCtr="0">
              <a:noAutofit/>
            </a:bodyPr>
            <a:lstStyle/>
            <a:p>
              <a:endParaRPr sz="2489"/>
            </a:p>
          </p:txBody>
        </p:sp>
        <p:sp>
          <p:nvSpPr>
            <p:cNvPr id="52" name="Google Shape;52;p15"/>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53" name="Google Shape;53;p15"/>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54" name="Google Shape;54;p15"/>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5" name="Google Shape;55;p15"/>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6" name="Google Shape;56;p15"/>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7" name="Google Shape;57;p15"/>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8" name="Google Shape;58;p15"/>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9" name="Google Shape;59;p15"/>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0" name="Google Shape;60;p15"/>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1" name="Google Shape;61;p15"/>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2" name="Google Shape;62;p15"/>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3" name="Google Shape;63;p15"/>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4" name="Google Shape;64;p15"/>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5" name="Google Shape;65;p15"/>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6" name="Google Shape;66;p15"/>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67" name="Google Shape;67;p15"/>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68" name="Google Shape;68;p15"/>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69" name="Google Shape;69;p15"/>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0" name="Google Shape;70;p15"/>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1" name="Google Shape;71;p15"/>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2" name="Google Shape;72;p15"/>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3" name="Google Shape;73;p15"/>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4" name="Google Shape;74;p15"/>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5" name="Google Shape;75;p15"/>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6" name="Google Shape;76;p15"/>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7" name="Google Shape;77;p15"/>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8" name="Google Shape;78;p15"/>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9" name="Google Shape;79;p15"/>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80" name="Google Shape;80;p15"/>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81" name="Google Shape;81;p15"/>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2" name="Google Shape;82;p15"/>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3" name="Google Shape;83;p15"/>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4" name="Google Shape;84;p15"/>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5" name="Google Shape;85;p15"/>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6" name="Google Shape;86;p15"/>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7" name="Google Shape;87;p15"/>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8" name="Google Shape;88;p15"/>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89" name="Google Shape;89;p15"/>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0" name="Google Shape;90;p15"/>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1" name="Google Shape;91;p15"/>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2" name="Google Shape;92;p15"/>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3" name="Google Shape;93;p15"/>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4" name="Google Shape;94;p15"/>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5" name="Google Shape;95;p15"/>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6" name="Google Shape;96;p15"/>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7" name="Google Shape;97;p15"/>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8" name="Google Shape;98;p15"/>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9" name="Google Shape;99;p15"/>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100" name="Google Shape;100;p15"/>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1" name="Google Shape;101;p15"/>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2" name="Google Shape;102;p15"/>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3" name="Google Shape;103;p15"/>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4" name="Google Shape;104;p15"/>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5" name="Google Shape;105;p15"/>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6" name="Google Shape;106;p15"/>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7" name="Google Shape;107;p15"/>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8" name="Google Shape;108;p15"/>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9" name="Google Shape;109;p15"/>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10" name="Google Shape;110;p15"/>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11" name="Google Shape;111;p15"/>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12" name="Google Shape;112;p15"/>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3" name="Google Shape;113;p15"/>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4" name="Google Shape;114;p15"/>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5" name="Google Shape;115;p15"/>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6" name="Google Shape;116;p15"/>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7" name="Google Shape;117;p15"/>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8" name="Google Shape;118;p15"/>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9" name="Google Shape;119;p15"/>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0" name="Google Shape;120;p15"/>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1" name="Google Shape;121;p15"/>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2" name="Google Shape;122;p15"/>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23" name="Google Shape;123;p15"/>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24" name="Google Shape;124;p15"/>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5" name="Google Shape;125;p15"/>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6" name="Google Shape;126;p15"/>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7" name="Google Shape;127;p15"/>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8" name="Google Shape;128;p15"/>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9" name="Google Shape;129;p15"/>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0" name="Google Shape;130;p15"/>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1" name="Google Shape;131;p15"/>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2" name="Google Shape;132;p15"/>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3" name="Google Shape;133;p15"/>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4" name="Google Shape;134;p15"/>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35" name="Google Shape;135;p15"/>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36" name="Google Shape;136;p15"/>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7" name="Google Shape;137;p15"/>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8" name="Google Shape;138;p15"/>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9" name="Google Shape;139;p15"/>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0" name="Google Shape;140;p15"/>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1" name="Google Shape;141;p15"/>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2" name="Google Shape;142;p15"/>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3" name="Google Shape;143;p15"/>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4" name="Google Shape;144;p15"/>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5" name="Google Shape;145;p15"/>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6" name="Google Shape;146;p15"/>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7" name="Google Shape;147;p15"/>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48" name="Google Shape;148;p15"/>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49" name="Google Shape;149;p15"/>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0" name="Google Shape;150;p15"/>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1" name="Google Shape;151;p15"/>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2" name="Google Shape;152;p15"/>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3" name="Google Shape;153;p15"/>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4" name="Google Shape;154;p15"/>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5" name="Google Shape;155;p15"/>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6" name="Google Shape;156;p15"/>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7" name="Google Shape;157;p15"/>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8" name="Google Shape;158;p15"/>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9" name="Google Shape;159;p15"/>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60" name="Google Shape;160;p15"/>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61" name="Google Shape;161;p15"/>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162" name="Google Shape;162;p15"/>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3" name="Google Shape;163;p15"/>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4" name="Google Shape;164;p15"/>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5" name="Google Shape;165;p15"/>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6" name="Google Shape;166;p15"/>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7" name="Google Shape;167;p15"/>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8" name="Google Shape;168;p15"/>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9" name="Google Shape;169;p15"/>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0" name="Google Shape;170;p15"/>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1" name="Google Shape;171;p15"/>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2" name="Google Shape;172;p15"/>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3" name="Google Shape;173;p15"/>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4" name="Google Shape;174;p15"/>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75" name="Google Shape;175;p15"/>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76" name="Google Shape;176;p15"/>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7" name="Google Shape;177;p15"/>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8" name="Google Shape;178;p15"/>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9" name="Google Shape;179;p15"/>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0" name="Google Shape;180;p15"/>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1" name="Google Shape;181;p15"/>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2" name="Google Shape;182;p15"/>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3" name="Google Shape;183;p15"/>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4" name="Google Shape;184;p15"/>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5" name="Google Shape;185;p15"/>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6" name="Google Shape;186;p15"/>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87" name="Google Shape;187;p15"/>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188" name="Google Shape;188;p15"/>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89" name="Google Shape;189;p15"/>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0" name="Google Shape;190;p15"/>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1" name="Google Shape;191;p15"/>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2" name="Google Shape;192;p15"/>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3" name="Google Shape;193;p15"/>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4" name="Google Shape;194;p15"/>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5" name="Google Shape;195;p15"/>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6" name="Google Shape;196;p15"/>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7" name="Google Shape;197;p15"/>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8" name="Google Shape;198;p15"/>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9" name="Google Shape;199;p15"/>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00" name="Google Shape;200;p15"/>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01" name="Google Shape;201;p15"/>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2" name="Google Shape;202;p15"/>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3" name="Google Shape;203;p15"/>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4" name="Google Shape;204;p15"/>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5" name="Google Shape;205;p15"/>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6" name="Google Shape;206;p15"/>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7" name="Google Shape;207;p15"/>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8" name="Google Shape;208;p15"/>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9" name="Google Shape;209;p15"/>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0" name="Google Shape;210;p15"/>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1" name="Google Shape;211;p15"/>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2" name="Google Shape;212;p15"/>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3" name="Google Shape;213;p15"/>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214" name="Google Shape;214;p15"/>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5" name="Google Shape;215;p15"/>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6" name="Google Shape;216;p15"/>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7" name="Google Shape;217;p15"/>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8" name="Google Shape;218;p15"/>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9" name="Google Shape;219;p15"/>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0" name="Google Shape;220;p15"/>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1" name="Google Shape;221;p15"/>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222" name="Google Shape;222;p15"/>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3" name="Google Shape;223;p15"/>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4" name="Google Shape;224;p15"/>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5" name="Google Shape;225;p15"/>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6" name="Google Shape;226;p15"/>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7" name="Google Shape;227;p15"/>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8" name="Google Shape;228;p15"/>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9" name="Google Shape;229;p15"/>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0" name="Google Shape;230;p15"/>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1" name="Google Shape;231;p15"/>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2" name="Google Shape;232;p15"/>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3" name="Google Shape;233;p15"/>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34" name="Google Shape;234;p15"/>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35" name="Google Shape;235;p15"/>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6" name="Google Shape;236;p15"/>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7" name="Google Shape;237;p15"/>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8" name="Google Shape;238;p15"/>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9" name="Google Shape;239;p15"/>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40" name="Google Shape;240;p15"/>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41" name="Google Shape;241;p15"/>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42" name="Google Shape;242;p15"/>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43" name="Google Shape;243;p15"/>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44" name="Google Shape;244;p15"/>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45" name="Google Shape;245;p15"/>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6" name="Google Shape;246;p15"/>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7" name="Google Shape;247;p15"/>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8" name="Google Shape;248;p15"/>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49" name="Google Shape;249;p15"/>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0" name="Google Shape;250;p15"/>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1" name="Google Shape;251;p15"/>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2" name="Google Shape;252;p15"/>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3" name="Google Shape;253;p15"/>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4" name="Google Shape;254;p15"/>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5" name="Google Shape;255;p15"/>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6" name="Google Shape;256;p15"/>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7" name="Google Shape;257;p15"/>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121900" tIns="121900" rIns="121900" bIns="121900" anchor="ctr" anchorCtr="0">
              <a:noAutofit/>
            </a:bodyPr>
            <a:lstStyle/>
            <a:p>
              <a:endParaRPr sz="2489"/>
            </a:p>
          </p:txBody>
        </p:sp>
        <p:sp>
          <p:nvSpPr>
            <p:cNvPr id="258" name="Google Shape;258;p15"/>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9" name="Google Shape;259;p15"/>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0" name="Google Shape;260;p15"/>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1" name="Google Shape;261;p15"/>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2" name="Google Shape;262;p15"/>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63" name="Google Shape;263;p15"/>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64" name="Google Shape;264;p15"/>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121900" tIns="121900" rIns="121900" bIns="121900" anchor="ctr" anchorCtr="0">
              <a:noAutofit/>
            </a:bodyPr>
            <a:lstStyle/>
            <a:p>
              <a:endParaRPr sz="2489"/>
            </a:p>
          </p:txBody>
        </p:sp>
        <p:sp>
          <p:nvSpPr>
            <p:cNvPr id="265" name="Google Shape;265;p15"/>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6" name="Google Shape;266;p15"/>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7" name="Google Shape;267;p15"/>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8" name="Google Shape;268;p15"/>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9" name="Google Shape;269;p15"/>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121900" tIns="121900" rIns="121900" bIns="121900" anchor="ctr" anchorCtr="0">
              <a:noAutofit/>
            </a:bodyPr>
            <a:lstStyle/>
            <a:p>
              <a:endParaRPr sz="2489"/>
            </a:p>
          </p:txBody>
        </p:sp>
        <p:sp>
          <p:nvSpPr>
            <p:cNvPr id="270" name="Google Shape;270;p15"/>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121900" tIns="121900" rIns="121900" bIns="121900" anchor="ctr" anchorCtr="0">
              <a:noAutofit/>
            </a:bodyPr>
            <a:lstStyle/>
            <a:p>
              <a:endParaRPr sz="2489"/>
            </a:p>
          </p:txBody>
        </p:sp>
        <p:sp>
          <p:nvSpPr>
            <p:cNvPr id="271" name="Google Shape;271;p15"/>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121900" tIns="121900" rIns="121900" bIns="121900" anchor="ctr" anchorCtr="0">
              <a:noAutofit/>
            </a:bodyPr>
            <a:lstStyle/>
            <a:p>
              <a:endParaRPr sz="2489"/>
            </a:p>
          </p:txBody>
        </p:sp>
        <p:sp>
          <p:nvSpPr>
            <p:cNvPr id="272" name="Google Shape;272;p15"/>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121900" tIns="121900" rIns="121900" bIns="121900" anchor="ctr" anchorCtr="0">
              <a:noAutofit/>
            </a:bodyPr>
            <a:lstStyle/>
            <a:p>
              <a:endParaRPr sz="2489"/>
            </a:p>
          </p:txBody>
        </p:sp>
        <p:sp>
          <p:nvSpPr>
            <p:cNvPr id="273" name="Google Shape;273;p15"/>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121900" tIns="121900" rIns="121900" bIns="121900" anchor="ctr" anchorCtr="0">
              <a:noAutofit/>
            </a:bodyPr>
            <a:lstStyle/>
            <a:p>
              <a:endParaRPr sz="2489"/>
            </a:p>
          </p:txBody>
        </p:sp>
        <p:sp>
          <p:nvSpPr>
            <p:cNvPr id="274" name="Google Shape;274;p15"/>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75" name="Google Shape;275;p15"/>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76" name="Google Shape;276;p15"/>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77" name="Google Shape;277;p15"/>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78" name="Google Shape;278;p15"/>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79" name="Google Shape;279;p15"/>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0" name="Google Shape;280;p15"/>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1" name="Google Shape;281;p15"/>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2" name="Google Shape;282;p15"/>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3" name="Google Shape;283;p15"/>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4" name="Google Shape;284;p15"/>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5" name="Google Shape;285;p15"/>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6" name="Google Shape;286;p15"/>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7" name="Google Shape;287;p15"/>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8" name="Google Shape;288;p15"/>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9" name="Google Shape;289;p15"/>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0" name="Google Shape;290;p15"/>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1" name="Google Shape;291;p15"/>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2" name="Google Shape;292;p15"/>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3" name="Google Shape;293;p15"/>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4" name="Google Shape;294;p15"/>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5" name="Google Shape;295;p15"/>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6" name="Google Shape;296;p15"/>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7" name="Google Shape;297;p15"/>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8" name="Google Shape;298;p15"/>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299" name="Google Shape;299;p15"/>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0" name="Google Shape;300;p15"/>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1" name="Google Shape;301;p15"/>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2" name="Google Shape;302;p15"/>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3" name="Google Shape;303;p15"/>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4" name="Google Shape;304;p15"/>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5" name="Google Shape;305;p15"/>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6" name="Google Shape;306;p15"/>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7" name="Google Shape;307;p15"/>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08" name="Google Shape;308;p15"/>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09" name="Google Shape;309;p15"/>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0" name="Google Shape;310;p15"/>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1" name="Google Shape;311;p15"/>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2" name="Google Shape;312;p15"/>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3" name="Google Shape;313;p15"/>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4" name="Google Shape;314;p15"/>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5" name="Google Shape;315;p15"/>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6" name="Google Shape;316;p15"/>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7" name="Google Shape;317;p15"/>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8" name="Google Shape;318;p15"/>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9" name="Google Shape;319;p15"/>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0" name="Google Shape;320;p15"/>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1" name="Google Shape;321;p15"/>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2" name="Google Shape;322;p15"/>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323" name="Google Shape;323;p15"/>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324" name="Google Shape;324;p15"/>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25" name="Google Shape;325;p15"/>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26" name="Google Shape;326;p15"/>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27" name="Google Shape;327;p15"/>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28" name="Google Shape;328;p15"/>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29" name="Google Shape;329;p15"/>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0" name="Google Shape;330;p15"/>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1" name="Google Shape;331;p15"/>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2" name="Google Shape;332;p15"/>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33" name="Google Shape;333;p15"/>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34" name="Google Shape;334;p15"/>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5" name="Google Shape;335;p15"/>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6" name="Google Shape;336;p15"/>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7" name="Google Shape;337;p15"/>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38" name="Google Shape;338;p15"/>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9" name="Google Shape;339;p15"/>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0" name="Google Shape;340;p15"/>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1" name="Google Shape;341;p15"/>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42" name="Google Shape;342;p15"/>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43" name="Google Shape;343;p15"/>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44" name="Google Shape;344;p15"/>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5" name="Google Shape;345;p15"/>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6" name="Google Shape;346;p15"/>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47" name="Google Shape;347;p15"/>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48" name="Google Shape;348;p15"/>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9" name="Google Shape;349;p15"/>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0" name="Google Shape;350;p15"/>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51" name="Google Shape;351;p15"/>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52" name="Google Shape;352;p15"/>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53" name="Google Shape;353;p15"/>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4" name="Google Shape;354;p15"/>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5" name="Google Shape;355;p15"/>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56" name="Google Shape;356;p15"/>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57" name="Google Shape;357;p15"/>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8" name="Google Shape;358;p15"/>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9" name="Google Shape;359;p15"/>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60" name="Google Shape;360;p15"/>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61" name="Google Shape;361;p15"/>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362" name="Google Shape;362;p15"/>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363" name="Google Shape;363;p15"/>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grpSp>
      <p:sp>
        <p:nvSpPr>
          <p:cNvPr id="4" name="TextBox 3">
            <a:extLst>
              <a:ext uri="{FF2B5EF4-FFF2-40B4-BE49-F238E27FC236}">
                <a16:creationId xmlns:a16="http://schemas.microsoft.com/office/drawing/2014/main" id="{83576DDB-057C-57CB-CECF-5205062D1675}"/>
              </a:ext>
            </a:extLst>
          </p:cNvPr>
          <p:cNvSpPr txBox="1"/>
          <p:nvPr/>
        </p:nvSpPr>
        <p:spPr>
          <a:xfrm>
            <a:off x="712676" y="3405294"/>
            <a:ext cx="5383324" cy="707886"/>
          </a:xfrm>
          <a:prstGeom prst="rect">
            <a:avLst/>
          </a:prstGeom>
          <a:noFill/>
        </p:spPr>
        <p:txBody>
          <a:bodyPr wrap="square" rtlCol="0" anchor="ctr">
            <a:spAutoFit/>
          </a:bodyPr>
          <a:lstStyle/>
          <a:p>
            <a:r>
              <a:rPr lang="en-US" altLang="ko-KR" sz="2000" b="1" dirty="0">
                <a:solidFill>
                  <a:schemeClr val="accent1">
                    <a:lumMod val="50000"/>
                  </a:schemeClr>
                </a:solidFill>
                <a:cs typeface="Arial" pitchFamily="34" charset="0"/>
              </a:rPr>
              <a:t>The Vietnam Scaling up Energy Efficiency Project (VSUEE)</a:t>
            </a:r>
            <a:endParaRPr lang="ko-KR" altLang="en-US" sz="2000" b="1" dirty="0">
              <a:solidFill>
                <a:schemeClr val="accent1">
                  <a:lumMod val="50000"/>
                </a:schemeClr>
              </a:solidFill>
              <a:cs typeface="Arial" pitchFamily="34" charset="0"/>
            </a:endParaRPr>
          </a:p>
        </p:txBody>
      </p:sp>
      <p:sp>
        <p:nvSpPr>
          <p:cNvPr id="46" name="Google Shape;46;p15"/>
          <p:cNvSpPr txBox="1">
            <a:spLocks noGrp="1"/>
          </p:cNvSpPr>
          <p:nvPr>
            <p:ph type="ctrTitle"/>
          </p:nvPr>
        </p:nvSpPr>
        <p:spPr>
          <a:xfrm>
            <a:off x="545831" y="927235"/>
            <a:ext cx="7117099" cy="1828803"/>
          </a:xfrm>
          <a:prstGeom prst="rect">
            <a:avLst/>
          </a:prstGeom>
        </p:spPr>
        <p:txBody>
          <a:bodyPr spcFirstLastPara="1" wrap="square" lIns="121900" tIns="121900" rIns="121900" bIns="121900" anchor="ctr" anchorCtr="0">
            <a:noAutofit/>
          </a:bodyPr>
          <a:lstStyle/>
          <a:p>
            <a:r>
              <a:rPr lang="en" sz="4800" b="1" dirty="0">
                <a:solidFill>
                  <a:schemeClr val="accent1">
                    <a:lumMod val="50000"/>
                  </a:schemeClr>
                </a:solidFill>
                <a:latin typeface="+mj-lt"/>
              </a:rPr>
              <a:t>TRAINING PROGRAME for IEs</a:t>
            </a:r>
            <a:endParaRPr sz="4800" b="1" dirty="0">
              <a:solidFill>
                <a:schemeClr val="accent1">
                  <a:lumMod val="50000"/>
                </a:schemeClr>
              </a:solidFill>
              <a:latin typeface="+mj-lt"/>
            </a:endParaRPr>
          </a:p>
        </p:txBody>
      </p:sp>
      <p:sp>
        <p:nvSpPr>
          <p:cNvPr id="3" name="TextBox 2">
            <a:extLst>
              <a:ext uri="{FF2B5EF4-FFF2-40B4-BE49-F238E27FC236}">
                <a16:creationId xmlns:a16="http://schemas.microsoft.com/office/drawing/2014/main" id="{F38FAD39-AD20-0B20-9723-646D9B586E44}"/>
              </a:ext>
            </a:extLst>
          </p:cNvPr>
          <p:cNvSpPr txBox="1"/>
          <p:nvPr/>
        </p:nvSpPr>
        <p:spPr>
          <a:xfrm>
            <a:off x="712676" y="2605594"/>
            <a:ext cx="5383324" cy="400110"/>
          </a:xfrm>
          <a:prstGeom prst="rect">
            <a:avLst/>
          </a:prstGeom>
          <a:noFill/>
        </p:spPr>
        <p:txBody>
          <a:bodyPr wrap="square" rtlCol="0" anchor="ctr">
            <a:spAutoFit/>
          </a:bodyPr>
          <a:lstStyle/>
          <a:p>
            <a:r>
              <a:rPr lang="en-US" altLang="ko-KR" sz="2000" b="1" dirty="0">
                <a:solidFill>
                  <a:srgbClr val="0070C0"/>
                </a:solidFill>
                <a:cs typeface="Arial" pitchFamily="34" charset="0"/>
              </a:rPr>
              <a:t>for: Enterprise leaders</a:t>
            </a:r>
            <a:endParaRPr lang="ko-KR" altLang="en-US" sz="2000" b="1" dirty="0">
              <a:solidFill>
                <a:srgbClr val="0070C0"/>
              </a:solidFill>
              <a:cs typeface="Arial" pitchFamily="34"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C3A8A6-CE25-7AE0-986D-413F4618FCE3}"/>
              </a:ext>
            </a:extLst>
          </p:cNvPr>
          <p:cNvSpPr>
            <a:spLocks noGrp="1"/>
          </p:cNvSpPr>
          <p:nvPr>
            <p:ph type="title"/>
          </p:nvPr>
        </p:nvSpPr>
        <p:spPr>
          <a:xfrm>
            <a:off x="2028967" y="554433"/>
            <a:ext cx="8134066" cy="495200"/>
          </a:xfrm>
        </p:spPr>
        <p:txBody>
          <a:bodyPr>
            <a:noAutofit/>
          </a:bodyPr>
          <a:lstStyle/>
          <a:p>
            <a:r>
              <a:rPr lang="en-US" b="1" dirty="0">
                <a:solidFill>
                  <a:schemeClr val="accent1">
                    <a:lumMod val="50000"/>
                  </a:schemeClr>
                </a:solidFill>
                <a:latin typeface="Arial" panose="020B0604020202020204" pitchFamily="34" charset="0"/>
              </a:rPr>
              <a:t>1. Energy supply system</a:t>
            </a:r>
          </a:p>
        </p:txBody>
      </p:sp>
      <p:sp>
        <p:nvSpPr>
          <p:cNvPr id="6" name="TextBox 5">
            <a:extLst>
              <a:ext uri="{FF2B5EF4-FFF2-40B4-BE49-F238E27FC236}">
                <a16:creationId xmlns:a16="http://schemas.microsoft.com/office/drawing/2014/main" id="{1D800923-0054-9705-E523-1BF6C9D3401C}"/>
              </a:ext>
            </a:extLst>
          </p:cNvPr>
          <p:cNvSpPr txBox="1"/>
          <p:nvPr/>
        </p:nvSpPr>
        <p:spPr>
          <a:xfrm>
            <a:off x="609555" y="1925350"/>
            <a:ext cx="6372761" cy="2118465"/>
          </a:xfrm>
          <a:prstGeom prst="rect">
            <a:avLst/>
          </a:prstGeom>
          <a:noFill/>
        </p:spPr>
        <p:txBody>
          <a:bodyPr wrap="square" rtlCol="0" anchor="ctr">
            <a:spAutoFit/>
          </a:bodyPr>
          <a:lstStyle/>
          <a:p>
            <a:pPr marL="342900" marR="0" lvl="0" indent="-342900" algn="l" defTabSz="914400" rtl="0" eaLnBrk="1" fontAlgn="auto" latinLnBrk="0" hangingPunct="1">
              <a:lnSpc>
                <a:spcPct val="150000"/>
              </a:lnSpc>
              <a:spcBef>
                <a:spcPts val="0"/>
              </a:spcBef>
              <a:spcAft>
                <a:spcPts val="0"/>
              </a:spcAft>
              <a:buClr>
                <a:srgbClr val="000000"/>
              </a:buClr>
              <a:buSzTx/>
              <a:buFont typeface="Wingdings" panose="05000000000000000000" pitchFamily="2" charset="2"/>
              <a:buChar char="v"/>
              <a:tabLst/>
              <a:defRPr/>
            </a:pPr>
            <a:r>
              <a:rPr lang="en-US" sz="1800" b="1" dirty="0">
                <a:latin typeface="+mn-lt"/>
                <a:cs typeface="Times New Roman" panose="02020603050405020304" pitchFamily="18" charset="0"/>
              </a:rPr>
              <a:t>Types of energy used in the production line</a:t>
            </a:r>
          </a:p>
          <a:p>
            <a:pPr marL="342900" marR="0" lvl="0" indent="-342900" defTabSz="914400" rtl="0" eaLnBrk="1" fontAlgn="auto" latinLnBrk="0" hangingPunct="1">
              <a:lnSpc>
                <a:spcPct val="150000"/>
              </a:lnSpc>
              <a:spcBef>
                <a:spcPts val="0"/>
              </a:spcBef>
              <a:spcAft>
                <a:spcPts val="0"/>
              </a:spcAft>
              <a:buClr>
                <a:srgbClr val="000000"/>
              </a:buClr>
              <a:buSzTx/>
              <a:buFont typeface="Wingdings" panose="05000000000000000000" pitchFamily="2" charset="2"/>
              <a:buChar char="§"/>
              <a:tabLst/>
              <a:defRPr/>
            </a:pPr>
            <a:r>
              <a:rPr lang="en-US" sz="1800" dirty="0">
                <a:latin typeface="+mn-lt"/>
                <a:cs typeface="Times New Roman" panose="02020603050405020304" pitchFamily="18" charset="0"/>
              </a:rPr>
              <a:t>The company's electricity supply is sourced from a 22/0.4 kV grid via three transformers.</a:t>
            </a:r>
          </a:p>
          <a:p>
            <a:pPr marL="342900" marR="0" lvl="0" indent="-342900" defTabSz="914400" rtl="0" eaLnBrk="1" fontAlgn="auto" latinLnBrk="0" hangingPunct="1">
              <a:lnSpc>
                <a:spcPct val="150000"/>
              </a:lnSpc>
              <a:spcBef>
                <a:spcPts val="0"/>
              </a:spcBef>
              <a:spcAft>
                <a:spcPts val="0"/>
              </a:spcAft>
              <a:buClr>
                <a:srgbClr val="000000"/>
              </a:buClr>
              <a:buSzTx/>
              <a:buFont typeface="Wingdings" panose="05000000000000000000" pitchFamily="2" charset="2"/>
              <a:buChar char="§"/>
              <a:tabLst/>
              <a:defRPr/>
            </a:pPr>
            <a:r>
              <a:rPr lang="en-US" sz="1800" dirty="0">
                <a:latin typeface="+mn-lt"/>
                <a:cs typeface="Times New Roman" panose="02020603050405020304" pitchFamily="18" charset="0"/>
              </a:rPr>
              <a:t>Install automatic reactive power compensation cabinets to improve the power factor</a:t>
            </a:r>
          </a:p>
        </p:txBody>
      </p:sp>
      <p:sp>
        <p:nvSpPr>
          <p:cNvPr id="11" name="Rectangle: Rounded Corners 10">
            <a:extLst>
              <a:ext uri="{FF2B5EF4-FFF2-40B4-BE49-F238E27FC236}">
                <a16:creationId xmlns:a16="http://schemas.microsoft.com/office/drawing/2014/main" id="{82540E11-48B4-063C-7827-B2100E1EFB2F}"/>
              </a:ext>
            </a:extLst>
          </p:cNvPr>
          <p:cNvSpPr/>
          <p:nvPr/>
        </p:nvSpPr>
        <p:spPr>
          <a:xfrm>
            <a:off x="609555" y="1383016"/>
            <a:ext cx="4001000" cy="535857"/>
          </a:xfrm>
          <a:prstGeom prst="round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solidFill>
              </a:rPr>
              <a:t>Electrical system</a:t>
            </a:r>
          </a:p>
        </p:txBody>
      </p:sp>
      <p:pic>
        <p:nvPicPr>
          <p:cNvPr id="3" name="Picture 2" descr="A large white metal object in a room&#10;&#10;Description automatically generated">
            <a:extLst>
              <a:ext uri="{FF2B5EF4-FFF2-40B4-BE49-F238E27FC236}">
                <a16:creationId xmlns:a16="http://schemas.microsoft.com/office/drawing/2014/main" id="{A3E99509-C578-D03F-F5B8-967FEE254D83}"/>
              </a:ext>
            </a:extLst>
          </p:cNvPr>
          <p:cNvPicPr>
            <a:picLocks noChangeAspect="1"/>
          </p:cNvPicPr>
          <p:nvPr/>
        </p:nvPicPr>
        <p:blipFill>
          <a:blip r:embed="rId2"/>
          <a:stretch>
            <a:fillRect/>
          </a:stretch>
        </p:blipFill>
        <p:spPr>
          <a:xfrm>
            <a:off x="2933687" y="4052470"/>
            <a:ext cx="3595817" cy="2695674"/>
          </a:xfrm>
          <a:prstGeom prst="rect">
            <a:avLst/>
          </a:prstGeom>
        </p:spPr>
      </p:pic>
      <p:sp>
        <p:nvSpPr>
          <p:cNvPr id="9" name="TextBox 8">
            <a:extLst>
              <a:ext uri="{FF2B5EF4-FFF2-40B4-BE49-F238E27FC236}">
                <a16:creationId xmlns:a16="http://schemas.microsoft.com/office/drawing/2014/main" id="{AF8B0B9D-C40F-4786-6C83-DF28327A385C}"/>
              </a:ext>
            </a:extLst>
          </p:cNvPr>
          <p:cNvSpPr txBox="1"/>
          <p:nvPr/>
        </p:nvSpPr>
        <p:spPr>
          <a:xfrm>
            <a:off x="3185023" y="6409590"/>
            <a:ext cx="3344481" cy="338554"/>
          </a:xfrm>
          <a:prstGeom prst="rect">
            <a:avLst/>
          </a:prstGeom>
          <a:solidFill>
            <a:schemeClr val="bg2">
              <a:lumMod val="40000"/>
              <a:lumOff val="60000"/>
            </a:schemeClr>
          </a:solidFill>
        </p:spPr>
        <p:txBody>
          <a:bodyPr wrap="square" rtlCol="0">
            <a:spAutoFit/>
          </a:bodyPr>
          <a:lstStyle/>
          <a:p>
            <a:r>
              <a:rPr lang="en-US" sz="1600" dirty="0">
                <a:solidFill>
                  <a:schemeClr val="bg1"/>
                </a:solidFill>
                <a:latin typeface="Arial" panose="020B0604020202020204" pitchFamily="34" charset="0"/>
                <a:cs typeface="Arial" panose="020B0604020202020204" pitchFamily="34" charset="0"/>
              </a:rPr>
              <a:t>Picture of the transformer station.</a:t>
            </a:r>
          </a:p>
        </p:txBody>
      </p:sp>
      <p:sp>
        <p:nvSpPr>
          <p:cNvPr id="4" name="Rectangle: Rounded Corners 9">
            <a:extLst>
              <a:ext uri="{FF2B5EF4-FFF2-40B4-BE49-F238E27FC236}">
                <a16:creationId xmlns:a16="http://schemas.microsoft.com/office/drawing/2014/main" id="{9DEE8B05-6D8B-023A-616F-9D06F3296AE2}"/>
              </a:ext>
            </a:extLst>
          </p:cNvPr>
          <p:cNvSpPr/>
          <p:nvPr/>
        </p:nvSpPr>
        <p:spPr>
          <a:xfrm>
            <a:off x="7768370" y="1971374"/>
            <a:ext cx="4193633" cy="1013208"/>
          </a:xfrm>
          <a:prstGeom prst="round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sz="1800" dirty="0">
                <a:solidFill>
                  <a:schemeClr val="tx1"/>
                </a:solidFill>
                <a:cs typeface="Times New Roman" panose="02020603050405020304" pitchFamily="18" charset="0"/>
              </a:rPr>
              <a:t>The factory has two compressed air systems serving the valve control mechanisms of the production line.</a:t>
            </a:r>
            <a:endParaRPr lang="en-US" sz="1800" dirty="0">
              <a:solidFill>
                <a:schemeClr val="tx1"/>
              </a:solidFill>
              <a:cs typeface="Arial" panose="020B0604020202020204" pitchFamily="34" charset="0"/>
            </a:endParaRPr>
          </a:p>
        </p:txBody>
      </p:sp>
      <p:sp>
        <p:nvSpPr>
          <p:cNvPr id="5" name="TextBox 4">
            <a:extLst>
              <a:ext uri="{FF2B5EF4-FFF2-40B4-BE49-F238E27FC236}">
                <a16:creationId xmlns:a16="http://schemas.microsoft.com/office/drawing/2014/main" id="{0AC5B2D8-0714-129B-59FC-A8C275234A47}"/>
              </a:ext>
            </a:extLst>
          </p:cNvPr>
          <p:cNvSpPr txBox="1"/>
          <p:nvPr/>
        </p:nvSpPr>
        <p:spPr>
          <a:xfrm>
            <a:off x="8777553" y="6378812"/>
            <a:ext cx="2991817" cy="369332"/>
          </a:xfrm>
          <a:prstGeom prst="rect">
            <a:avLst/>
          </a:prstGeom>
          <a:noFill/>
        </p:spPr>
        <p:txBody>
          <a:bodyPr wrap="square" rtlCol="0">
            <a:spAutoFit/>
          </a:bodyPr>
          <a:lstStyle/>
          <a:p>
            <a:pPr algn="ctr"/>
            <a:r>
              <a:rPr lang="en-US" sz="1800" dirty="0" err="1"/>
              <a:t>Fusheng</a:t>
            </a:r>
            <a:r>
              <a:rPr lang="en-US" sz="1800" dirty="0"/>
              <a:t> air compressor</a:t>
            </a:r>
          </a:p>
        </p:txBody>
      </p:sp>
      <p:pic>
        <p:nvPicPr>
          <p:cNvPr id="7" name="Picture 6">
            <a:extLst>
              <a:ext uri="{FF2B5EF4-FFF2-40B4-BE49-F238E27FC236}">
                <a16:creationId xmlns:a16="http://schemas.microsoft.com/office/drawing/2014/main" id="{7565798A-BC07-053E-A6F5-64CD8B8B0D97}"/>
              </a:ext>
            </a:extLst>
          </p:cNvPr>
          <p:cNvPicPr>
            <a:picLocks noChangeAspect="1"/>
          </p:cNvPicPr>
          <p:nvPr/>
        </p:nvPicPr>
        <p:blipFill>
          <a:blip r:embed="rId3"/>
          <a:stretch>
            <a:fillRect/>
          </a:stretch>
        </p:blipFill>
        <p:spPr>
          <a:xfrm>
            <a:off x="7951752" y="3242152"/>
            <a:ext cx="3976152" cy="2982772"/>
          </a:xfrm>
          <a:prstGeom prst="rect">
            <a:avLst/>
          </a:prstGeom>
        </p:spPr>
      </p:pic>
      <p:sp>
        <p:nvSpPr>
          <p:cNvPr id="8" name="Rectangle: Rounded Corners 10">
            <a:extLst>
              <a:ext uri="{FF2B5EF4-FFF2-40B4-BE49-F238E27FC236}">
                <a16:creationId xmlns:a16="http://schemas.microsoft.com/office/drawing/2014/main" id="{6040C878-9CFC-32A0-7BE3-700CAE53FF83}"/>
              </a:ext>
            </a:extLst>
          </p:cNvPr>
          <p:cNvSpPr/>
          <p:nvPr/>
        </p:nvSpPr>
        <p:spPr>
          <a:xfrm>
            <a:off x="7768370" y="1383017"/>
            <a:ext cx="4001000" cy="542334"/>
          </a:xfrm>
          <a:prstGeom prst="round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sz="1800" b="1" dirty="0">
                <a:solidFill>
                  <a:schemeClr val="tx1"/>
                </a:solidFill>
                <a:cs typeface="Times New Roman" panose="02020603050405020304" pitchFamily="18" charset="0"/>
              </a:rPr>
              <a:t>Compressed Air System</a:t>
            </a:r>
          </a:p>
        </p:txBody>
      </p:sp>
    </p:spTree>
    <p:extLst>
      <p:ext uri="{BB962C8B-B14F-4D97-AF65-F5344CB8AC3E}">
        <p14:creationId xmlns:p14="http://schemas.microsoft.com/office/powerpoint/2010/main" val="100671716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1D800923-0054-9705-E523-1BF6C9D3401C}"/>
              </a:ext>
            </a:extLst>
          </p:cNvPr>
          <p:cNvSpPr txBox="1"/>
          <p:nvPr/>
        </p:nvSpPr>
        <p:spPr>
          <a:xfrm>
            <a:off x="704975" y="2319938"/>
            <a:ext cx="10968472" cy="1702967"/>
          </a:xfrm>
          <a:prstGeom prst="rect">
            <a:avLst/>
          </a:prstGeom>
          <a:noFill/>
        </p:spPr>
        <p:txBody>
          <a:bodyPr wrap="square" rtlCol="0" anchor="ctr">
            <a:spAutoFit/>
          </a:bodyPr>
          <a:lstStyle>
            <a:defPPr marR="0" lvl="0" algn="l" rtl="0">
              <a:lnSpc>
                <a:spcPct val="100000"/>
              </a:lnSpc>
              <a:spcBef>
                <a:spcPts val="0"/>
              </a:spcBef>
              <a:spcAft>
                <a:spcPts val="0"/>
              </a:spcAft>
            </a:defPPr>
            <a:lvl1pPr marL="342900" indent="-342900" algn="just" defTabSz="914400" eaLnBrk="1" fontAlgn="auto" latinLnBrk="0" hangingPunct="1">
              <a:lnSpc>
                <a:spcPct val="150000"/>
              </a:lnSpc>
              <a:buSzTx/>
              <a:buFont typeface="Wingdings" panose="05000000000000000000" pitchFamily="2" charset="2"/>
              <a:buChar char="§"/>
              <a:tabLst/>
              <a:defRPr sz="2500">
                <a:effectLst/>
                <a:latin typeface="Times New Roman" panose="02020603050405020304" pitchFamily="18" charset="0"/>
                <a:ea typeface="Calibri" panose="020F0502020204030204" pitchFamily="34" charset="0"/>
                <a:cs typeface="Courier New" panose="02070309020205020404" pitchFamily="49" charset="0"/>
              </a:defRPr>
            </a:lvl1pPr>
          </a:lstStyle>
          <a:p>
            <a:pPr>
              <a:buFont typeface="Wingdings" pitchFamily="2" charset="2"/>
              <a:buChar char="v"/>
            </a:pPr>
            <a:r>
              <a:rPr lang="en-US" sz="1800" dirty="0">
                <a:latin typeface="Arial" panose="020B0604020202020204" pitchFamily="34" charset="0"/>
              </a:rPr>
              <a:t>The heating system consists of one boiler that supplies heat for certain production stages. </a:t>
            </a:r>
          </a:p>
          <a:p>
            <a:pPr>
              <a:buFont typeface="Wingdings" pitchFamily="2" charset="2"/>
              <a:buChar char="v"/>
            </a:pPr>
            <a:r>
              <a:rPr lang="en-US" sz="1800" dirty="0">
                <a:latin typeface="Arial" panose="020B0604020202020204" pitchFamily="34" charset="0"/>
              </a:rPr>
              <a:t>The control method is based on the negative pressure inside the boiler and does not rely on O2 concentration. The control mode is managed by adjusting the pressure and temperature at different time points. Fuel is supplied to the boiler separately, following a load-balancing mode.</a:t>
            </a:r>
          </a:p>
        </p:txBody>
      </p:sp>
      <p:sp>
        <p:nvSpPr>
          <p:cNvPr id="4" name="Title 1">
            <a:extLst>
              <a:ext uri="{FF2B5EF4-FFF2-40B4-BE49-F238E27FC236}">
                <a16:creationId xmlns:a16="http://schemas.microsoft.com/office/drawing/2014/main" id="{D653E740-DF17-8B98-8721-AA1B57ADD4D0}"/>
              </a:ext>
            </a:extLst>
          </p:cNvPr>
          <p:cNvSpPr txBox="1">
            <a:spLocks/>
          </p:cNvSpPr>
          <p:nvPr/>
        </p:nvSpPr>
        <p:spPr>
          <a:xfrm>
            <a:off x="2500660" y="568081"/>
            <a:ext cx="7204107" cy="4952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pPr marL="0" marR="0" lvl="0" indent="0" algn="ctr" defTabSz="914400" rtl="0" eaLnBrk="1" fontAlgn="auto" latinLnBrk="0" hangingPunct="1">
              <a:lnSpc>
                <a:spcPct val="100000"/>
              </a:lnSpc>
              <a:spcBef>
                <a:spcPts val="0"/>
              </a:spcBef>
              <a:spcAft>
                <a:spcPts val="0"/>
              </a:spcAft>
              <a:buClr>
                <a:srgbClr val="000000"/>
              </a:buClr>
              <a:buSzPts val="2800"/>
              <a:buFont typeface="Fira Sans Extra Condensed"/>
              <a:buNone/>
              <a:tabLst/>
              <a:defRPr/>
            </a:pPr>
            <a:r>
              <a:rPr kumimoji="0" lang="en-US" u="none" strike="noStrike" kern="0" cap="none" spc="0" normalizeH="0" baseline="0" noProof="0" dirty="0">
                <a:ln>
                  <a:noFill/>
                </a:ln>
                <a:solidFill>
                  <a:schemeClr val="accent1">
                    <a:lumMod val="50000"/>
                  </a:schemeClr>
                </a:solidFill>
                <a:effectLst/>
                <a:uLnTx/>
                <a:uFillTx/>
                <a:latin typeface="Arial" panose="020B0604020202020204" pitchFamily="34" charset="0"/>
                <a:cs typeface="Arial" panose="020B0604020202020204" pitchFamily="34" charset="0"/>
                <a:sym typeface="Fira Sans Extra Condensed"/>
              </a:rPr>
              <a:t>1. Energy supply system</a:t>
            </a:r>
          </a:p>
        </p:txBody>
      </p:sp>
      <p:sp>
        <p:nvSpPr>
          <p:cNvPr id="10" name="Rectangle: Rounded Corners 9">
            <a:extLst>
              <a:ext uri="{FF2B5EF4-FFF2-40B4-BE49-F238E27FC236}">
                <a16:creationId xmlns:a16="http://schemas.microsoft.com/office/drawing/2014/main" id="{E8CDC06C-05DA-DD32-C3A9-D1C431823176}"/>
              </a:ext>
            </a:extLst>
          </p:cNvPr>
          <p:cNvSpPr/>
          <p:nvPr/>
        </p:nvSpPr>
        <p:spPr>
          <a:xfrm>
            <a:off x="704975" y="1542843"/>
            <a:ext cx="4021761" cy="401867"/>
          </a:xfrm>
          <a:prstGeom prst="round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800" b="1"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rPr>
              <a:t>Heating system.</a:t>
            </a:r>
          </a:p>
        </p:txBody>
      </p:sp>
    </p:spTree>
    <p:extLst>
      <p:ext uri="{BB962C8B-B14F-4D97-AF65-F5344CB8AC3E}">
        <p14:creationId xmlns:p14="http://schemas.microsoft.com/office/powerpoint/2010/main" val="388176049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40E65628-A2BC-903F-523C-B0787F2BF3DF}"/>
              </a:ext>
            </a:extLst>
          </p:cNvPr>
          <p:cNvSpPr txBox="1"/>
          <p:nvPr/>
        </p:nvSpPr>
        <p:spPr>
          <a:xfrm>
            <a:off x="3740379" y="646651"/>
            <a:ext cx="5440913" cy="523220"/>
          </a:xfrm>
          <a:prstGeom prst="rect">
            <a:avLst/>
          </a:prstGeom>
          <a:noFill/>
        </p:spPr>
        <p:txBody>
          <a:bodyPr wrap="none" rtlCol="0">
            <a:spAutoFit/>
          </a:bodyPr>
          <a:lstStyle/>
          <a:p>
            <a:r>
              <a:rPr lang="en-US" sz="2800" b="1" dirty="0">
                <a:solidFill>
                  <a:schemeClr val="accent1">
                    <a:lumMod val="50000"/>
                  </a:schemeClr>
                </a:solidFill>
                <a:latin typeface="Arial" panose="020B0604020202020204" pitchFamily="34" charset="0"/>
                <a:cs typeface="Arial" panose="020B0604020202020204" pitchFamily="34" charset="0"/>
              </a:rPr>
              <a:t>2. Energy efficiency measure 1</a:t>
            </a:r>
          </a:p>
        </p:txBody>
      </p:sp>
      <p:sp>
        <p:nvSpPr>
          <p:cNvPr id="8" name="Rectangle: Rounded Corners 7">
            <a:extLst>
              <a:ext uri="{FF2B5EF4-FFF2-40B4-BE49-F238E27FC236}">
                <a16:creationId xmlns:a16="http://schemas.microsoft.com/office/drawing/2014/main" id="{4CF14C0A-3D01-7B24-CDAC-FC80E83D6173}"/>
              </a:ext>
            </a:extLst>
          </p:cNvPr>
          <p:cNvSpPr/>
          <p:nvPr/>
        </p:nvSpPr>
        <p:spPr>
          <a:xfrm>
            <a:off x="472683" y="1483359"/>
            <a:ext cx="6958427" cy="594272"/>
          </a:xfrm>
          <a:prstGeom prst="round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800" b="1"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rPr>
              <a:t>Enhance internal management and equipment maintenance</a:t>
            </a:r>
          </a:p>
        </p:txBody>
      </p:sp>
      <p:sp>
        <p:nvSpPr>
          <p:cNvPr id="12" name="TextBox 11">
            <a:extLst>
              <a:ext uri="{FF2B5EF4-FFF2-40B4-BE49-F238E27FC236}">
                <a16:creationId xmlns:a16="http://schemas.microsoft.com/office/drawing/2014/main" id="{B6A449CB-D390-4EAF-CDB7-C7C47197E8D7}"/>
              </a:ext>
            </a:extLst>
          </p:cNvPr>
          <p:cNvSpPr txBox="1"/>
          <p:nvPr/>
        </p:nvSpPr>
        <p:spPr>
          <a:xfrm>
            <a:off x="472683" y="2181388"/>
            <a:ext cx="11577158" cy="2949462"/>
          </a:xfrm>
          <a:prstGeom prst="rect">
            <a:avLst/>
          </a:prstGeom>
          <a:noFill/>
        </p:spPr>
        <p:txBody>
          <a:bodyPr wrap="square">
            <a:spAutoFit/>
          </a:bodyPr>
          <a:lstStyle/>
          <a:p>
            <a:pPr marL="342900" indent="-342900" algn="just">
              <a:lnSpc>
                <a:spcPct val="150000"/>
              </a:lnSpc>
              <a:buFont typeface="Wingdings" panose="05000000000000000000" pitchFamily="2" charset="2"/>
              <a:buChar char="v"/>
            </a:pPr>
            <a:r>
              <a:rPr lang="en-US" sz="1800" b="1" dirty="0">
                <a:latin typeface="+mn-lt"/>
                <a:cs typeface="Times New Roman" panose="02020603050405020304" pitchFamily="18" charset="0"/>
              </a:rPr>
              <a:t>For the electrical equipment system.</a:t>
            </a:r>
            <a:endParaRPr lang="es-ES_tradnl" sz="1800" b="1" dirty="0">
              <a:latin typeface="+mn-lt"/>
              <a:cs typeface="Times New Roman" panose="02020603050405020304" pitchFamily="18" charset="0"/>
            </a:endParaRPr>
          </a:p>
          <a:p>
            <a:pPr marL="342900" indent="-342900" algn="just">
              <a:lnSpc>
                <a:spcPct val="150000"/>
              </a:lnSpc>
              <a:buFont typeface="Wingdings" panose="05000000000000000000" pitchFamily="2" charset="2"/>
              <a:buChar char="ü"/>
            </a:pPr>
            <a:r>
              <a:rPr lang="es-ES_tradnl" sz="1800" dirty="0" err="1">
                <a:latin typeface="+mn-lt"/>
                <a:cs typeface="Times New Roman" panose="02020603050405020304" pitchFamily="18" charset="0"/>
              </a:rPr>
              <a:t>Regularly</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propagandize</a:t>
            </a:r>
            <a:r>
              <a:rPr lang="es-ES_tradnl" sz="1800" dirty="0">
                <a:latin typeface="+mn-lt"/>
                <a:cs typeface="Times New Roman" panose="02020603050405020304" pitchFamily="18" charset="0"/>
              </a:rPr>
              <a:t> and </a:t>
            </a:r>
            <a:r>
              <a:rPr lang="es-ES_tradnl" sz="1800" dirty="0" err="1">
                <a:latin typeface="+mn-lt"/>
                <a:cs typeface="Times New Roman" panose="02020603050405020304" pitchFamily="18" charset="0"/>
              </a:rPr>
              <a:t>train</a:t>
            </a:r>
            <a:r>
              <a:rPr lang="es-ES_tradnl" sz="1800" dirty="0">
                <a:latin typeface="+mn-lt"/>
                <a:cs typeface="Times New Roman" panose="02020603050405020304" pitchFamily="18" charset="0"/>
              </a:rPr>
              <a:t> staff </a:t>
            </a:r>
            <a:r>
              <a:rPr lang="es-ES_tradnl" sz="1800" dirty="0" err="1">
                <a:latin typeface="+mn-lt"/>
                <a:cs typeface="Times New Roman" panose="02020603050405020304" pitchFamily="18" charset="0"/>
              </a:rPr>
              <a:t>on</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energy</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efficiency</a:t>
            </a:r>
            <a:r>
              <a:rPr lang="es-ES_tradnl" sz="1800" dirty="0">
                <a:latin typeface="+mn-lt"/>
                <a:cs typeface="Times New Roman" panose="02020603050405020304" pitchFamily="18" charset="0"/>
              </a:rPr>
              <a:t>. </a:t>
            </a:r>
            <a:r>
              <a:rPr lang="en-US" sz="1800" dirty="0">
                <a:latin typeface="+mn-lt"/>
                <a:cs typeface="Times New Roman" panose="02020603050405020304" pitchFamily="18" charset="0"/>
              </a:rPr>
              <a:t>Enhance the participation of operational staff (energy efficiency should be based on a broad foundation and supported by the operational staff).</a:t>
            </a:r>
            <a:endParaRPr lang="vi-VN" sz="1800" dirty="0">
              <a:latin typeface="+mn-lt"/>
              <a:cs typeface="Times New Roman" panose="02020603050405020304" pitchFamily="18" charset="0"/>
            </a:endParaRPr>
          </a:p>
          <a:p>
            <a:pPr marL="342900" lvl="0" indent="-342900" algn="just">
              <a:lnSpc>
                <a:spcPct val="150000"/>
              </a:lnSpc>
              <a:buFont typeface="Wingdings" panose="05000000000000000000" pitchFamily="2" charset="2"/>
              <a:buChar char="ü"/>
            </a:pPr>
            <a:r>
              <a:rPr lang="en-US" sz="1800" dirty="0">
                <a:latin typeface="+mn-lt"/>
                <a:cs typeface="Times New Roman" panose="02020603050405020304" pitchFamily="18" charset="0"/>
              </a:rPr>
              <a:t>Monitor energy consumption according to production and non-production days to identify and fix energy losses. Develop procedures and checklists to ensure that equipment shutdowns are properly carried out.</a:t>
            </a:r>
            <a:endParaRPr lang="es-ES_tradnl" sz="1800" dirty="0">
              <a:latin typeface="+mn-lt"/>
              <a:cs typeface="Times New Roman" panose="02020603050405020304" pitchFamily="18" charset="0"/>
            </a:endParaRPr>
          </a:p>
          <a:p>
            <a:pPr marL="342900" indent="-342900" algn="just">
              <a:lnSpc>
                <a:spcPct val="150000"/>
              </a:lnSpc>
              <a:buFont typeface="Wingdings" panose="05000000000000000000" pitchFamily="2" charset="2"/>
              <a:buChar char="ü"/>
            </a:pPr>
            <a:r>
              <a:rPr lang="en-US" sz="1800" dirty="0">
                <a:latin typeface="+mn-lt"/>
                <a:cs typeface="Times New Roman" panose="02020603050405020304" pitchFamily="18" charset="0"/>
              </a:rPr>
              <a:t>Install automatic control devices to turn off equipment when not in use.</a:t>
            </a:r>
            <a:endParaRPr lang="vi-VN" sz="1800" dirty="0">
              <a:latin typeface="+mn-lt"/>
              <a:cs typeface="Times New Roman" panose="02020603050405020304" pitchFamily="18" charset="0"/>
            </a:endParaRPr>
          </a:p>
          <a:p>
            <a:pPr marL="342900" indent="-342900" algn="just">
              <a:lnSpc>
                <a:spcPct val="150000"/>
              </a:lnSpc>
              <a:buFont typeface="Wingdings" panose="05000000000000000000" pitchFamily="2" charset="2"/>
              <a:buChar char="ü"/>
            </a:pPr>
            <a:r>
              <a:rPr lang="en-US" sz="1800" dirty="0">
                <a:latin typeface="+mn-lt"/>
                <a:cs typeface="Times New Roman" panose="02020603050405020304" pitchFamily="18" charset="0"/>
              </a:rPr>
              <a:t>Turn off all unnecessary electrical devices (e.g., during breaks, lunch hours, and shift changes).</a:t>
            </a:r>
            <a:endParaRPr lang="vi-VN" sz="1800" dirty="0">
              <a:latin typeface="+mn-lt"/>
              <a:cs typeface="Times New Roman" panose="02020603050405020304" pitchFamily="18" charset="0"/>
            </a:endParaRPr>
          </a:p>
        </p:txBody>
      </p:sp>
    </p:spTree>
    <p:extLst>
      <p:ext uri="{BB962C8B-B14F-4D97-AF65-F5344CB8AC3E}">
        <p14:creationId xmlns:p14="http://schemas.microsoft.com/office/powerpoint/2010/main" val="366569863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40E65628-A2BC-903F-523C-B0787F2BF3DF}"/>
              </a:ext>
            </a:extLst>
          </p:cNvPr>
          <p:cNvSpPr txBox="1"/>
          <p:nvPr/>
        </p:nvSpPr>
        <p:spPr>
          <a:xfrm>
            <a:off x="3678577" y="561758"/>
            <a:ext cx="5440913" cy="523220"/>
          </a:xfrm>
          <a:prstGeom prst="rect">
            <a:avLst/>
          </a:prstGeom>
          <a:noFill/>
        </p:spPr>
        <p:txBody>
          <a:bodyPr wrap="none" rtlCol="0">
            <a:spAutoFit/>
          </a:bodyPr>
          <a:lstStyle/>
          <a:p>
            <a:r>
              <a:rPr lang="en-US" sz="2800" b="1" dirty="0">
                <a:solidFill>
                  <a:schemeClr val="accent1">
                    <a:lumMod val="50000"/>
                  </a:schemeClr>
                </a:solidFill>
                <a:latin typeface="Arial" panose="020B0604020202020204" pitchFamily="34" charset="0"/>
                <a:cs typeface="Arial" panose="020B0604020202020204" pitchFamily="34" charset="0"/>
              </a:rPr>
              <a:t>2. Energy efficiency measure 1</a:t>
            </a:r>
          </a:p>
        </p:txBody>
      </p:sp>
      <p:sp>
        <p:nvSpPr>
          <p:cNvPr id="8" name="Rectangle: Rounded Corners 7">
            <a:extLst>
              <a:ext uri="{FF2B5EF4-FFF2-40B4-BE49-F238E27FC236}">
                <a16:creationId xmlns:a16="http://schemas.microsoft.com/office/drawing/2014/main" id="{4CF14C0A-3D01-7B24-CDAC-FC80E83D6173}"/>
              </a:ext>
            </a:extLst>
          </p:cNvPr>
          <p:cNvSpPr/>
          <p:nvPr/>
        </p:nvSpPr>
        <p:spPr>
          <a:xfrm>
            <a:off x="1141253" y="3996041"/>
            <a:ext cx="8132784" cy="2300201"/>
          </a:xfrm>
          <a:prstGeom prst="roundRect">
            <a:avLst/>
          </a:prstGeom>
          <a:noFill/>
          <a:ln>
            <a:solidFill>
              <a:schemeClr val="accent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342900" indent="-342900" algn="just">
              <a:buFont typeface="Wingdings" panose="05000000000000000000" pitchFamily="2" charset="2"/>
              <a:buChar char="v"/>
            </a:pPr>
            <a:r>
              <a:rPr lang="en-US" sz="1600" b="1" dirty="0">
                <a:solidFill>
                  <a:schemeClr val="tx1"/>
                </a:solidFill>
                <a:cs typeface="Times New Roman" panose="02020603050405020304" pitchFamily="18" charset="0"/>
              </a:rPr>
              <a:t>For the refrigeration system and office air conditioning</a:t>
            </a:r>
            <a:endParaRPr lang="es-ES_tradnl" sz="1600" b="1" dirty="0">
              <a:solidFill>
                <a:schemeClr val="tx1"/>
              </a:solidFill>
              <a:cs typeface="Times New Roman" panose="02020603050405020304" pitchFamily="18" charset="0"/>
            </a:endParaRPr>
          </a:p>
          <a:p>
            <a:pPr marL="342900" lvl="0" indent="-342900">
              <a:buFont typeface="Wingdings" panose="05000000000000000000" pitchFamily="2" charset="2"/>
              <a:buChar char="ü"/>
            </a:pPr>
            <a:r>
              <a:rPr lang="en-US" sz="1600" dirty="0">
                <a:solidFill>
                  <a:schemeClr val="tx1"/>
                </a:solidFill>
                <a:cs typeface="Times New Roman" panose="02020603050405020304" pitchFamily="18" charset="0"/>
              </a:rPr>
              <a:t>Minimize heat load</a:t>
            </a:r>
            <a:endParaRPr lang="es-ES_tradnl" sz="1600" dirty="0">
              <a:solidFill>
                <a:schemeClr val="tx1"/>
              </a:solidFill>
              <a:cs typeface="Times New Roman" panose="02020603050405020304" pitchFamily="18" charset="0"/>
            </a:endParaRPr>
          </a:p>
          <a:p>
            <a:pPr marL="342900" lvl="0" indent="-342900">
              <a:buFont typeface="Wingdings" panose="05000000000000000000" pitchFamily="2" charset="2"/>
              <a:buChar char="ü"/>
            </a:pPr>
            <a:r>
              <a:rPr lang="en-US" sz="1600" dirty="0">
                <a:solidFill>
                  <a:schemeClr val="tx1"/>
                </a:solidFill>
                <a:cs typeface="Times New Roman" panose="02020603050405020304" pitchFamily="18" charset="0"/>
              </a:rPr>
              <a:t>Regularly inspect and assess the air conditioning system to ensure it is not overloaded.</a:t>
            </a:r>
            <a:endParaRPr lang="es-ES_tradnl" sz="1600" dirty="0">
              <a:solidFill>
                <a:schemeClr val="tx1"/>
              </a:solidFill>
              <a:cs typeface="Times New Roman" panose="02020603050405020304" pitchFamily="18" charset="0"/>
            </a:endParaRPr>
          </a:p>
          <a:p>
            <a:pPr marL="342900" lvl="0" indent="-342900">
              <a:buFont typeface="Wingdings" panose="05000000000000000000" pitchFamily="2" charset="2"/>
              <a:buChar char="ü"/>
            </a:pPr>
            <a:r>
              <a:rPr lang="en-US" sz="1600" dirty="0">
                <a:solidFill>
                  <a:schemeClr val="tx1"/>
                </a:solidFill>
                <a:cs typeface="Times New Roman" panose="02020603050405020304" pitchFamily="18" charset="0"/>
              </a:rPr>
              <a:t>Set the air conditioning system temperature to an appropriate level (26°C to 27°C in summer; avoid setting it too low or too high).</a:t>
            </a:r>
            <a:endParaRPr lang="es-ES_tradnl" sz="1600" dirty="0">
              <a:solidFill>
                <a:schemeClr val="tx1"/>
              </a:solidFill>
              <a:cs typeface="Times New Roman" panose="02020603050405020304" pitchFamily="18" charset="0"/>
            </a:endParaRPr>
          </a:p>
          <a:p>
            <a:pPr marL="342900" lvl="0" indent="-342900">
              <a:buFont typeface="Wingdings" panose="05000000000000000000" pitchFamily="2" charset="2"/>
              <a:buChar char="ü"/>
            </a:pPr>
            <a:r>
              <a:rPr lang="en-US" sz="1600" dirty="0">
                <a:solidFill>
                  <a:schemeClr val="tx1"/>
                </a:solidFill>
                <a:cs typeface="Times New Roman" panose="02020603050405020304" pitchFamily="18" charset="0"/>
              </a:rPr>
              <a:t>Review the operating mode regularly according to recommendations and changes in weather conditions.</a:t>
            </a:r>
            <a:endParaRPr lang="vi-VN" sz="1600" dirty="0">
              <a:solidFill>
                <a:schemeClr val="tx1"/>
              </a:solidFill>
              <a:cs typeface="Times New Roman" panose="02020603050405020304" pitchFamily="18" charset="0"/>
            </a:endParaRPr>
          </a:p>
        </p:txBody>
      </p:sp>
      <p:sp>
        <p:nvSpPr>
          <p:cNvPr id="2" name="Rectangle: Rounded Corners 7">
            <a:extLst>
              <a:ext uri="{FF2B5EF4-FFF2-40B4-BE49-F238E27FC236}">
                <a16:creationId xmlns:a16="http://schemas.microsoft.com/office/drawing/2014/main" id="{F4CE9D8C-97D7-3056-5554-46BE1766AFEF}"/>
              </a:ext>
            </a:extLst>
          </p:cNvPr>
          <p:cNvSpPr/>
          <p:nvPr/>
        </p:nvSpPr>
        <p:spPr>
          <a:xfrm>
            <a:off x="565110" y="1761382"/>
            <a:ext cx="5862356" cy="2063644"/>
          </a:xfrm>
          <a:prstGeom prst="roundRect">
            <a:avLst/>
          </a:prstGeom>
          <a:noFill/>
          <a:ln>
            <a:solidFill>
              <a:schemeClr val="accent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342900" marR="0" lvl="0" indent="-342900" algn="just" defTabSz="914400" rtl="0" eaLnBrk="1" fontAlgn="auto" latinLnBrk="0" hangingPunct="1">
              <a:spcBef>
                <a:spcPts val="0"/>
              </a:spcBef>
              <a:spcAft>
                <a:spcPts val="0"/>
              </a:spcAft>
              <a:buClr>
                <a:srgbClr val="000000"/>
              </a:buClr>
              <a:buSzTx/>
              <a:buFont typeface="Wingdings" panose="05000000000000000000" pitchFamily="2" charset="2"/>
              <a:buChar char="v"/>
              <a:tabLst/>
              <a:defRPr/>
            </a:pPr>
            <a:r>
              <a:rPr lang="en-US" sz="1600" b="1" dirty="0">
                <a:solidFill>
                  <a:schemeClr val="tx1"/>
                </a:solidFill>
                <a:cs typeface="Times New Roman" panose="02020603050405020304" pitchFamily="18" charset="0"/>
              </a:rPr>
              <a:t>For the compressed air system.</a:t>
            </a:r>
            <a:endParaRPr lang="es-ES_tradnl" sz="1600" b="1" dirty="0">
              <a:solidFill>
                <a:schemeClr val="tx1"/>
              </a:solidFill>
              <a:cs typeface="Times New Roman" panose="02020603050405020304" pitchFamily="18" charset="0"/>
            </a:endParaRPr>
          </a:p>
          <a:p>
            <a:pPr marL="342900" marR="0" lvl="0" indent="-342900" algn="l" defTabSz="914400" rtl="0" eaLnBrk="1" fontAlgn="auto" latinLnBrk="0" hangingPunct="1">
              <a:spcBef>
                <a:spcPts val="0"/>
              </a:spcBef>
              <a:spcAft>
                <a:spcPts val="0"/>
              </a:spcAft>
              <a:buClr>
                <a:srgbClr val="000000"/>
              </a:buClr>
              <a:buSzTx/>
              <a:buFont typeface="Wingdings" panose="05000000000000000000" pitchFamily="2" charset="2"/>
              <a:buChar char="ü"/>
              <a:tabLst/>
              <a:defRPr/>
            </a:pPr>
            <a:r>
              <a:rPr lang="en-US" sz="1600" dirty="0">
                <a:solidFill>
                  <a:schemeClr val="tx1"/>
                </a:solidFill>
                <a:cs typeface="Times New Roman" panose="02020603050405020304" pitchFamily="18" charset="0"/>
              </a:rPr>
              <a:t>Train and raise employees' awareness to operate and maintain the compressed air system effectively.</a:t>
            </a:r>
            <a:endParaRPr lang="es-ES_tradnl" sz="1600" dirty="0">
              <a:solidFill>
                <a:schemeClr val="tx1"/>
              </a:solidFill>
              <a:cs typeface="Times New Roman" panose="02020603050405020304" pitchFamily="18" charset="0"/>
            </a:endParaRPr>
          </a:p>
          <a:p>
            <a:pPr marL="342900" marR="0" lvl="0" indent="-342900" algn="l" defTabSz="914400" rtl="0" eaLnBrk="1" fontAlgn="auto" latinLnBrk="0" hangingPunct="1">
              <a:spcBef>
                <a:spcPts val="0"/>
              </a:spcBef>
              <a:spcAft>
                <a:spcPts val="0"/>
              </a:spcAft>
              <a:buClr>
                <a:srgbClr val="000000"/>
              </a:buClr>
              <a:buSzTx/>
              <a:buFont typeface="Wingdings" panose="05000000000000000000" pitchFamily="2" charset="2"/>
              <a:buChar char="ü"/>
              <a:tabLst/>
              <a:defRPr/>
            </a:pPr>
            <a:r>
              <a:rPr lang="en-US" sz="1600" dirty="0">
                <a:solidFill>
                  <a:schemeClr val="tx1"/>
                </a:solidFill>
                <a:cs typeface="Times New Roman" panose="02020603050405020304" pitchFamily="18" charset="0"/>
              </a:rPr>
              <a:t>Ensure that condensate is removed from the distribution system immediately or that there is no condensate.</a:t>
            </a:r>
            <a:endParaRPr lang="es-ES_tradnl" sz="1600" dirty="0">
              <a:solidFill>
                <a:schemeClr val="tx1"/>
              </a:solidFill>
              <a:cs typeface="Times New Roman" panose="02020603050405020304" pitchFamily="18" charset="0"/>
            </a:endParaRPr>
          </a:p>
          <a:p>
            <a:pPr marL="342900" marR="0" lvl="0" indent="-342900" algn="l" defTabSz="914400" rtl="0" eaLnBrk="1" fontAlgn="auto" latinLnBrk="0" hangingPunct="1">
              <a:spcBef>
                <a:spcPts val="0"/>
              </a:spcBef>
              <a:spcAft>
                <a:spcPts val="0"/>
              </a:spcAft>
              <a:buClr>
                <a:srgbClr val="000000"/>
              </a:buClr>
              <a:buSzTx/>
              <a:buFont typeface="Wingdings" panose="05000000000000000000" pitchFamily="2" charset="2"/>
              <a:buChar char="ü"/>
              <a:tabLst/>
              <a:defRPr/>
            </a:pPr>
            <a:r>
              <a:rPr lang="es-ES_tradnl" sz="1600" dirty="0" err="1">
                <a:solidFill>
                  <a:schemeClr val="tx1"/>
                </a:solidFill>
                <a:cs typeface="Times New Roman" panose="02020603050405020304" pitchFamily="18" charset="0"/>
              </a:rPr>
              <a:t>Regularly</a:t>
            </a:r>
            <a:r>
              <a:rPr lang="es-ES_tradnl" sz="1600" dirty="0">
                <a:solidFill>
                  <a:schemeClr val="tx1"/>
                </a:solidFill>
                <a:cs typeface="Times New Roman" panose="02020603050405020304" pitchFamily="18" charset="0"/>
              </a:rPr>
              <a:t> </a:t>
            </a:r>
            <a:r>
              <a:rPr lang="en-US" sz="1600" dirty="0">
                <a:solidFill>
                  <a:schemeClr val="tx1"/>
                </a:solidFill>
                <a:cs typeface="Times New Roman" panose="02020603050405020304" pitchFamily="18" charset="0"/>
              </a:rPr>
              <a:t>maintain and clean air filtration equipment</a:t>
            </a:r>
            <a:endParaRPr lang="es-ES_tradnl" sz="1600" dirty="0">
              <a:solidFill>
                <a:schemeClr val="tx1"/>
              </a:solidFill>
              <a:cs typeface="Times New Roman" panose="02020603050405020304" pitchFamily="18" charset="0"/>
            </a:endParaRPr>
          </a:p>
          <a:p>
            <a:pPr marL="342900" marR="0" lvl="0" indent="-342900" algn="l" defTabSz="914400" rtl="0" eaLnBrk="1" fontAlgn="auto" latinLnBrk="0" hangingPunct="1">
              <a:spcBef>
                <a:spcPts val="0"/>
              </a:spcBef>
              <a:spcAft>
                <a:spcPts val="0"/>
              </a:spcAft>
              <a:buClr>
                <a:srgbClr val="000000"/>
              </a:buClr>
              <a:buSzTx/>
              <a:buFont typeface="Wingdings" panose="05000000000000000000" pitchFamily="2" charset="2"/>
              <a:buChar char="ü"/>
              <a:tabLst/>
              <a:defRPr/>
            </a:pPr>
            <a:r>
              <a:rPr lang="en-US" sz="1600" dirty="0">
                <a:solidFill>
                  <a:schemeClr val="tx1"/>
                </a:solidFill>
                <a:cs typeface="Times New Roman" panose="02020603050405020304" pitchFamily="18" charset="0"/>
              </a:rPr>
              <a:t>Carry out regular maintenance and inspections.</a:t>
            </a:r>
            <a:endParaRPr lang="es-ES_tradnl" sz="1600" dirty="0">
              <a:solidFill>
                <a:schemeClr val="tx1"/>
              </a:solidFill>
              <a:cs typeface="Times New Roman" panose="02020603050405020304" pitchFamily="18" charset="0"/>
            </a:endParaRPr>
          </a:p>
        </p:txBody>
      </p:sp>
      <p:sp>
        <p:nvSpPr>
          <p:cNvPr id="5" name="TextBox 4">
            <a:extLst>
              <a:ext uri="{FF2B5EF4-FFF2-40B4-BE49-F238E27FC236}">
                <a16:creationId xmlns:a16="http://schemas.microsoft.com/office/drawing/2014/main" id="{420B95F2-3131-E6C7-6D1A-3DDB2053A1F2}"/>
              </a:ext>
            </a:extLst>
          </p:cNvPr>
          <p:cNvSpPr txBox="1"/>
          <p:nvPr/>
        </p:nvSpPr>
        <p:spPr>
          <a:xfrm>
            <a:off x="565110" y="1309020"/>
            <a:ext cx="6930394" cy="369332"/>
          </a:xfrm>
          <a:prstGeom prst="rect">
            <a:avLst/>
          </a:prstGeom>
          <a:noFill/>
        </p:spPr>
        <p:txBody>
          <a:bodyPr wrap="square">
            <a:spAutoFit/>
          </a:bodyPr>
          <a:lstStyle/>
          <a:p>
            <a:pPr marL="0" marR="0" lvl="0" indent="0"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800" b="1" u="none" strike="noStrike" kern="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sym typeface="Arial"/>
              </a:rPr>
              <a:t>Strengthen internal management and equipment maintenance</a:t>
            </a:r>
          </a:p>
        </p:txBody>
      </p:sp>
      <p:sp>
        <p:nvSpPr>
          <p:cNvPr id="6" name="Rectangle: Rounded Corners 7">
            <a:extLst>
              <a:ext uri="{FF2B5EF4-FFF2-40B4-BE49-F238E27FC236}">
                <a16:creationId xmlns:a16="http://schemas.microsoft.com/office/drawing/2014/main" id="{CD50FC53-A831-5E48-5AF3-241F70E1003F}"/>
              </a:ext>
            </a:extLst>
          </p:cNvPr>
          <p:cNvSpPr/>
          <p:nvPr/>
        </p:nvSpPr>
        <p:spPr>
          <a:xfrm>
            <a:off x="6946292" y="1761382"/>
            <a:ext cx="4992423" cy="2063644"/>
          </a:xfrm>
          <a:prstGeom prst="roundRect">
            <a:avLst/>
          </a:prstGeom>
          <a:noFill/>
          <a:ln>
            <a:solidFill>
              <a:schemeClr val="accent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342900" marR="0" lvl="0" indent="-342900" algn="just" defTabSz="914400" rtl="0" eaLnBrk="1" fontAlgn="auto" latinLnBrk="0" hangingPunct="1">
              <a:spcBef>
                <a:spcPts val="0"/>
              </a:spcBef>
              <a:spcAft>
                <a:spcPts val="0"/>
              </a:spcAft>
              <a:buClr>
                <a:srgbClr val="000000"/>
              </a:buClr>
              <a:buSzTx/>
              <a:buFont typeface="Wingdings" panose="05000000000000000000" pitchFamily="2" charset="2"/>
              <a:buChar char="v"/>
              <a:tabLst/>
              <a:defRPr/>
            </a:pPr>
            <a:r>
              <a:rPr lang="en-US" sz="1600" b="1" dirty="0">
                <a:solidFill>
                  <a:schemeClr val="tx1"/>
                </a:solidFill>
                <a:latin typeface="+mn-lt"/>
                <a:cs typeface="Times New Roman" panose="02020603050405020304" pitchFamily="18" charset="0"/>
              </a:rPr>
              <a:t>For the office area.</a:t>
            </a:r>
            <a:endParaRPr lang="es-ES_tradnl" sz="1600" b="1" dirty="0">
              <a:solidFill>
                <a:schemeClr val="tx1"/>
              </a:solidFill>
              <a:latin typeface="+mn-lt"/>
              <a:cs typeface="Times New Roman" panose="02020603050405020304" pitchFamily="18" charset="0"/>
            </a:endParaRPr>
          </a:p>
          <a:p>
            <a:pPr marL="342900" indent="-342900">
              <a:buFont typeface="Wingdings" panose="05000000000000000000" pitchFamily="2" charset="2"/>
              <a:buChar char="ü"/>
            </a:pPr>
            <a:r>
              <a:rPr lang="en-US" sz="1600" dirty="0">
                <a:solidFill>
                  <a:schemeClr val="tx1"/>
                </a:solidFill>
                <a:latin typeface="+mn-lt"/>
                <a:cs typeface="Times New Roman" panose="02020603050405020304" pitchFamily="18" charset="0"/>
              </a:rPr>
              <a:t>Check and seal any gaps that cause heat loss to the outside of the room.</a:t>
            </a:r>
          </a:p>
          <a:p>
            <a:pPr marL="342900" indent="-342900">
              <a:buFont typeface="Wingdings" panose="05000000000000000000" pitchFamily="2" charset="2"/>
              <a:buChar char="ü"/>
            </a:pPr>
            <a:r>
              <a:rPr lang="en-US" sz="1600" dirty="0">
                <a:solidFill>
                  <a:schemeClr val="tx1"/>
                </a:solidFill>
                <a:latin typeface="+mn-lt"/>
                <a:cs typeface="Times New Roman" panose="02020603050405020304" pitchFamily="18" charset="0"/>
              </a:rPr>
              <a:t>Turn off all lighting equipment when not in use or after working hours</a:t>
            </a:r>
          </a:p>
          <a:p>
            <a:pPr marL="342900" indent="-342900">
              <a:buFont typeface="Wingdings" panose="05000000000000000000" pitchFamily="2" charset="2"/>
              <a:buChar char="ü"/>
            </a:pPr>
            <a:r>
              <a:rPr lang="en-US" sz="1600" dirty="0">
                <a:solidFill>
                  <a:schemeClr val="tx1"/>
                </a:solidFill>
                <a:latin typeface="+mn-lt"/>
                <a:cs typeface="Times New Roman" panose="02020603050405020304" pitchFamily="18" charset="0"/>
              </a:rPr>
              <a:t>Use curtains on both the inside and outside of windows to retain heat in the winter and cool the space in the summer.</a:t>
            </a:r>
          </a:p>
        </p:txBody>
      </p:sp>
    </p:spTree>
    <p:extLst>
      <p:ext uri="{BB962C8B-B14F-4D97-AF65-F5344CB8AC3E}">
        <p14:creationId xmlns:p14="http://schemas.microsoft.com/office/powerpoint/2010/main" val="75770601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8B58EF06-946E-F640-5C7E-51B21782B985}"/>
              </a:ext>
            </a:extLst>
          </p:cNvPr>
          <p:cNvSpPr txBox="1"/>
          <p:nvPr/>
        </p:nvSpPr>
        <p:spPr>
          <a:xfrm>
            <a:off x="673484" y="1420571"/>
            <a:ext cx="10845032" cy="2949462"/>
          </a:xfrm>
          <a:prstGeom prst="rect">
            <a:avLst/>
          </a:prstGeom>
          <a:noFill/>
          <a:ln>
            <a:noFill/>
          </a:ln>
        </p:spPr>
        <p:txBody>
          <a:bodyPr wrap="square">
            <a:spAutoFit/>
          </a:bodyPr>
          <a:lstStyle/>
          <a:p>
            <a:pPr algn="just">
              <a:lnSpc>
                <a:spcPct val="150000"/>
              </a:lnSpc>
              <a:defRPr/>
            </a:pPr>
            <a:r>
              <a:rPr lang="en-US" sz="1800" b="1" dirty="0">
                <a:solidFill>
                  <a:srgbClr val="000000"/>
                </a:solidFill>
                <a:latin typeface="+mn-lt"/>
                <a:cs typeface="Courier New" panose="02070309020205020404" pitchFamily="49" charset="0"/>
              </a:rPr>
              <a:t>Monitor and address air leakage points</a:t>
            </a:r>
          </a:p>
          <a:p>
            <a:pPr marL="342900" marR="0" lvl="0" indent="-342900" algn="just" defTabSz="914400" rtl="0" eaLnBrk="1" fontAlgn="auto" latinLnBrk="0" hangingPunct="1">
              <a:lnSpc>
                <a:spcPct val="150000"/>
              </a:lnSpc>
              <a:spcBef>
                <a:spcPts val="0"/>
              </a:spcBef>
              <a:spcAft>
                <a:spcPts val="0"/>
              </a:spcAft>
              <a:buClr>
                <a:srgbClr val="000000"/>
              </a:buClr>
              <a:buSzTx/>
              <a:buFont typeface="Wingdings" panose="05000000000000000000" pitchFamily="2" charset="2"/>
              <a:buChar char="v"/>
              <a:tabLst/>
              <a:defRPr/>
            </a:pPr>
            <a:r>
              <a:rPr lang="en-US" sz="1800" b="1" dirty="0">
                <a:latin typeface="+mn-lt"/>
                <a:cs typeface="Times New Roman" panose="02020603050405020304" pitchFamily="18" charset="0"/>
              </a:rPr>
              <a:t>Current situation: </a:t>
            </a:r>
            <a:r>
              <a:rPr lang="en-US" sz="1800" dirty="0">
                <a:latin typeface="+mn-lt"/>
                <a:ea typeface="Calibri" panose="020F0502020204030204" pitchFamily="34" charset="0"/>
                <a:cs typeface="Courier New" panose="02070309020205020404" pitchFamily="49" charset="0"/>
              </a:rPr>
              <a:t>Through the survey and inspection of air leakages in the company's compressor stations, the auditing unit detected leaks at control valves, fittings, and pneumatic cylinder valve mechanisms.</a:t>
            </a:r>
          </a:p>
          <a:p>
            <a:pPr marL="342900" marR="0" lvl="0" indent="-342900" algn="just" defTabSz="914400" rtl="0" eaLnBrk="1" fontAlgn="auto" latinLnBrk="0" hangingPunct="1">
              <a:lnSpc>
                <a:spcPct val="150000"/>
              </a:lnSpc>
              <a:spcBef>
                <a:spcPts val="0"/>
              </a:spcBef>
              <a:spcAft>
                <a:spcPts val="0"/>
              </a:spcAft>
              <a:buClr>
                <a:srgbClr val="000000"/>
              </a:buClr>
              <a:buSzTx/>
              <a:buFont typeface="Wingdings" panose="05000000000000000000" pitchFamily="2" charset="2"/>
              <a:buChar char="v"/>
              <a:tabLst/>
              <a:defRPr/>
            </a:pPr>
            <a:r>
              <a:rPr lang="en-US" sz="1800" b="1" dirty="0">
                <a:latin typeface="+mn-lt"/>
                <a:cs typeface="Courier New" panose="02070309020205020404" pitchFamily="49" charset="0"/>
              </a:rPr>
              <a:t>Proposed solution</a:t>
            </a:r>
          </a:p>
          <a:p>
            <a:pPr marL="342900" marR="0" lvl="0" indent="-342900" algn="just" defTabSz="914400" rtl="0" eaLnBrk="1" fontAlgn="auto" latinLnBrk="0" hangingPunct="1">
              <a:lnSpc>
                <a:spcPct val="150000"/>
              </a:lnSpc>
              <a:spcBef>
                <a:spcPts val="0"/>
              </a:spcBef>
              <a:spcAft>
                <a:spcPts val="0"/>
              </a:spcAft>
              <a:buClr>
                <a:srgbClr val="000000"/>
              </a:buClr>
              <a:buSzTx/>
              <a:buFont typeface="Wingdings" panose="05000000000000000000" pitchFamily="2" charset="2"/>
              <a:buChar char="ü"/>
              <a:tabLst/>
              <a:defRPr/>
            </a:pPr>
            <a:r>
              <a:rPr lang="en-US" sz="1800" dirty="0">
                <a:latin typeface="+mn-lt"/>
                <a:cs typeface="Times New Roman" panose="02020603050405020304" pitchFamily="18" charset="0"/>
              </a:rPr>
              <a:t>Develop operational rules and requirements for compressed air machine operators.</a:t>
            </a:r>
            <a:endParaRPr lang="es-ES_tradnl" sz="1800" dirty="0">
              <a:latin typeface="+mn-lt"/>
              <a:cs typeface="Times New Roman" panose="02020603050405020304" pitchFamily="18" charset="0"/>
            </a:endParaRPr>
          </a:p>
          <a:p>
            <a:pPr marL="342900" marR="0" lvl="0" indent="-342900" algn="just" defTabSz="914400" rtl="0" eaLnBrk="1" fontAlgn="auto" latinLnBrk="0" hangingPunct="1">
              <a:lnSpc>
                <a:spcPct val="150000"/>
              </a:lnSpc>
              <a:spcBef>
                <a:spcPts val="0"/>
              </a:spcBef>
              <a:spcAft>
                <a:spcPts val="0"/>
              </a:spcAft>
              <a:buClr>
                <a:srgbClr val="000000"/>
              </a:buClr>
              <a:buSzTx/>
              <a:buFont typeface="Wingdings" panose="05000000000000000000" pitchFamily="2" charset="2"/>
              <a:buChar char="ü"/>
              <a:tabLst/>
              <a:defRPr/>
            </a:pPr>
            <a:r>
              <a:rPr lang="en-US" sz="1800" dirty="0">
                <a:latin typeface="+mn-lt"/>
                <a:cs typeface="Times New Roman" panose="02020603050405020304" pitchFamily="18" charset="0"/>
              </a:rPr>
              <a:t>Regularly inspect the compressed air systems.</a:t>
            </a:r>
            <a:endParaRPr lang="es-ES_tradnl" sz="1800" dirty="0">
              <a:latin typeface="+mn-lt"/>
              <a:cs typeface="Times New Roman" panose="02020603050405020304" pitchFamily="18" charset="0"/>
            </a:endParaRPr>
          </a:p>
        </p:txBody>
      </p:sp>
      <p:sp>
        <p:nvSpPr>
          <p:cNvPr id="4" name="TextBox 3">
            <a:extLst>
              <a:ext uri="{FF2B5EF4-FFF2-40B4-BE49-F238E27FC236}">
                <a16:creationId xmlns:a16="http://schemas.microsoft.com/office/drawing/2014/main" id="{FD281F15-26A3-58F6-36C7-2C575A5F7C61}"/>
              </a:ext>
            </a:extLst>
          </p:cNvPr>
          <p:cNvSpPr txBox="1"/>
          <p:nvPr/>
        </p:nvSpPr>
        <p:spPr>
          <a:xfrm>
            <a:off x="3678577" y="561758"/>
            <a:ext cx="5440913" cy="523220"/>
          </a:xfrm>
          <a:prstGeom prst="rect">
            <a:avLst/>
          </a:prstGeom>
          <a:noFill/>
        </p:spPr>
        <p:txBody>
          <a:bodyPr wrap="none" rtlCol="0">
            <a:spAutoFit/>
          </a:bodyPr>
          <a:lstStyle/>
          <a:p>
            <a:r>
              <a:rPr lang="en-US" sz="2800" b="1" dirty="0">
                <a:solidFill>
                  <a:schemeClr val="accent1">
                    <a:lumMod val="50000"/>
                  </a:schemeClr>
                </a:solidFill>
                <a:latin typeface="Arial" panose="020B0604020202020204" pitchFamily="34" charset="0"/>
                <a:cs typeface="Arial" panose="020B0604020202020204" pitchFamily="34" charset="0"/>
              </a:rPr>
              <a:t>2. Energy efficiency measure 2</a:t>
            </a:r>
          </a:p>
        </p:txBody>
      </p:sp>
    </p:spTree>
    <p:extLst>
      <p:ext uri="{BB962C8B-B14F-4D97-AF65-F5344CB8AC3E}">
        <p14:creationId xmlns:p14="http://schemas.microsoft.com/office/powerpoint/2010/main" val="359772982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Rounded Corners 7">
            <a:extLst>
              <a:ext uri="{FF2B5EF4-FFF2-40B4-BE49-F238E27FC236}">
                <a16:creationId xmlns:a16="http://schemas.microsoft.com/office/drawing/2014/main" id="{4CF14C0A-3D01-7B24-CDAC-FC80E83D6173}"/>
              </a:ext>
            </a:extLst>
          </p:cNvPr>
          <p:cNvSpPr/>
          <p:nvPr/>
        </p:nvSpPr>
        <p:spPr>
          <a:xfrm>
            <a:off x="665821" y="1303055"/>
            <a:ext cx="8391477" cy="594272"/>
          </a:xfrm>
          <a:prstGeom prst="round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defRPr/>
            </a:pPr>
            <a:r>
              <a:rPr lang="en-US" sz="1800" b="1" dirty="0">
                <a:solidFill>
                  <a:schemeClr val="accent1">
                    <a:lumMod val="50000"/>
                  </a:schemeClr>
                </a:solidFill>
                <a:cs typeface="Courier New" panose="02070309020205020404" pitchFamily="49" charset="0"/>
              </a:rPr>
              <a:t>Inspection, monitoring and handling of compressed air leak points</a:t>
            </a:r>
            <a:endParaRPr kumimoji="0" lang="en-US" sz="1800" b="1" i="0" u="none" strike="noStrike" kern="0" cap="none" spc="0" normalizeH="0" baseline="0" noProof="0" dirty="0">
              <a:ln>
                <a:noFill/>
              </a:ln>
              <a:solidFill>
                <a:schemeClr val="accent1">
                  <a:lumMod val="50000"/>
                </a:schemeClr>
              </a:solidFill>
              <a:effectLst/>
              <a:uLnTx/>
              <a:uFillTx/>
              <a:ea typeface="+mn-ea"/>
              <a:cs typeface="Times New Roman" panose="02020603050405020304" pitchFamily="18" charset="0"/>
              <a:sym typeface="Arial"/>
            </a:endParaRPr>
          </a:p>
        </p:txBody>
      </p:sp>
      <p:sp>
        <p:nvSpPr>
          <p:cNvPr id="3" name="TextBox 2">
            <a:extLst>
              <a:ext uri="{FF2B5EF4-FFF2-40B4-BE49-F238E27FC236}">
                <a16:creationId xmlns:a16="http://schemas.microsoft.com/office/drawing/2014/main" id="{8B58EF06-946E-F640-5C7E-51B21782B985}"/>
              </a:ext>
            </a:extLst>
          </p:cNvPr>
          <p:cNvSpPr txBox="1"/>
          <p:nvPr/>
        </p:nvSpPr>
        <p:spPr>
          <a:xfrm>
            <a:off x="825295" y="1821987"/>
            <a:ext cx="4764331" cy="417422"/>
          </a:xfrm>
          <a:prstGeom prst="rect">
            <a:avLst/>
          </a:prstGeom>
          <a:noFill/>
        </p:spPr>
        <p:txBody>
          <a:bodyPr wrap="square">
            <a:spAutoFit/>
          </a:bodyPr>
          <a:lstStyle/>
          <a:p>
            <a:pPr marL="342900" lvl="0" indent="-342900" algn="just">
              <a:lnSpc>
                <a:spcPct val="150000"/>
              </a:lnSpc>
              <a:buFont typeface="Wingdings" panose="05000000000000000000" pitchFamily="2" charset="2"/>
              <a:buChar char="v"/>
              <a:defRPr/>
            </a:pPr>
            <a:r>
              <a:rPr lang="es-ES_tradnl" sz="1600" b="1" dirty="0" err="1">
                <a:latin typeface="+mn-lt"/>
                <a:cs typeface="Times New Roman" panose="02020603050405020304" pitchFamily="18" charset="0"/>
              </a:rPr>
              <a:t>Leak</a:t>
            </a:r>
            <a:r>
              <a:rPr lang="es-ES_tradnl" sz="1600" b="1" dirty="0">
                <a:latin typeface="+mn-lt"/>
                <a:cs typeface="Times New Roman" panose="02020603050405020304" pitchFamily="18" charset="0"/>
              </a:rPr>
              <a:t> </a:t>
            </a:r>
            <a:r>
              <a:rPr lang="es-ES_tradnl" sz="1600" b="1" dirty="0" err="1">
                <a:latin typeface="+mn-lt"/>
                <a:cs typeface="Times New Roman" panose="02020603050405020304" pitchFamily="18" charset="0"/>
              </a:rPr>
              <a:t>Testing</a:t>
            </a:r>
            <a:r>
              <a:rPr lang="es-ES_tradnl" sz="1600" b="1" dirty="0">
                <a:latin typeface="+mn-lt"/>
                <a:cs typeface="Times New Roman" panose="02020603050405020304" pitchFamily="18" charset="0"/>
              </a:rPr>
              <a:t> </a:t>
            </a:r>
            <a:r>
              <a:rPr lang="es-ES_tradnl" sz="1600" b="1" dirty="0" err="1">
                <a:latin typeface="+mn-lt"/>
                <a:cs typeface="Times New Roman" panose="02020603050405020304" pitchFamily="18" charset="0"/>
              </a:rPr>
              <a:t>Equipment</a:t>
            </a:r>
            <a:endParaRPr kumimoji="0" lang="es-ES_tradnl" sz="1600" b="1" i="0" u="none" strike="noStrike" kern="0" cap="none" spc="0" normalizeH="0" baseline="0" noProof="0" dirty="0">
              <a:ln>
                <a:noFill/>
              </a:ln>
              <a:solidFill>
                <a:srgbClr val="000000"/>
              </a:solidFill>
              <a:effectLst/>
              <a:uLnTx/>
              <a:uFillTx/>
              <a:latin typeface="+mn-lt"/>
              <a:cs typeface="Times New Roman" panose="02020603050405020304" pitchFamily="18" charset="0"/>
              <a:sym typeface="Arial"/>
            </a:endParaRPr>
          </a:p>
        </p:txBody>
      </p:sp>
      <p:pic>
        <p:nvPicPr>
          <p:cNvPr id="1025" name="Picture 1" descr="A picture containing text, gadget, electronics, electronic device&#10;&#10;Description automatically generated">
            <a:extLst>
              <a:ext uri="{FF2B5EF4-FFF2-40B4-BE49-F238E27FC236}">
                <a16:creationId xmlns:a16="http://schemas.microsoft.com/office/drawing/2014/main" id="{6963F361-10E1-6FA6-2A81-1734C874565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38429" y="2397136"/>
            <a:ext cx="2826901" cy="2485663"/>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9" name="Table 8">
            <a:extLst>
              <a:ext uri="{FF2B5EF4-FFF2-40B4-BE49-F238E27FC236}">
                <a16:creationId xmlns:a16="http://schemas.microsoft.com/office/drawing/2014/main" id="{E8A73351-1DC2-348F-8632-644303185B95}"/>
              </a:ext>
            </a:extLst>
          </p:cNvPr>
          <p:cNvGraphicFramePr>
            <a:graphicFrameLocks noGrp="1"/>
          </p:cNvGraphicFramePr>
          <p:nvPr>
            <p:extLst>
              <p:ext uri="{D42A27DB-BD31-4B8C-83A1-F6EECF244321}">
                <p14:modId xmlns:p14="http://schemas.microsoft.com/office/powerpoint/2010/main" val="590705312"/>
              </p:ext>
            </p:extLst>
          </p:nvPr>
        </p:nvGraphicFramePr>
        <p:xfrm>
          <a:off x="4861559" y="2239409"/>
          <a:ext cx="6909815" cy="4370533"/>
        </p:xfrm>
        <a:graphic>
          <a:graphicData uri="http://schemas.openxmlformats.org/drawingml/2006/table">
            <a:tbl>
              <a:tblPr firstRow="1" firstCol="1" bandRow="1">
                <a:tableStyleId>{12ACAA50-B3C0-4FEF-8DD3-66675128A787}</a:tableStyleId>
              </a:tblPr>
              <a:tblGrid>
                <a:gridCol w="569230">
                  <a:extLst>
                    <a:ext uri="{9D8B030D-6E8A-4147-A177-3AD203B41FA5}">
                      <a16:colId xmlns:a16="http://schemas.microsoft.com/office/drawing/2014/main" val="936815542"/>
                    </a:ext>
                  </a:extLst>
                </a:gridCol>
                <a:gridCol w="3715804">
                  <a:extLst>
                    <a:ext uri="{9D8B030D-6E8A-4147-A177-3AD203B41FA5}">
                      <a16:colId xmlns:a16="http://schemas.microsoft.com/office/drawing/2014/main" val="428633001"/>
                    </a:ext>
                  </a:extLst>
                </a:gridCol>
                <a:gridCol w="1106835">
                  <a:extLst>
                    <a:ext uri="{9D8B030D-6E8A-4147-A177-3AD203B41FA5}">
                      <a16:colId xmlns:a16="http://schemas.microsoft.com/office/drawing/2014/main" val="1819710573"/>
                    </a:ext>
                  </a:extLst>
                </a:gridCol>
                <a:gridCol w="1517946">
                  <a:extLst>
                    <a:ext uri="{9D8B030D-6E8A-4147-A177-3AD203B41FA5}">
                      <a16:colId xmlns:a16="http://schemas.microsoft.com/office/drawing/2014/main" val="1314224229"/>
                    </a:ext>
                  </a:extLst>
                </a:gridCol>
              </a:tblGrid>
              <a:tr h="359410">
                <a:tc>
                  <a:txBody>
                    <a:bodyPr/>
                    <a:lstStyle/>
                    <a:p>
                      <a:pPr algn="ctr"/>
                      <a:r>
                        <a:rPr lang="en-GB" sz="1300" dirty="0">
                          <a:effectLst/>
                        </a:rPr>
                        <a:t>STT</a:t>
                      </a:r>
                      <a:endParaRPr lang="en-US" sz="12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r>
                        <a:rPr lang="en-GB" sz="1300" dirty="0">
                          <a:effectLst/>
                        </a:rPr>
                        <a:t>Parameter</a:t>
                      </a:r>
                      <a:endParaRPr lang="en-US" sz="12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r>
                        <a:rPr lang="en-GB" sz="1300" dirty="0">
                          <a:effectLst/>
                        </a:rPr>
                        <a:t>Unit</a:t>
                      </a:r>
                      <a:endParaRPr lang="en-US" sz="12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r>
                        <a:rPr lang="en-GB" sz="1300" dirty="0">
                          <a:effectLst/>
                        </a:rPr>
                        <a:t>Value</a:t>
                      </a:r>
                      <a:endParaRPr lang="en-US" sz="1200" dirty="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3920694430"/>
                  </a:ext>
                </a:extLst>
              </a:tr>
              <a:tr h="209550">
                <a:tc>
                  <a:txBody>
                    <a:bodyPr/>
                    <a:lstStyle/>
                    <a:p>
                      <a:endParaRPr lang="en-US" sz="1000">
                        <a:effectLst/>
                        <a:latin typeface="Times New Roman" panose="02020603050405020304" pitchFamily="18" charset="0"/>
                      </a:endParaRPr>
                    </a:p>
                  </a:txBody>
                  <a:tcPr marL="68580" marR="68580" marT="0" marB="0" anchor="ctr"/>
                </a:tc>
                <a:tc>
                  <a:txBody>
                    <a:bodyPr/>
                    <a:lstStyle/>
                    <a:p>
                      <a:r>
                        <a:rPr lang="en-GB" sz="1300" b="1" dirty="0">
                          <a:effectLst/>
                        </a:rPr>
                        <a:t>Electricity price information</a:t>
                      </a:r>
                    </a:p>
                  </a:txBody>
                  <a:tcPr marL="68580" marR="68580" marT="0" marB="0" anchor="ctr"/>
                </a:tc>
                <a:tc>
                  <a:txBody>
                    <a:bodyPr/>
                    <a:lstStyle/>
                    <a:p>
                      <a:endParaRPr lang="en-US" sz="1000">
                        <a:effectLst/>
                        <a:latin typeface="Times New Roman" panose="02020603050405020304" pitchFamily="18" charset="0"/>
                      </a:endParaRPr>
                    </a:p>
                  </a:txBody>
                  <a:tcPr marL="68580" marR="68580" marT="0" marB="0" anchor="ctr"/>
                </a:tc>
                <a:tc>
                  <a:txBody>
                    <a:bodyPr/>
                    <a:lstStyle/>
                    <a:p>
                      <a:pPr algn="r"/>
                      <a:r>
                        <a:rPr lang="en-GB" sz="1300" dirty="0">
                          <a:effectLst/>
                        </a:rPr>
                        <a:t> </a:t>
                      </a:r>
                      <a:endParaRPr lang="en-US" sz="1200" dirty="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3297636214"/>
                  </a:ext>
                </a:extLst>
              </a:tr>
              <a:tr h="209550">
                <a:tc>
                  <a:txBody>
                    <a:bodyPr/>
                    <a:lstStyle/>
                    <a:p>
                      <a:pPr algn="ctr"/>
                      <a:r>
                        <a:rPr lang="en-GB" sz="1300">
                          <a:effectLst/>
                        </a:rPr>
                        <a:t>1</a:t>
                      </a:r>
                      <a:endParaRPr lang="en-US" sz="12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r>
                        <a:rPr lang="en-GB" sz="1300" dirty="0">
                          <a:effectLst/>
                        </a:rPr>
                        <a:t>Average electricity prices in 2022</a:t>
                      </a:r>
                      <a:endParaRPr lang="en-US" sz="12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r>
                        <a:rPr lang="en-GB" sz="1300">
                          <a:effectLst/>
                        </a:rPr>
                        <a:t>VNĐ/kWh</a:t>
                      </a:r>
                      <a:endParaRPr lang="en-US" sz="12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r"/>
                      <a:r>
                        <a:rPr lang="en-GB" sz="1300">
                          <a:effectLst/>
                        </a:rPr>
                        <a:t>1.599</a:t>
                      </a:r>
                      <a:endParaRPr lang="en-US" sz="12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647656412"/>
                  </a:ext>
                </a:extLst>
              </a:tr>
              <a:tr h="209550">
                <a:tc>
                  <a:txBody>
                    <a:bodyPr/>
                    <a:lstStyle/>
                    <a:p>
                      <a:endParaRPr lang="en-US" sz="1000">
                        <a:effectLst/>
                        <a:latin typeface="Times New Roman" panose="02020603050405020304" pitchFamily="18" charset="0"/>
                      </a:endParaRPr>
                    </a:p>
                  </a:txBody>
                  <a:tcPr marL="68580" marR="68580" marT="0" marB="0" anchor="ctr"/>
                </a:tc>
                <a:tc>
                  <a:txBody>
                    <a:bodyPr/>
                    <a:lstStyle/>
                    <a:p>
                      <a:r>
                        <a:rPr lang="en-GB" sz="1300" b="1" dirty="0">
                          <a:effectLst/>
                        </a:rPr>
                        <a:t>Operating Information</a:t>
                      </a:r>
                      <a:endParaRPr lang="en-US" sz="1200" b="1"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endParaRPr lang="en-US" sz="1000">
                        <a:effectLst/>
                        <a:latin typeface="Times New Roman" panose="02020603050405020304" pitchFamily="18" charset="0"/>
                      </a:endParaRPr>
                    </a:p>
                  </a:txBody>
                  <a:tcPr marL="68580" marR="68580" marT="0" marB="0" anchor="ctr"/>
                </a:tc>
                <a:tc>
                  <a:txBody>
                    <a:bodyPr/>
                    <a:lstStyle/>
                    <a:p>
                      <a:pPr algn="r"/>
                      <a:r>
                        <a:rPr lang="en-GB" sz="1300">
                          <a:effectLst/>
                        </a:rPr>
                        <a:t> </a:t>
                      </a:r>
                      <a:endParaRPr lang="en-US" sz="12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1136252123"/>
                  </a:ext>
                </a:extLst>
              </a:tr>
              <a:tr h="209550">
                <a:tc>
                  <a:txBody>
                    <a:bodyPr/>
                    <a:lstStyle/>
                    <a:p>
                      <a:pPr algn="ctr"/>
                      <a:r>
                        <a:rPr lang="en-GB" sz="1300">
                          <a:effectLst/>
                        </a:rPr>
                        <a:t>2</a:t>
                      </a:r>
                      <a:endParaRPr lang="en-US" sz="12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r>
                        <a:rPr lang="en-GB" sz="1300" dirty="0">
                          <a:effectLst/>
                        </a:rPr>
                        <a:t>Average Operating Hours in a Year</a:t>
                      </a:r>
                      <a:endParaRPr lang="en-US" sz="12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r>
                        <a:rPr lang="en-GB" sz="1300">
                          <a:effectLst/>
                        </a:rPr>
                        <a:t>h/năm</a:t>
                      </a:r>
                      <a:endParaRPr lang="en-US" sz="12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r"/>
                      <a:r>
                        <a:rPr lang="en-GB" sz="1300">
                          <a:effectLst/>
                        </a:rPr>
                        <a:t>8520</a:t>
                      </a:r>
                      <a:endParaRPr lang="en-US" sz="12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2955579698"/>
                  </a:ext>
                </a:extLst>
              </a:tr>
              <a:tr h="304628">
                <a:tc>
                  <a:txBody>
                    <a:bodyPr/>
                    <a:lstStyle/>
                    <a:p>
                      <a:endParaRPr lang="en-US" sz="1000">
                        <a:effectLst/>
                        <a:latin typeface="Times New Roman" panose="02020603050405020304" pitchFamily="18" charset="0"/>
                      </a:endParaRPr>
                    </a:p>
                  </a:txBody>
                  <a:tcPr marL="68580" marR="68580" marT="0" marB="0" anchor="ctr"/>
                </a:tc>
                <a:tc>
                  <a:txBody>
                    <a:bodyPr/>
                    <a:lstStyle/>
                    <a:p>
                      <a:r>
                        <a:rPr lang="en-GB" sz="1300" b="1" dirty="0">
                          <a:effectLst/>
                        </a:rPr>
                        <a:t>Device Status Information</a:t>
                      </a:r>
                      <a:endParaRPr lang="en-US" sz="1200" b="1"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endParaRPr lang="en-US" sz="1000">
                        <a:effectLst/>
                        <a:latin typeface="Times New Roman" panose="02020603050405020304" pitchFamily="18" charset="0"/>
                      </a:endParaRPr>
                    </a:p>
                  </a:txBody>
                  <a:tcPr marL="68580" marR="68580" marT="0" marB="0" anchor="ctr"/>
                </a:tc>
                <a:tc>
                  <a:txBody>
                    <a:bodyPr/>
                    <a:lstStyle/>
                    <a:p>
                      <a:pPr algn="r"/>
                      <a:r>
                        <a:rPr lang="en-GB" sz="1300">
                          <a:effectLst/>
                        </a:rPr>
                        <a:t> </a:t>
                      </a:r>
                      <a:endParaRPr lang="en-US" sz="12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175341153"/>
                  </a:ext>
                </a:extLst>
              </a:tr>
              <a:tr h="628650">
                <a:tc>
                  <a:txBody>
                    <a:bodyPr/>
                    <a:lstStyle/>
                    <a:p>
                      <a:pPr algn="ctr"/>
                      <a:r>
                        <a:rPr lang="en-GB" sz="1300">
                          <a:effectLst/>
                        </a:rPr>
                        <a:t>3</a:t>
                      </a:r>
                      <a:endParaRPr lang="en-US" sz="12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r>
                        <a:rPr lang="en-GB" sz="1300" dirty="0">
                          <a:effectLst/>
                        </a:rPr>
                        <a:t>Power consumption before implementing the solution</a:t>
                      </a:r>
                      <a:endParaRPr lang="en-US" sz="12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r>
                        <a:rPr lang="en-GB" sz="1300" dirty="0">
                          <a:effectLst/>
                        </a:rPr>
                        <a:t>kWh/year</a:t>
                      </a:r>
                      <a:endParaRPr lang="en-US" sz="12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r"/>
                      <a:r>
                        <a:rPr lang="en-US" sz="1300">
                          <a:effectLst/>
                        </a:rPr>
                        <a:t>2.300.400</a:t>
                      </a:r>
                      <a:endParaRPr lang="en-US" sz="12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2781425195"/>
                  </a:ext>
                </a:extLst>
              </a:tr>
              <a:tr h="209550">
                <a:tc>
                  <a:txBody>
                    <a:bodyPr/>
                    <a:lstStyle/>
                    <a:p>
                      <a:pPr algn="ctr"/>
                      <a:r>
                        <a:rPr lang="en-GB" sz="1300">
                          <a:effectLst/>
                        </a:rPr>
                        <a:t>4</a:t>
                      </a:r>
                      <a:endParaRPr lang="en-US" sz="12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r>
                        <a:rPr lang="en-GB" sz="1300" dirty="0">
                          <a:effectLst/>
                        </a:rPr>
                        <a:t>Solution investment costs</a:t>
                      </a:r>
                      <a:endParaRPr lang="en-US" sz="12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r>
                        <a:rPr lang="en-GB" sz="1300" dirty="0">
                          <a:effectLst/>
                        </a:rPr>
                        <a:t>million VNĐ</a:t>
                      </a:r>
                      <a:endParaRPr lang="en-US" sz="12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r"/>
                      <a:r>
                        <a:rPr lang="en-GB" sz="1300">
                          <a:effectLst/>
                        </a:rPr>
                        <a:t>62,0</a:t>
                      </a:r>
                      <a:endParaRPr lang="en-US" sz="12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184410389"/>
                  </a:ext>
                </a:extLst>
              </a:tr>
              <a:tr h="209550">
                <a:tc>
                  <a:txBody>
                    <a:bodyPr/>
                    <a:lstStyle/>
                    <a:p>
                      <a:endParaRPr lang="en-US" sz="1000">
                        <a:effectLst/>
                        <a:latin typeface="Times New Roman" panose="02020603050405020304" pitchFamily="18" charset="0"/>
                      </a:endParaRPr>
                    </a:p>
                  </a:txBody>
                  <a:tcPr marL="68580" marR="68580" marT="0" marB="0" anchor="ctr"/>
                </a:tc>
                <a:tc>
                  <a:txBody>
                    <a:bodyPr/>
                    <a:lstStyle/>
                    <a:p>
                      <a:r>
                        <a:rPr lang="en-GB" sz="1300" b="1" dirty="0">
                          <a:effectLst/>
                        </a:rPr>
                        <a:t>Calculation energy saving</a:t>
                      </a:r>
                      <a:endParaRPr lang="en-US" sz="1200" b="1"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endParaRPr lang="en-US" sz="1000">
                        <a:effectLst/>
                        <a:latin typeface="Times New Roman" panose="02020603050405020304" pitchFamily="18" charset="0"/>
                      </a:endParaRPr>
                    </a:p>
                  </a:txBody>
                  <a:tcPr marL="68580" marR="68580" marT="0" marB="0" anchor="ctr"/>
                </a:tc>
                <a:tc>
                  <a:txBody>
                    <a:bodyPr/>
                    <a:lstStyle/>
                    <a:p>
                      <a:pPr algn="r"/>
                      <a:r>
                        <a:rPr lang="en-GB" sz="1300">
                          <a:effectLst/>
                        </a:rPr>
                        <a:t> </a:t>
                      </a:r>
                      <a:endParaRPr lang="en-US" sz="12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635231856"/>
                  </a:ext>
                </a:extLst>
              </a:tr>
              <a:tr h="209550">
                <a:tc>
                  <a:txBody>
                    <a:bodyPr/>
                    <a:lstStyle/>
                    <a:p>
                      <a:pPr algn="ctr"/>
                      <a:r>
                        <a:rPr lang="en-GB" sz="1300">
                          <a:effectLst/>
                        </a:rPr>
                        <a:t>5</a:t>
                      </a:r>
                      <a:endParaRPr lang="en-US" sz="12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r>
                        <a:rPr lang="en-GB" sz="1300" dirty="0">
                          <a:effectLst/>
                        </a:rPr>
                        <a:t>Savings rate after implementing the solution</a:t>
                      </a:r>
                      <a:endParaRPr lang="en-US" sz="12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r>
                        <a:rPr lang="en-GB" sz="1300">
                          <a:effectLst/>
                        </a:rPr>
                        <a:t>%</a:t>
                      </a:r>
                      <a:endParaRPr lang="en-US" sz="12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r"/>
                      <a:r>
                        <a:rPr lang="vi-VN" sz="1300">
                          <a:effectLst/>
                        </a:rPr>
                        <a:t>2,5</a:t>
                      </a:r>
                      <a:endParaRPr lang="en-US" sz="12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2369128215"/>
                  </a:ext>
                </a:extLst>
              </a:tr>
              <a:tr h="419100">
                <a:tc>
                  <a:txBody>
                    <a:bodyPr/>
                    <a:lstStyle/>
                    <a:p>
                      <a:pPr algn="ctr"/>
                      <a:r>
                        <a:rPr lang="en-GB" sz="1300">
                          <a:effectLst/>
                        </a:rPr>
                        <a:t>6</a:t>
                      </a:r>
                      <a:endParaRPr lang="en-US" sz="12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r>
                        <a:rPr lang="en-GB" sz="1300" dirty="0">
                          <a:effectLst/>
                        </a:rPr>
                        <a:t>Electricity consumption after implementing the solution</a:t>
                      </a:r>
                      <a:endParaRPr lang="en-US" sz="12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r>
                        <a:rPr lang="en-GB" sz="1300" dirty="0">
                          <a:effectLst/>
                        </a:rPr>
                        <a:t>kWh/year</a:t>
                      </a:r>
                      <a:endParaRPr lang="en-US" sz="12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r"/>
                      <a:r>
                        <a:rPr lang="en-GB" sz="1300">
                          <a:effectLst/>
                        </a:rPr>
                        <a:t>2.242.890</a:t>
                      </a:r>
                      <a:endParaRPr lang="en-US" sz="12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1475376644"/>
                  </a:ext>
                </a:extLst>
              </a:tr>
              <a:tr h="419100">
                <a:tc>
                  <a:txBody>
                    <a:bodyPr/>
                    <a:lstStyle/>
                    <a:p>
                      <a:pPr algn="ctr"/>
                      <a:r>
                        <a:rPr lang="en-GB" sz="1300">
                          <a:effectLst/>
                        </a:rPr>
                        <a:t>7</a:t>
                      </a:r>
                      <a:endParaRPr lang="en-US" sz="12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r>
                        <a:rPr lang="en-GB" sz="1300" dirty="0">
                          <a:effectLst/>
                        </a:rPr>
                        <a:t>Electricity saved after implementing the solution</a:t>
                      </a:r>
                      <a:endParaRPr lang="en-US" sz="12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r>
                        <a:rPr lang="en-GB" sz="1300" dirty="0">
                          <a:effectLst/>
                        </a:rPr>
                        <a:t>kWh/year</a:t>
                      </a:r>
                      <a:endParaRPr lang="en-US" sz="12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r"/>
                      <a:r>
                        <a:rPr lang="en-GB" sz="1300">
                          <a:effectLst/>
                        </a:rPr>
                        <a:t>57.510</a:t>
                      </a:r>
                      <a:endParaRPr lang="en-US" sz="12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1537462856"/>
                  </a:ext>
                </a:extLst>
              </a:tr>
              <a:tr h="209550">
                <a:tc>
                  <a:txBody>
                    <a:bodyPr/>
                    <a:lstStyle/>
                    <a:p>
                      <a:pPr algn="ctr"/>
                      <a:r>
                        <a:rPr lang="en-GB" sz="1300">
                          <a:effectLst/>
                        </a:rPr>
                        <a:t>8</a:t>
                      </a:r>
                      <a:endParaRPr lang="en-US" sz="12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r>
                        <a:rPr lang="en-GB" sz="1300" dirty="0">
                          <a:effectLst/>
                        </a:rPr>
                        <a:t>Income brought by EEMs in 1 year</a:t>
                      </a:r>
                      <a:endParaRPr lang="en-US" sz="12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r>
                        <a:rPr lang="en-GB" sz="1300" dirty="0">
                          <a:effectLst/>
                        </a:rPr>
                        <a:t>million VNĐ</a:t>
                      </a:r>
                      <a:endParaRPr lang="en-US" sz="12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r"/>
                      <a:r>
                        <a:rPr lang="en-GB" sz="1300">
                          <a:effectLst/>
                        </a:rPr>
                        <a:t>91,958</a:t>
                      </a:r>
                      <a:endParaRPr lang="en-US" sz="12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3799534368"/>
                  </a:ext>
                </a:extLst>
              </a:tr>
              <a:tr h="209550">
                <a:tc>
                  <a:txBody>
                    <a:bodyPr/>
                    <a:lstStyle/>
                    <a:p>
                      <a:pPr algn="ctr"/>
                      <a:r>
                        <a:rPr lang="en-GB" sz="1300">
                          <a:effectLst/>
                        </a:rPr>
                        <a:t>9</a:t>
                      </a:r>
                      <a:endParaRPr lang="en-US" sz="12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r>
                        <a:rPr lang="en-GB" sz="1300" dirty="0">
                          <a:effectLst/>
                        </a:rPr>
                        <a:t>Simple payback period</a:t>
                      </a:r>
                      <a:endParaRPr lang="en-US" sz="12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r>
                        <a:rPr lang="en-GB" sz="1300" dirty="0">
                          <a:effectLst/>
                        </a:rPr>
                        <a:t>month</a:t>
                      </a:r>
                      <a:endParaRPr lang="en-US" sz="12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r"/>
                      <a:r>
                        <a:rPr lang="en-US" sz="1300">
                          <a:effectLst/>
                        </a:rPr>
                        <a:t>8,1</a:t>
                      </a:r>
                      <a:endParaRPr lang="en-US" sz="12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3621806039"/>
                  </a:ext>
                </a:extLst>
              </a:tr>
              <a:tr h="353695">
                <a:tc>
                  <a:txBody>
                    <a:bodyPr/>
                    <a:lstStyle/>
                    <a:p>
                      <a:pPr algn="ctr"/>
                      <a:r>
                        <a:rPr lang="en-GB" sz="1300">
                          <a:effectLst/>
                        </a:rPr>
                        <a:t>10</a:t>
                      </a:r>
                      <a:endParaRPr lang="en-US" sz="12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r>
                        <a:rPr lang="en-GB" sz="1300" dirty="0">
                          <a:effectLst/>
                        </a:rPr>
                        <a:t>Reduce CO2 emissions</a:t>
                      </a:r>
                      <a:endParaRPr lang="en-US" sz="12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r>
                        <a:rPr lang="en-GB" sz="1300" dirty="0">
                          <a:effectLst/>
                        </a:rPr>
                        <a:t>ton/year</a:t>
                      </a:r>
                      <a:endParaRPr lang="en-US" sz="12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r"/>
                      <a:r>
                        <a:rPr lang="en-GB" sz="1300" dirty="0">
                          <a:effectLst/>
                        </a:rPr>
                        <a:t>42 </a:t>
                      </a:r>
                      <a:endParaRPr lang="en-US" sz="1200" dirty="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1903115078"/>
                  </a:ext>
                </a:extLst>
              </a:tr>
            </a:tbl>
          </a:graphicData>
        </a:graphic>
      </p:graphicFrame>
      <p:sp>
        <p:nvSpPr>
          <p:cNvPr id="12" name="TextBox 11">
            <a:extLst>
              <a:ext uri="{FF2B5EF4-FFF2-40B4-BE49-F238E27FC236}">
                <a16:creationId xmlns:a16="http://schemas.microsoft.com/office/drawing/2014/main" id="{09D7538F-C8A1-C0F1-2B19-05174154E242}"/>
              </a:ext>
            </a:extLst>
          </p:cNvPr>
          <p:cNvSpPr txBox="1"/>
          <p:nvPr/>
        </p:nvSpPr>
        <p:spPr>
          <a:xfrm>
            <a:off x="946856" y="4882799"/>
            <a:ext cx="3552312" cy="1077218"/>
          </a:xfrm>
          <a:prstGeom prst="rect">
            <a:avLst/>
          </a:prstGeom>
          <a:noFill/>
        </p:spPr>
        <p:txBody>
          <a:bodyPr wrap="square">
            <a:spAutoFit/>
          </a:bodyPr>
          <a:lstStyle/>
          <a:p>
            <a:pPr lvl="0" algn="just">
              <a:defRPr/>
            </a:pPr>
            <a:r>
              <a:rPr lang="es-ES_tradnl" sz="1600" dirty="0">
                <a:latin typeface="+mn-lt"/>
                <a:cs typeface="Times New Roman" panose="02020603050405020304" pitchFamily="18" charset="0"/>
              </a:rPr>
              <a:t>Brand: </a:t>
            </a:r>
            <a:r>
              <a:rPr lang="es-ES_tradnl" sz="1600" dirty="0" err="1">
                <a:latin typeface="+mn-lt"/>
                <a:cs typeface="Times New Roman" panose="02020603050405020304" pitchFamily="18" charset="0"/>
              </a:rPr>
              <a:t>Allsun</a:t>
            </a:r>
            <a:r>
              <a:rPr lang="es-ES_tradnl" sz="1600" dirty="0">
                <a:latin typeface="+mn-lt"/>
                <a:cs typeface="Times New Roman" panose="02020603050405020304" pitchFamily="18" charset="0"/>
              </a:rPr>
              <a:t>
</a:t>
            </a:r>
            <a:r>
              <a:rPr lang="es-ES_tradnl" sz="1600" dirty="0" err="1">
                <a:latin typeface="+mn-lt"/>
                <a:cs typeface="Times New Roman" panose="02020603050405020304" pitchFamily="18" charset="0"/>
              </a:rPr>
              <a:t>Model</a:t>
            </a:r>
            <a:r>
              <a:rPr lang="es-ES_tradnl" sz="1600" dirty="0">
                <a:latin typeface="+mn-lt"/>
                <a:cs typeface="Times New Roman" panose="02020603050405020304" pitchFamily="18" charset="0"/>
              </a:rPr>
              <a:t>: EM282
40kHz ± 2kHz </a:t>
            </a:r>
            <a:r>
              <a:rPr lang="es-ES_tradnl" sz="1600" dirty="0" err="1">
                <a:latin typeface="+mn-lt"/>
                <a:cs typeface="Times New Roman" panose="02020603050405020304" pitchFamily="18" charset="0"/>
              </a:rPr>
              <a:t>frequency</a:t>
            </a:r>
            <a:r>
              <a:rPr lang="es-ES_tradnl" sz="1600" dirty="0">
                <a:latin typeface="+mn-lt"/>
                <a:cs typeface="Times New Roman" panose="02020603050405020304" pitchFamily="18" charset="0"/>
              </a:rPr>
              <a:t> response
</a:t>
            </a:r>
            <a:r>
              <a:rPr lang="es-ES_tradnl" sz="1600" dirty="0" err="1">
                <a:latin typeface="+mn-lt"/>
                <a:cs typeface="Times New Roman" panose="02020603050405020304" pitchFamily="18" charset="0"/>
              </a:rPr>
              <a:t>Operating</a:t>
            </a:r>
            <a:r>
              <a:rPr lang="es-ES_tradnl" sz="1600" dirty="0">
                <a:latin typeface="+mn-lt"/>
                <a:cs typeface="Times New Roman" panose="02020603050405020304" pitchFamily="18" charset="0"/>
              </a:rPr>
              <a:t> </a:t>
            </a:r>
            <a:r>
              <a:rPr lang="es-ES_tradnl" sz="1600" dirty="0" err="1">
                <a:latin typeface="+mn-lt"/>
                <a:cs typeface="Times New Roman" panose="02020603050405020304" pitchFamily="18" charset="0"/>
              </a:rPr>
              <a:t>Temperature</a:t>
            </a:r>
            <a:r>
              <a:rPr lang="es-ES_tradnl" sz="1600" dirty="0">
                <a:latin typeface="+mn-lt"/>
                <a:cs typeface="Times New Roman" panose="02020603050405020304" pitchFamily="18" charset="0"/>
              </a:rPr>
              <a:t> 0 – 40°</a:t>
            </a:r>
            <a:endParaRPr lang="en-US" sz="1600" i="1" dirty="0">
              <a:solidFill>
                <a:srgbClr val="000000"/>
              </a:solidFill>
              <a:effectLst/>
              <a:latin typeface="+mn-lt"/>
              <a:ea typeface="Times New Roman" panose="02020603050405020304" pitchFamily="18" charset="0"/>
            </a:endParaRPr>
          </a:p>
        </p:txBody>
      </p:sp>
      <p:sp>
        <p:nvSpPr>
          <p:cNvPr id="15" name="TextBox 14">
            <a:extLst>
              <a:ext uri="{FF2B5EF4-FFF2-40B4-BE49-F238E27FC236}">
                <a16:creationId xmlns:a16="http://schemas.microsoft.com/office/drawing/2014/main" id="{B36A0EC0-B514-3CB1-5E0A-B338E19DCFEC}"/>
              </a:ext>
            </a:extLst>
          </p:cNvPr>
          <p:cNvSpPr txBox="1"/>
          <p:nvPr/>
        </p:nvSpPr>
        <p:spPr>
          <a:xfrm>
            <a:off x="6096000" y="1821987"/>
            <a:ext cx="6690359" cy="417422"/>
          </a:xfrm>
          <a:prstGeom prst="rect">
            <a:avLst/>
          </a:prstGeom>
          <a:noFill/>
        </p:spPr>
        <p:txBody>
          <a:bodyPr wrap="square">
            <a:spAutoFit/>
          </a:bodyPr>
          <a:lstStyle/>
          <a:p>
            <a:pPr marL="342900" lvl="0" indent="-342900" algn="just">
              <a:lnSpc>
                <a:spcPct val="150000"/>
              </a:lnSpc>
              <a:buFont typeface="Wingdings" panose="05000000000000000000" pitchFamily="2" charset="2"/>
              <a:buChar char="v"/>
              <a:defRPr/>
            </a:pPr>
            <a:r>
              <a:rPr lang="es-ES_tradnl" sz="1600" b="1" dirty="0">
                <a:latin typeface="+mn-lt"/>
                <a:cs typeface="Times New Roman" panose="02020603050405020304" pitchFamily="18" charset="0"/>
              </a:rPr>
              <a:t>Compressed air </a:t>
            </a:r>
            <a:r>
              <a:rPr lang="es-ES_tradnl" sz="1600" b="1" dirty="0" err="1">
                <a:latin typeface="+mn-lt"/>
                <a:cs typeface="Times New Roman" panose="02020603050405020304" pitchFamily="18" charset="0"/>
              </a:rPr>
              <a:t>leak</a:t>
            </a:r>
            <a:r>
              <a:rPr lang="es-ES_tradnl" sz="1600" b="1" dirty="0">
                <a:latin typeface="+mn-lt"/>
                <a:cs typeface="Times New Roman" panose="02020603050405020304" pitchFamily="18" charset="0"/>
              </a:rPr>
              <a:t> </a:t>
            </a:r>
            <a:r>
              <a:rPr lang="es-ES_tradnl" sz="1600" b="1" dirty="0" err="1">
                <a:latin typeface="+mn-lt"/>
                <a:cs typeface="Times New Roman" panose="02020603050405020304" pitchFamily="18" charset="0"/>
              </a:rPr>
              <a:t>deployment</a:t>
            </a:r>
            <a:r>
              <a:rPr lang="es-ES_tradnl" sz="1600" b="1" dirty="0">
                <a:latin typeface="+mn-lt"/>
                <a:cs typeface="Times New Roman" panose="02020603050405020304" pitchFamily="18" charset="0"/>
              </a:rPr>
              <a:t> </a:t>
            </a:r>
            <a:r>
              <a:rPr lang="es-ES_tradnl" sz="1600" b="1" dirty="0" err="1">
                <a:latin typeface="+mn-lt"/>
                <a:cs typeface="Times New Roman" panose="02020603050405020304" pitchFamily="18" charset="0"/>
              </a:rPr>
              <a:t>cost</a:t>
            </a:r>
            <a:r>
              <a:rPr lang="es-ES_tradnl" sz="1600" b="1" dirty="0">
                <a:latin typeface="+mn-lt"/>
                <a:cs typeface="Times New Roman" panose="02020603050405020304" pitchFamily="18" charset="0"/>
              </a:rPr>
              <a:t> </a:t>
            </a:r>
            <a:r>
              <a:rPr lang="es-ES_tradnl" sz="1600" b="1" dirty="0" err="1">
                <a:latin typeface="+mn-lt"/>
                <a:cs typeface="Times New Roman" panose="02020603050405020304" pitchFamily="18" charset="0"/>
              </a:rPr>
              <a:t>estimate</a:t>
            </a:r>
            <a:r>
              <a:rPr lang="es-ES_tradnl" sz="1600" b="1" dirty="0">
                <a:latin typeface="+mn-lt"/>
                <a:cs typeface="Times New Roman" panose="02020603050405020304" pitchFamily="18" charset="0"/>
              </a:rPr>
              <a:t> table</a:t>
            </a:r>
            <a:endParaRPr kumimoji="0" lang="es-ES_tradnl" sz="1600" b="1" i="0" u="none" strike="noStrike" kern="0" cap="none" spc="0" normalizeH="0" baseline="0" noProof="0" dirty="0">
              <a:ln>
                <a:noFill/>
              </a:ln>
              <a:solidFill>
                <a:srgbClr val="000000"/>
              </a:solidFill>
              <a:effectLst/>
              <a:uLnTx/>
              <a:uFillTx/>
              <a:latin typeface="+mn-lt"/>
              <a:cs typeface="Times New Roman" panose="02020603050405020304" pitchFamily="18" charset="0"/>
              <a:sym typeface="Arial"/>
            </a:endParaRPr>
          </a:p>
        </p:txBody>
      </p:sp>
      <p:sp>
        <p:nvSpPr>
          <p:cNvPr id="4" name="TextBox 3">
            <a:extLst>
              <a:ext uri="{FF2B5EF4-FFF2-40B4-BE49-F238E27FC236}">
                <a16:creationId xmlns:a16="http://schemas.microsoft.com/office/drawing/2014/main" id="{8639C35D-5883-34EC-328C-32715B89F2B5}"/>
              </a:ext>
            </a:extLst>
          </p:cNvPr>
          <p:cNvSpPr txBox="1"/>
          <p:nvPr/>
        </p:nvSpPr>
        <p:spPr>
          <a:xfrm>
            <a:off x="3678577" y="561758"/>
            <a:ext cx="5440913" cy="523220"/>
          </a:xfrm>
          <a:prstGeom prst="rect">
            <a:avLst/>
          </a:prstGeom>
          <a:noFill/>
        </p:spPr>
        <p:txBody>
          <a:bodyPr wrap="none" rtlCol="0">
            <a:spAutoFit/>
          </a:bodyPr>
          <a:lstStyle/>
          <a:p>
            <a:r>
              <a:rPr lang="en-US" sz="2800" b="1" dirty="0">
                <a:solidFill>
                  <a:schemeClr val="accent1">
                    <a:lumMod val="50000"/>
                  </a:schemeClr>
                </a:solidFill>
                <a:latin typeface="Arial" panose="020B0604020202020204" pitchFamily="34" charset="0"/>
                <a:cs typeface="Arial" panose="020B0604020202020204" pitchFamily="34" charset="0"/>
              </a:rPr>
              <a:t>2. Energy efficiency measure 2</a:t>
            </a:r>
          </a:p>
        </p:txBody>
      </p:sp>
    </p:spTree>
    <p:extLst>
      <p:ext uri="{BB962C8B-B14F-4D97-AF65-F5344CB8AC3E}">
        <p14:creationId xmlns:p14="http://schemas.microsoft.com/office/powerpoint/2010/main" val="2362043130"/>
      </p:ext>
    </p:extLst>
  </p:cSld>
  <p:clrMapOvr>
    <a:masterClrMapping/>
  </p:clrMapOvr>
</p:sld>
</file>

<file path=ppt/slides/slide16.xml><?xml version="1.0" encoding="utf-8"?>
<p:sld xmlns:p="http://schemas.openxmlformats.org/presentationml/2006/main" xmlns:a="http://schemas.openxmlformats.org/drawingml/2006/main" xmlns:r="http://schemas.openxmlformats.org/officeDocument/2006/relationships">
  <p:cSld>
    <p:spTree>
      <p:nvGrpSpPr>
        <p:cNvPr id="1" name="">
          <a:extLst>
            <a:ext uri="{FF2B5EF4-FFF2-40B4-BE49-F238E27FC236}">
              <a16:creationId xmlns:a16="http://schemas.microsoft.com/office/drawing/2014/main" id="{4000B015-A663-3970-24D4-963B905D315E}"/>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E7D980D4-B1C8-0552-0766-DA3B0A4B2F28}"/>
              </a:ext>
            </a:extLst>
          </p:cNvPr>
          <p:cNvSpPr txBox="1"/>
          <p:nvPr/>
        </p:nvSpPr>
        <p:spPr>
          <a:xfrm>
            <a:off x="634318" y="1344025"/>
            <a:ext cx="10993389" cy="2508892"/>
          </a:xfrm>
          <a:prstGeom prst="rect">
            <a:avLst/>
          </a:prstGeom>
          <a:noFill/>
          <a:ln>
            <a:noFill/>
          </a:ln>
        </p:spPr>
        <p:txBody>
          <a:bodyPr wrap="square">
            <a:spAutoFit/>
          </a:bodyPr>
          <a:lstStyle/>
          <a:p>
            <a:pPr algn="ctr" defTabSz="914400" eaLnBrk="1" fontAlgn="auto" hangingPunct="1" indent="0" latinLnBrk="0" lvl="0" marL="0" marR="0" rtl="0">
              <a:lnSpc>
                <a:spcPct val="100000"/>
              </a:lnSpc>
              <a:spcBef>
                <a:spcPts val="0"/>
              </a:spcBef>
              <a:spcAft>
                <a:spcPts val="0"/>
              </a:spcAft>
              <a:buClr>
                <a:srgbClr val="000000"/>
              </a:buClr>
              <a:buSzTx/>
              <a:buFont typeface="Arial"/>
              <a:buNone/>
              <a:tabLst/>
              <a:defRPr/>
            </a:pPr>
            <a:r>
              <a:rPr b="1" dirty="0" lang="en-US" sz="1600">
                <a:solidFill>
                  <a:srgbClr val="000000"/>
                </a:solidFill>
                <a:latin typeface="+mn-lt"/>
                <a:cs charset="0" panose="02070309020205020404" pitchFamily="49" typeface="Courier New"/>
              </a:rPr>
              <a:t>Install a flow control system to save electricity.</a:t>
            </a:r>
          </a:p>
          <a:p>
            <a:pPr algn="just" defTabSz="914400" eaLnBrk="1" fontAlgn="auto" hangingPunct="1" indent="-342900" latinLnBrk="0" lvl="0" marL="342900" marR="0" rtl="0">
              <a:lnSpc>
                <a:spcPct val="150000"/>
              </a:lnSpc>
              <a:spcBef>
                <a:spcPts val="0"/>
              </a:spcBef>
              <a:spcAft>
                <a:spcPts val="0"/>
              </a:spcAft>
              <a:buClr>
                <a:srgbClr val="000000"/>
              </a:buClr>
              <a:buSzTx/>
              <a:buFont charset="2" panose="05000000000000000000" pitchFamily="2" typeface="Wingdings"/>
              <a:buChar char="v"/>
              <a:tabLst/>
              <a:defRPr/>
            </a:pPr>
            <a:r>
              <a:rPr b="1" dirty="0" err="1" lang="es-ES_tradnl" sz="1600">
                <a:latin typeface="+mn-lt"/>
                <a:cs charset="0" panose="02020603050405020304" pitchFamily="18" typeface="Times New Roman"/>
              </a:rPr>
              <a:t>Current</a:t>
            </a:r>
            <a:r>
              <a:rPr b="1" dirty="0" lang="es-ES_tradnl" sz="1600">
                <a:latin typeface="+mn-lt"/>
                <a:cs charset="0" panose="02020603050405020304" pitchFamily="18" typeface="Times New Roman"/>
              </a:rPr>
              <a:t> status: </a:t>
            </a:r>
            <a:r>
              <a:rPr dirty="0" lang="en-US" sz="1600">
                <a:latin typeface="+mn-lt"/>
              </a:rPr>
              <a:t>The factory's compressed air system includes 10 air compressors that control the opening and closing of valves in the production line and supply air for certain production processes.</a:t>
            </a:r>
          </a:p>
          <a:p>
            <a:pPr algn="just" indent="-342900" marL="342900">
              <a:lnSpc>
                <a:spcPct val="150000"/>
              </a:lnSpc>
              <a:buFont charset="2" panose="05000000000000000000" pitchFamily="2" typeface="Wingdings"/>
              <a:buChar char="v"/>
            </a:pPr>
            <a:r>
              <a:rPr b="1" dirty="0" kern="1600" lang="en-US" sz="1600">
                <a:effectLst/>
                <a:latin typeface="+mn-lt"/>
                <a:ea charset="0" panose="020F0502020204030204" pitchFamily="34" typeface="Calibri"/>
                <a:cs charset="0" panose="02070309020205020404" pitchFamily="49" typeface="Courier New"/>
              </a:rPr>
              <a:t>Proposed solutions: </a:t>
            </a:r>
            <a:r>
              <a:rPr dirty="0" lang="en-US" sz="1600">
                <a:latin typeface="+mn-lt"/>
                <a:ea charset="0" panose="020F0502020204030204" pitchFamily="34" typeface="Calibri"/>
                <a:cs charset="0" panose="02070309020205020404" pitchFamily="49" typeface="Courier New"/>
              </a:rPr>
              <a:t>The Intelligent Flow Control (IFC) system helps reduce energy losses during idle mode, ensures continuous and stable compressed air pressure at the end-use points, and saves compressed air energy by reducing artificial demand. It also allows easy monitoring of compressed air signals, enabling the implementation of optimal operating methods.</a:t>
            </a:r>
            <a:endParaRPr dirty="0" lang="es-ES_tradnl" sz="1600">
              <a:latin typeface="+mn-lt"/>
              <a:ea charset="0" panose="020F0502020204030204" pitchFamily="34" typeface="Calibri"/>
              <a:cs charset="0" panose="02070309020205020404" pitchFamily="49" typeface="Courier New"/>
            </a:endParaRPr>
          </a:p>
        </p:txBody>
      </p:sp>
      <p:sp>
        <p:nvSpPr>
          <p:cNvPr id="4" name="TextBox 3">
            <a:extLst>
              <a:ext uri="{FF2B5EF4-FFF2-40B4-BE49-F238E27FC236}">
                <a16:creationId xmlns:a16="http://schemas.microsoft.com/office/drawing/2014/main" id="{2CBF6DC8-E0C7-DD97-251D-9CF641348DAD}"/>
              </a:ext>
            </a:extLst>
          </p:cNvPr>
          <p:cNvSpPr txBox="1"/>
          <p:nvPr/>
        </p:nvSpPr>
        <p:spPr>
          <a:xfrm>
            <a:off x="3678577" y="561758"/>
            <a:ext cx="5440913" cy="523220"/>
          </a:xfrm>
          <a:prstGeom prst="rect">
            <a:avLst/>
          </a:prstGeom>
          <a:noFill/>
        </p:spPr>
        <p:txBody>
          <a:bodyPr rtlCol="0" wrap="none">
            <a:spAutoFit/>
          </a:bodyPr>
          <a:lstStyle/>
          <a:p>
            <a:r>
              <a:rPr b="1" dirty="0" lang="en-US" sz="2800">
                <a:solidFill>
                  <a:schemeClr val="accent1">
                    <a:lumMod val="50000"/>
                  </a:schemeClr>
                </a:solidFill>
                <a:latin charset="0" panose="020B0604020202020204" pitchFamily="34" typeface="Arial"/>
                <a:cs charset="0" panose="020B0604020202020204" pitchFamily="34" typeface="Arial"/>
              </a:rPr>
              <a:t>2. Energy efficiency measure 3</a:t>
            </a:r>
          </a:p>
        </p:txBody>
      </p:sp>
      <p:sp>
        <p:nvSpPr>
          <p:cNvPr id="6" name="TextBox 5">
            <a:extLst>
              <a:ext uri="{FF2B5EF4-FFF2-40B4-BE49-F238E27FC236}">
                <a16:creationId xmlns:a16="http://schemas.microsoft.com/office/drawing/2014/main" id="{D0CADB94-9B97-05FC-5127-D48505D43BAB}"/>
              </a:ext>
            </a:extLst>
          </p:cNvPr>
          <p:cNvSpPr txBox="1"/>
          <p:nvPr/>
        </p:nvSpPr>
        <p:spPr>
          <a:xfrm>
            <a:off x="1779623" y="8378763"/>
            <a:ext cx="9508333" cy="369332"/>
          </a:xfrm>
          <a:prstGeom prst="rect">
            <a:avLst/>
          </a:prstGeom>
          <a:noFill/>
        </p:spPr>
        <p:txBody>
          <a:bodyPr wrap="square">
            <a:spAutoFit/>
          </a:bodyPr>
          <a:lstStyle/>
          <a:p>
            <a:r>
              <a:rPr dirty="0" lang="en-US" sz="1800">
                <a:latin typeface="+mn-lt"/>
              </a:rPr>
              <a:t>Installation diagram of the IFC equipment system at the outlet of the air compressor station</a:t>
            </a:r>
          </a:p>
        </p:txBody>
      </p:sp>
      <p:pic>
        <p:nvPicPr>
          <p:cNvPr descr="A picture containing diagram&#10;&#10;Description automatically generated" id="7" name="Picture 6">
            <a:extLst>
              <a:ext uri="{FF2B5EF4-FFF2-40B4-BE49-F238E27FC236}">
                <a16:creationId xmlns:a16="http://schemas.microsoft.com/office/drawing/2014/main" id="{2386A2F8-3FA4-3A67-4485-33A13FA4DC0E}"/>
              </a:ext>
            </a:extLst>
          </p:cNvPr>
          <p:cNvPicPr>
            <a:picLocks noChangeAspect="1"/>
          </p:cNvPicPr>
          <p:nvPr/>
        </p:nvPicPr>
        <p:blipFill>
          <a:blip r:embed="rId2">
            <a:extLst>
              <a:ext uri="{28A0092B-C50C-407E-A947-70E740481C1C}">
                <a14:useLocalDpi xmlns:a14="http://schemas.microsoft.com/office/drawing/2010/main" val="0"/>
              </a:ext>
            </a:extLst>
          </a:blip>
          <a:srcRect b="112" l="71" r="1" t="177"/>
          <a:stretch>
            <a:fillRect/>
          </a:stretch>
        </p:blipFill>
        <p:spPr bwMode="auto">
          <a:xfrm>
            <a:off x="4075435" y="3509780"/>
            <a:ext cx="7552272" cy="2364078"/>
          </a:xfrm>
          <a:prstGeom prst="rect">
            <a:avLst/>
          </a:prstGeom>
          <a:noFill/>
          <a:ln>
            <a:noFill/>
          </a:ln>
        </p:spPr>
      </p:pic>
      <p:sp>
        <p:nvSpPr>
          <p:cNvPr id="9" name="TextBox 8">
            <a:extLst>
              <a:ext uri="{FF2B5EF4-FFF2-40B4-BE49-F238E27FC236}">
                <a16:creationId xmlns:a16="http://schemas.microsoft.com/office/drawing/2014/main" id="{975314DC-DA9D-C6A4-3C60-542C4EEE6339}"/>
              </a:ext>
            </a:extLst>
          </p:cNvPr>
          <p:cNvSpPr txBox="1"/>
          <p:nvPr/>
        </p:nvSpPr>
        <p:spPr>
          <a:xfrm>
            <a:off x="5038330" y="6018672"/>
            <a:ext cx="6098582" cy="584775"/>
          </a:xfrm>
          <a:prstGeom prst="rect">
            <a:avLst/>
          </a:prstGeom>
          <a:noFill/>
        </p:spPr>
        <p:txBody>
          <a:bodyPr wrap="square">
            <a:spAutoFit/>
          </a:bodyPr>
          <a:lstStyle/>
          <a:p>
            <a:r>
              <a:rPr dirty="0" i="1" lang="en-US" sz="1600">
                <a:latin typeface="+mn-lt"/>
              </a:rPr>
              <a:t>Installation diagram of the IFC equipment system at the outlet of the air compressor station</a:t>
            </a:r>
            <a:endParaRPr dirty="0" i="1" lang="en-US" sz="2000">
              <a:latin typeface="+mn-lt"/>
            </a:endParaRPr>
          </a:p>
        </p:txBody>
      </p:sp>
      <p:sp>
        <p:nvSpPr>
          <p:cNvPr id="10" name="Rectangle 9">
            <a:extLst>
              <a:ext uri="{FF2B5EF4-FFF2-40B4-BE49-F238E27FC236}">
                <a16:creationId xmlns:a16="http://schemas.microsoft.com/office/drawing/2014/main" id="{C86DAD61-70FB-1C7B-0B9C-782765670367}"/>
              </a:ext>
            </a:extLst>
          </p:cNvPr>
          <p:cNvSpPr/>
          <p:nvPr/>
        </p:nvSpPr>
        <p:spPr>
          <a:xfrm>
            <a:off x="4075435" y="3611106"/>
            <a:ext cx="1596325" cy="355629"/>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anchor="ctr" rtlCol="0"/>
          <a:lstStyle/>
          <a:p>
            <a:pPr algn="ctr"/>
            <a:r>
              <a:rPr dirty="0" lang="en-US" sz="1400">
                <a:latin typeface="+mn-lt"/>
              </a:rPr>
              <a:t>air compressors</a:t>
            </a:r>
            <a:endParaRPr dirty="0" lang="en-VN" sz="1400"/>
          </a:p>
        </p:txBody>
      </p:sp>
      <p:sp>
        <p:nvSpPr>
          <p:cNvPr id="11" name="Rectangle 10">
            <a:extLst>
              <a:ext uri="{FF2B5EF4-FFF2-40B4-BE49-F238E27FC236}">
                <a16:creationId xmlns:a16="http://schemas.microsoft.com/office/drawing/2014/main" id="{DA245172-356E-BFAE-D27E-185B2DBCA044}"/>
              </a:ext>
            </a:extLst>
          </p:cNvPr>
          <p:cNvSpPr/>
          <p:nvPr/>
        </p:nvSpPr>
        <p:spPr>
          <a:xfrm>
            <a:off x="7249764" y="4485000"/>
            <a:ext cx="1420589" cy="378387"/>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anchor="ctr" rtlCol="0"/>
          <a:lstStyle/>
          <a:p>
            <a:pPr algn="ctr"/>
            <a:r>
              <a:rPr dirty="0" lang="en-US" sz="1400">
                <a:latin typeface="+mn-lt"/>
              </a:rPr>
              <a:t>Air treatment</a:t>
            </a:r>
            <a:endParaRPr dirty="0" lang="en-VN" sz="1400"/>
          </a:p>
        </p:txBody>
      </p:sp>
      <p:grpSp>
        <p:nvGrpSpPr>
          <p:cNvPr id="12" name="Group 11">
            <a:extLst>
              <a:ext uri="{FF2B5EF4-FFF2-40B4-BE49-F238E27FC236}">
                <a16:creationId xmlns:a16="http://schemas.microsoft.com/office/drawing/2014/main" id="{68A4885B-2BAA-6956-A2D0-F794E5624C30}"/>
              </a:ext>
            </a:extLst>
          </p:cNvPr>
          <p:cNvGrpSpPr>
            <a:grpSpLocks/>
          </p:cNvGrpSpPr>
          <p:nvPr/>
        </p:nvGrpSpPr>
        <p:grpSpPr>
          <a:xfrm>
            <a:off x="564293" y="3878416"/>
            <a:ext cx="3214067" cy="1969942"/>
            <a:chOff x="0" y="0"/>
            <a:chExt cx="6779607" cy="5084705"/>
          </a:xfrm>
        </p:grpSpPr>
        <p:pic>
          <p:nvPicPr>
            <p:cNvPr descr="A picture containing building, indoor, yellow, train&#10;&#10;Description automatically generated" id="13" name="Picture 12">
              <a:extLst>
                <a:ext uri="{FF2B5EF4-FFF2-40B4-BE49-F238E27FC236}">
                  <a16:creationId xmlns:a16="http://schemas.microsoft.com/office/drawing/2014/main" id="{0DBD3B81-DA2B-51EA-5BB4-97429BE4978A}"/>
                </a:ext>
              </a:extLst>
            </p:cNvPr>
            <p:cNvPicPr>
              <a:picLocks noChangeAspect="1"/>
            </p:cNvPicPr>
            <p:nvPr/>
          </p:nvPicPr>
          <p:blipFill>
            <a:blip cstate="print" r:embed="rId3"/>
            <a:stretch>
              <a:fillRect/>
            </a:stretch>
          </p:blipFill>
          <p:spPr>
            <a:xfrm>
              <a:off x="0" y="0"/>
              <a:ext cx="6779607" cy="5084705"/>
            </a:xfrm>
            <a:prstGeom prst="rect">
              <a:avLst/>
            </a:prstGeom>
          </p:spPr>
        </p:pic>
        <p:pic>
          <p:nvPicPr>
            <p:cNvPr descr="Godrej logo" id="14" name="Picture 13">
              <a:extLst>
                <a:ext uri="{FF2B5EF4-FFF2-40B4-BE49-F238E27FC236}">
                  <a16:creationId xmlns:a16="http://schemas.microsoft.com/office/drawing/2014/main" id="{AD0BA8A3-BC87-D33E-4557-A8095BCB555D}"/>
                </a:ext>
              </a:extLst>
            </p:cNvPr>
            <p:cNvPicPr>
              <a:picLocks noChangeArrowheads="1" noChangeAspect="1"/>
            </p:cNvPicPr>
            <p:nvPr/>
          </p:nvPicPr>
          <p:blipFill>
            <a:blip cstate="print" r:embed="rId4">
              <a:clrChange>
                <a:clrFrom>
                  <a:srgbClr val="FFFFFF"/>
                </a:clrFrom>
                <a:clrTo>
                  <a:srgbClr val="FFFFFF">
                    <a:alpha val="0"/>
                  </a:srgbClr>
                </a:clrTo>
              </a:clrChange>
            </a:blip>
            <a:srcRect/>
            <a:stretch>
              <a:fillRect/>
            </a:stretch>
          </p:blipFill>
          <p:spPr bwMode="auto">
            <a:xfrm>
              <a:off x="1301313" y="2224239"/>
              <a:ext cx="481245" cy="250462"/>
            </a:xfrm>
            <a:prstGeom prst="rect">
              <a:avLst/>
            </a:prstGeom>
            <a:noFill/>
            <a:scene3d>
              <a:camera prst="isometricOffAxis1Right"/>
              <a:lightRig dir="t" rig="threePt"/>
            </a:scene3d>
          </p:spPr>
        </p:pic>
        <p:pic>
          <p:nvPicPr>
            <p:cNvPr descr="Godrej Sticker Big" id="15" name="Picture 14">
              <a:extLst>
                <a:ext uri="{FF2B5EF4-FFF2-40B4-BE49-F238E27FC236}">
                  <a16:creationId xmlns:a16="http://schemas.microsoft.com/office/drawing/2014/main" id="{557B79A3-8C60-653F-CE9B-D995674C3BA3}"/>
                </a:ext>
              </a:extLst>
            </p:cNvPr>
            <p:cNvPicPr>
              <a:picLocks noChangeArrowheads="1" noChangeAspect="1"/>
            </p:cNvPicPr>
            <p:nvPr/>
          </p:nvPicPr>
          <p:blipFill rotWithShape="1">
            <a:blip r:embed="rId5">
              <a:clrChange>
                <a:clrFrom>
                  <a:srgbClr val="FFFFFF"/>
                </a:clrFrom>
                <a:clrTo>
                  <a:srgbClr val="FFFFFF">
                    <a:alpha val="0"/>
                  </a:srgbClr>
                </a:clrTo>
              </a:clrChange>
            </a:blip>
            <a:srcRect b="6475" l="1600" r="1482" t="8274"/>
            <a:stretch/>
          </p:blipFill>
          <p:spPr bwMode="auto">
            <a:xfrm>
              <a:off x="982810" y="3300390"/>
              <a:ext cx="1275132" cy="203399"/>
            </a:xfrm>
            <a:prstGeom prst="rect">
              <a:avLst/>
            </a:prstGeom>
            <a:noFill/>
            <a:scene3d>
              <a:camera prst="isometricOffAxis1Right">
                <a:rot lat="2400000" lon="20039998" rev="0"/>
              </a:camera>
              <a:lightRig dir="t" rig="threePt"/>
            </a:scene3d>
          </p:spPr>
        </p:pic>
      </p:grpSp>
      <p:sp>
        <p:nvSpPr>
          <p:cNvPr id="17" name="TextBox 16">
            <a:extLst>
              <a:ext uri="{FF2B5EF4-FFF2-40B4-BE49-F238E27FC236}">
                <a16:creationId xmlns:a16="http://schemas.microsoft.com/office/drawing/2014/main" id="{3A208A8E-9DBE-C7B7-55B4-062BDC917D0F}"/>
              </a:ext>
            </a:extLst>
          </p:cNvPr>
          <p:cNvSpPr txBox="1"/>
          <p:nvPr/>
        </p:nvSpPr>
        <p:spPr>
          <a:xfrm>
            <a:off x="564293" y="5880362"/>
            <a:ext cx="3646147" cy="584775"/>
          </a:xfrm>
          <a:prstGeom prst="rect">
            <a:avLst/>
          </a:prstGeom>
          <a:noFill/>
        </p:spPr>
        <p:txBody>
          <a:bodyPr wrap="square">
            <a:spAutoFit/>
          </a:bodyPr>
          <a:lstStyle/>
          <a:p>
            <a:pPr algn="r"/>
            <a:r>
              <a:rPr dirty="0" i="1" lang="en-US" sz="1600">
                <a:latin typeface="+mn-lt"/>
              </a:rPr>
              <a:t>Actual installation image of IFC equipment system</a:t>
            </a:r>
          </a:p>
        </p:txBody>
      </p:sp>
    </p:spTree>
    <p:extLst>
      <p:ext uri="{BB962C8B-B14F-4D97-AF65-F5344CB8AC3E}">
        <p14:creationId xmlns:p14="http://schemas.microsoft.com/office/powerpoint/2010/main" val="402225333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BBAA543D-CCDD-833E-2785-C0FF7CF6C5E5}"/>
              </a:ext>
            </a:extLst>
          </p:cNvPr>
          <p:cNvSpPr txBox="1"/>
          <p:nvPr/>
        </p:nvSpPr>
        <p:spPr>
          <a:xfrm>
            <a:off x="3678577" y="561758"/>
            <a:ext cx="5440913" cy="523220"/>
          </a:xfrm>
          <a:prstGeom prst="rect">
            <a:avLst/>
          </a:prstGeom>
          <a:noFill/>
        </p:spPr>
        <p:txBody>
          <a:bodyPr wrap="none" rtlCol="0">
            <a:spAutoFit/>
          </a:bodyPr>
          <a:lstStyle/>
          <a:p>
            <a:r>
              <a:rPr lang="en-US" sz="2800" b="1" dirty="0">
                <a:solidFill>
                  <a:schemeClr val="accent1">
                    <a:lumMod val="50000"/>
                  </a:schemeClr>
                </a:solidFill>
                <a:latin typeface="Arial" panose="020B0604020202020204" pitchFamily="34" charset="0"/>
                <a:cs typeface="Arial" panose="020B0604020202020204" pitchFamily="34" charset="0"/>
              </a:rPr>
              <a:t>2. Energy efficiency measure 3</a:t>
            </a:r>
          </a:p>
        </p:txBody>
      </p:sp>
      <p:graphicFrame>
        <p:nvGraphicFramePr>
          <p:cNvPr id="4" name="Table 3">
            <a:extLst>
              <a:ext uri="{FF2B5EF4-FFF2-40B4-BE49-F238E27FC236}">
                <a16:creationId xmlns:a16="http://schemas.microsoft.com/office/drawing/2014/main" id="{2A3D81AC-B02E-8CB9-5185-0C207F293B6B}"/>
              </a:ext>
            </a:extLst>
          </p:cNvPr>
          <p:cNvGraphicFramePr>
            <a:graphicFrameLocks noGrp="1"/>
          </p:cNvGraphicFramePr>
          <p:nvPr>
            <p:extLst>
              <p:ext uri="{D42A27DB-BD31-4B8C-83A1-F6EECF244321}">
                <p14:modId xmlns:p14="http://schemas.microsoft.com/office/powerpoint/2010/main" val="3587073597"/>
              </p:ext>
            </p:extLst>
          </p:nvPr>
        </p:nvGraphicFramePr>
        <p:xfrm>
          <a:off x="6320690" y="1396055"/>
          <a:ext cx="5553687" cy="4956280"/>
        </p:xfrm>
        <a:graphic>
          <a:graphicData uri="http://schemas.openxmlformats.org/drawingml/2006/table">
            <a:tbl>
              <a:tblPr firstRow="1" firstCol="1" bandRow="1">
                <a:tableStyleId>{12ACAA50-B3C0-4FEF-8DD3-66675128A787}</a:tableStyleId>
              </a:tblPr>
              <a:tblGrid>
                <a:gridCol w="450959">
                  <a:extLst>
                    <a:ext uri="{9D8B030D-6E8A-4147-A177-3AD203B41FA5}">
                      <a16:colId xmlns:a16="http://schemas.microsoft.com/office/drawing/2014/main" val="2363920141"/>
                    </a:ext>
                  </a:extLst>
                </a:gridCol>
                <a:gridCol w="2923092">
                  <a:extLst>
                    <a:ext uri="{9D8B030D-6E8A-4147-A177-3AD203B41FA5}">
                      <a16:colId xmlns:a16="http://schemas.microsoft.com/office/drawing/2014/main" val="4048110555"/>
                    </a:ext>
                  </a:extLst>
                </a:gridCol>
                <a:gridCol w="1164978">
                  <a:extLst>
                    <a:ext uri="{9D8B030D-6E8A-4147-A177-3AD203B41FA5}">
                      <a16:colId xmlns:a16="http://schemas.microsoft.com/office/drawing/2014/main" val="790200540"/>
                    </a:ext>
                  </a:extLst>
                </a:gridCol>
                <a:gridCol w="1014658">
                  <a:extLst>
                    <a:ext uri="{9D8B030D-6E8A-4147-A177-3AD203B41FA5}">
                      <a16:colId xmlns:a16="http://schemas.microsoft.com/office/drawing/2014/main" val="137158729"/>
                    </a:ext>
                  </a:extLst>
                </a:gridCol>
              </a:tblGrid>
              <a:tr h="206690">
                <a:tc>
                  <a:txBody>
                    <a:bodyPr/>
                    <a:lstStyle/>
                    <a:p>
                      <a:pPr algn="ctr"/>
                      <a:r>
                        <a:rPr lang="en-GB" sz="1300">
                          <a:effectLst/>
                        </a:rPr>
                        <a:t>TT</a:t>
                      </a:r>
                      <a:endParaRPr lang="en-US" sz="1200">
                        <a:effectLst/>
                        <a:latin typeface="Times New Roman" panose="02020603050405020304" pitchFamily="18" charset="0"/>
                        <a:ea typeface="Times New Roman" panose="02020603050405020304" pitchFamily="18" charset="0"/>
                      </a:endParaRPr>
                    </a:p>
                  </a:txBody>
                  <a:tcPr marL="67644" marR="67644" marT="0" marB="0" anchor="ctr"/>
                </a:tc>
                <a:tc>
                  <a:txBody>
                    <a:bodyPr/>
                    <a:lstStyle/>
                    <a:p>
                      <a:pPr algn="ctr"/>
                      <a:r>
                        <a:rPr lang="en-GB" sz="1300" dirty="0">
                          <a:effectLst/>
                        </a:rPr>
                        <a:t>PARAMETER</a:t>
                      </a:r>
                      <a:endParaRPr lang="en-US" sz="1200" dirty="0">
                        <a:effectLst/>
                        <a:latin typeface="Times New Roman" panose="02020603050405020304" pitchFamily="18" charset="0"/>
                        <a:ea typeface="Times New Roman" panose="02020603050405020304" pitchFamily="18" charset="0"/>
                      </a:endParaRPr>
                    </a:p>
                  </a:txBody>
                  <a:tcPr marL="67644" marR="67644" marT="0" marB="0" anchor="b"/>
                </a:tc>
                <a:tc>
                  <a:txBody>
                    <a:bodyPr/>
                    <a:lstStyle/>
                    <a:p>
                      <a:pPr algn="ctr"/>
                      <a:r>
                        <a:rPr lang="en-GB" sz="1300" dirty="0">
                          <a:effectLst/>
                        </a:rPr>
                        <a:t>UNIT</a:t>
                      </a:r>
                      <a:endParaRPr lang="en-US" sz="1200" dirty="0">
                        <a:effectLst/>
                        <a:latin typeface="Times New Roman" panose="02020603050405020304" pitchFamily="18" charset="0"/>
                        <a:ea typeface="Times New Roman" panose="02020603050405020304" pitchFamily="18" charset="0"/>
                      </a:endParaRPr>
                    </a:p>
                  </a:txBody>
                  <a:tcPr marL="67644" marR="67644" marT="0" marB="0" anchor="ctr"/>
                </a:tc>
                <a:tc>
                  <a:txBody>
                    <a:bodyPr/>
                    <a:lstStyle/>
                    <a:p>
                      <a:pPr algn="ctr"/>
                      <a:r>
                        <a:rPr lang="en-GB" sz="1300" dirty="0">
                          <a:effectLst/>
                        </a:rPr>
                        <a:t>VALUE</a:t>
                      </a:r>
                      <a:endParaRPr lang="en-US" sz="1200" dirty="0">
                        <a:effectLst/>
                        <a:latin typeface="Times New Roman" panose="02020603050405020304" pitchFamily="18" charset="0"/>
                        <a:ea typeface="Times New Roman" panose="02020603050405020304" pitchFamily="18" charset="0"/>
                      </a:endParaRPr>
                    </a:p>
                  </a:txBody>
                  <a:tcPr marL="67644" marR="67644" marT="0" marB="0" anchor="ctr"/>
                </a:tc>
                <a:extLst>
                  <a:ext uri="{0D108BD9-81ED-4DB2-BD59-A6C34878D82A}">
                    <a16:rowId xmlns:a16="http://schemas.microsoft.com/office/drawing/2014/main" val="2336892005"/>
                  </a:ext>
                </a:extLst>
              </a:tr>
              <a:tr h="206690">
                <a:tc>
                  <a:txBody>
                    <a:bodyPr/>
                    <a:lstStyle/>
                    <a:p>
                      <a:pPr algn="ctr"/>
                      <a:r>
                        <a:rPr lang="en-GB" sz="1300">
                          <a:effectLst/>
                        </a:rPr>
                        <a:t> </a:t>
                      </a:r>
                      <a:endParaRPr lang="en-US" sz="1200">
                        <a:effectLst/>
                        <a:latin typeface="Times New Roman" panose="02020603050405020304" pitchFamily="18" charset="0"/>
                        <a:ea typeface="Times New Roman" panose="02020603050405020304" pitchFamily="18" charset="0"/>
                      </a:endParaRPr>
                    </a:p>
                  </a:txBody>
                  <a:tcPr marL="67644" marR="67644" marT="0" marB="0" anchor="ctr"/>
                </a:tc>
                <a:tc>
                  <a:txBody>
                    <a:bodyPr/>
                    <a:lstStyle/>
                    <a:p>
                      <a:r>
                        <a:rPr lang="en-GB" sz="1300" b="1" dirty="0">
                          <a:effectLst/>
                        </a:rPr>
                        <a:t>Electricity price information</a:t>
                      </a:r>
                      <a:endParaRPr lang="en-US" sz="1200" b="1" dirty="0">
                        <a:effectLst/>
                        <a:latin typeface="Times New Roman" panose="02020603050405020304" pitchFamily="18" charset="0"/>
                        <a:ea typeface="Times New Roman" panose="02020603050405020304" pitchFamily="18" charset="0"/>
                      </a:endParaRPr>
                    </a:p>
                  </a:txBody>
                  <a:tcPr marL="67644" marR="67644" marT="0" marB="0" anchor="b"/>
                </a:tc>
                <a:tc>
                  <a:txBody>
                    <a:bodyPr/>
                    <a:lstStyle/>
                    <a:p>
                      <a:pPr algn="ctr"/>
                      <a:r>
                        <a:rPr lang="en-GB" sz="1300">
                          <a:effectLst/>
                        </a:rPr>
                        <a:t> </a:t>
                      </a:r>
                      <a:endParaRPr lang="en-US" sz="1200">
                        <a:effectLst/>
                        <a:latin typeface="Times New Roman" panose="02020603050405020304" pitchFamily="18" charset="0"/>
                        <a:ea typeface="Times New Roman" panose="02020603050405020304" pitchFamily="18" charset="0"/>
                      </a:endParaRPr>
                    </a:p>
                  </a:txBody>
                  <a:tcPr marL="67644" marR="67644" marT="0" marB="0" anchor="ctr"/>
                </a:tc>
                <a:tc>
                  <a:txBody>
                    <a:bodyPr/>
                    <a:lstStyle/>
                    <a:p>
                      <a:pPr algn="r"/>
                      <a:r>
                        <a:rPr lang="en-GB" sz="1300" dirty="0">
                          <a:effectLst/>
                        </a:rPr>
                        <a:t> </a:t>
                      </a:r>
                      <a:endParaRPr lang="en-US" sz="1200" dirty="0">
                        <a:effectLst/>
                        <a:latin typeface="Times New Roman" panose="02020603050405020304" pitchFamily="18" charset="0"/>
                        <a:ea typeface="Times New Roman" panose="02020603050405020304" pitchFamily="18" charset="0"/>
                      </a:endParaRPr>
                    </a:p>
                  </a:txBody>
                  <a:tcPr marL="67644" marR="67644" marT="0" marB="0" anchor="ctr"/>
                </a:tc>
                <a:extLst>
                  <a:ext uri="{0D108BD9-81ED-4DB2-BD59-A6C34878D82A}">
                    <a16:rowId xmlns:a16="http://schemas.microsoft.com/office/drawing/2014/main" val="2012153833"/>
                  </a:ext>
                </a:extLst>
              </a:tr>
              <a:tr h="244270">
                <a:tc>
                  <a:txBody>
                    <a:bodyPr/>
                    <a:lstStyle/>
                    <a:p>
                      <a:pPr algn="ctr"/>
                      <a:r>
                        <a:rPr lang="en-GB" sz="1300">
                          <a:effectLst/>
                        </a:rPr>
                        <a:t>1</a:t>
                      </a:r>
                      <a:endParaRPr lang="en-US" sz="1200">
                        <a:effectLst/>
                        <a:latin typeface="Times New Roman" panose="02020603050405020304" pitchFamily="18" charset="0"/>
                        <a:ea typeface="Times New Roman" panose="02020603050405020304" pitchFamily="18" charset="0"/>
                      </a:endParaRPr>
                    </a:p>
                  </a:txBody>
                  <a:tcPr marL="67644" marR="67644" marT="0" marB="0" anchor="ctr"/>
                </a:tc>
                <a:tc>
                  <a:txBody>
                    <a:bodyPr/>
                    <a:lstStyle/>
                    <a:p>
                      <a:r>
                        <a:rPr lang="en-GB" sz="1300" dirty="0">
                          <a:effectLst/>
                        </a:rPr>
                        <a:t>Average electricity prices in 2022</a:t>
                      </a:r>
                      <a:endParaRPr lang="en-US" sz="1200" dirty="0">
                        <a:effectLst/>
                        <a:latin typeface="Times New Roman" panose="02020603050405020304" pitchFamily="18" charset="0"/>
                        <a:ea typeface="Times New Roman" panose="02020603050405020304" pitchFamily="18" charset="0"/>
                      </a:endParaRPr>
                    </a:p>
                  </a:txBody>
                  <a:tcPr marL="67644" marR="67644" marT="0" marB="0" anchor="ctr"/>
                </a:tc>
                <a:tc>
                  <a:txBody>
                    <a:bodyPr/>
                    <a:lstStyle/>
                    <a:p>
                      <a:pPr algn="ctr"/>
                      <a:r>
                        <a:rPr lang="en-GB" sz="1300">
                          <a:effectLst/>
                        </a:rPr>
                        <a:t>VNĐ/kWh</a:t>
                      </a:r>
                      <a:endParaRPr lang="en-US" sz="1200">
                        <a:effectLst/>
                        <a:latin typeface="Times New Roman" panose="02020603050405020304" pitchFamily="18" charset="0"/>
                        <a:ea typeface="Times New Roman" panose="02020603050405020304" pitchFamily="18" charset="0"/>
                      </a:endParaRPr>
                    </a:p>
                  </a:txBody>
                  <a:tcPr marL="67644" marR="67644" marT="0" marB="0" anchor="b"/>
                </a:tc>
                <a:tc>
                  <a:txBody>
                    <a:bodyPr/>
                    <a:lstStyle/>
                    <a:p>
                      <a:pPr algn="r"/>
                      <a:r>
                        <a:rPr lang="en-GB" sz="1300" dirty="0">
                          <a:effectLst/>
                        </a:rPr>
                        <a:t>1.599</a:t>
                      </a:r>
                      <a:endParaRPr lang="en-US" sz="1200" dirty="0">
                        <a:effectLst/>
                        <a:latin typeface="Times New Roman" panose="02020603050405020304" pitchFamily="18" charset="0"/>
                        <a:ea typeface="Times New Roman" panose="02020603050405020304" pitchFamily="18" charset="0"/>
                      </a:endParaRPr>
                    </a:p>
                  </a:txBody>
                  <a:tcPr marL="67644" marR="67644" marT="0" marB="0" anchor="ctr"/>
                </a:tc>
                <a:extLst>
                  <a:ext uri="{0D108BD9-81ED-4DB2-BD59-A6C34878D82A}">
                    <a16:rowId xmlns:a16="http://schemas.microsoft.com/office/drawing/2014/main" val="1949548010"/>
                  </a:ext>
                </a:extLst>
              </a:tr>
              <a:tr h="209821">
                <a:tc>
                  <a:txBody>
                    <a:bodyPr/>
                    <a:lstStyle/>
                    <a:p>
                      <a:pPr algn="ctr"/>
                      <a:r>
                        <a:rPr lang="en-GB" sz="1300">
                          <a:effectLst/>
                        </a:rPr>
                        <a:t> </a:t>
                      </a:r>
                      <a:endParaRPr lang="en-US" sz="1200">
                        <a:effectLst/>
                        <a:latin typeface="Times New Roman" panose="02020603050405020304" pitchFamily="18" charset="0"/>
                        <a:ea typeface="Times New Roman" panose="02020603050405020304" pitchFamily="18" charset="0"/>
                      </a:endParaRPr>
                    </a:p>
                  </a:txBody>
                  <a:tcPr marL="67644" marR="67644" marT="0" marB="0" anchor="ctr"/>
                </a:tc>
                <a:tc>
                  <a:txBody>
                    <a:bodyPr/>
                    <a:lstStyle/>
                    <a:p>
                      <a:r>
                        <a:rPr lang="en-GB" sz="1300" b="1" dirty="0">
                          <a:effectLst/>
                        </a:rPr>
                        <a:t>Operating Information</a:t>
                      </a:r>
                      <a:endParaRPr lang="en-US" sz="1200" b="1" dirty="0">
                        <a:effectLst/>
                        <a:latin typeface="Times New Roman" panose="02020603050405020304" pitchFamily="18" charset="0"/>
                        <a:ea typeface="Times New Roman" panose="02020603050405020304" pitchFamily="18" charset="0"/>
                      </a:endParaRPr>
                    </a:p>
                  </a:txBody>
                  <a:tcPr marL="67644" marR="67644" marT="0" marB="0" anchor="b"/>
                </a:tc>
                <a:tc>
                  <a:txBody>
                    <a:bodyPr/>
                    <a:lstStyle/>
                    <a:p>
                      <a:pPr algn="ctr"/>
                      <a:r>
                        <a:rPr lang="en-GB" sz="1300">
                          <a:effectLst/>
                        </a:rPr>
                        <a:t> </a:t>
                      </a:r>
                      <a:endParaRPr lang="en-US" sz="1200">
                        <a:effectLst/>
                        <a:latin typeface="Times New Roman" panose="02020603050405020304" pitchFamily="18" charset="0"/>
                        <a:ea typeface="Times New Roman" panose="02020603050405020304" pitchFamily="18" charset="0"/>
                      </a:endParaRPr>
                    </a:p>
                  </a:txBody>
                  <a:tcPr marL="67644" marR="67644" marT="0" marB="0" anchor="ctr"/>
                </a:tc>
                <a:tc>
                  <a:txBody>
                    <a:bodyPr/>
                    <a:lstStyle/>
                    <a:p>
                      <a:pPr algn="r"/>
                      <a:r>
                        <a:rPr lang="en-GB" sz="1300">
                          <a:effectLst/>
                        </a:rPr>
                        <a:t> </a:t>
                      </a:r>
                      <a:endParaRPr lang="en-US" sz="1200">
                        <a:effectLst/>
                        <a:latin typeface="Times New Roman" panose="02020603050405020304" pitchFamily="18" charset="0"/>
                        <a:ea typeface="Times New Roman" panose="02020603050405020304" pitchFamily="18" charset="0"/>
                      </a:endParaRPr>
                    </a:p>
                  </a:txBody>
                  <a:tcPr marL="67644" marR="67644" marT="0" marB="0" anchor="ctr"/>
                </a:tc>
                <a:extLst>
                  <a:ext uri="{0D108BD9-81ED-4DB2-BD59-A6C34878D82A}">
                    <a16:rowId xmlns:a16="http://schemas.microsoft.com/office/drawing/2014/main" val="2071351640"/>
                  </a:ext>
                </a:extLst>
              </a:tr>
              <a:tr h="206690">
                <a:tc>
                  <a:txBody>
                    <a:bodyPr/>
                    <a:lstStyle/>
                    <a:p>
                      <a:pPr algn="ctr"/>
                      <a:r>
                        <a:rPr lang="en-GB" sz="1300">
                          <a:effectLst/>
                        </a:rPr>
                        <a:t>2</a:t>
                      </a:r>
                      <a:endParaRPr lang="en-US" sz="1200">
                        <a:effectLst/>
                        <a:latin typeface="Times New Roman" panose="02020603050405020304" pitchFamily="18" charset="0"/>
                        <a:ea typeface="Times New Roman" panose="02020603050405020304" pitchFamily="18" charset="0"/>
                      </a:endParaRPr>
                    </a:p>
                  </a:txBody>
                  <a:tcPr marL="67644" marR="67644" marT="0" marB="0" anchor="ctr"/>
                </a:tc>
                <a:tc>
                  <a:txBody>
                    <a:bodyPr/>
                    <a:lstStyle/>
                    <a:p>
                      <a:r>
                        <a:rPr lang="en-GB" sz="1300" dirty="0">
                          <a:effectLst/>
                        </a:rPr>
                        <a:t>Average Operating Hours in a Year</a:t>
                      </a:r>
                      <a:endParaRPr lang="en-US" sz="1200" dirty="0">
                        <a:effectLst/>
                        <a:latin typeface="Times New Roman" panose="02020603050405020304" pitchFamily="18" charset="0"/>
                        <a:ea typeface="Times New Roman" panose="02020603050405020304" pitchFamily="18" charset="0"/>
                      </a:endParaRPr>
                    </a:p>
                  </a:txBody>
                  <a:tcPr marL="67644" marR="67644" marT="0" marB="0" anchor="b"/>
                </a:tc>
                <a:tc>
                  <a:txBody>
                    <a:bodyPr/>
                    <a:lstStyle/>
                    <a:p>
                      <a:pPr algn="ctr"/>
                      <a:r>
                        <a:rPr lang="en-GB" sz="1300" dirty="0">
                          <a:effectLst/>
                        </a:rPr>
                        <a:t>h/year</a:t>
                      </a:r>
                      <a:endParaRPr lang="en-US" sz="1200" dirty="0">
                        <a:effectLst/>
                        <a:latin typeface="Times New Roman" panose="02020603050405020304" pitchFamily="18" charset="0"/>
                        <a:ea typeface="Times New Roman" panose="02020603050405020304" pitchFamily="18" charset="0"/>
                      </a:endParaRPr>
                    </a:p>
                  </a:txBody>
                  <a:tcPr marL="67644" marR="67644" marT="0" marB="0" anchor="b"/>
                </a:tc>
                <a:tc>
                  <a:txBody>
                    <a:bodyPr/>
                    <a:lstStyle/>
                    <a:p>
                      <a:pPr algn="r"/>
                      <a:r>
                        <a:rPr lang="en-GB" sz="1300">
                          <a:effectLst/>
                        </a:rPr>
                        <a:t>8.520</a:t>
                      </a:r>
                      <a:endParaRPr lang="en-US" sz="1200">
                        <a:effectLst/>
                        <a:latin typeface="Times New Roman" panose="02020603050405020304" pitchFamily="18" charset="0"/>
                        <a:ea typeface="Times New Roman" panose="02020603050405020304" pitchFamily="18" charset="0"/>
                      </a:endParaRPr>
                    </a:p>
                  </a:txBody>
                  <a:tcPr marL="67644" marR="67644" marT="0" marB="0" anchor="ctr"/>
                </a:tc>
                <a:extLst>
                  <a:ext uri="{0D108BD9-81ED-4DB2-BD59-A6C34878D82A}">
                    <a16:rowId xmlns:a16="http://schemas.microsoft.com/office/drawing/2014/main" val="2152555458"/>
                  </a:ext>
                </a:extLst>
              </a:tr>
              <a:tr h="209821">
                <a:tc>
                  <a:txBody>
                    <a:bodyPr/>
                    <a:lstStyle/>
                    <a:p>
                      <a:pPr algn="ctr"/>
                      <a:r>
                        <a:rPr lang="en-GB" sz="1300">
                          <a:effectLst/>
                        </a:rPr>
                        <a:t> </a:t>
                      </a:r>
                      <a:endParaRPr lang="en-US" sz="1200">
                        <a:effectLst/>
                        <a:latin typeface="Times New Roman" panose="02020603050405020304" pitchFamily="18" charset="0"/>
                        <a:ea typeface="Times New Roman" panose="02020603050405020304" pitchFamily="18" charset="0"/>
                      </a:endParaRPr>
                    </a:p>
                  </a:txBody>
                  <a:tcPr marL="67644" marR="67644" marT="0" marB="0" anchor="ctr"/>
                </a:tc>
                <a:tc>
                  <a:txBody>
                    <a:bodyPr/>
                    <a:lstStyle/>
                    <a:p>
                      <a:r>
                        <a:rPr lang="en-GB" sz="1300" b="1" dirty="0">
                          <a:effectLst/>
                        </a:rPr>
                        <a:t>Device Status Information</a:t>
                      </a:r>
                      <a:endParaRPr lang="en-US" sz="1200" b="1" dirty="0">
                        <a:effectLst/>
                        <a:latin typeface="Times New Roman" panose="02020603050405020304" pitchFamily="18" charset="0"/>
                        <a:ea typeface="Times New Roman" panose="02020603050405020304" pitchFamily="18" charset="0"/>
                      </a:endParaRPr>
                    </a:p>
                  </a:txBody>
                  <a:tcPr marL="67644" marR="67644" marT="0" marB="0" anchor="b"/>
                </a:tc>
                <a:tc>
                  <a:txBody>
                    <a:bodyPr/>
                    <a:lstStyle/>
                    <a:p>
                      <a:pPr algn="ctr"/>
                      <a:r>
                        <a:rPr lang="en-GB" sz="1300">
                          <a:effectLst/>
                        </a:rPr>
                        <a:t> </a:t>
                      </a:r>
                      <a:endParaRPr lang="en-US" sz="1200">
                        <a:effectLst/>
                        <a:latin typeface="Times New Roman" panose="02020603050405020304" pitchFamily="18" charset="0"/>
                        <a:ea typeface="Times New Roman" panose="02020603050405020304" pitchFamily="18" charset="0"/>
                      </a:endParaRPr>
                    </a:p>
                  </a:txBody>
                  <a:tcPr marL="67644" marR="67644" marT="0" marB="0" anchor="ctr"/>
                </a:tc>
                <a:tc>
                  <a:txBody>
                    <a:bodyPr/>
                    <a:lstStyle/>
                    <a:p>
                      <a:pPr algn="r"/>
                      <a:r>
                        <a:rPr lang="en-GB" sz="1300">
                          <a:effectLst/>
                        </a:rPr>
                        <a:t> </a:t>
                      </a:r>
                      <a:endParaRPr lang="en-US" sz="1200">
                        <a:effectLst/>
                        <a:latin typeface="Times New Roman" panose="02020603050405020304" pitchFamily="18" charset="0"/>
                        <a:ea typeface="Times New Roman" panose="02020603050405020304" pitchFamily="18" charset="0"/>
                      </a:endParaRPr>
                    </a:p>
                  </a:txBody>
                  <a:tcPr marL="67644" marR="67644" marT="0" marB="0" anchor="ctr"/>
                </a:tc>
                <a:extLst>
                  <a:ext uri="{0D108BD9-81ED-4DB2-BD59-A6C34878D82A}">
                    <a16:rowId xmlns:a16="http://schemas.microsoft.com/office/drawing/2014/main" val="3083375319"/>
                  </a:ext>
                </a:extLst>
              </a:tr>
              <a:tr h="390831">
                <a:tc>
                  <a:txBody>
                    <a:bodyPr/>
                    <a:lstStyle/>
                    <a:p>
                      <a:pPr algn="ctr"/>
                      <a:r>
                        <a:rPr lang="en-GB" sz="1300">
                          <a:effectLst/>
                        </a:rPr>
                        <a:t>3</a:t>
                      </a:r>
                      <a:endParaRPr lang="en-US" sz="1200">
                        <a:effectLst/>
                        <a:latin typeface="Times New Roman" panose="02020603050405020304" pitchFamily="18" charset="0"/>
                        <a:ea typeface="Times New Roman" panose="02020603050405020304" pitchFamily="18" charset="0"/>
                      </a:endParaRPr>
                    </a:p>
                  </a:txBody>
                  <a:tcPr marL="67644" marR="67644" marT="0" marB="0" anchor="ctr"/>
                </a:tc>
                <a:tc>
                  <a:txBody>
                    <a:bodyPr/>
                    <a:lstStyle/>
                    <a:p>
                      <a:r>
                        <a:rPr lang="en-GB" sz="1300" dirty="0">
                          <a:effectLst/>
                        </a:rPr>
                        <a:t>Total actual operating capacity of the compressed air system</a:t>
                      </a:r>
                      <a:endParaRPr lang="en-US" sz="1200" dirty="0">
                        <a:effectLst/>
                        <a:latin typeface="Times New Roman" panose="02020603050405020304" pitchFamily="18" charset="0"/>
                        <a:ea typeface="Times New Roman" panose="02020603050405020304" pitchFamily="18" charset="0"/>
                      </a:endParaRPr>
                    </a:p>
                  </a:txBody>
                  <a:tcPr marL="67644" marR="67644" marT="0" marB="0" anchor="ctr"/>
                </a:tc>
                <a:tc>
                  <a:txBody>
                    <a:bodyPr/>
                    <a:lstStyle/>
                    <a:p>
                      <a:pPr algn="ctr"/>
                      <a:r>
                        <a:rPr lang="en-GB" sz="1300">
                          <a:effectLst/>
                        </a:rPr>
                        <a:t>kW</a:t>
                      </a:r>
                      <a:endParaRPr lang="en-US" sz="1200">
                        <a:effectLst/>
                        <a:latin typeface="Times New Roman" panose="02020603050405020304" pitchFamily="18" charset="0"/>
                        <a:ea typeface="Times New Roman" panose="02020603050405020304" pitchFamily="18" charset="0"/>
                      </a:endParaRPr>
                    </a:p>
                  </a:txBody>
                  <a:tcPr marL="67644" marR="67644" marT="0" marB="0" anchor="ctr"/>
                </a:tc>
                <a:tc>
                  <a:txBody>
                    <a:bodyPr/>
                    <a:lstStyle/>
                    <a:p>
                      <a:pPr algn="r"/>
                      <a:r>
                        <a:rPr lang="en-GB" sz="1300">
                          <a:effectLst/>
                        </a:rPr>
                        <a:t>91</a:t>
                      </a:r>
                      <a:endParaRPr lang="en-US" sz="1200">
                        <a:effectLst/>
                        <a:latin typeface="Times New Roman" panose="02020603050405020304" pitchFamily="18" charset="0"/>
                        <a:ea typeface="Times New Roman" panose="02020603050405020304" pitchFamily="18" charset="0"/>
                      </a:endParaRPr>
                    </a:p>
                  </a:txBody>
                  <a:tcPr marL="67644" marR="67644" marT="0" marB="0" anchor="ctr"/>
                </a:tc>
                <a:extLst>
                  <a:ext uri="{0D108BD9-81ED-4DB2-BD59-A6C34878D82A}">
                    <a16:rowId xmlns:a16="http://schemas.microsoft.com/office/drawing/2014/main" val="2398900052"/>
                  </a:ext>
                </a:extLst>
              </a:tr>
              <a:tr h="413379">
                <a:tc>
                  <a:txBody>
                    <a:bodyPr/>
                    <a:lstStyle/>
                    <a:p>
                      <a:pPr algn="ctr"/>
                      <a:r>
                        <a:rPr lang="en-GB" sz="1300">
                          <a:effectLst/>
                        </a:rPr>
                        <a:t>4</a:t>
                      </a:r>
                      <a:endParaRPr lang="en-US" sz="1200">
                        <a:effectLst/>
                        <a:latin typeface="Times New Roman" panose="02020603050405020304" pitchFamily="18" charset="0"/>
                        <a:ea typeface="Times New Roman" panose="02020603050405020304" pitchFamily="18" charset="0"/>
                      </a:endParaRPr>
                    </a:p>
                  </a:txBody>
                  <a:tcPr marL="67644" marR="67644" marT="0" marB="0" anchor="ctr"/>
                </a:tc>
                <a:tc>
                  <a:txBody>
                    <a:bodyPr/>
                    <a:lstStyle/>
                    <a:p>
                      <a:r>
                        <a:rPr lang="en-GB" sz="1300" dirty="0">
                          <a:effectLst/>
                        </a:rPr>
                        <a:t>Power consumption before implementing the solution</a:t>
                      </a:r>
                      <a:endParaRPr lang="en-US" sz="1200" dirty="0">
                        <a:effectLst/>
                        <a:latin typeface="Times New Roman" panose="02020603050405020304" pitchFamily="18" charset="0"/>
                        <a:ea typeface="Times New Roman" panose="02020603050405020304" pitchFamily="18" charset="0"/>
                      </a:endParaRPr>
                    </a:p>
                  </a:txBody>
                  <a:tcPr marL="67644" marR="67644" marT="0" marB="0" anchor="ctr"/>
                </a:tc>
                <a:tc>
                  <a:txBody>
                    <a:bodyPr/>
                    <a:lstStyle/>
                    <a:p>
                      <a:pPr algn="ctr"/>
                      <a:r>
                        <a:rPr lang="en-GB" sz="1300" dirty="0">
                          <a:effectLst/>
                        </a:rPr>
                        <a:t>kWh/year</a:t>
                      </a:r>
                      <a:endParaRPr lang="en-US" sz="1200" dirty="0">
                        <a:effectLst/>
                        <a:latin typeface="Times New Roman" panose="02020603050405020304" pitchFamily="18" charset="0"/>
                        <a:ea typeface="Times New Roman" panose="02020603050405020304" pitchFamily="18" charset="0"/>
                      </a:endParaRPr>
                    </a:p>
                  </a:txBody>
                  <a:tcPr marL="67644" marR="67644" marT="0" marB="0" anchor="ctr"/>
                </a:tc>
                <a:tc>
                  <a:txBody>
                    <a:bodyPr/>
                    <a:lstStyle/>
                    <a:p>
                      <a:pPr algn="r"/>
                      <a:r>
                        <a:rPr lang="en-GB" sz="1300">
                          <a:effectLst/>
                        </a:rPr>
                        <a:t>775.320</a:t>
                      </a:r>
                      <a:endParaRPr lang="en-US" sz="1200">
                        <a:effectLst/>
                        <a:latin typeface="Times New Roman" panose="02020603050405020304" pitchFamily="18" charset="0"/>
                        <a:ea typeface="Times New Roman" panose="02020603050405020304" pitchFamily="18" charset="0"/>
                      </a:endParaRPr>
                    </a:p>
                  </a:txBody>
                  <a:tcPr marL="67644" marR="67644" marT="0" marB="0" anchor="ctr"/>
                </a:tc>
                <a:extLst>
                  <a:ext uri="{0D108BD9-81ED-4DB2-BD59-A6C34878D82A}">
                    <a16:rowId xmlns:a16="http://schemas.microsoft.com/office/drawing/2014/main" val="416997524"/>
                  </a:ext>
                </a:extLst>
              </a:tr>
              <a:tr h="233622">
                <a:tc>
                  <a:txBody>
                    <a:bodyPr/>
                    <a:lstStyle/>
                    <a:p>
                      <a:pPr algn="ctr"/>
                      <a:r>
                        <a:rPr lang="en-GB" sz="1300">
                          <a:effectLst/>
                        </a:rPr>
                        <a:t>5</a:t>
                      </a:r>
                      <a:endParaRPr lang="en-US" sz="1200">
                        <a:effectLst/>
                        <a:latin typeface="Times New Roman" panose="02020603050405020304" pitchFamily="18" charset="0"/>
                        <a:ea typeface="Times New Roman" panose="02020603050405020304" pitchFamily="18" charset="0"/>
                      </a:endParaRPr>
                    </a:p>
                  </a:txBody>
                  <a:tcPr marL="67644" marR="67644" marT="0" marB="0" anchor="ctr"/>
                </a:tc>
                <a:tc>
                  <a:txBody>
                    <a:bodyPr/>
                    <a:lstStyle/>
                    <a:p>
                      <a:r>
                        <a:rPr lang="en-GB" sz="1300" dirty="0">
                          <a:effectLst/>
                        </a:rPr>
                        <a:t>Total investment cost to implement the solution</a:t>
                      </a:r>
                      <a:endParaRPr lang="en-US" sz="1200" dirty="0">
                        <a:effectLst/>
                        <a:latin typeface="Times New Roman" panose="02020603050405020304" pitchFamily="18" charset="0"/>
                        <a:ea typeface="Times New Roman" panose="02020603050405020304" pitchFamily="18" charset="0"/>
                      </a:endParaRPr>
                    </a:p>
                  </a:txBody>
                  <a:tcPr marL="67644" marR="67644" marT="0" marB="0" anchor="b"/>
                </a:tc>
                <a:tc>
                  <a:txBody>
                    <a:bodyPr/>
                    <a:lstStyle/>
                    <a:p>
                      <a:pPr algn="ctr"/>
                      <a:r>
                        <a:rPr lang="en-GB" sz="1300" dirty="0">
                          <a:effectLst/>
                        </a:rPr>
                        <a:t>Million VNĐ</a:t>
                      </a:r>
                      <a:endParaRPr lang="en-US" sz="1200" dirty="0">
                        <a:effectLst/>
                        <a:latin typeface="Times New Roman" panose="02020603050405020304" pitchFamily="18" charset="0"/>
                        <a:ea typeface="Times New Roman" panose="02020603050405020304" pitchFamily="18" charset="0"/>
                      </a:endParaRPr>
                    </a:p>
                  </a:txBody>
                  <a:tcPr marL="67644" marR="67644" marT="0" marB="0" anchor="ctr"/>
                </a:tc>
                <a:tc>
                  <a:txBody>
                    <a:bodyPr/>
                    <a:lstStyle/>
                    <a:p>
                      <a:pPr algn="r"/>
                      <a:r>
                        <a:rPr lang="en-GB" sz="1300">
                          <a:effectLst/>
                        </a:rPr>
                        <a:t>364</a:t>
                      </a:r>
                      <a:endParaRPr lang="en-US" sz="1200">
                        <a:effectLst/>
                        <a:latin typeface="Times New Roman" panose="02020603050405020304" pitchFamily="18" charset="0"/>
                        <a:ea typeface="Times New Roman" panose="02020603050405020304" pitchFamily="18" charset="0"/>
                      </a:endParaRPr>
                    </a:p>
                  </a:txBody>
                  <a:tcPr marL="67644" marR="67644" marT="0" marB="0" anchor="ctr"/>
                </a:tc>
                <a:extLst>
                  <a:ext uri="{0D108BD9-81ED-4DB2-BD59-A6C34878D82A}">
                    <a16:rowId xmlns:a16="http://schemas.microsoft.com/office/drawing/2014/main" val="3704224969"/>
                  </a:ext>
                </a:extLst>
              </a:tr>
              <a:tr h="206690">
                <a:tc>
                  <a:txBody>
                    <a:bodyPr/>
                    <a:lstStyle/>
                    <a:p>
                      <a:pPr algn="ctr"/>
                      <a:r>
                        <a:rPr lang="en-GB" sz="1300">
                          <a:effectLst/>
                        </a:rPr>
                        <a:t> </a:t>
                      </a:r>
                      <a:endParaRPr lang="en-US" sz="1200">
                        <a:effectLst/>
                        <a:latin typeface="Times New Roman" panose="02020603050405020304" pitchFamily="18" charset="0"/>
                        <a:ea typeface="Times New Roman" panose="02020603050405020304" pitchFamily="18" charset="0"/>
                      </a:endParaRPr>
                    </a:p>
                  </a:txBody>
                  <a:tcPr marL="67644" marR="67644" marT="0" marB="0" anchor="ctr"/>
                </a:tc>
                <a:tc>
                  <a:txBody>
                    <a:bodyPr/>
                    <a:lstStyle/>
                    <a:p>
                      <a:r>
                        <a:rPr lang="en-GB" sz="1300" b="1" dirty="0">
                          <a:effectLst/>
                        </a:rPr>
                        <a:t>Calculation energy saving</a:t>
                      </a:r>
                      <a:endParaRPr lang="en-US" sz="1200" b="1" dirty="0">
                        <a:effectLst/>
                        <a:latin typeface="Times New Roman" panose="02020603050405020304" pitchFamily="18" charset="0"/>
                        <a:ea typeface="Times New Roman" panose="02020603050405020304" pitchFamily="18" charset="0"/>
                      </a:endParaRPr>
                    </a:p>
                  </a:txBody>
                  <a:tcPr marL="67644" marR="67644" marT="0" marB="0" anchor="b"/>
                </a:tc>
                <a:tc>
                  <a:txBody>
                    <a:bodyPr/>
                    <a:lstStyle/>
                    <a:p>
                      <a:pPr algn="ctr"/>
                      <a:r>
                        <a:rPr lang="en-GB" sz="1300">
                          <a:effectLst/>
                        </a:rPr>
                        <a:t> </a:t>
                      </a:r>
                      <a:endParaRPr lang="en-US" sz="1200">
                        <a:effectLst/>
                        <a:latin typeface="Times New Roman" panose="02020603050405020304" pitchFamily="18" charset="0"/>
                        <a:ea typeface="Times New Roman" panose="02020603050405020304" pitchFamily="18" charset="0"/>
                      </a:endParaRPr>
                    </a:p>
                  </a:txBody>
                  <a:tcPr marL="67644" marR="67644" marT="0" marB="0" anchor="ctr"/>
                </a:tc>
                <a:tc>
                  <a:txBody>
                    <a:bodyPr/>
                    <a:lstStyle/>
                    <a:p>
                      <a:pPr algn="r"/>
                      <a:r>
                        <a:rPr lang="en-GB" sz="1300">
                          <a:effectLst/>
                        </a:rPr>
                        <a:t> </a:t>
                      </a:r>
                      <a:endParaRPr lang="en-US" sz="1200">
                        <a:effectLst/>
                        <a:latin typeface="Times New Roman" panose="02020603050405020304" pitchFamily="18" charset="0"/>
                        <a:ea typeface="Times New Roman" panose="02020603050405020304" pitchFamily="18" charset="0"/>
                      </a:endParaRPr>
                    </a:p>
                  </a:txBody>
                  <a:tcPr marL="67644" marR="67644" marT="0" marB="0" anchor="ctr"/>
                </a:tc>
                <a:extLst>
                  <a:ext uri="{0D108BD9-81ED-4DB2-BD59-A6C34878D82A}">
                    <a16:rowId xmlns:a16="http://schemas.microsoft.com/office/drawing/2014/main" val="1975339540"/>
                  </a:ext>
                </a:extLst>
              </a:tr>
              <a:tr h="413379">
                <a:tc>
                  <a:txBody>
                    <a:bodyPr/>
                    <a:lstStyle/>
                    <a:p>
                      <a:pPr algn="ctr"/>
                      <a:r>
                        <a:rPr lang="en-GB" sz="1300">
                          <a:effectLst/>
                        </a:rPr>
                        <a:t>6</a:t>
                      </a:r>
                      <a:endParaRPr lang="en-US" sz="1200">
                        <a:effectLst/>
                        <a:latin typeface="Times New Roman" panose="02020603050405020304" pitchFamily="18" charset="0"/>
                        <a:ea typeface="Times New Roman" panose="02020603050405020304" pitchFamily="18" charset="0"/>
                      </a:endParaRPr>
                    </a:p>
                  </a:txBody>
                  <a:tcPr marL="67644" marR="67644" marT="0" marB="0" anchor="ctr"/>
                </a:tc>
                <a:tc>
                  <a:txBody>
                    <a:bodyPr/>
                    <a:lstStyle/>
                    <a:p>
                      <a:r>
                        <a:rPr lang="en-GB" sz="1300" dirty="0">
                          <a:effectLst/>
                        </a:rPr>
                        <a:t>Percentage of system savings when implementing the solution</a:t>
                      </a:r>
                      <a:endParaRPr lang="en-US" sz="1200" dirty="0">
                        <a:effectLst/>
                        <a:latin typeface="Times New Roman" panose="02020603050405020304" pitchFamily="18" charset="0"/>
                        <a:ea typeface="Times New Roman" panose="02020603050405020304" pitchFamily="18" charset="0"/>
                      </a:endParaRPr>
                    </a:p>
                  </a:txBody>
                  <a:tcPr marL="67644" marR="67644" marT="0" marB="0" anchor="ctr"/>
                </a:tc>
                <a:tc>
                  <a:txBody>
                    <a:bodyPr/>
                    <a:lstStyle/>
                    <a:p>
                      <a:pPr algn="ctr"/>
                      <a:r>
                        <a:rPr lang="en-GB" sz="1300">
                          <a:effectLst/>
                        </a:rPr>
                        <a:t>%</a:t>
                      </a:r>
                      <a:endParaRPr lang="en-US" sz="1200">
                        <a:effectLst/>
                        <a:latin typeface="Times New Roman" panose="02020603050405020304" pitchFamily="18" charset="0"/>
                        <a:ea typeface="Times New Roman" panose="02020603050405020304" pitchFamily="18" charset="0"/>
                      </a:endParaRPr>
                    </a:p>
                  </a:txBody>
                  <a:tcPr marL="67644" marR="67644" marT="0" marB="0" anchor="ctr"/>
                </a:tc>
                <a:tc>
                  <a:txBody>
                    <a:bodyPr/>
                    <a:lstStyle/>
                    <a:p>
                      <a:pPr algn="r"/>
                      <a:r>
                        <a:rPr lang="en-GB" sz="1300">
                          <a:effectLst/>
                        </a:rPr>
                        <a:t>10.0</a:t>
                      </a:r>
                      <a:endParaRPr lang="en-US" sz="1200">
                        <a:effectLst/>
                        <a:latin typeface="Times New Roman" panose="02020603050405020304" pitchFamily="18" charset="0"/>
                        <a:ea typeface="Times New Roman" panose="02020603050405020304" pitchFamily="18" charset="0"/>
                      </a:endParaRPr>
                    </a:p>
                  </a:txBody>
                  <a:tcPr marL="67644" marR="67644" marT="0" marB="0" anchor="ctr"/>
                </a:tc>
                <a:extLst>
                  <a:ext uri="{0D108BD9-81ED-4DB2-BD59-A6C34878D82A}">
                    <a16:rowId xmlns:a16="http://schemas.microsoft.com/office/drawing/2014/main" val="1301728944"/>
                  </a:ext>
                </a:extLst>
              </a:tr>
              <a:tr h="390831">
                <a:tc>
                  <a:txBody>
                    <a:bodyPr/>
                    <a:lstStyle/>
                    <a:p>
                      <a:pPr algn="ctr"/>
                      <a:r>
                        <a:rPr lang="en-GB" sz="1300">
                          <a:effectLst/>
                        </a:rPr>
                        <a:t>7</a:t>
                      </a:r>
                      <a:endParaRPr lang="en-US" sz="1200">
                        <a:effectLst/>
                        <a:latin typeface="Times New Roman" panose="02020603050405020304" pitchFamily="18" charset="0"/>
                        <a:ea typeface="Times New Roman" panose="02020603050405020304" pitchFamily="18" charset="0"/>
                      </a:endParaRPr>
                    </a:p>
                  </a:txBody>
                  <a:tcPr marL="67644" marR="67644" marT="0" marB="0" anchor="ctr"/>
                </a:tc>
                <a:tc>
                  <a:txBody>
                    <a:bodyPr/>
                    <a:lstStyle/>
                    <a:p>
                      <a:r>
                        <a:rPr lang="en-GB" sz="1300" dirty="0">
                          <a:effectLst/>
                        </a:rPr>
                        <a:t>Electricity consumption after implementing the solution</a:t>
                      </a:r>
                      <a:endParaRPr lang="en-US" sz="1200" dirty="0">
                        <a:effectLst/>
                        <a:latin typeface="Times New Roman" panose="02020603050405020304" pitchFamily="18" charset="0"/>
                        <a:ea typeface="Times New Roman" panose="02020603050405020304" pitchFamily="18" charset="0"/>
                      </a:endParaRPr>
                    </a:p>
                  </a:txBody>
                  <a:tcPr marL="67644" marR="67644" marT="0" marB="0" anchor="ctr"/>
                </a:tc>
                <a:tc>
                  <a:txBody>
                    <a:bodyPr/>
                    <a:lstStyle/>
                    <a:p>
                      <a:pPr algn="ctr"/>
                      <a:r>
                        <a:rPr lang="en-GB" sz="1300" dirty="0">
                          <a:effectLst/>
                        </a:rPr>
                        <a:t>kWh/year</a:t>
                      </a:r>
                      <a:endParaRPr lang="en-US" sz="1200" dirty="0">
                        <a:effectLst/>
                        <a:latin typeface="Times New Roman" panose="02020603050405020304" pitchFamily="18" charset="0"/>
                        <a:ea typeface="Times New Roman" panose="02020603050405020304" pitchFamily="18" charset="0"/>
                      </a:endParaRPr>
                    </a:p>
                  </a:txBody>
                  <a:tcPr marL="67644" marR="67644" marT="0" marB="0" anchor="ctr"/>
                </a:tc>
                <a:tc>
                  <a:txBody>
                    <a:bodyPr/>
                    <a:lstStyle/>
                    <a:p>
                      <a:pPr algn="r"/>
                      <a:r>
                        <a:rPr lang="en-GB" sz="1300">
                          <a:effectLst/>
                        </a:rPr>
                        <a:t>697.788</a:t>
                      </a:r>
                      <a:endParaRPr lang="en-US" sz="1200">
                        <a:effectLst/>
                        <a:latin typeface="Times New Roman" panose="02020603050405020304" pitchFamily="18" charset="0"/>
                        <a:ea typeface="Times New Roman" panose="02020603050405020304" pitchFamily="18" charset="0"/>
                      </a:endParaRPr>
                    </a:p>
                  </a:txBody>
                  <a:tcPr marL="67644" marR="67644" marT="0" marB="0" anchor="ctr"/>
                </a:tc>
                <a:extLst>
                  <a:ext uri="{0D108BD9-81ED-4DB2-BD59-A6C34878D82A}">
                    <a16:rowId xmlns:a16="http://schemas.microsoft.com/office/drawing/2014/main" val="3828443984"/>
                  </a:ext>
                </a:extLst>
              </a:tr>
              <a:tr h="390831">
                <a:tc>
                  <a:txBody>
                    <a:bodyPr/>
                    <a:lstStyle/>
                    <a:p>
                      <a:pPr algn="ctr"/>
                      <a:r>
                        <a:rPr lang="en-GB" sz="1300">
                          <a:effectLst/>
                        </a:rPr>
                        <a:t>8</a:t>
                      </a:r>
                      <a:endParaRPr lang="en-US" sz="1200">
                        <a:effectLst/>
                        <a:latin typeface="Times New Roman" panose="02020603050405020304" pitchFamily="18" charset="0"/>
                        <a:ea typeface="Times New Roman" panose="02020603050405020304" pitchFamily="18" charset="0"/>
                      </a:endParaRPr>
                    </a:p>
                  </a:txBody>
                  <a:tcPr marL="67644" marR="67644" marT="0" marB="0" anchor="ctr"/>
                </a:tc>
                <a:tc>
                  <a:txBody>
                    <a:bodyPr/>
                    <a:lstStyle/>
                    <a:p>
                      <a:r>
                        <a:rPr lang="en-GB" sz="1300" dirty="0">
                          <a:effectLst/>
                        </a:rPr>
                        <a:t>Electricity saved after implementing the solution</a:t>
                      </a:r>
                      <a:endParaRPr lang="en-US" sz="1200" dirty="0">
                        <a:effectLst/>
                        <a:latin typeface="Times New Roman" panose="02020603050405020304" pitchFamily="18" charset="0"/>
                        <a:ea typeface="Times New Roman" panose="02020603050405020304" pitchFamily="18" charset="0"/>
                      </a:endParaRPr>
                    </a:p>
                  </a:txBody>
                  <a:tcPr marL="67644" marR="67644" marT="0" marB="0" anchor="ctr"/>
                </a:tc>
                <a:tc>
                  <a:txBody>
                    <a:bodyPr/>
                    <a:lstStyle/>
                    <a:p>
                      <a:pPr algn="ctr"/>
                      <a:r>
                        <a:rPr lang="en-GB" sz="1300" dirty="0">
                          <a:effectLst/>
                        </a:rPr>
                        <a:t>kWh/year</a:t>
                      </a:r>
                      <a:endParaRPr lang="en-US" sz="1200" dirty="0">
                        <a:effectLst/>
                        <a:latin typeface="Times New Roman" panose="02020603050405020304" pitchFamily="18" charset="0"/>
                        <a:ea typeface="Times New Roman" panose="02020603050405020304" pitchFamily="18" charset="0"/>
                      </a:endParaRPr>
                    </a:p>
                  </a:txBody>
                  <a:tcPr marL="67644" marR="67644" marT="0" marB="0" anchor="ctr"/>
                </a:tc>
                <a:tc>
                  <a:txBody>
                    <a:bodyPr/>
                    <a:lstStyle/>
                    <a:p>
                      <a:pPr algn="r"/>
                      <a:r>
                        <a:rPr lang="en-GB" sz="1300">
                          <a:effectLst/>
                        </a:rPr>
                        <a:t>77.532</a:t>
                      </a:r>
                      <a:endParaRPr lang="en-US" sz="1200">
                        <a:effectLst/>
                        <a:latin typeface="Times New Roman" panose="02020603050405020304" pitchFamily="18" charset="0"/>
                        <a:ea typeface="Times New Roman" panose="02020603050405020304" pitchFamily="18" charset="0"/>
                      </a:endParaRPr>
                    </a:p>
                  </a:txBody>
                  <a:tcPr marL="67644" marR="67644" marT="0" marB="0" anchor="ctr"/>
                </a:tc>
                <a:extLst>
                  <a:ext uri="{0D108BD9-81ED-4DB2-BD59-A6C34878D82A}">
                    <a16:rowId xmlns:a16="http://schemas.microsoft.com/office/drawing/2014/main" val="1623461321"/>
                  </a:ext>
                </a:extLst>
              </a:tr>
              <a:tr h="390831">
                <a:tc>
                  <a:txBody>
                    <a:bodyPr/>
                    <a:lstStyle/>
                    <a:p>
                      <a:pPr algn="ctr"/>
                      <a:r>
                        <a:rPr lang="en-GB" sz="1300">
                          <a:effectLst/>
                        </a:rPr>
                        <a:t>9</a:t>
                      </a:r>
                      <a:endParaRPr lang="en-US" sz="1200">
                        <a:effectLst/>
                        <a:latin typeface="Times New Roman" panose="02020603050405020304" pitchFamily="18" charset="0"/>
                        <a:ea typeface="Times New Roman" panose="02020603050405020304" pitchFamily="18" charset="0"/>
                      </a:endParaRPr>
                    </a:p>
                  </a:txBody>
                  <a:tcPr marL="67644" marR="67644" marT="0" marB="0" anchor="ctr"/>
                </a:tc>
                <a:tc>
                  <a:txBody>
                    <a:bodyPr/>
                    <a:lstStyle/>
                    <a:p>
                      <a:r>
                        <a:rPr lang="en-GB" sz="1300" dirty="0">
                          <a:effectLst/>
                        </a:rPr>
                        <a:t>Income brought by EEMs in 1 year</a:t>
                      </a:r>
                      <a:endParaRPr lang="en-US" sz="1200" dirty="0">
                        <a:effectLst/>
                        <a:latin typeface="Times New Roman" panose="02020603050405020304" pitchFamily="18" charset="0"/>
                        <a:ea typeface="Times New Roman" panose="02020603050405020304" pitchFamily="18" charset="0"/>
                      </a:endParaRPr>
                    </a:p>
                  </a:txBody>
                  <a:tcPr marL="67644" marR="67644" marT="0" marB="0" anchor="ctr"/>
                </a:tc>
                <a:tc>
                  <a:txBody>
                    <a:bodyPr/>
                    <a:lstStyle/>
                    <a:p>
                      <a:pPr algn="ctr"/>
                      <a:r>
                        <a:rPr lang="en-GB" sz="1300" dirty="0">
                          <a:effectLst/>
                        </a:rPr>
                        <a:t>Million VNĐ/year</a:t>
                      </a:r>
                      <a:endParaRPr lang="en-US" sz="1200" dirty="0">
                        <a:effectLst/>
                        <a:latin typeface="Times New Roman" panose="02020603050405020304" pitchFamily="18" charset="0"/>
                        <a:ea typeface="Times New Roman" panose="02020603050405020304" pitchFamily="18" charset="0"/>
                      </a:endParaRPr>
                    </a:p>
                  </a:txBody>
                  <a:tcPr marL="67644" marR="67644" marT="0" marB="0" anchor="ctr"/>
                </a:tc>
                <a:tc>
                  <a:txBody>
                    <a:bodyPr/>
                    <a:lstStyle/>
                    <a:p>
                      <a:pPr algn="r"/>
                      <a:r>
                        <a:rPr lang="en-GB" sz="1300">
                          <a:effectLst/>
                        </a:rPr>
                        <a:t>124,0</a:t>
                      </a:r>
                      <a:endParaRPr lang="en-US" sz="1200">
                        <a:effectLst/>
                        <a:latin typeface="Times New Roman" panose="02020603050405020304" pitchFamily="18" charset="0"/>
                        <a:ea typeface="Times New Roman" panose="02020603050405020304" pitchFamily="18" charset="0"/>
                      </a:endParaRPr>
                    </a:p>
                  </a:txBody>
                  <a:tcPr marL="67644" marR="67644" marT="0" marB="0" anchor="ctr"/>
                </a:tc>
                <a:extLst>
                  <a:ext uri="{0D108BD9-81ED-4DB2-BD59-A6C34878D82A}">
                    <a16:rowId xmlns:a16="http://schemas.microsoft.com/office/drawing/2014/main" val="1923558553"/>
                  </a:ext>
                </a:extLst>
              </a:tr>
              <a:tr h="206690">
                <a:tc>
                  <a:txBody>
                    <a:bodyPr/>
                    <a:lstStyle/>
                    <a:p>
                      <a:pPr algn="ctr"/>
                      <a:r>
                        <a:rPr lang="en-GB" sz="1300">
                          <a:effectLst/>
                        </a:rPr>
                        <a:t>10</a:t>
                      </a:r>
                      <a:endParaRPr lang="en-US" sz="1200">
                        <a:effectLst/>
                        <a:latin typeface="Times New Roman" panose="02020603050405020304" pitchFamily="18" charset="0"/>
                        <a:ea typeface="Times New Roman" panose="02020603050405020304" pitchFamily="18" charset="0"/>
                      </a:endParaRPr>
                    </a:p>
                  </a:txBody>
                  <a:tcPr marL="67644" marR="67644" marT="0" marB="0" anchor="ctr"/>
                </a:tc>
                <a:tc>
                  <a:txBody>
                    <a:bodyPr/>
                    <a:lstStyle/>
                    <a:p>
                      <a:r>
                        <a:rPr lang="en-GB" sz="1300" dirty="0">
                          <a:effectLst/>
                        </a:rPr>
                        <a:t>Simple payback period</a:t>
                      </a:r>
                      <a:endParaRPr lang="en-US" sz="1200" dirty="0">
                        <a:effectLst/>
                        <a:latin typeface="Times New Roman" panose="02020603050405020304" pitchFamily="18" charset="0"/>
                        <a:ea typeface="Times New Roman" panose="02020603050405020304" pitchFamily="18" charset="0"/>
                      </a:endParaRPr>
                    </a:p>
                  </a:txBody>
                  <a:tcPr marL="67644" marR="67644" marT="0" marB="0" anchor="ctr"/>
                </a:tc>
                <a:tc>
                  <a:txBody>
                    <a:bodyPr/>
                    <a:lstStyle/>
                    <a:p>
                      <a:pPr algn="ctr"/>
                      <a:r>
                        <a:rPr lang="en-GB" sz="1300" dirty="0">
                          <a:effectLst/>
                        </a:rPr>
                        <a:t>month</a:t>
                      </a:r>
                      <a:endParaRPr lang="en-US" sz="1200" dirty="0">
                        <a:effectLst/>
                        <a:latin typeface="Times New Roman" panose="02020603050405020304" pitchFamily="18" charset="0"/>
                        <a:ea typeface="Times New Roman" panose="02020603050405020304" pitchFamily="18" charset="0"/>
                      </a:endParaRPr>
                    </a:p>
                  </a:txBody>
                  <a:tcPr marL="67644" marR="67644" marT="0" marB="0" anchor="ctr"/>
                </a:tc>
                <a:tc>
                  <a:txBody>
                    <a:bodyPr/>
                    <a:lstStyle/>
                    <a:p>
                      <a:pPr algn="r"/>
                      <a:r>
                        <a:rPr lang="en-GB" sz="1300">
                          <a:effectLst/>
                        </a:rPr>
                        <a:t>35,2</a:t>
                      </a:r>
                      <a:endParaRPr lang="en-US" sz="1200">
                        <a:effectLst/>
                        <a:latin typeface="Times New Roman" panose="02020603050405020304" pitchFamily="18" charset="0"/>
                        <a:ea typeface="Times New Roman" panose="02020603050405020304" pitchFamily="18" charset="0"/>
                      </a:endParaRPr>
                    </a:p>
                  </a:txBody>
                  <a:tcPr marL="67644" marR="67644" marT="0" marB="0" anchor="ctr"/>
                </a:tc>
                <a:extLst>
                  <a:ext uri="{0D108BD9-81ED-4DB2-BD59-A6C34878D82A}">
                    <a16:rowId xmlns:a16="http://schemas.microsoft.com/office/drawing/2014/main" val="3071662623"/>
                  </a:ext>
                </a:extLst>
              </a:tr>
              <a:tr h="206690">
                <a:tc>
                  <a:txBody>
                    <a:bodyPr/>
                    <a:lstStyle/>
                    <a:p>
                      <a:pPr algn="ctr"/>
                      <a:r>
                        <a:rPr lang="en-GB" sz="1300">
                          <a:effectLst/>
                        </a:rPr>
                        <a:t>11</a:t>
                      </a:r>
                      <a:endParaRPr lang="en-US" sz="1200">
                        <a:effectLst/>
                        <a:latin typeface="Times New Roman" panose="02020603050405020304" pitchFamily="18" charset="0"/>
                        <a:ea typeface="Times New Roman" panose="02020603050405020304" pitchFamily="18" charset="0"/>
                      </a:endParaRPr>
                    </a:p>
                  </a:txBody>
                  <a:tcPr marL="67644" marR="67644" marT="0" marB="0" anchor="ctr"/>
                </a:tc>
                <a:tc>
                  <a:txBody>
                    <a:bodyPr/>
                    <a:lstStyle/>
                    <a:p>
                      <a:r>
                        <a:rPr lang="en-GB" sz="1300" dirty="0">
                          <a:effectLst/>
                        </a:rPr>
                        <a:t>Project lifespan</a:t>
                      </a:r>
                      <a:endParaRPr lang="en-US" sz="1200" dirty="0">
                        <a:effectLst/>
                        <a:latin typeface="Times New Roman" panose="02020603050405020304" pitchFamily="18" charset="0"/>
                        <a:ea typeface="Times New Roman" panose="02020603050405020304" pitchFamily="18" charset="0"/>
                      </a:endParaRPr>
                    </a:p>
                  </a:txBody>
                  <a:tcPr marL="67644" marR="67644" marT="0" marB="0" anchor="ctr"/>
                </a:tc>
                <a:tc>
                  <a:txBody>
                    <a:bodyPr/>
                    <a:lstStyle/>
                    <a:p>
                      <a:pPr algn="ctr"/>
                      <a:r>
                        <a:rPr lang="en-GB" sz="1300" dirty="0">
                          <a:effectLst/>
                        </a:rPr>
                        <a:t>year</a:t>
                      </a:r>
                      <a:endParaRPr lang="en-US" sz="1200" dirty="0">
                        <a:effectLst/>
                        <a:latin typeface="Times New Roman" panose="02020603050405020304" pitchFamily="18" charset="0"/>
                        <a:ea typeface="Times New Roman" panose="02020603050405020304" pitchFamily="18" charset="0"/>
                      </a:endParaRPr>
                    </a:p>
                  </a:txBody>
                  <a:tcPr marL="67644" marR="67644" marT="0" marB="0" anchor="ctr"/>
                </a:tc>
                <a:tc>
                  <a:txBody>
                    <a:bodyPr/>
                    <a:lstStyle/>
                    <a:p>
                      <a:pPr algn="r"/>
                      <a:r>
                        <a:rPr lang="en-GB" sz="1300">
                          <a:effectLst/>
                        </a:rPr>
                        <a:t>10</a:t>
                      </a:r>
                      <a:endParaRPr lang="en-US" sz="1200">
                        <a:effectLst/>
                        <a:latin typeface="Times New Roman" panose="02020603050405020304" pitchFamily="18" charset="0"/>
                        <a:ea typeface="Times New Roman" panose="02020603050405020304" pitchFamily="18" charset="0"/>
                      </a:endParaRPr>
                    </a:p>
                  </a:txBody>
                  <a:tcPr marL="67644" marR="67644" marT="0" marB="0" anchor="ctr"/>
                </a:tc>
                <a:extLst>
                  <a:ext uri="{0D108BD9-81ED-4DB2-BD59-A6C34878D82A}">
                    <a16:rowId xmlns:a16="http://schemas.microsoft.com/office/drawing/2014/main" val="2083510580"/>
                  </a:ext>
                </a:extLst>
              </a:tr>
              <a:tr h="244270">
                <a:tc>
                  <a:txBody>
                    <a:bodyPr/>
                    <a:lstStyle/>
                    <a:p>
                      <a:pPr algn="ctr"/>
                      <a:r>
                        <a:rPr lang="en-GB" sz="1300">
                          <a:effectLst/>
                        </a:rPr>
                        <a:t>12</a:t>
                      </a:r>
                      <a:endParaRPr lang="en-US" sz="1200">
                        <a:effectLst/>
                        <a:latin typeface="Times New Roman" panose="02020603050405020304" pitchFamily="18" charset="0"/>
                        <a:ea typeface="Times New Roman" panose="02020603050405020304" pitchFamily="18" charset="0"/>
                      </a:endParaRPr>
                    </a:p>
                  </a:txBody>
                  <a:tcPr marL="67644" marR="67644" marT="0" marB="0" anchor="ctr"/>
                </a:tc>
                <a:tc>
                  <a:txBody>
                    <a:bodyPr/>
                    <a:lstStyle/>
                    <a:p>
                      <a:r>
                        <a:rPr lang="en-GB" sz="1300" dirty="0">
                          <a:effectLst/>
                        </a:rPr>
                        <a:t>Reduce CO2 emissions</a:t>
                      </a:r>
                      <a:endParaRPr lang="en-US" sz="1200" dirty="0">
                        <a:effectLst/>
                        <a:latin typeface="Times New Roman" panose="02020603050405020304" pitchFamily="18" charset="0"/>
                        <a:ea typeface="Times New Roman" panose="02020603050405020304" pitchFamily="18" charset="0"/>
                      </a:endParaRPr>
                    </a:p>
                  </a:txBody>
                  <a:tcPr marL="67644" marR="67644" marT="0" marB="0" anchor="ctr"/>
                </a:tc>
                <a:tc>
                  <a:txBody>
                    <a:bodyPr/>
                    <a:lstStyle/>
                    <a:p>
                      <a:pPr algn="ctr"/>
                      <a:r>
                        <a:rPr lang="en-GB" sz="1300" dirty="0">
                          <a:effectLst/>
                        </a:rPr>
                        <a:t>tons/year</a:t>
                      </a:r>
                      <a:endParaRPr lang="en-US" sz="1200" dirty="0">
                        <a:effectLst/>
                        <a:latin typeface="Times New Roman" panose="02020603050405020304" pitchFamily="18" charset="0"/>
                        <a:ea typeface="Times New Roman" panose="02020603050405020304" pitchFamily="18" charset="0"/>
                      </a:endParaRPr>
                    </a:p>
                  </a:txBody>
                  <a:tcPr marL="67644" marR="67644" marT="0" marB="0" anchor="ctr"/>
                </a:tc>
                <a:tc>
                  <a:txBody>
                    <a:bodyPr/>
                    <a:lstStyle/>
                    <a:p>
                      <a:pPr algn="r"/>
                      <a:r>
                        <a:rPr lang="en-GB" sz="1300" dirty="0">
                          <a:effectLst/>
                        </a:rPr>
                        <a:t>56,0</a:t>
                      </a:r>
                      <a:endParaRPr lang="en-US" sz="1200" dirty="0">
                        <a:effectLst/>
                        <a:latin typeface="Times New Roman" panose="02020603050405020304" pitchFamily="18" charset="0"/>
                        <a:ea typeface="Times New Roman" panose="02020603050405020304" pitchFamily="18" charset="0"/>
                      </a:endParaRPr>
                    </a:p>
                  </a:txBody>
                  <a:tcPr marL="67644" marR="67644" marT="0" marB="0" anchor="ctr"/>
                </a:tc>
                <a:extLst>
                  <a:ext uri="{0D108BD9-81ED-4DB2-BD59-A6C34878D82A}">
                    <a16:rowId xmlns:a16="http://schemas.microsoft.com/office/drawing/2014/main" val="758040178"/>
                  </a:ext>
                </a:extLst>
              </a:tr>
            </a:tbl>
          </a:graphicData>
        </a:graphic>
      </p:graphicFrame>
      <p:sp>
        <p:nvSpPr>
          <p:cNvPr id="5" name="TextBox 4">
            <a:extLst>
              <a:ext uri="{FF2B5EF4-FFF2-40B4-BE49-F238E27FC236}">
                <a16:creationId xmlns:a16="http://schemas.microsoft.com/office/drawing/2014/main" id="{392B4A78-A841-F6FF-1862-56F7F9282A21}"/>
              </a:ext>
            </a:extLst>
          </p:cNvPr>
          <p:cNvSpPr txBox="1"/>
          <p:nvPr/>
        </p:nvSpPr>
        <p:spPr>
          <a:xfrm>
            <a:off x="354607" y="1595719"/>
            <a:ext cx="5741394" cy="2031325"/>
          </a:xfrm>
          <a:prstGeom prst="rect">
            <a:avLst/>
          </a:prstGeom>
          <a:noFill/>
        </p:spPr>
        <p:txBody>
          <a:bodyPr wrap="square" rtlCol="0">
            <a:spAutoFit/>
          </a:bodyPr>
          <a:lstStyle/>
          <a:p>
            <a:r>
              <a:rPr lang="en-US" sz="1800" b="1" dirty="0"/>
              <a:t>Benefits of the Solution:</a:t>
            </a:r>
          </a:p>
          <a:p>
            <a:pPr marL="285750" indent="-285750">
              <a:buFont typeface="Wingdings" pitchFamily="2" charset="2"/>
              <a:buChar char="v"/>
            </a:pPr>
            <a:r>
              <a:rPr lang="en-US" sz="1800" b="1" dirty="0"/>
              <a:t>Reduces leakage losses in the plant</a:t>
            </a:r>
            <a:r>
              <a:rPr lang="en-US" sz="1800" dirty="0"/>
              <a:t> when the peak pressure is low.</a:t>
            </a:r>
          </a:p>
          <a:p>
            <a:pPr marL="285750" indent="-285750">
              <a:buFont typeface="Wingdings" pitchFamily="2" charset="2"/>
              <a:buChar char="v"/>
            </a:pPr>
            <a:r>
              <a:rPr lang="en-US" sz="1800" b="1" dirty="0"/>
              <a:t>Easily establishes the plant's optimal pressure.</a:t>
            </a:r>
            <a:endParaRPr lang="en-US" sz="1800" dirty="0"/>
          </a:p>
          <a:p>
            <a:pPr marL="285750" indent="-285750">
              <a:buFont typeface="Wingdings" pitchFamily="2" charset="2"/>
              <a:buChar char="v"/>
            </a:pPr>
            <a:r>
              <a:rPr lang="en-US" sz="1800" b="1" dirty="0"/>
              <a:t>Prevents voltage drops</a:t>
            </a:r>
            <a:r>
              <a:rPr lang="en-US" sz="1800" dirty="0"/>
              <a:t> in the electrical system, reducing startup currents and mechanical shocks, which </a:t>
            </a:r>
            <a:r>
              <a:rPr lang="en-US" sz="1800" b="1" dirty="0"/>
              <a:t>increases motor lifespan.</a:t>
            </a:r>
            <a:endParaRPr lang="en-US" sz="1800" dirty="0"/>
          </a:p>
        </p:txBody>
      </p:sp>
      <p:sp>
        <p:nvSpPr>
          <p:cNvPr id="7" name="TextBox 6">
            <a:extLst>
              <a:ext uri="{FF2B5EF4-FFF2-40B4-BE49-F238E27FC236}">
                <a16:creationId xmlns:a16="http://schemas.microsoft.com/office/drawing/2014/main" id="{923DFBC9-68DD-D11A-AC64-1899D322A751}"/>
              </a:ext>
            </a:extLst>
          </p:cNvPr>
          <p:cNvSpPr txBox="1"/>
          <p:nvPr/>
        </p:nvSpPr>
        <p:spPr>
          <a:xfrm>
            <a:off x="292480" y="4137785"/>
            <a:ext cx="5578831" cy="923330"/>
          </a:xfrm>
          <a:prstGeom prst="rect">
            <a:avLst/>
          </a:prstGeom>
          <a:noFill/>
        </p:spPr>
        <p:txBody>
          <a:bodyPr wrap="square" rtlCol="0">
            <a:spAutoFit/>
          </a:bodyPr>
          <a:lstStyle/>
          <a:p>
            <a:r>
              <a:rPr lang="en-US" sz="1800" dirty="0"/>
              <a:t>The calculation table for the solution </a:t>
            </a:r>
            <a:r>
              <a:rPr lang="en-US" sz="1800" b="1" dirty="0"/>
              <a:t>“Installing a flow control system to save electricity for the compressed air system”</a:t>
            </a:r>
            <a:r>
              <a:rPr lang="en-US" sz="1800" dirty="0"/>
              <a:t> is presented below.</a:t>
            </a:r>
          </a:p>
        </p:txBody>
      </p:sp>
    </p:spTree>
    <p:extLst>
      <p:ext uri="{BB962C8B-B14F-4D97-AF65-F5344CB8AC3E}">
        <p14:creationId xmlns:p14="http://schemas.microsoft.com/office/powerpoint/2010/main" val="2047487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Rounded Corners 7">
            <a:extLst>
              <a:ext uri="{FF2B5EF4-FFF2-40B4-BE49-F238E27FC236}">
                <a16:creationId xmlns:a16="http://schemas.microsoft.com/office/drawing/2014/main" id="{4CF14C0A-3D01-7B24-CDAC-FC80E83D6173}"/>
              </a:ext>
            </a:extLst>
          </p:cNvPr>
          <p:cNvSpPr/>
          <p:nvPr/>
        </p:nvSpPr>
        <p:spPr>
          <a:xfrm>
            <a:off x="659531" y="1321387"/>
            <a:ext cx="9875387" cy="707886"/>
          </a:xfrm>
          <a:prstGeom prst="round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
                <a:srgbClr val="000000"/>
              </a:buClr>
              <a:buSzTx/>
              <a:buFont typeface="Arial"/>
              <a:buNone/>
              <a:tabLst/>
              <a:defRPr/>
            </a:pPr>
            <a:r>
              <a:rPr lang="en-US" sz="1800" b="1" dirty="0">
                <a:solidFill>
                  <a:srgbClr val="000000"/>
                </a:solidFill>
                <a:effectLst/>
                <a:latin typeface="Arial" panose="020B0604020202020204" pitchFamily="34" charset="0"/>
                <a:ea typeface="Calibri" panose="020F0502020204030204" pitchFamily="34" charset="0"/>
                <a:cs typeface="Courier New" panose="02070309020205020404" pitchFamily="49" charset="0"/>
              </a:rPr>
              <a:t>Install the CESS energy-saving device for transformer 1.1 with a capacity of 1,500 kVA.</a:t>
            </a:r>
          </a:p>
        </p:txBody>
      </p:sp>
      <p:sp>
        <p:nvSpPr>
          <p:cNvPr id="3" name="TextBox 2">
            <a:extLst>
              <a:ext uri="{FF2B5EF4-FFF2-40B4-BE49-F238E27FC236}">
                <a16:creationId xmlns:a16="http://schemas.microsoft.com/office/drawing/2014/main" id="{8B58EF06-946E-F640-5C7E-51B21782B985}"/>
              </a:ext>
            </a:extLst>
          </p:cNvPr>
          <p:cNvSpPr txBox="1"/>
          <p:nvPr/>
        </p:nvSpPr>
        <p:spPr>
          <a:xfrm>
            <a:off x="659531" y="2178396"/>
            <a:ext cx="11104949" cy="1477328"/>
          </a:xfrm>
          <a:prstGeom prst="rect">
            <a:avLst/>
          </a:prstGeom>
          <a:noFill/>
        </p:spPr>
        <p:txBody>
          <a:bodyPr wrap="square">
            <a:spAutoFit/>
          </a:bodyPr>
          <a:lstStyle/>
          <a:p>
            <a:pPr marL="342900" marR="0" lvl="0" indent="-342900" algn="just" defTabSz="914400" rtl="0" eaLnBrk="1" fontAlgn="auto" latinLnBrk="0" hangingPunct="1">
              <a:spcBef>
                <a:spcPts val="0"/>
              </a:spcBef>
              <a:spcAft>
                <a:spcPts val="0"/>
              </a:spcAft>
              <a:buClr>
                <a:srgbClr val="000000"/>
              </a:buClr>
              <a:buSzTx/>
              <a:buFont typeface="Wingdings" panose="05000000000000000000" pitchFamily="2" charset="2"/>
              <a:buChar char="v"/>
              <a:tabLst/>
              <a:defRPr/>
            </a:pPr>
            <a:r>
              <a:rPr kumimoji="0" lang="es-ES_tradnl" sz="1800" b="1" i="0" u="none" strike="noStrike" kern="0" cap="none" spc="0" normalizeH="0" baseline="0" noProof="0" dirty="0" err="1">
                <a:ln>
                  <a:noFill/>
                </a:ln>
                <a:solidFill>
                  <a:srgbClr val="000000"/>
                </a:solidFill>
                <a:effectLst/>
                <a:uLnTx/>
                <a:uFillTx/>
                <a:latin typeface="+mn-lt"/>
                <a:cs typeface="Times New Roman" panose="02020603050405020304" pitchFamily="18" charset="0"/>
                <a:sym typeface="Arial"/>
              </a:rPr>
              <a:t>Current</a:t>
            </a:r>
            <a:r>
              <a:rPr kumimoji="0" lang="es-ES_tradnl" sz="1800" b="1" i="0" u="none" strike="noStrike" kern="0" cap="none" spc="0" normalizeH="0" baseline="0" noProof="0" dirty="0">
                <a:ln>
                  <a:noFill/>
                </a:ln>
                <a:solidFill>
                  <a:srgbClr val="000000"/>
                </a:solidFill>
                <a:effectLst/>
                <a:uLnTx/>
                <a:uFillTx/>
                <a:latin typeface="+mn-lt"/>
                <a:cs typeface="Times New Roman" panose="02020603050405020304" pitchFamily="18" charset="0"/>
                <a:sym typeface="Arial"/>
              </a:rPr>
              <a:t> status: </a:t>
            </a:r>
            <a:r>
              <a:rPr lang="en-US" sz="1800" dirty="0">
                <a:latin typeface="+mn-lt"/>
              </a:rPr>
              <a:t>Transformer 1.1 has a capacity of 1,500 kVA, with an actual load of 276 kW, which is approximately 20% of its capacity. The transformer is currently operating under low-load conditions.</a:t>
            </a:r>
            <a:endParaRPr lang="es-ES_tradnl" sz="1800" dirty="0">
              <a:latin typeface="+mn-lt"/>
            </a:endParaRPr>
          </a:p>
          <a:p>
            <a:pPr marL="342900" marR="0" lvl="0" indent="-342900" algn="just" defTabSz="914400" rtl="0" eaLnBrk="1" fontAlgn="auto" latinLnBrk="0" hangingPunct="1">
              <a:spcBef>
                <a:spcPts val="0"/>
              </a:spcBef>
              <a:spcAft>
                <a:spcPts val="0"/>
              </a:spcAft>
              <a:buClr>
                <a:srgbClr val="000000"/>
              </a:buClr>
              <a:buSzTx/>
              <a:buFont typeface="Wingdings" panose="05000000000000000000" pitchFamily="2" charset="2"/>
              <a:buChar char="v"/>
              <a:tabLst/>
              <a:defRPr/>
            </a:pPr>
            <a:r>
              <a:rPr kumimoji="0" lang="en-US" sz="1800" b="1" i="0" u="none" strike="noStrike" kern="0" cap="none" spc="0" normalizeH="0" baseline="0" noProof="0" dirty="0">
                <a:ln>
                  <a:noFill/>
                </a:ln>
                <a:solidFill>
                  <a:srgbClr val="000000"/>
                </a:solidFill>
                <a:effectLst/>
                <a:uLnTx/>
                <a:uFillTx/>
                <a:latin typeface="+mn-lt"/>
                <a:cs typeface="Courier New" panose="02070309020205020404" pitchFamily="49" charset="0"/>
                <a:sym typeface="Arial"/>
              </a:rPr>
              <a:t>Proposed solutions: </a:t>
            </a:r>
            <a:r>
              <a:rPr lang="en-US" sz="1800" dirty="0">
                <a:latin typeface="+mn-lt"/>
                <a:cs typeface="Courier New" panose="02070309020205020404" pitchFamily="49" charset="0"/>
              </a:rPr>
              <a:t>The CESS device is an energy efficiency device from South Korea. This device improves the transmission efficiency of electricity from the power supply to the end-use equipment, enhances the power factor, and adjusts the phase shift, among other functions…</a:t>
            </a:r>
            <a:endParaRPr lang="es-ES_tradnl" sz="1800" dirty="0">
              <a:latin typeface="+mn-lt"/>
              <a:cs typeface="Courier New" panose="02070309020205020404" pitchFamily="49" charset="0"/>
            </a:endParaRPr>
          </a:p>
        </p:txBody>
      </p:sp>
      <p:sp>
        <p:nvSpPr>
          <p:cNvPr id="4" name="TextBox 3">
            <a:extLst>
              <a:ext uri="{FF2B5EF4-FFF2-40B4-BE49-F238E27FC236}">
                <a16:creationId xmlns:a16="http://schemas.microsoft.com/office/drawing/2014/main" id="{8AD85C45-DE46-B219-762B-C85BEC3A224F}"/>
              </a:ext>
            </a:extLst>
          </p:cNvPr>
          <p:cNvSpPr txBox="1"/>
          <p:nvPr/>
        </p:nvSpPr>
        <p:spPr>
          <a:xfrm>
            <a:off x="3375543" y="649044"/>
            <a:ext cx="5440913" cy="523220"/>
          </a:xfrm>
          <a:prstGeom prst="rect">
            <a:avLst/>
          </a:prstGeom>
          <a:noFill/>
        </p:spPr>
        <p:txBody>
          <a:bodyPr wrap="none" rtlCol="0">
            <a:spAutoFit/>
          </a:bodyPr>
          <a:lstStyle/>
          <a:p>
            <a:r>
              <a:rPr lang="en-US" sz="2800" b="1" dirty="0">
                <a:solidFill>
                  <a:schemeClr val="accent1">
                    <a:lumMod val="50000"/>
                  </a:schemeClr>
                </a:solidFill>
                <a:latin typeface="Arial" panose="020B0604020202020204" pitchFamily="34" charset="0"/>
                <a:cs typeface="Arial" panose="020B0604020202020204" pitchFamily="34" charset="0"/>
              </a:rPr>
              <a:t>2. Energy efficiency measure 4</a:t>
            </a:r>
          </a:p>
        </p:txBody>
      </p:sp>
      <p:pic>
        <p:nvPicPr>
          <p:cNvPr id="11" name="Picture 10" descr="Diagram&#10;&#10;Description automatically generated">
            <a:extLst>
              <a:ext uri="{FF2B5EF4-FFF2-40B4-BE49-F238E27FC236}">
                <a16:creationId xmlns:a16="http://schemas.microsoft.com/office/drawing/2014/main" id="{96EA55D4-7A5A-AB08-2F5A-FB582657E47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126601" y="3804847"/>
            <a:ext cx="3197187" cy="2194394"/>
          </a:xfrm>
          <a:prstGeom prst="rect">
            <a:avLst/>
          </a:prstGeom>
          <a:noFill/>
          <a:ln>
            <a:noFill/>
          </a:ln>
        </p:spPr>
      </p:pic>
      <p:sp>
        <p:nvSpPr>
          <p:cNvPr id="12" name="TextBox 11">
            <a:extLst>
              <a:ext uri="{FF2B5EF4-FFF2-40B4-BE49-F238E27FC236}">
                <a16:creationId xmlns:a16="http://schemas.microsoft.com/office/drawing/2014/main" id="{66353EF6-91D3-5D33-29C9-28E20FA90A71}"/>
              </a:ext>
            </a:extLst>
          </p:cNvPr>
          <p:cNvSpPr txBox="1"/>
          <p:nvPr/>
        </p:nvSpPr>
        <p:spPr>
          <a:xfrm>
            <a:off x="2560995" y="6076948"/>
            <a:ext cx="2912153" cy="338554"/>
          </a:xfrm>
          <a:prstGeom prst="rect">
            <a:avLst/>
          </a:prstGeom>
          <a:noFill/>
        </p:spPr>
        <p:txBody>
          <a:bodyPr wrap="square">
            <a:spAutoFit/>
          </a:bodyPr>
          <a:lstStyle/>
          <a:p>
            <a:r>
              <a:rPr lang="vi-VN" sz="1600" i="1" dirty="0"/>
              <a:t>Sơ đồ lắp đặt thiết bị CESS</a:t>
            </a:r>
            <a:endParaRPr lang="en-US" sz="1600" i="1" dirty="0"/>
          </a:p>
        </p:txBody>
      </p:sp>
      <p:pic>
        <p:nvPicPr>
          <p:cNvPr id="13" name="Picture 12">
            <a:extLst>
              <a:ext uri="{FF2B5EF4-FFF2-40B4-BE49-F238E27FC236}">
                <a16:creationId xmlns:a16="http://schemas.microsoft.com/office/drawing/2014/main" id="{077971D6-9232-C848-E979-F22DAB73D7B9}"/>
              </a:ext>
            </a:extLst>
          </p:cNvPr>
          <p:cNvPicPr>
            <a:picLocks noChangeAspect="1"/>
          </p:cNvPicPr>
          <p:nvPr/>
        </p:nvPicPr>
        <p:blipFill>
          <a:blip r:embed="rId4"/>
          <a:srcRect/>
          <a:stretch>
            <a:fillRect/>
          </a:stretch>
        </p:blipFill>
        <p:spPr bwMode="auto">
          <a:xfrm>
            <a:off x="8998712" y="3623357"/>
            <a:ext cx="2093358" cy="2750396"/>
          </a:xfrm>
          <a:prstGeom prst="rect">
            <a:avLst/>
          </a:prstGeom>
          <a:noFill/>
          <a:ln>
            <a:noFill/>
          </a:ln>
        </p:spPr>
      </p:pic>
      <p:sp>
        <p:nvSpPr>
          <p:cNvPr id="14" name="TextBox 13">
            <a:extLst>
              <a:ext uri="{FF2B5EF4-FFF2-40B4-BE49-F238E27FC236}">
                <a16:creationId xmlns:a16="http://schemas.microsoft.com/office/drawing/2014/main" id="{0468AC0E-6022-2035-604D-9E217A310EAC}"/>
              </a:ext>
            </a:extLst>
          </p:cNvPr>
          <p:cNvSpPr txBox="1"/>
          <p:nvPr/>
        </p:nvSpPr>
        <p:spPr>
          <a:xfrm>
            <a:off x="8675417" y="6495558"/>
            <a:ext cx="3516583" cy="338554"/>
          </a:xfrm>
          <a:prstGeom prst="rect">
            <a:avLst/>
          </a:prstGeom>
          <a:noFill/>
        </p:spPr>
        <p:txBody>
          <a:bodyPr wrap="square">
            <a:spAutoFit/>
          </a:bodyPr>
          <a:lstStyle/>
          <a:p>
            <a:r>
              <a:rPr lang="vi-VN" sz="1600" i="1" dirty="0"/>
              <a:t>Hình ảnh lắp đặt thực tế CESS</a:t>
            </a:r>
            <a:endParaRPr lang="en-US" sz="1600" i="1" dirty="0"/>
          </a:p>
        </p:txBody>
      </p:sp>
    </p:spTree>
    <p:extLst>
      <p:ext uri="{BB962C8B-B14F-4D97-AF65-F5344CB8AC3E}">
        <p14:creationId xmlns:p14="http://schemas.microsoft.com/office/powerpoint/2010/main" val="21066029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a:extLst>
              <a:ext uri="{FF2B5EF4-FFF2-40B4-BE49-F238E27FC236}">
                <a16:creationId xmlns:a16="http://schemas.microsoft.com/office/drawing/2014/main" id="{67114E2E-AB7D-1F13-B1DA-06383B59BD43}"/>
              </a:ext>
            </a:extLst>
          </p:cNvPr>
          <p:cNvGraphicFramePr>
            <a:graphicFrameLocks noGrp="1"/>
          </p:cNvGraphicFramePr>
          <p:nvPr>
            <p:extLst>
              <p:ext uri="{D42A27DB-BD31-4B8C-83A1-F6EECF244321}">
                <p14:modId xmlns:p14="http://schemas.microsoft.com/office/powerpoint/2010/main" val="2273318383"/>
              </p:ext>
            </p:extLst>
          </p:nvPr>
        </p:nvGraphicFramePr>
        <p:xfrm>
          <a:off x="5825230" y="2103021"/>
          <a:ext cx="6110651" cy="3936680"/>
        </p:xfrm>
        <a:graphic>
          <a:graphicData uri="http://schemas.openxmlformats.org/drawingml/2006/table">
            <a:tbl>
              <a:tblPr firstRow="1" bandRow="1">
                <a:tableStyleId>{12ACAA50-B3C0-4FEF-8DD3-66675128A787}</a:tableStyleId>
              </a:tblPr>
              <a:tblGrid>
                <a:gridCol w="551985">
                  <a:extLst>
                    <a:ext uri="{9D8B030D-6E8A-4147-A177-3AD203B41FA5}">
                      <a16:colId xmlns:a16="http://schemas.microsoft.com/office/drawing/2014/main" val="2822851115"/>
                    </a:ext>
                  </a:extLst>
                </a:gridCol>
                <a:gridCol w="2182171">
                  <a:extLst>
                    <a:ext uri="{9D8B030D-6E8A-4147-A177-3AD203B41FA5}">
                      <a16:colId xmlns:a16="http://schemas.microsoft.com/office/drawing/2014/main" val="286463462"/>
                    </a:ext>
                  </a:extLst>
                </a:gridCol>
                <a:gridCol w="1671292">
                  <a:extLst>
                    <a:ext uri="{9D8B030D-6E8A-4147-A177-3AD203B41FA5}">
                      <a16:colId xmlns:a16="http://schemas.microsoft.com/office/drawing/2014/main" val="1850206962"/>
                    </a:ext>
                  </a:extLst>
                </a:gridCol>
                <a:gridCol w="1705203">
                  <a:extLst>
                    <a:ext uri="{9D8B030D-6E8A-4147-A177-3AD203B41FA5}">
                      <a16:colId xmlns:a16="http://schemas.microsoft.com/office/drawing/2014/main" val="2102216426"/>
                    </a:ext>
                  </a:extLst>
                </a:gridCol>
              </a:tblGrid>
              <a:tr h="782640">
                <a:tc>
                  <a:txBody>
                    <a:bodyPr/>
                    <a:lstStyle/>
                    <a:p>
                      <a:pPr algn="ctr">
                        <a:lnSpc>
                          <a:spcPct val="130000"/>
                        </a:lnSpc>
                        <a:spcBef>
                          <a:spcPts val="300"/>
                        </a:spcBef>
                        <a:spcAft>
                          <a:spcPts val="300"/>
                        </a:spcAft>
                      </a:pPr>
                      <a:r>
                        <a:rPr lang="vi-VN" sz="1500" b="1" dirty="0">
                          <a:effectLst/>
                        </a:rPr>
                        <a:t>TT</a:t>
                      </a:r>
                      <a:endParaRPr lang="en-US" sz="1500" b="1" dirty="0">
                        <a:effectLst/>
                        <a:latin typeface="Times New Roman" panose="02020603050405020304" pitchFamily="18" charset="0"/>
                        <a:ea typeface="SimSun" panose="02010600030101010101" pitchFamily="2" charset="-122"/>
                      </a:endParaRPr>
                    </a:p>
                  </a:txBody>
                  <a:tcPr anchor="ctr"/>
                </a:tc>
                <a:tc>
                  <a:txBody>
                    <a:bodyPr/>
                    <a:lstStyle/>
                    <a:p>
                      <a:pPr algn="ctr">
                        <a:lnSpc>
                          <a:spcPct val="130000"/>
                        </a:lnSpc>
                        <a:spcBef>
                          <a:spcPts val="300"/>
                        </a:spcBef>
                        <a:spcAft>
                          <a:spcPts val="300"/>
                        </a:spcAft>
                      </a:pPr>
                      <a:r>
                        <a:rPr lang="vi-VN" sz="1500" b="1" dirty="0">
                          <a:effectLst/>
                        </a:rPr>
                        <a:t>Factory</a:t>
                      </a:r>
                      <a:endParaRPr lang="en-US" sz="1500" b="1" dirty="0">
                        <a:effectLst/>
                        <a:latin typeface="Times New Roman" panose="02020603050405020304" pitchFamily="18" charset="0"/>
                        <a:ea typeface="SimSun" panose="02010600030101010101" pitchFamily="2" charset="-122"/>
                      </a:endParaRPr>
                    </a:p>
                  </a:txBody>
                  <a:tcPr anchor="ctr"/>
                </a:tc>
                <a:tc>
                  <a:txBody>
                    <a:bodyPr/>
                    <a:lstStyle/>
                    <a:p>
                      <a:pPr algn="ctr">
                        <a:lnSpc>
                          <a:spcPct val="130000"/>
                        </a:lnSpc>
                        <a:spcBef>
                          <a:spcPts val="300"/>
                        </a:spcBef>
                        <a:spcAft>
                          <a:spcPts val="300"/>
                        </a:spcAft>
                      </a:pPr>
                      <a:r>
                        <a:rPr lang="vi-VN" sz="1500" b="1" dirty="0">
                          <a:effectLst/>
                        </a:rPr>
                        <a:t>Province/City</a:t>
                      </a:r>
                      <a:endParaRPr lang="en-US" sz="1500" b="1" dirty="0">
                        <a:effectLst/>
                        <a:latin typeface="Times New Roman" panose="02020603050405020304" pitchFamily="18" charset="0"/>
                        <a:ea typeface="SimSun" panose="02010600030101010101" pitchFamily="2" charset="-122"/>
                      </a:endParaRPr>
                    </a:p>
                  </a:txBody>
                  <a:tcPr anchor="ctr"/>
                </a:tc>
                <a:tc>
                  <a:txBody>
                    <a:bodyPr/>
                    <a:lstStyle/>
                    <a:p>
                      <a:pPr algn="ctr">
                        <a:lnSpc>
                          <a:spcPct val="130000"/>
                        </a:lnSpc>
                        <a:spcBef>
                          <a:spcPts val="300"/>
                        </a:spcBef>
                        <a:spcAft>
                          <a:spcPts val="300"/>
                        </a:spcAft>
                      </a:pPr>
                      <a:r>
                        <a:rPr lang="vi-VN" sz="1500" b="1" dirty="0">
                          <a:effectLst/>
                        </a:rPr>
                        <a:t>Electricity Saving Rate (%)</a:t>
                      </a:r>
                      <a:endParaRPr lang="en-US" sz="1500" b="1" dirty="0">
                        <a:effectLst/>
                        <a:latin typeface="Times New Roman" panose="02020603050405020304" pitchFamily="18" charset="0"/>
                        <a:ea typeface="SimSun" panose="02010600030101010101" pitchFamily="2" charset="-122"/>
                      </a:endParaRPr>
                    </a:p>
                  </a:txBody>
                  <a:tcPr anchor="ctr"/>
                </a:tc>
                <a:extLst>
                  <a:ext uri="{0D108BD9-81ED-4DB2-BD59-A6C34878D82A}">
                    <a16:rowId xmlns:a16="http://schemas.microsoft.com/office/drawing/2014/main" val="3999788502"/>
                  </a:ext>
                </a:extLst>
              </a:tr>
              <a:tr h="401387">
                <a:tc>
                  <a:txBody>
                    <a:bodyPr/>
                    <a:lstStyle/>
                    <a:p>
                      <a:pPr algn="ctr">
                        <a:lnSpc>
                          <a:spcPct val="130000"/>
                        </a:lnSpc>
                        <a:spcBef>
                          <a:spcPts val="300"/>
                        </a:spcBef>
                        <a:spcAft>
                          <a:spcPts val="300"/>
                        </a:spcAft>
                      </a:pPr>
                      <a:r>
                        <a:rPr lang="vi-VN" sz="1500">
                          <a:effectLst/>
                        </a:rPr>
                        <a:t>1</a:t>
                      </a:r>
                      <a:endParaRPr lang="en-US" sz="1500">
                        <a:effectLst/>
                        <a:latin typeface="Times New Roman" panose="02020603050405020304" pitchFamily="18" charset="0"/>
                        <a:ea typeface="SimSun" panose="02010600030101010101" pitchFamily="2" charset="-122"/>
                      </a:endParaRPr>
                    </a:p>
                  </a:txBody>
                  <a:tcPr/>
                </a:tc>
                <a:tc>
                  <a:txBody>
                    <a:bodyPr/>
                    <a:lstStyle/>
                    <a:p>
                      <a:pPr algn="just">
                        <a:lnSpc>
                          <a:spcPct val="130000"/>
                        </a:lnSpc>
                        <a:spcBef>
                          <a:spcPts val="300"/>
                        </a:spcBef>
                        <a:spcAft>
                          <a:spcPts val="300"/>
                        </a:spcAft>
                      </a:pPr>
                      <a:r>
                        <a:rPr lang="vi-VN" sz="1500" dirty="0">
                          <a:effectLst/>
                        </a:rPr>
                        <a:t>Thach Ban Tiles</a:t>
                      </a:r>
                      <a:endParaRPr lang="en-US" sz="1500" dirty="0">
                        <a:effectLst/>
                        <a:latin typeface="Times New Roman" panose="02020603050405020304" pitchFamily="18" charset="0"/>
                        <a:ea typeface="SimSun" panose="02010600030101010101" pitchFamily="2" charset="-122"/>
                      </a:endParaRPr>
                    </a:p>
                  </a:txBody>
                  <a:tcPr/>
                </a:tc>
                <a:tc>
                  <a:txBody>
                    <a:bodyPr/>
                    <a:lstStyle/>
                    <a:p>
                      <a:pPr algn="ctr">
                        <a:lnSpc>
                          <a:spcPct val="130000"/>
                        </a:lnSpc>
                        <a:spcBef>
                          <a:spcPts val="300"/>
                        </a:spcBef>
                        <a:spcAft>
                          <a:spcPts val="300"/>
                        </a:spcAft>
                      </a:pPr>
                      <a:r>
                        <a:rPr lang="vi-VN" sz="1500">
                          <a:effectLst/>
                        </a:rPr>
                        <a:t>Bắc Giang</a:t>
                      </a:r>
                      <a:endParaRPr lang="en-US" sz="1500">
                        <a:effectLst/>
                        <a:latin typeface="Times New Roman" panose="02020603050405020304" pitchFamily="18" charset="0"/>
                        <a:ea typeface="SimSun" panose="02010600030101010101" pitchFamily="2" charset="-122"/>
                      </a:endParaRPr>
                    </a:p>
                  </a:txBody>
                  <a:tcPr/>
                </a:tc>
                <a:tc>
                  <a:txBody>
                    <a:bodyPr/>
                    <a:lstStyle/>
                    <a:p>
                      <a:pPr algn="ctr">
                        <a:lnSpc>
                          <a:spcPct val="130000"/>
                        </a:lnSpc>
                        <a:spcBef>
                          <a:spcPts val="300"/>
                        </a:spcBef>
                        <a:spcAft>
                          <a:spcPts val="300"/>
                        </a:spcAft>
                      </a:pPr>
                      <a:r>
                        <a:rPr lang="vi-VN" sz="1500">
                          <a:effectLst/>
                        </a:rPr>
                        <a:t>20,4</a:t>
                      </a:r>
                      <a:endParaRPr lang="en-US" sz="1500">
                        <a:effectLst/>
                        <a:latin typeface="Times New Roman" panose="02020603050405020304" pitchFamily="18" charset="0"/>
                        <a:ea typeface="SimSun" panose="02010600030101010101" pitchFamily="2" charset="-122"/>
                      </a:endParaRPr>
                    </a:p>
                  </a:txBody>
                  <a:tcPr/>
                </a:tc>
                <a:extLst>
                  <a:ext uri="{0D108BD9-81ED-4DB2-BD59-A6C34878D82A}">
                    <a16:rowId xmlns:a16="http://schemas.microsoft.com/office/drawing/2014/main" val="3079186638"/>
                  </a:ext>
                </a:extLst>
              </a:tr>
              <a:tr h="401387">
                <a:tc>
                  <a:txBody>
                    <a:bodyPr/>
                    <a:lstStyle/>
                    <a:p>
                      <a:pPr algn="ctr">
                        <a:lnSpc>
                          <a:spcPct val="130000"/>
                        </a:lnSpc>
                        <a:spcBef>
                          <a:spcPts val="300"/>
                        </a:spcBef>
                        <a:spcAft>
                          <a:spcPts val="300"/>
                        </a:spcAft>
                      </a:pPr>
                      <a:r>
                        <a:rPr lang="vi-VN" sz="1500" dirty="0">
                          <a:effectLst/>
                        </a:rPr>
                        <a:t>2</a:t>
                      </a:r>
                      <a:endParaRPr lang="en-US" sz="1500" dirty="0">
                        <a:effectLst/>
                        <a:latin typeface="Times New Roman" panose="02020603050405020304" pitchFamily="18" charset="0"/>
                        <a:ea typeface="SimSun" panose="02010600030101010101" pitchFamily="2" charset="-122"/>
                      </a:endParaRPr>
                    </a:p>
                  </a:txBody>
                  <a:tcPr/>
                </a:tc>
                <a:tc>
                  <a:txBody>
                    <a:bodyPr/>
                    <a:lstStyle/>
                    <a:p>
                      <a:pPr algn="just">
                        <a:lnSpc>
                          <a:spcPct val="130000"/>
                        </a:lnSpc>
                        <a:spcBef>
                          <a:spcPts val="300"/>
                        </a:spcBef>
                        <a:spcAft>
                          <a:spcPts val="300"/>
                        </a:spcAft>
                      </a:pPr>
                      <a:r>
                        <a:rPr lang="vi-VN" sz="1500">
                          <a:effectLst/>
                        </a:rPr>
                        <a:t>S.K Tech Vina</a:t>
                      </a:r>
                      <a:endParaRPr lang="en-US" sz="1500">
                        <a:effectLst/>
                        <a:latin typeface="Times New Roman" panose="02020603050405020304" pitchFamily="18" charset="0"/>
                        <a:ea typeface="SimSun" panose="02010600030101010101" pitchFamily="2" charset="-122"/>
                      </a:endParaRPr>
                    </a:p>
                  </a:txBody>
                  <a:tcPr/>
                </a:tc>
                <a:tc>
                  <a:txBody>
                    <a:bodyPr/>
                    <a:lstStyle/>
                    <a:p>
                      <a:pPr algn="ctr">
                        <a:lnSpc>
                          <a:spcPct val="130000"/>
                        </a:lnSpc>
                        <a:spcBef>
                          <a:spcPts val="300"/>
                        </a:spcBef>
                        <a:spcAft>
                          <a:spcPts val="300"/>
                        </a:spcAft>
                      </a:pPr>
                      <a:r>
                        <a:rPr lang="vi-VN" sz="1500">
                          <a:effectLst/>
                        </a:rPr>
                        <a:t>Bắc Ninh</a:t>
                      </a:r>
                      <a:endParaRPr lang="en-US" sz="1500">
                        <a:effectLst/>
                        <a:latin typeface="Times New Roman" panose="02020603050405020304" pitchFamily="18" charset="0"/>
                        <a:ea typeface="SimSun" panose="02010600030101010101" pitchFamily="2" charset="-122"/>
                      </a:endParaRPr>
                    </a:p>
                  </a:txBody>
                  <a:tcPr/>
                </a:tc>
                <a:tc>
                  <a:txBody>
                    <a:bodyPr/>
                    <a:lstStyle/>
                    <a:p>
                      <a:pPr algn="ctr">
                        <a:lnSpc>
                          <a:spcPct val="130000"/>
                        </a:lnSpc>
                        <a:spcBef>
                          <a:spcPts val="300"/>
                        </a:spcBef>
                        <a:spcAft>
                          <a:spcPts val="300"/>
                        </a:spcAft>
                      </a:pPr>
                      <a:r>
                        <a:rPr lang="vi-VN" sz="1500">
                          <a:effectLst/>
                        </a:rPr>
                        <a:t>12,9</a:t>
                      </a:r>
                      <a:endParaRPr lang="en-US" sz="1500">
                        <a:effectLst/>
                        <a:latin typeface="Times New Roman" panose="02020603050405020304" pitchFamily="18" charset="0"/>
                        <a:ea typeface="SimSun" panose="02010600030101010101" pitchFamily="2" charset="-122"/>
                      </a:endParaRPr>
                    </a:p>
                  </a:txBody>
                  <a:tcPr/>
                </a:tc>
                <a:extLst>
                  <a:ext uri="{0D108BD9-81ED-4DB2-BD59-A6C34878D82A}">
                    <a16:rowId xmlns:a16="http://schemas.microsoft.com/office/drawing/2014/main" val="3051729379"/>
                  </a:ext>
                </a:extLst>
              </a:tr>
              <a:tr h="401387">
                <a:tc>
                  <a:txBody>
                    <a:bodyPr/>
                    <a:lstStyle/>
                    <a:p>
                      <a:pPr algn="ctr">
                        <a:lnSpc>
                          <a:spcPct val="130000"/>
                        </a:lnSpc>
                        <a:spcBef>
                          <a:spcPts val="300"/>
                        </a:spcBef>
                        <a:spcAft>
                          <a:spcPts val="300"/>
                        </a:spcAft>
                      </a:pPr>
                      <a:r>
                        <a:rPr lang="vi-VN" sz="1500">
                          <a:effectLst/>
                        </a:rPr>
                        <a:t>3</a:t>
                      </a:r>
                      <a:endParaRPr lang="en-US" sz="1500">
                        <a:effectLst/>
                        <a:latin typeface="Times New Roman" panose="02020603050405020304" pitchFamily="18" charset="0"/>
                        <a:ea typeface="SimSun" panose="02010600030101010101" pitchFamily="2" charset="-122"/>
                      </a:endParaRPr>
                    </a:p>
                  </a:txBody>
                  <a:tcPr/>
                </a:tc>
                <a:tc>
                  <a:txBody>
                    <a:bodyPr/>
                    <a:lstStyle/>
                    <a:p>
                      <a:pPr algn="just">
                        <a:lnSpc>
                          <a:spcPct val="130000"/>
                        </a:lnSpc>
                        <a:spcBef>
                          <a:spcPts val="300"/>
                        </a:spcBef>
                        <a:spcAft>
                          <a:spcPts val="300"/>
                        </a:spcAft>
                      </a:pPr>
                      <a:r>
                        <a:rPr lang="vi-VN" sz="1500">
                          <a:effectLst/>
                        </a:rPr>
                        <a:t>KPF Vina</a:t>
                      </a:r>
                      <a:endParaRPr lang="en-US" sz="1500">
                        <a:effectLst/>
                        <a:latin typeface="Times New Roman" panose="02020603050405020304" pitchFamily="18" charset="0"/>
                        <a:ea typeface="SimSun" panose="02010600030101010101" pitchFamily="2" charset="-122"/>
                      </a:endParaRPr>
                    </a:p>
                  </a:txBody>
                  <a:tcPr/>
                </a:tc>
                <a:tc>
                  <a:txBody>
                    <a:bodyPr/>
                    <a:lstStyle/>
                    <a:p>
                      <a:pPr algn="ctr">
                        <a:lnSpc>
                          <a:spcPct val="130000"/>
                        </a:lnSpc>
                        <a:spcBef>
                          <a:spcPts val="300"/>
                        </a:spcBef>
                        <a:spcAft>
                          <a:spcPts val="300"/>
                        </a:spcAft>
                      </a:pPr>
                      <a:r>
                        <a:rPr lang="vi-VN" sz="1500">
                          <a:effectLst/>
                        </a:rPr>
                        <a:t>Hưng Yên</a:t>
                      </a:r>
                      <a:endParaRPr lang="en-US" sz="1500">
                        <a:effectLst/>
                        <a:latin typeface="Times New Roman" panose="02020603050405020304" pitchFamily="18" charset="0"/>
                        <a:ea typeface="SimSun" panose="02010600030101010101" pitchFamily="2" charset="-122"/>
                      </a:endParaRPr>
                    </a:p>
                  </a:txBody>
                  <a:tcPr/>
                </a:tc>
                <a:tc>
                  <a:txBody>
                    <a:bodyPr/>
                    <a:lstStyle/>
                    <a:p>
                      <a:pPr algn="ctr">
                        <a:lnSpc>
                          <a:spcPct val="130000"/>
                        </a:lnSpc>
                        <a:spcBef>
                          <a:spcPts val="300"/>
                        </a:spcBef>
                        <a:spcAft>
                          <a:spcPts val="300"/>
                        </a:spcAft>
                      </a:pPr>
                      <a:r>
                        <a:rPr lang="vi-VN" sz="1500">
                          <a:effectLst/>
                        </a:rPr>
                        <a:t>9,2</a:t>
                      </a:r>
                      <a:endParaRPr lang="en-US" sz="1500">
                        <a:effectLst/>
                        <a:latin typeface="Times New Roman" panose="02020603050405020304" pitchFamily="18" charset="0"/>
                        <a:ea typeface="SimSun" panose="02010600030101010101" pitchFamily="2" charset="-122"/>
                      </a:endParaRPr>
                    </a:p>
                  </a:txBody>
                  <a:tcPr/>
                </a:tc>
                <a:extLst>
                  <a:ext uri="{0D108BD9-81ED-4DB2-BD59-A6C34878D82A}">
                    <a16:rowId xmlns:a16="http://schemas.microsoft.com/office/drawing/2014/main" val="99919343"/>
                  </a:ext>
                </a:extLst>
              </a:tr>
              <a:tr h="401387">
                <a:tc>
                  <a:txBody>
                    <a:bodyPr/>
                    <a:lstStyle/>
                    <a:p>
                      <a:pPr algn="ctr">
                        <a:lnSpc>
                          <a:spcPct val="130000"/>
                        </a:lnSpc>
                        <a:spcBef>
                          <a:spcPts val="300"/>
                        </a:spcBef>
                        <a:spcAft>
                          <a:spcPts val="300"/>
                        </a:spcAft>
                      </a:pPr>
                      <a:r>
                        <a:rPr lang="vi-VN" sz="1500">
                          <a:effectLst/>
                        </a:rPr>
                        <a:t>4</a:t>
                      </a:r>
                      <a:endParaRPr lang="en-US" sz="1500">
                        <a:effectLst/>
                        <a:latin typeface="Times New Roman" panose="02020603050405020304" pitchFamily="18" charset="0"/>
                        <a:ea typeface="SimSun" panose="02010600030101010101" pitchFamily="2" charset="-122"/>
                      </a:endParaRPr>
                    </a:p>
                  </a:txBody>
                  <a:tcPr/>
                </a:tc>
                <a:tc>
                  <a:txBody>
                    <a:bodyPr/>
                    <a:lstStyle/>
                    <a:p>
                      <a:pPr algn="just">
                        <a:lnSpc>
                          <a:spcPct val="130000"/>
                        </a:lnSpc>
                        <a:spcBef>
                          <a:spcPts val="300"/>
                        </a:spcBef>
                        <a:spcAft>
                          <a:spcPts val="300"/>
                        </a:spcAft>
                      </a:pPr>
                      <a:r>
                        <a:rPr lang="vi-VN" sz="1500">
                          <a:effectLst/>
                        </a:rPr>
                        <a:t>Posco VNPC</a:t>
                      </a:r>
                      <a:endParaRPr lang="en-US" sz="1500">
                        <a:effectLst/>
                        <a:latin typeface="Times New Roman" panose="02020603050405020304" pitchFamily="18" charset="0"/>
                        <a:ea typeface="SimSun" panose="02010600030101010101" pitchFamily="2" charset="-122"/>
                      </a:endParaRPr>
                    </a:p>
                  </a:txBody>
                  <a:tcPr/>
                </a:tc>
                <a:tc>
                  <a:txBody>
                    <a:bodyPr/>
                    <a:lstStyle/>
                    <a:p>
                      <a:pPr algn="ctr">
                        <a:lnSpc>
                          <a:spcPct val="130000"/>
                        </a:lnSpc>
                        <a:spcBef>
                          <a:spcPts val="300"/>
                        </a:spcBef>
                        <a:spcAft>
                          <a:spcPts val="300"/>
                        </a:spcAft>
                      </a:pPr>
                      <a:r>
                        <a:rPr lang="vi-VN" sz="1500">
                          <a:effectLst/>
                        </a:rPr>
                        <a:t>Hưng Yên</a:t>
                      </a:r>
                      <a:endParaRPr lang="en-US" sz="1500">
                        <a:effectLst/>
                        <a:latin typeface="Times New Roman" panose="02020603050405020304" pitchFamily="18" charset="0"/>
                        <a:ea typeface="SimSun" panose="02010600030101010101" pitchFamily="2" charset="-122"/>
                      </a:endParaRPr>
                    </a:p>
                  </a:txBody>
                  <a:tcPr/>
                </a:tc>
                <a:tc>
                  <a:txBody>
                    <a:bodyPr/>
                    <a:lstStyle/>
                    <a:p>
                      <a:pPr algn="ctr">
                        <a:lnSpc>
                          <a:spcPct val="130000"/>
                        </a:lnSpc>
                        <a:spcBef>
                          <a:spcPts val="300"/>
                        </a:spcBef>
                        <a:spcAft>
                          <a:spcPts val="300"/>
                        </a:spcAft>
                      </a:pPr>
                      <a:r>
                        <a:rPr lang="vi-VN" sz="1500">
                          <a:effectLst/>
                        </a:rPr>
                        <a:t>10,9</a:t>
                      </a:r>
                      <a:endParaRPr lang="en-US" sz="1500">
                        <a:effectLst/>
                        <a:latin typeface="Times New Roman" panose="02020603050405020304" pitchFamily="18" charset="0"/>
                        <a:ea typeface="SimSun" panose="02010600030101010101" pitchFamily="2" charset="-122"/>
                      </a:endParaRPr>
                    </a:p>
                  </a:txBody>
                  <a:tcPr/>
                </a:tc>
                <a:extLst>
                  <a:ext uri="{0D108BD9-81ED-4DB2-BD59-A6C34878D82A}">
                    <a16:rowId xmlns:a16="http://schemas.microsoft.com/office/drawing/2014/main" val="3529774749"/>
                  </a:ext>
                </a:extLst>
              </a:tr>
              <a:tr h="689417">
                <a:tc>
                  <a:txBody>
                    <a:bodyPr/>
                    <a:lstStyle/>
                    <a:p>
                      <a:pPr algn="ctr">
                        <a:lnSpc>
                          <a:spcPct val="130000"/>
                        </a:lnSpc>
                        <a:spcBef>
                          <a:spcPts val="300"/>
                        </a:spcBef>
                        <a:spcAft>
                          <a:spcPts val="300"/>
                        </a:spcAft>
                      </a:pPr>
                      <a:r>
                        <a:rPr lang="vi-VN" sz="1500">
                          <a:effectLst/>
                        </a:rPr>
                        <a:t>5</a:t>
                      </a:r>
                      <a:endParaRPr lang="en-US" sz="1500">
                        <a:effectLst/>
                        <a:latin typeface="Times New Roman" panose="02020603050405020304" pitchFamily="18" charset="0"/>
                        <a:ea typeface="SimSun" panose="02010600030101010101" pitchFamily="2" charset="-122"/>
                      </a:endParaRPr>
                    </a:p>
                  </a:txBody>
                  <a:tcPr/>
                </a:tc>
                <a:tc>
                  <a:txBody>
                    <a:bodyPr/>
                    <a:lstStyle/>
                    <a:p>
                      <a:pPr algn="just">
                        <a:lnSpc>
                          <a:spcPct val="130000"/>
                        </a:lnSpc>
                        <a:spcBef>
                          <a:spcPts val="300"/>
                        </a:spcBef>
                        <a:spcAft>
                          <a:spcPts val="300"/>
                        </a:spcAft>
                      </a:pPr>
                      <a:r>
                        <a:rPr lang="vi-VN" sz="1500" dirty="0">
                          <a:effectLst/>
                        </a:rPr>
                        <a:t>Thai Trung Steel Rolling</a:t>
                      </a:r>
                      <a:endParaRPr lang="en-US" sz="1500" dirty="0">
                        <a:effectLst/>
                        <a:latin typeface="Times New Roman" panose="02020603050405020304" pitchFamily="18" charset="0"/>
                        <a:ea typeface="SimSun" panose="02010600030101010101" pitchFamily="2" charset="-122"/>
                      </a:endParaRPr>
                    </a:p>
                  </a:txBody>
                  <a:tcPr/>
                </a:tc>
                <a:tc>
                  <a:txBody>
                    <a:bodyPr/>
                    <a:lstStyle/>
                    <a:p>
                      <a:pPr algn="ctr">
                        <a:lnSpc>
                          <a:spcPct val="130000"/>
                        </a:lnSpc>
                        <a:spcBef>
                          <a:spcPts val="300"/>
                        </a:spcBef>
                        <a:spcAft>
                          <a:spcPts val="300"/>
                        </a:spcAft>
                      </a:pPr>
                      <a:r>
                        <a:rPr lang="vi-VN" sz="1500">
                          <a:effectLst/>
                        </a:rPr>
                        <a:t>Thái Nguyên</a:t>
                      </a:r>
                      <a:endParaRPr lang="en-US" sz="1500">
                        <a:effectLst/>
                        <a:latin typeface="Times New Roman" panose="02020603050405020304" pitchFamily="18" charset="0"/>
                        <a:ea typeface="SimSun" panose="02010600030101010101" pitchFamily="2" charset="-122"/>
                      </a:endParaRPr>
                    </a:p>
                  </a:txBody>
                  <a:tcPr/>
                </a:tc>
                <a:tc>
                  <a:txBody>
                    <a:bodyPr/>
                    <a:lstStyle/>
                    <a:p>
                      <a:pPr algn="ctr">
                        <a:lnSpc>
                          <a:spcPct val="130000"/>
                        </a:lnSpc>
                        <a:spcBef>
                          <a:spcPts val="300"/>
                        </a:spcBef>
                        <a:spcAft>
                          <a:spcPts val="300"/>
                        </a:spcAft>
                      </a:pPr>
                      <a:r>
                        <a:rPr lang="vi-VN" sz="1500">
                          <a:effectLst/>
                        </a:rPr>
                        <a:t>7,8</a:t>
                      </a:r>
                      <a:endParaRPr lang="en-US" sz="1500">
                        <a:effectLst/>
                        <a:latin typeface="Times New Roman" panose="02020603050405020304" pitchFamily="18" charset="0"/>
                        <a:ea typeface="SimSun" panose="02010600030101010101" pitchFamily="2" charset="-122"/>
                      </a:endParaRPr>
                    </a:p>
                  </a:txBody>
                  <a:tcPr/>
                </a:tc>
                <a:extLst>
                  <a:ext uri="{0D108BD9-81ED-4DB2-BD59-A6C34878D82A}">
                    <a16:rowId xmlns:a16="http://schemas.microsoft.com/office/drawing/2014/main" val="3353025549"/>
                  </a:ext>
                </a:extLst>
              </a:tr>
              <a:tr h="457688">
                <a:tc>
                  <a:txBody>
                    <a:bodyPr/>
                    <a:lstStyle/>
                    <a:p>
                      <a:pPr algn="ctr">
                        <a:lnSpc>
                          <a:spcPct val="130000"/>
                        </a:lnSpc>
                        <a:spcBef>
                          <a:spcPts val="300"/>
                        </a:spcBef>
                        <a:spcAft>
                          <a:spcPts val="300"/>
                        </a:spcAft>
                      </a:pPr>
                      <a:r>
                        <a:rPr lang="vi-VN" sz="1500">
                          <a:effectLst/>
                        </a:rPr>
                        <a:t>6</a:t>
                      </a:r>
                      <a:endParaRPr lang="en-US" sz="1500">
                        <a:effectLst/>
                        <a:latin typeface="Times New Roman" panose="02020603050405020304" pitchFamily="18" charset="0"/>
                        <a:ea typeface="SimSun" panose="02010600030101010101" pitchFamily="2" charset="-122"/>
                      </a:endParaRPr>
                    </a:p>
                  </a:txBody>
                  <a:tcPr/>
                </a:tc>
                <a:tc>
                  <a:txBody>
                    <a:bodyPr/>
                    <a:lstStyle/>
                    <a:p>
                      <a:pPr algn="just">
                        <a:lnSpc>
                          <a:spcPct val="130000"/>
                        </a:lnSpc>
                        <a:spcBef>
                          <a:spcPts val="300"/>
                        </a:spcBef>
                        <a:spcAft>
                          <a:spcPts val="300"/>
                        </a:spcAft>
                      </a:pPr>
                      <a:r>
                        <a:rPr lang="vi-VN" sz="1500">
                          <a:effectLst/>
                        </a:rPr>
                        <a:t>Jangwon Tech Vina</a:t>
                      </a:r>
                      <a:endParaRPr lang="en-US" sz="1500">
                        <a:effectLst/>
                        <a:latin typeface="Times New Roman" panose="02020603050405020304" pitchFamily="18" charset="0"/>
                        <a:ea typeface="SimSun" panose="02010600030101010101" pitchFamily="2" charset="-122"/>
                      </a:endParaRPr>
                    </a:p>
                  </a:txBody>
                  <a:tcPr/>
                </a:tc>
                <a:tc>
                  <a:txBody>
                    <a:bodyPr/>
                    <a:lstStyle/>
                    <a:p>
                      <a:pPr algn="ctr">
                        <a:lnSpc>
                          <a:spcPct val="130000"/>
                        </a:lnSpc>
                        <a:spcBef>
                          <a:spcPts val="300"/>
                        </a:spcBef>
                        <a:spcAft>
                          <a:spcPts val="300"/>
                        </a:spcAft>
                      </a:pPr>
                      <a:r>
                        <a:rPr lang="vi-VN" sz="1500">
                          <a:effectLst/>
                        </a:rPr>
                        <a:t>Bắc Ninh</a:t>
                      </a:r>
                      <a:endParaRPr lang="en-US" sz="1500">
                        <a:effectLst/>
                        <a:latin typeface="Times New Roman" panose="02020603050405020304" pitchFamily="18" charset="0"/>
                        <a:ea typeface="SimSun" panose="02010600030101010101" pitchFamily="2" charset="-122"/>
                      </a:endParaRPr>
                    </a:p>
                  </a:txBody>
                  <a:tcPr/>
                </a:tc>
                <a:tc>
                  <a:txBody>
                    <a:bodyPr/>
                    <a:lstStyle/>
                    <a:p>
                      <a:pPr algn="ctr">
                        <a:lnSpc>
                          <a:spcPct val="130000"/>
                        </a:lnSpc>
                        <a:spcBef>
                          <a:spcPts val="300"/>
                        </a:spcBef>
                        <a:spcAft>
                          <a:spcPts val="300"/>
                        </a:spcAft>
                      </a:pPr>
                      <a:r>
                        <a:rPr lang="vi-VN" sz="1500">
                          <a:effectLst/>
                        </a:rPr>
                        <a:t>9,0</a:t>
                      </a:r>
                      <a:endParaRPr lang="en-US" sz="1500">
                        <a:effectLst/>
                        <a:latin typeface="Times New Roman" panose="02020603050405020304" pitchFamily="18" charset="0"/>
                        <a:ea typeface="SimSun" panose="02010600030101010101" pitchFamily="2" charset="-122"/>
                      </a:endParaRPr>
                    </a:p>
                  </a:txBody>
                  <a:tcPr/>
                </a:tc>
                <a:extLst>
                  <a:ext uri="{0D108BD9-81ED-4DB2-BD59-A6C34878D82A}">
                    <a16:rowId xmlns:a16="http://schemas.microsoft.com/office/drawing/2014/main" val="2335462044"/>
                  </a:ext>
                </a:extLst>
              </a:tr>
              <a:tr h="401387">
                <a:tc>
                  <a:txBody>
                    <a:bodyPr/>
                    <a:lstStyle/>
                    <a:p>
                      <a:pPr algn="ctr">
                        <a:lnSpc>
                          <a:spcPct val="130000"/>
                        </a:lnSpc>
                        <a:spcBef>
                          <a:spcPts val="300"/>
                        </a:spcBef>
                        <a:spcAft>
                          <a:spcPts val="300"/>
                        </a:spcAft>
                      </a:pPr>
                      <a:r>
                        <a:rPr lang="vi-VN" sz="1500">
                          <a:effectLst/>
                        </a:rPr>
                        <a:t>7</a:t>
                      </a:r>
                      <a:endParaRPr lang="en-US" sz="1500">
                        <a:effectLst/>
                        <a:latin typeface="Times New Roman" panose="02020603050405020304" pitchFamily="18" charset="0"/>
                        <a:ea typeface="SimSun" panose="02010600030101010101" pitchFamily="2" charset="-122"/>
                      </a:endParaRPr>
                    </a:p>
                  </a:txBody>
                  <a:tcPr/>
                </a:tc>
                <a:tc>
                  <a:txBody>
                    <a:bodyPr/>
                    <a:lstStyle/>
                    <a:p>
                      <a:pPr algn="just">
                        <a:lnSpc>
                          <a:spcPct val="130000"/>
                        </a:lnSpc>
                        <a:spcBef>
                          <a:spcPts val="300"/>
                        </a:spcBef>
                        <a:spcAft>
                          <a:spcPts val="300"/>
                        </a:spcAft>
                      </a:pPr>
                      <a:r>
                        <a:rPr lang="vi-VN" sz="1500" dirty="0">
                          <a:effectLst/>
                        </a:rPr>
                        <a:t>Intops VN</a:t>
                      </a:r>
                      <a:endParaRPr lang="en-US" sz="1500" dirty="0">
                        <a:effectLst/>
                        <a:latin typeface="Times New Roman" panose="02020603050405020304" pitchFamily="18" charset="0"/>
                        <a:ea typeface="SimSun" panose="02010600030101010101" pitchFamily="2" charset="-122"/>
                      </a:endParaRPr>
                    </a:p>
                  </a:txBody>
                  <a:tcPr/>
                </a:tc>
                <a:tc>
                  <a:txBody>
                    <a:bodyPr/>
                    <a:lstStyle/>
                    <a:p>
                      <a:pPr algn="ctr">
                        <a:lnSpc>
                          <a:spcPct val="130000"/>
                        </a:lnSpc>
                        <a:spcBef>
                          <a:spcPts val="300"/>
                        </a:spcBef>
                        <a:spcAft>
                          <a:spcPts val="300"/>
                        </a:spcAft>
                      </a:pPr>
                      <a:r>
                        <a:rPr lang="vi-VN" sz="1500">
                          <a:effectLst/>
                        </a:rPr>
                        <a:t>Bắc Ninh</a:t>
                      </a:r>
                      <a:endParaRPr lang="en-US" sz="1500">
                        <a:effectLst/>
                        <a:latin typeface="Times New Roman" panose="02020603050405020304" pitchFamily="18" charset="0"/>
                        <a:ea typeface="SimSun" panose="02010600030101010101" pitchFamily="2" charset="-122"/>
                      </a:endParaRPr>
                    </a:p>
                  </a:txBody>
                  <a:tcPr/>
                </a:tc>
                <a:tc>
                  <a:txBody>
                    <a:bodyPr/>
                    <a:lstStyle/>
                    <a:p>
                      <a:pPr algn="ctr">
                        <a:lnSpc>
                          <a:spcPct val="130000"/>
                        </a:lnSpc>
                        <a:spcBef>
                          <a:spcPts val="300"/>
                        </a:spcBef>
                        <a:spcAft>
                          <a:spcPts val="300"/>
                        </a:spcAft>
                      </a:pPr>
                      <a:r>
                        <a:rPr lang="vi-VN" sz="1500" dirty="0">
                          <a:effectLst/>
                        </a:rPr>
                        <a:t>9,5</a:t>
                      </a:r>
                      <a:endParaRPr lang="en-US" sz="1500" dirty="0">
                        <a:effectLst/>
                        <a:latin typeface="Times New Roman" panose="02020603050405020304" pitchFamily="18" charset="0"/>
                        <a:ea typeface="SimSun" panose="02010600030101010101" pitchFamily="2" charset="-122"/>
                      </a:endParaRPr>
                    </a:p>
                  </a:txBody>
                  <a:tcPr/>
                </a:tc>
                <a:extLst>
                  <a:ext uri="{0D108BD9-81ED-4DB2-BD59-A6C34878D82A}">
                    <a16:rowId xmlns:a16="http://schemas.microsoft.com/office/drawing/2014/main" val="2443116452"/>
                  </a:ext>
                </a:extLst>
              </a:tr>
            </a:tbl>
          </a:graphicData>
        </a:graphic>
      </p:graphicFrame>
      <p:sp>
        <p:nvSpPr>
          <p:cNvPr id="4" name="TextBox 3">
            <a:extLst>
              <a:ext uri="{FF2B5EF4-FFF2-40B4-BE49-F238E27FC236}">
                <a16:creationId xmlns:a16="http://schemas.microsoft.com/office/drawing/2014/main" id="{33AB1021-87C0-230A-F7F1-E0E48880C434}"/>
              </a:ext>
            </a:extLst>
          </p:cNvPr>
          <p:cNvSpPr txBox="1"/>
          <p:nvPr/>
        </p:nvSpPr>
        <p:spPr>
          <a:xfrm>
            <a:off x="6414051" y="1539980"/>
            <a:ext cx="5448177" cy="369332"/>
          </a:xfrm>
          <a:prstGeom prst="rect">
            <a:avLst/>
          </a:prstGeom>
          <a:noFill/>
        </p:spPr>
        <p:txBody>
          <a:bodyPr wrap="square">
            <a:spAutoFit/>
          </a:bodyPr>
          <a:lstStyle/>
          <a:p>
            <a:pPr marL="342900" indent="-342900">
              <a:buFont typeface="Wingdings" panose="05000000000000000000" pitchFamily="2" charset="2"/>
              <a:buChar char="v"/>
            </a:pPr>
            <a:r>
              <a:rPr lang="en-US" sz="1800" b="1" dirty="0">
                <a:latin typeface="+mn-lt"/>
              </a:rPr>
              <a:t>Experimental results in Vietnam</a:t>
            </a:r>
          </a:p>
        </p:txBody>
      </p:sp>
      <p:sp>
        <p:nvSpPr>
          <p:cNvPr id="5" name="TextBox 4">
            <a:extLst>
              <a:ext uri="{FF2B5EF4-FFF2-40B4-BE49-F238E27FC236}">
                <a16:creationId xmlns:a16="http://schemas.microsoft.com/office/drawing/2014/main" id="{35683EE2-72A5-29B1-8113-0332E3B9BC54}"/>
              </a:ext>
            </a:extLst>
          </p:cNvPr>
          <p:cNvSpPr txBox="1"/>
          <p:nvPr/>
        </p:nvSpPr>
        <p:spPr>
          <a:xfrm>
            <a:off x="384317" y="1909312"/>
            <a:ext cx="5440913" cy="1754326"/>
          </a:xfrm>
          <a:prstGeom prst="rect">
            <a:avLst/>
          </a:prstGeom>
          <a:noFill/>
        </p:spPr>
        <p:txBody>
          <a:bodyPr wrap="square" rtlCol="0">
            <a:spAutoFit/>
          </a:bodyPr>
          <a:lstStyle/>
          <a:p>
            <a:r>
              <a:rPr lang="en-US" sz="1800" b="1" dirty="0">
                <a:latin typeface="+mn-lt"/>
                <a:cs typeface="Times New Roman" panose="02020603050405020304" pitchFamily="18" charset="0"/>
              </a:rPr>
              <a:t>Benefits of the solution brings:</a:t>
            </a:r>
          </a:p>
          <a:p>
            <a:pPr marL="285750" indent="-285750">
              <a:buFont typeface="Arial" panose="020B0604020202020204" pitchFamily="34" charset="0"/>
              <a:buChar char="•"/>
            </a:pPr>
            <a:r>
              <a:rPr lang="en-US" sz="1800" dirty="0">
                <a:latin typeface="+mn-lt"/>
                <a:cs typeface="Times New Roman" panose="02020603050405020304" pitchFamily="18" charset="0"/>
              </a:rPr>
              <a:t>Reduce machine maintenance costs
Average energy saving: 6 – 15%, depending on load consumption
Reducing CO2 emissions causing the greenhouse effect</a:t>
            </a:r>
          </a:p>
        </p:txBody>
      </p:sp>
      <p:sp>
        <p:nvSpPr>
          <p:cNvPr id="7" name="TextBox 6">
            <a:extLst>
              <a:ext uri="{FF2B5EF4-FFF2-40B4-BE49-F238E27FC236}">
                <a16:creationId xmlns:a16="http://schemas.microsoft.com/office/drawing/2014/main" id="{5CC35702-4258-3F01-F06D-B590864BDB49}"/>
              </a:ext>
            </a:extLst>
          </p:cNvPr>
          <p:cNvSpPr txBox="1"/>
          <p:nvPr/>
        </p:nvSpPr>
        <p:spPr>
          <a:xfrm>
            <a:off x="3375543" y="649044"/>
            <a:ext cx="5440913" cy="523220"/>
          </a:xfrm>
          <a:prstGeom prst="rect">
            <a:avLst/>
          </a:prstGeom>
          <a:noFill/>
        </p:spPr>
        <p:txBody>
          <a:bodyPr wrap="none" rtlCol="0">
            <a:spAutoFit/>
          </a:bodyPr>
          <a:lstStyle/>
          <a:p>
            <a:r>
              <a:rPr lang="en-US" sz="2800" b="1" dirty="0">
                <a:solidFill>
                  <a:schemeClr val="accent1">
                    <a:lumMod val="50000"/>
                  </a:schemeClr>
                </a:solidFill>
                <a:latin typeface="Arial" panose="020B0604020202020204" pitchFamily="34" charset="0"/>
                <a:cs typeface="Arial" panose="020B0604020202020204" pitchFamily="34" charset="0"/>
              </a:rPr>
              <a:t>2. Energy efficiency measure 4</a:t>
            </a:r>
          </a:p>
        </p:txBody>
      </p:sp>
    </p:spTree>
    <p:extLst>
      <p:ext uri="{BB962C8B-B14F-4D97-AF65-F5344CB8AC3E}">
        <p14:creationId xmlns:p14="http://schemas.microsoft.com/office/powerpoint/2010/main" val="409010052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A5968D-4B09-BC2D-73AC-A0B513FC20E4}"/>
              </a:ext>
            </a:extLst>
          </p:cNvPr>
          <p:cNvSpPr>
            <a:spLocks noGrp="1"/>
          </p:cNvSpPr>
          <p:nvPr>
            <p:ph type="title"/>
          </p:nvPr>
        </p:nvSpPr>
        <p:spPr/>
        <p:txBody>
          <a:bodyPr>
            <a:noAutofit/>
          </a:bodyPr>
          <a:lstStyle/>
          <a:p>
            <a:r>
              <a:rPr lang="en-US" dirty="0">
                <a:solidFill>
                  <a:schemeClr val="accent1">
                    <a:lumMod val="50000"/>
                  </a:schemeClr>
                </a:solidFill>
              </a:rPr>
              <a:t>Training program for business leaders</a:t>
            </a:r>
            <a:endParaRPr lang="en-VN" dirty="0">
              <a:solidFill>
                <a:schemeClr val="accent1">
                  <a:lumMod val="50000"/>
                </a:schemeClr>
              </a:solidFill>
            </a:endParaRPr>
          </a:p>
        </p:txBody>
      </p:sp>
      <p:graphicFrame>
        <p:nvGraphicFramePr>
          <p:cNvPr id="3" name="Table 2">
            <a:extLst>
              <a:ext uri="{FF2B5EF4-FFF2-40B4-BE49-F238E27FC236}">
                <a16:creationId xmlns:a16="http://schemas.microsoft.com/office/drawing/2014/main" id="{B9D89330-DF95-403F-813B-63381C1C2B19}"/>
              </a:ext>
            </a:extLst>
          </p:cNvPr>
          <p:cNvGraphicFramePr>
            <a:graphicFrameLocks noGrp="1"/>
          </p:cNvGraphicFramePr>
          <p:nvPr>
            <p:extLst>
              <p:ext uri="{D42A27DB-BD31-4B8C-83A1-F6EECF244321}">
                <p14:modId xmlns:p14="http://schemas.microsoft.com/office/powerpoint/2010/main" val="3058409360"/>
              </p:ext>
            </p:extLst>
          </p:nvPr>
        </p:nvGraphicFramePr>
        <p:xfrm>
          <a:off x="1143000" y="1269341"/>
          <a:ext cx="10286679" cy="5320817"/>
        </p:xfrm>
        <a:graphic>
          <a:graphicData uri="http://schemas.openxmlformats.org/drawingml/2006/table">
            <a:tbl>
              <a:tblPr firstRow="1" firstCol="1" lastRow="1" lastCol="1" bandRow="1" bandCol="1">
                <a:tableStyleId>{12ACAA50-B3C0-4FEF-8DD3-66675128A787}</a:tableStyleId>
              </a:tblPr>
              <a:tblGrid>
                <a:gridCol w="1314450">
                  <a:extLst>
                    <a:ext uri="{9D8B030D-6E8A-4147-A177-3AD203B41FA5}">
                      <a16:colId xmlns:a16="http://schemas.microsoft.com/office/drawing/2014/main" val="411718291"/>
                    </a:ext>
                  </a:extLst>
                </a:gridCol>
                <a:gridCol w="8972229">
                  <a:extLst>
                    <a:ext uri="{9D8B030D-6E8A-4147-A177-3AD203B41FA5}">
                      <a16:colId xmlns:a16="http://schemas.microsoft.com/office/drawing/2014/main" val="2539608027"/>
                    </a:ext>
                  </a:extLst>
                </a:gridCol>
              </a:tblGrid>
              <a:tr h="142827">
                <a:tc>
                  <a:txBody>
                    <a:bodyPr/>
                    <a:lstStyle/>
                    <a:p>
                      <a:pPr marL="635" indent="-1905">
                        <a:lnSpc>
                          <a:spcPct val="115000"/>
                        </a:lnSpc>
                        <a:spcBef>
                          <a:spcPts val="600"/>
                        </a:spcBef>
                        <a:spcAft>
                          <a:spcPts val="600"/>
                        </a:spcAft>
                      </a:pPr>
                      <a:r>
                        <a:rPr lang="en-US" sz="1600" b="1" i="0" kern="100" dirty="0">
                          <a:effectLst/>
                          <a:latin typeface="Arial" panose="020B0604020202020204" pitchFamily="34" charset="0"/>
                          <a:ea typeface="Times New Roman" panose="02020603050405020304" pitchFamily="18" charset="0"/>
                          <a:cs typeface="Arial" panose="020B0604020202020204" pitchFamily="34" charset="0"/>
                        </a:rPr>
                        <a:t>TIME</a:t>
                      </a:r>
                      <a:endParaRPr lang="en-VN" sz="1400" b="1"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tc>
                  <a:txBody>
                    <a:bodyPr/>
                    <a:lstStyle/>
                    <a:p>
                      <a:pPr marL="635" indent="-1905">
                        <a:lnSpc>
                          <a:spcPct val="115000"/>
                        </a:lnSpc>
                        <a:spcBef>
                          <a:spcPts val="600"/>
                        </a:spcBef>
                        <a:spcAft>
                          <a:spcPts val="600"/>
                        </a:spcAft>
                      </a:pPr>
                      <a:r>
                        <a:rPr lang="en-US" sz="1600" b="1" kern="100" dirty="0">
                          <a:effectLst/>
                        </a:rPr>
                        <a:t>Content</a:t>
                      </a:r>
                      <a:endParaRPr lang="en-VN" sz="1400" b="1" kern="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6786" marR="46786" marT="0" marB="0" anchor="ctr"/>
                </a:tc>
                <a:extLst>
                  <a:ext uri="{0D108BD9-81ED-4DB2-BD59-A6C34878D82A}">
                    <a16:rowId xmlns:a16="http://schemas.microsoft.com/office/drawing/2014/main" val="1150129970"/>
                  </a:ext>
                </a:extLst>
              </a:tr>
              <a:tr h="142827">
                <a:tc>
                  <a:txBody>
                    <a:bodyPr/>
                    <a:lstStyle/>
                    <a:p>
                      <a:pPr marL="635" indent="-1905">
                        <a:lnSpc>
                          <a:spcPct val="115000"/>
                        </a:lnSpc>
                        <a:spcBef>
                          <a:spcPts val="600"/>
                        </a:spcBef>
                        <a:spcAft>
                          <a:spcPts val="600"/>
                        </a:spcAft>
                      </a:pPr>
                      <a:r>
                        <a:rPr lang="en-US" sz="1400" kern="100" dirty="0">
                          <a:effectLst/>
                        </a:rPr>
                        <a:t>8.00 – 8.30 </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tc>
                  <a:txBody>
                    <a:bodyPr/>
                    <a:lstStyle/>
                    <a:p>
                      <a:pPr marL="635" indent="-1905">
                        <a:lnSpc>
                          <a:spcPct val="115000"/>
                        </a:lnSpc>
                        <a:spcBef>
                          <a:spcPts val="600"/>
                        </a:spcBef>
                        <a:spcAft>
                          <a:spcPts val="600"/>
                        </a:spcAft>
                      </a:pPr>
                      <a:r>
                        <a:rPr lang="en-US" sz="1400" kern="100" dirty="0">
                          <a:effectLst/>
                        </a:rPr>
                        <a:t>Registration</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extLst>
                  <a:ext uri="{0D108BD9-81ED-4DB2-BD59-A6C34878D82A}">
                    <a16:rowId xmlns:a16="http://schemas.microsoft.com/office/drawing/2014/main" val="2715565554"/>
                  </a:ext>
                </a:extLst>
              </a:tr>
              <a:tr h="142827">
                <a:tc>
                  <a:txBody>
                    <a:bodyPr/>
                    <a:lstStyle/>
                    <a:p>
                      <a:pPr marL="635" indent="-1905">
                        <a:lnSpc>
                          <a:spcPct val="115000"/>
                        </a:lnSpc>
                        <a:spcBef>
                          <a:spcPts val="600"/>
                        </a:spcBef>
                        <a:spcAft>
                          <a:spcPts val="600"/>
                        </a:spcAft>
                      </a:pPr>
                      <a:r>
                        <a:rPr lang="en-US" sz="1400" kern="100" dirty="0">
                          <a:effectLst/>
                        </a:rPr>
                        <a:t>8.30 – 8.40 </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tc>
                  <a:txBody>
                    <a:bodyPr/>
                    <a:lstStyle/>
                    <a:p>
                      <a:pPr marL="635" indent="-1905">
                        <a:lnSpc>
                          <a:spcPct val="115000"/>
                        </a:lnSpc>
                        <a:spcBef>
                          <a:spcPts val="600"/>
                        </a:spcBef>
                        <a:spcAft>
                          <a:spcPts val="600"/>
                        </a:spcAft>
                      </a:pPr>
                      <a:r>
                        <a:rPr lang="en-US" sz="1400" kern="100" dirty="0">
                          <a:effectLst/>
                        </a:rPr>
                        <a:t>Opening Remarks</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extLst>
                  <a:ext uri="{0D108BD9-81ED-4DB2-BD59-A6C34878D82A}">
                    <a16:rowId xmlns:a16="http://schemas.microsoft.com/office/drawing/2014/main" val="3024171751"/>
                  </a:ext>
                </a:extLst>
              </a:tr>
              <a:tr h="713094">
                <a:tc>
                  <a:txBody>
                    <a:bodyPr/>
                    <a:lstStyle/>
                    <a:p>
                      <a:pPr marL="635" indent="-1905">
                        <a:lnSpc>
                          <a:spcPct val="115000"/>
                        </a:lnSpc>
                        <a:spcBef>
                          <a:spcPts val="600"/>
                        </a:spcBef>
                        <a:spcAft>
                          <a:spcPts val="600"/>
                        </a:spcAft>
                      </a:pPr>
                      <a:r>
                        <a:rPr lang="en-US" sz="1400" kern="100" dirty="0">
                          <a:effectLst/>
                        </a:rPr>
                        <a:t>8.40 – 9.45 </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tc>
                  <a:txBody>
                    <a:bodyPr/>
                    <a:lstStyle/>
                    <a:p>
                      <a:pPr marL="635" indent="-1905">
                        <a:lnSpc>
                          <a:spcPct val="115000"/>
                        </a:lnSpc>
                        <a:spcBef>
                          <a:spcPts val="600"/>
                        </a:spcBef>
                      </a:pPr>
                      <a:r>
                        <a:rPr lang="en-US" sz="1400" kern="100" dirty="0">
                          <a:effectLst/>
                        </a:rPr>
                        <a:t>Module 1</a:t>
                      </a:r>
                      <a:r>
                        <a:rPr lang="en-VN" sz="1200" kern="100" dirty="0">
                          <a:effectLst/>
                        </a:rPr>
                        <a:t>: </a:t>
                      </a:r>
                      <a:r>
                        <a:rPr lang="en-US" sz="1400" kern="100" dirty="0">
                          <a:effectLst/>
                        </a:rPr>
                        <a:t>Project introduction</a:t>
                      </a:r>
                      <a:endParaRPr lang="en-VN" sz="1200" kern="100" dirty="0">
                        <a:effectLst/>
                      </a:endParaRPr>
                    </a:p>
                    <a:p>
                      <a:pPr marL="635" indent="-1905">
                        <a:lnSpc>
                          <a:spcPct val="115000"/>
                        </a:lnSpc>
                        <a:spcBef>
                          <a:spcPts val="600"/>
                        </a:spcBef>
                      </a:pPr>
                      <a:r>
                        <a:rPr lang="en-US" sz="1400" kern="100" dirty="0">
                          <a:effectLst/>
                        </a:rPr>
                        <a:t>Policy introduction: energy saving, greenhouse gas emission reduction, gender issues related in EE</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extLst>
                  <a:ext uri="{0D108BD9-81ED-4DB2-BD59-A6C34878D82A}">
                    <a16:rowId xmlns:a16="http://schemas.microsoft.com/office/drawing/2014/main" val="3578367112"/>
                  </a:ext>
                </a:extLst>
              </a:tr>
              <a:tr h="142827">
                <a:tc>
                  <a:txBody>
                    <a:bodyPr/>
                    <a:lstStyle/>
                    <a:p>
                      <a:pPr marL="635" indent="-1905">
                        <a:lnSpc>
                          <a:spcPct val="115000"/>
                        </a:lnSpc>
                        <a:spcBef>
                          <a:spcPts val="600"/>
                        </a:spcBef>
                        <a:spcAft>
                          <a:spcPts val="600"/>
                        </a:spcAft>
                      </a:pPr>
                      <a:r>
                        <a:rPr lang="en-US" sz="1400" kern="100" dirty="0">
                          <a:effectLst/>
                        </a:rPr>
                        <a:t>9.45 – 10.00</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tc>
                  <a:txBody>
                    <a:bodyPr/>
                    <a:lstStyle/>
                    <a:p>
                      <a:pPr marL="635" indent="-1905">
                        <a:lnSpc>
                          <a:spcPct val="115000"/>
                        </a:lnSpc>
                        <a:spcBef>
                          <a:spcPts val="600"/>
                        </a:spcBef>
                        <a:spcAft>
                          <a:spcPts val="600"/>
                        </a:spcAft>
                      </a:pPr>
                      <a:r>
                        <a:rPr lang="en-US" sz="1400" kern="100" dirty="0">
                          <a:effectLst/>
                        </a:rPr>
                        <a:t>Breaks</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extLst>
                  <a:ext uri="{0D108BD9-81ED-4DB2-BD59-A6C34878D82A}">
                    <a16:rowId xmlns:a16="http://schemas.microsoft.com/office/drawing/2014/main" val="3015659367"/>
                  </a:ext>
                </a:extLst>
              </a:tr>
              <a:tr h="377319">
                <a:tc>
                  <a:txBody>
                    <a:bodyPr/>
                    <a:lstStyle/>
                    <a:p>
                      <a:pPr marL="635" indent="-1905">
                        <a:lnSpc>
                          <a:spcPct val="115000"/>
                        </a:lnSpc>
                        <a:spcBef>
                          <a:spcPts val="600"/>
                        </a:spcBef>
                        <a:spcAft>
                          <a:spcPts val="600"/>
                        </a:spcAft>
                      </a:pPr>
                      <a:r>
                        <a:rPr lang="en-US" sz="1400" kern="100" dirty="0">
                          <a:effectLst/>
                        </a:rPr>
                        <a:t>10.00– 11.00</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tc>
                  <a:txBody>
                    <a:bodyPr/>
                    <a:lstStyle/>
                    <a:p>
                      <a:pPr marL="635" indent="-1905">
                        <a:lnSpc>
                          <a:spcPct val="115000"/>
                        </a:lnSpc>
                        <a:spcBef>
                          <a:spcPts val="600"/>
                        </a:spcBef>
                        <a:spcAft>
                          <a:spcPts val="600"/>
                        </a:spcAft>
                      </a:pPr>
                      <a:r>
                        <a:rPr lang="en-US" sz="1400" kern="100" dirty="0">
                          <a:effectLst/>
                        </a:rPr>
                        <a:t>Module 2. Relations between energy, environment and production and business, use of clean energy</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extLst>
                  <a:ext uri="{0D108BD9-81ED-4DB2-BD59-A6C34878D82A}">
                    <a16:rowId xmlns:a16="http://schemas.microsoft.com/office/drawing/2014/main" val="4187103113"/>
                  </a:ext>
                </a:extLst>
              </a:tr>
              <a:tr h="609125">
                <a:tc>
                  <a:txBody>
                    <a:bodyPr/>
                    <a:lstStyle/>
                    <a:p>
                      <a:pPr marL="635" indent="-1905">
                        <a:lnSpc>
                          <a:spcPct val="115000"/>
                        </a:lnSpc>
                        <a:spcBef>
                          <a:spcPts val="600"/>
                        </a:spcBef>
                        <a:spcAft>
                          <a:spcPts val="600"/>
                        </a:spcAft>
                      </a:pPr>
                      <a:r>
                        <a:rPr lang="en-US" sz="1400" kern="100" dirty="0">
                          <a:effectLst/>
                        </a:rPr>
                        <a:t>11.00 – 11.45</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tc>
                  <a:txBody>
                    <a:bodyPr/>
                    <a:lstStyle/>
                    <a:p>
                      <a:pPr marL="635" indent="-1905">
                        <a:lnSpc>
                          <a:spcPct val="115000"/>
                        </a:lnSpc>
                        <a:spcBef>
                          <a:spcPts val="600"/>
                        </a:spcBef>
                        <a:spcAft>
                          <a:spcPts val="600"/>
                        </a:spcAft>
                      </a:pPr>
                      <a:r>
                        <a:rPr lang="en-US" sz="1400" kern="100" dirty="0">
                          <a:effectLst/>
                        </a:rPr>
                        <a:t>Module 3. The current situation of energy use and potential of industrial waste in Vietnam (cement, steel, seafood processing, brick and ceramic, textiles, beverages, paper and pulp, other industries (plastics...)</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extLst>
                  <a:ext uri="{0D108BD9-81ED-4DB2-BD59-A6C34878D82A}">
                    <a16:rowId xmlns:a16="http://schemas.microsoft.com/office/drawing/2014/main" val="1452271234"/>
                  </a:ext>
                </a:extLst>
              </a:tr>
              <a:tr h="142827">
                <a:tc>
                  <a:txBody>
                    <a:bodyPr/>
                    <a:lstStyle/>
                    <a:p>
                      <a:pPr marL="635" indent="-1905">
                        <a:lnSpc>
                          <a:spcPct val="115000"/>
                        </a:lnSpc>
                        <a:spcBef>
                          <a:spcPts val="600"/>
                        </a:spcBef>
                        <a:spcAft>
                          <a:spcPts val="600"/>
                        </a:spcAft>
                      </a:pPr>
                      <a:r>
                        <a:rPr lang="en-US" sz="1400" kern="100" dirty="0">
                          <a:effectLst/>
                        </a:rPr>
                        <a:t>11.45 – 12.00</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tc>
                  <a:txBody>
                    <a:bodyPr/>
                    <a:lstStyle/>
                    <a:p>
                      <a:pPr marL="635" indent="-1905">
                        <a:lnSpc>
                          <a:spcPct val="115000"/>
                        </a:lnSpc>
                        <a:spcBef>
                          <a:spcPts val="600"/>
                        </a:spcBef>
                        <a:spcAft>
                          <a:spcPts val="600"/>
                        </a:spcAft>
                      </a:pPr>
                      <a:r>
                        <a:rPr lang="en-US" sz="1400" kern="100" dirty="0">
                          <a:effectLst/>
                        </a:rPr>
                        <a:t>Discuss</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extLst>
                  <a:ext uri="{0D108BD9-81ED-4DB2-BD59-A6C34878D82A}">
                    <a16:rowId xmlns:a16="http://schemas.microsoft.com/office/drawing/2014/main" val="989956125"/>
                  </a:ext>
                </a:extLst>
              </a:tr>
              <a:tr h="142827">
                <a:tc>
                  <a:txBody>
                    <a:bodyPr/>
                    <a:lstStyle/>
                    <a:p>
                      <a:pPr marL="635" indent="-1905">
                        <a:lnSpc>
                          <a:spcPct val="115000"/>
                        </a:lnSpc>
                        <a:spcBef>
                          <a:spcPts val="600"/>
                        </a:spcBef>
                        <a:spcAft>
                          <a:spcPts val="600"/>
                        </a:spcAft>
                      </a:pPr>
                      <a:r>
                        <a:rPr lang="en-US" sz="1400" b="1" kern="100" dirty="0">
                          <a:effectLst/>
                        </a:rPr>
                        <a:t>12.00 – 13.30 </a:t>
                      </a:r>
                      <a:endParaRPr lang="en-VN" sz="1200" b="1"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tc>
                  <a:txBody>
                    <a:bodyPr/>
                    <a:lstStyle/>
                    <a:p>
                      <a:pPr marL="635" indent="-1905">
                        <a:lnSpc>
                          <a:spcPct val="115000"/>
                        </a:lnSpc>
                        <a:spcBef>
                          <a:spcPts val="600"/>
                        </a:spcBef>
                        <a:spcAft>
                          <a:spcPts val="600"/>
                        </a:spcAft>
                      </a:pPr>
                      <a:r>
                        <a:rPr lang="en-US" sz="1400" b="1" kern="100" dirty="0">
                          <a:effectLst/>
                        </a:rPr>
                        <a:t>Lunch</a:t>
                      </a:r>
                      <a:endParaRPr lang="en-VN" sz="1200" b="1"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extLst>
                  <a:ext uri="{0D108BD9-81ED-4DB2-BD59-A6C34878D82A}">
                    <a16:rowId xmlns:a16="http://schemas.microsoft.com/office/drawing/2014/main" val="2708719300"/>
                  </a:ext>
                </a:extLst>
              </a:tr>
              <a:tr h="382950">
                <a:tc>
                  <a:txBody>
                    <a:bodyPr/>
                    <a:lstStyle/>
                    <a:p>
                      <a:pPr marL="635" indent="-1905">
                        <a:lnSpc>
                          <a:spcPct val="115000"/>
                        </a:lnSpc>
                        <a:spcBef>
                          <a:spcPts val="600"/>
                        </a:spcBef>
                        <a:spcAft>
                          <a:spcPts val="600"/>
                        </a:spcAft>
                      </a:pPr>
                      <a:r>
                        <a:rPr lang="en-US" sz="1400" kern="100" dirty="0">
                          <a:effectLst/>
                        </a:rPr>
                        <a:t>13.30 – 14.15</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tc>
                  <a:txBody>
                    <a:bodyPr/>
                    <a:lstStyle/>
                    <a:p>
                      <a:pPr marL="635" indent="-1905">
                        <a:lnSpc>
                          <a:spcPct val="115000"/>
                        </a:lnSpc>
                      </a:pPr>
                      <a:r>
                        <a:rPr lang="en-US" sz="1400" kern="100" dirty="0">
                          <a:effectLst/>
                        </a:rPr>
                        <a:t>Module 4. 
Energy Management, Energy Management System</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extLst>
                  <a:ext uri="{0D108BD9-81ED-4DB2-BD59-A6C34878D82A}">
                    <a16:rowId xmlns:a16="http://schemas.microsoft.com/office/drawing/2014/main" val="1964254091"/>
                  </a:ext>
                </a:extLst>
              </a:tr>
              <a:tr h="298260">
                <a:tc>
                  <a:txBody>
                    <a:bodyPr/>
                    <a:lstStyle/>
                    <a:p>
                      <a:pPr marL="635" indent="-1905">
                        <a:lnSpc>
                          <a:spcPct val="115000"/>
                        </a:lnSpc>
                        <a:spcBef>
                          <a:spcPts val="600"/>
                        </a:spcBef>
                        <a:spcAft>
                          <a:spcPts val="600"/>
                        </a:spcAft>
                      </a:pPr>
                      <a:r>
                        <a:rPr lang="en-US" sz="1400" kern="100" dirty="0">
                          <a:effectLst/>
                        </a:rPr>
                        <a:t>14.15 – 15.00</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tc>
                  <a:txBody>
                    <a:bodyPr/>
                    <a:lstStyle/>
                    <a:p>
                      <a:pPr marL="635" indent="-1905">
                        <a:lnSpc>
                          <a:spcPct val="115000"/>
                        </a:lnSpc>
                        <a:spcBef>
                          <a:spcPts val="600"/>
                        </a:spcBef>
                        <a:spcAft>
                          <a:spcPts val="600"/>
                        </a:spcAft>
                      </a:pPr>
                      <a:r>
                        <a:rPr lang="en-US" sz="1400" kern="100" dirty="0">
                          <a:effectLst/>
                        </a:rPr>
                        <a:t>Module 5. EE project financing and VSUEE project financing approach</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extLst>
                  <a:ext uri="{0D108BD9-81ED-4DB2-BD59-A6C34878D82A}">
                    <a16:rowId xmlns:a16="http://schemas.microsoft.com/office/drawing/2014/main" val="1370940229"/>
                  </a:ext>
                </a:extLst>
              </a:tr>
              <a:tr h="142827">
                <a:tc>
                  <a:txBody>
                    <a:bodyPr/>
                    <a:lstStyle/>
                    <a:p>
                      <a:pPr marL="635" indent="-1905">
                        <a:lnSpc>
                          <a:spcPct val="115000"/>
                        </a:lnSpc>
                        <a:spcBef>
                          <a:spcPts val="600"/>
                        </a:spcBef>
                        <a:spcAft>
                          <a:spcPts val="600"/>
                        </a:spcAft>
                      </a:pPr>
                      <a:r>
                        <a:rPr lang="en-US" sz="1400" kern="100" dirty="0">
                          <a:effectLst/>
                        </a:rPr>
                        <a:t>15.00 – 15.15 </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tc>
                  <a:txBody>
                    <a:bodyPr/>
                    <a:lstStyle/>
                    <a:p>
                      <a:pPr marL="635" indent="-1905">
                        <a:lnSpc>
                          <a:spcPct val="115000"/>
                        </a:lnSpc>
                        <a:spcBef>
                          <a:spcPts val="600"/>
                        </a:spcBef>
                        <a:spcAft>
                          <a:spcPts val="600"/>
                        </a:spcAft>
                      </a:pPr>
                      <a:r>
                        <a:rPr lang="en-US" sz="1400" kern="100" dirty="0">
                          <a:effectLst/>
                        </a:rPr>
                        <a:t>Breaks</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extLst>
                  <a:ext uri="{0D108BD9-81ED-4DB2-BD59-A6C34878D82A}">
                    <a16:rowId xmlns:a16="http://schemas.microsoft.com/office/drawing/2014/main" val="2542078435"/>
                  </a:ext>
                </a:extLst>
              </a:tr>
              <a:tr h="763908">
                <a:tc>
                  <a:txBody>
                    <a:bodyPr/>
                    <a:lstStyle/>
                    <a:p>
                      <a:pPr marL="635" indent="-1905">
                        <a:lnSpc>
                          <a:spcPct val="115000"/>
                        </a:lnSpc>
                      </a:pPr>
                      <a:r>
                        <a:rPr lang="en-US" sz="1400" kern="100" dirty="0">
                          <a:effectLst/>
                        </a:rPr>
                        <a:t>15.15 – 16.15</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tc>
                  <a:txBody>
                    <a:bodyPr/>
                    <a:lstStyle/>
                    <a:p>
                      <a:pPr marL="635" indent="-1905">
                        <a:lnSpc>
                          <a:spcPct val="115000"/>
                        </a:lnSpc>
                      </a:pPr>
                      <a:r>
                        <a:rPr lang="en-US" sz="1400" kern="100" dirty="0">
                          <a:effectLst/>
                        </a:rPr>
                        <a:t>Component 6. Case study in EE for Manufacturing Industry: Cement, Steel, Seafood Processing, Brick and Ceramic, Textile, Beverage, Paper &amp; Pulp, Other Industries (Plastics...)</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extLst>
                  <a:ext uri="{0D108BD9-81ED-4DB2-BD59-A6C34878D82A}">
                    <a16:rowId xmlns:a16="http://schemas.microsoft.com/office/drawing/2014/main" val="943423310"/>
                  </a:ext>
                </a:extLst>
              </a:tr>
              <a:tr h="224832">
                <a:tc>
                  <a:txBody>
                    <a:bodyPr/>
                    <a:lstStyle/>
                    <a:p>
                      <a:pPr marL="635" indent="-1905">
                        <a:lnSpc>
                          <a:spcPct val="115000"/>
                        </a:lnSpc>
                        <a:spcBef>
                          <a:spcPts val="600"/>
                        </a:spcBef>
                        <a:spcAft>
                          <a:spcPts val="600"/>
                        </a:spcAft>
                      </a:pPr>
                      <a:r>
                        <a:rPr lang="en-US" sz="1400" kern="100" dirty="0">
                          <a:effectLst/>
                        </a:rPr>
                        <a:t>16.15 – 16.45</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tc>
                  <a:txBody>
                    <a:bodyPr/>
                    <a:lstStyle/>
                    <a:p>
                      <a:pPr marL="635" indent="-1905">
                        <a:lnSpc>
                          <a:spcPct val="115000"/>
                        </a:lnSpc>
                        <a:spcBef>
                          <a:spcPts val="600"/>
                        </a:spcBef>
                        <a:spcAft>
                          <a:spcPts val="600"/>
                        </a:spcAft>
                      </a:pPr>
                      <a:r>
                        <a:rPr lang="en-US" sz="1400" kern="100" dirty="0">
                          <a:effectLst/>
                        </a:rPr>
                        <a:t>Discuss</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extLst>
                  <a:ext uri="{0D108BD9-81ED-4DB2-BD59-A6C34878D82A}">
                    <a16:rowId xmlns:a16="http://schemas.microsoft.com/office/drawing/2014/main" val="3081961366"/>
                  </a:ext>
                </a:extLst>
              </a:tr>
              <a:tr h="259921">
                <a:tc>
                  <a:txBody>
                    <a:bodyPr/>
                    <a:lstStyle/>
                    <a:p>
                      <a:pPr marL="635" indent="-1905">
                        <a:lnSpc>
                          <a:spcPct val="115000"/>
                        </a:lnSpc>
                        <a:spcBef>
                          <a:spcPts val="600"/>
                        </a:spcBef>
                        <a:spcAft>
                          <a:spcPts val="600"/>
                        </a:spcAft>
                      </a:pPr>
                      <a:r>
                        <a:rPr lang="en-US" sz="1400" b="1" kern="100" dirty="0">
                          <a:effectLst/>
                        </a:rPr>
                        <a:t>16.45 – 17.00</a:t>
                      </a:r>
                      <a:endParaRPr lang="en-VN" sz="1200" b="1"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tc>
                  <a:txBody>
                    <a:bodyPr/>
                    <a:lstStyle/>
                    <a:p>
                      <a:pPr marL="635" indent="-1905">
                        <a:lnSpc>
                          <a:spcPct val="115000"/>
                        </a:lnSpc>
                        <a:spcBef>
                          <a:spcPts val="600"/>
                        </a:spcBef>
                        <a:spcAft>
                          <a:spcPts val="600"/>
                        </a:spcAft>
                      </a:pPr>
                      <a:r>
                        <a:rPr lang="en-US" sz="1400" b="1" kern="100" dirty="0">
                          <a:effectLst/>
                        </a:rPr>
                        <a:t>Closing</a:t>
                      </a:r>
                      <a:endParaRPr lang="en-VN" sz="1200" b="1"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extLst>
                  <a:ext uri="{0D108BD9-81ED-4DB2-BD59-A6C34878D82A}">
                    <a16:rowId xmlns:a16="http://schemas.microsoft.com/office/drawing/2014/main" val="2734601674"/>
                  </a:ext>
                </a:extLst>
              </a:tr>
            </a:tbl>
          </a:graphicData>
        </a:graphic>
      </p:graphicFrame>
    </p:spTree>
    <p:extLst>
      <p:ext uri="{BB962C8B-B14F-4D97-AF65-F5344CB8AC3E}">
        <p14:creationId xmlns:p14="http://schemas.microsoft.com/office/powerpoint/2010/main" val="160313365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a:extLst>
              <a:ext uri="{FF2B5EF4-FFF2-40B4-BE49-F238E27FC236}">
                <a16:creationId xmlns:a16="http://schemas.microsoft.com/office/drawing/2014/main" id="{A7109B40-899B-86C6-CCD6-F89C25342DA6}"/>
              </a:ext>
            </a:extLst>
          </p:cNvPr>
          <p:cNvGraphicFramePr>
            <a:graphicFrameLocks noGrp="1"/>
          </p:cNvGraphicFramePr>
          <p:nvPr>
            <p:extLst>
              <p:ext uri="{D42A27DB-BD31-4B8C-83A1-F6EECF244321}">
                <p14:modId xmlns:p14="http://schemas.microsoft.com/office/powerpoint/2010/main" val="635883490"/>
              </p:ext>
            </p:extLst>
          </p:nvPr>
        </p:nvGraphicFramePr>
        <p:xfrm>
          <a:off x="360224" y="2515060"/>
          <a:ext cx="5735773" cy="3581097"/>
        </p:xfrm>
        <a:graphic>
          <a:graphicData uri="http://schemas.openxmlformats.org/drawingml/2006/table">
            <a:tbl>
              <a:tblPr firstRow="1" firstCol="1" bandRow="1">
                <a:tableStyleId>{12ACAA50-B3C0-4FEF-8DD3-66675128A787}</a:tableStyleId>
              </a:tblPr>
              <a:tblGrid>
                <a:gridCol w="424633">
                  <a:extLst>
                    <a:ext uri="{9D8B030D-6E8A-4147-A177-3AD203B41FA5}">
                      <a16:colId xmlns:a16="http://schemas.microsoft.com/office/drawing/2014/main" val="2814016994"/>
                    </a:ext>
                  </a:extLst>
                </a:gridCol>
                <a:gridCol w="3322320">
                  <a:extLst>
                    <a:ext uri="{9D8B030D-6E8A-4147-A177-3AD203B41FA5}">
                      <a16:colId xmlns:a16="http://schemas.microsoft.com/office/drawing/2014/main" val="2271801687"/>
                    </a:ext>
                  </a:extLst>
                </a:gridCol>
                <a:gridCol w="1144246">
                  <a:extLst>
                    <a:ext uri="{9D8B030D-6E8A-4147-A177-3AD203B41FA5}">
                      <a16:colId xmlns:a16="http://schemas.microsoft.com/office/drawing/2014/main" val="2630743180"/>
                    </a:ext>
                  </a:extLst>
                </a:gridCol>
                <a:gridCol w="844574">
                  <a:extLst>
                    <a:ext uri="{9D8B030D-6E8A-4147-A177-3AD203B41FA5}">
                      <a16:colId xmlns:a16="http://schemas.microsoft.com/office/drawing/2014/main" val="984075715"/>
                    </a:ext>
                  </a:extLst>
                </a:gridCol>
              </a:tblGrid>
              <a:tr h="139649">
                <a:tc>
                  <a:txBody>
                    <a:bodyPr/>
                    <a:lstStyle/>
                    <a:p>
                      <a:pPr algn="ctr"/>
                      <a:r>
                        <a:rPr lang="en-GB" sz="1500" b="1" dirty="0">
                          <a:effectLst/>
                          <a:latin typeface="Times New Roman" panose="02020603050405020304" pitchFamily="18" charset="0"/>
                          <a:cs typeface="Times New Roman" panose="02020603050405020304" pitchFamily="18" charset="0"/>
                        </a:rPr>
                        <a:t>No</a:t>
                      </a:r>
                      <a:endParaRPr lang="en-US" sz="1500" b="1"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6710" marR="56710" marT="0" marB="0" anchor="ctr"/>
                </a:tc>
                <a:tc>
                  <a:txBody>
                    <a:bodyPr/>
                    <a:lstStyle/>
                    <a:p>
                      <a:pPr algn="ctr"/>
                      <a:r>
                        <a:rPr lang="en-GB" sz="1500" b="1" dirty="0">
                          <a:effectLst/>
                          <a:latin typeface="Times New Roman" panose="02020603050405020304" pitchFamily="18" charset="0"/>
                          <a:cs typeface="Times New Roman" panose="02020603050405020304" pitchFamily="18" charset="0"/>
                        </a:rPr>
                        <a:t>PARAMETER</a:t>
                      </a:r>
                      <a:endParaRPr lang="en-US" sz="1500" b="1"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6710" marR="56710" marT="0" marB="0" anchor="b"/>
                </a:tc>
                <a:tc>
                  <a:txBody>
                    <a:bodyPr/>
                    <a:lstStyle/>
                    <a:p>
                      <a:pPr algn="ctr"/>
                      <a:r>
                        <a:rPr lang="en-GB" sz="1500" b="1" dirty="0">
                          <a:effectLst/>
                          <a:latin typeface="Times New Roman" panose="02020603050405020304" pitchFamily="18" charset="0"/>
                          <a:cs typeface="Times New Roman" panose="02020603050405020304" pitchFamily="18" charset="0"/>
                        </a:rPr>
                        <a:t>UNIT</a:t>
                      </a:r>
                      <a:endParaRPr lang="en-US" sz="1500" b="1"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6710" marR="56710" marT="0" marB="0" anchor="b"/>
                </a:tc>
                <a:tc>
                  <a:txBody>
                    <a:bodyPr/>
                    <a:lstStyle/>
                    <a:p>
                      <a:pPr algn="ctr"/>
                      <a:r>
                        <a:rPr lang="en-GB" sz="1500" b="1" dirty="0">
                          <a:effectLst/>
                          <a:latin typeface="Times New Roman" panose="02020603050405020304" pitchFamily="18" charset="0"/>
                          <a:cs typeface="Times New Roman" panose="02020603050405020304" pitchFamily="18" charset="0"/>
                        </a:rPr>
                        <a:t>VALUE</a:t>
                      </a:r>
                      <a:endParaRPr lang="en-US" sz="1500" b="1"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6710" marR="56710" marT="0" marB="0" anchor="ctr"/>
                </a:tc>
                <a:extLst>
                  <a:ext uri="{0D108BD9-81ED-4DB2-BD59-A6C34878D82A}">
                    <a16:rowId xmlns:a16="http://schemas.microsoft.com/office/drawing/2014/main" val="3839972419"/>
                  </a:ext>
                </a:extLst>
              </a:tr>
              <a:tr h="139649">
                <a:tc>
                  <a:txBody>
                    <a:bodyPr/>
                    <a:lstStyle/>
                    <a:p>
                      <a:pPr algn="ctr"/>
                      <a:r>
                        <a:rPr lang="en-GB" sz="1500" b="1" dirty="0">
                          <a:effectLst/>
                          <a:latin typeface="Times New Roman" panose="02020603050405020304" pitchFamily="18" charset="0"/>
                          <a:cs typeface="Times New Roman" panose="02020603050405020304" pitchFamily="18" charset="0"/>
                        </a:rPr>
                        <a:t> </a:t>
                      </a:r>
                      <a:endParaRPr lang="en-US" sz="1500" b="1"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6710" marR="56710" marT="0" marB="0" anchor="ctr"/>
                </a:tc>
                <a:tc>
                  <a:txBody>
                    <a:bodyPr/>
                    <a:lstStyle/>
                    <a:p>
                      <a:r>
                        <a:rPr lang="en-GB" sz="1500" b="1" dirty="0">
                          <a:effectLst/>
                          <a:latin typeface="Times New Roman" panose="02020603050405020304" pitchFamily="18" charset="0"/>
                          <a:cs typeface="Times New Roman" panose="02020603050405020304" pitchFamily="18" charset="0"/>
                        </a:rPr>
                        <a:t>Electricity price information</a:t>
                      </a:r>
                      <a:endParaRPr lang="en-US" sz="1500" b="1"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6710" marR="56710" marT="0" marB="0" anchor="b"/>
                </a:tc>
                <a:tc>
                  <a:txBody>
                    <a:bodyPr/>
                    <a:lstStyle/>
                    <a:p>
                      <a:pPr algn="ctr"/>
                      <a:r>
                        <a:rPr lang="en-GB" sz="1500">
                          <a:effectLst/>
                          <a:latin typeface="Times New Roman" panose="02020603050405020304" pitchFamily="18" charset="0"/>
                          <a:cs typeface="Times New Roman" panose="02020603050405020304" pitchFamily="18" charset="0"/>
                        </a:rPr>
                        <a:t> </a:t>
                      </a:r>
                      <a:endParaRPr lang="en-US" sz="15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6710" marR="56710" marT="0" marB="0" anchor="b"/>
                </a:tc>
                <a:tc>
                  <a:txBody>
                    <a:bodyPr/>
                    <a:lstStyle/>
                    <a:p>
                      <a:r>
                        <a:rPr lang="en-GB" sz="1500">
                          <a:effectLst/>
                          <a:latin typeface="Times New Roman" panose="02020603050405020304" pitchFamily="18" charset="0"/>
                          <a:cs typeface="Times New Roman" panose="02020603050405020304" pitchFamily="18" charset="0"/>
                        </a:rPr>
                        <a:t> </a:t>
                      </a:r>
                      <a:endParaRPr lang="en-US" sz="15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6710" marR="56710" marT="0" marB="0" anchor="ctr"/>
                </a:tc>
                <a:extLst>
                  <a:ext uri="{0D108BD9-81ED-4DB2-BD59-A6C34878D82A}">
                    <a16:rowId xmlns:a16="http://schemas.microsoft.com/office/drawing/2014/main" val="2352683377"/>
                  </a:ext>
                </a:extLst>
              </a:tr>
              <a:tr h="139649">
                <a:tc>
                  <a:txBody>
                    <a:bodyPr/>
                    <a:lstStyle/>
                    <a:p>
                      <a:pPr algn="ctr"/>
                      <a:r>
                        <a:rPr lang="en-GB" sz="1500">
                          <a:effectLst/>
                          <a:latin typeface="Times New Roman" panose="02020603050405020304" pitchFamily="18" charset="0"/>
                          <a:cs typeface="Times New Roman" panose="02020603050405020304" pitchFamily="18" charset="0"/>
                        </a:rPr>
                        <a:t>1</a:t>
                      </a:r>
                      <a:endParaRPr lang="en-US" sz="15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6710" marR="56710" marT="0" marB="0" anchor="ctr"/>
                </a:tc>
                <a:tc>
                  <a:txBody>
                    <a:bodyPr/>
                    <a:lstStyle/>
                    <a:p>
                      <a:r>
                        <a:rPr lang="en-GB" sz="1500" dirty="0">
                          <a:effectLst/>
                          <a:latin typeface="Times New Roman" panose="02020603050405020304" pitchFamily="18" charset="0"/>
                          <a:cs typeface="Times New Roman" panose="02020603050405020304" pitchFamily="18" charset="0"/>
                        </a:rPr>
                        <a:t>Average electricity prices in 2022</a:t>
                      </a:r>
                      <a:endParaRPr lang="en-US" sz="15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6710" marR="56710" marT="0" marB="0" anchor="ctr"/>
                </a:tc>
                <a:tc>
                  <a:txBody>
                    <a:bodyPr/>
                    <a:lstStyle/>
                    <a:p>
                      <a:pPr algn="ctr"/>
                      <a:r>
                        <a:rPr lang="en-GB" sz="1500" dirty="0">
                          <a:effectLst/>
                          <a:latin typeface="Times New Roman" panose="02020603050405020304" pitchFamily="18" charset="0"/>
                          <a:cs typeface="Times New Roman" panose="02020603050405020304" pitchFamily="18" charset="0"/>
                        </a:rPr>
                        <a:t>VNĐ/kWh</a:t>
                      </a:r>
                      <a:endParaRPr lang="en-US" sz="15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6710" marR="56710" marT="0" marB="0" anchor="b"/>
                </a:tc>
                <a:tc>
                  <a:txBody>
                    <a:bodyPr/>
                    <a:lstStyle/>
                    <a:p>
                      <a:pPr algn="r"/>
                      <a:r>
                        <a:rPr lang="en-US" sz="1500">
                          <a:effectLst/>
                          <a:latin typeface="Times New Roman" panose="02020603050405020304" pitchFamily="18" charset="0"/>
                          <a:cs typeface="Times New Roman" panose="02020603050405020304" pitchFamily="18" charset="0"/>
                        </a:rPr>
                        <a:t>1.599</a:t>
                      </a:r>
                      <a:endParaRPr lang="en-US" sz="15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6710" marR="56710" marT="0" marB="0" anchor="ctr"/>
                </a:tc>
                <a:extLst>
                  <a:ext uri="{0D108BD9-81ED-4DB2-BD59-A6C34878D82A}">
                    <a16:rowId xmlns:a16="http://schemas.microsoft.com/office/drawing/2014/main" val="3264574222"/>
                  </a:ext>
                </a:extLst>
              </a:tr>
              <a:tr h="139649">
                <a:tc>
                  <a:txBody>
                    <a:bodyPr/>
                    <a:lstStyle/>
                    <a:p>
                      <a:pPr algn="ctr"/>
                      <a:r>
                        <a:rPr lang="en-GB" sz="1500">
                          <a:effectLst/>
                          <a:latin typeface="Times New Roman" panose="02020603050405020304" pitchFamily="18" charset="0"/>
                          <a:cs typeface="Times New Roman" panose="02020603050405020304" pitchFamily="18" charset="0"/>
                        </a:rPr>
                        <a:t> </a:t>
                      </a:r>
                      <a:endParaRPr lang="en-US" sz="15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6710" marR="56710" marT="0" marB="0" anchor="ctr"/>
                </a:tc>
                <a:tc>
                  <a:txBody>
                    <a:bodyPr/>
                    <a:lstStyle/>
                    <a:p>
                      <a:r>
                        <a:rPr lang="en-GB" sz="1500" b="1" dirty="0">
                          <a:effectLst/>
                          <a:latin typeface="Times New Roman" panose="02020603050405020304" pitchFamily="18" charset="0"/>
                          <a:cs typeface="Times New Roman" panose="02020603050405020304" pitchFamily="18" charset="0"/>
                        </a:rPr>
                        <a:t>Operating Information</a:t>
                      </a:r>
                      <a:endParaRPr lang="en-US" sz="1500" b="1"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6710" marR="56710" marT="0" marB="0" anchor="b"/>
                </a:tc>
                <a:tc>
                  <a:txBody>
                    <a:bodyPr/>
                    <a:lstStyle/>
                    <a:p>
                      <a:pPr algn="ctr"/>
                      <a:r>
                        <a:rPr lang="en-GB" sz="1500" dirty="0">
                          <a:effectLst/>
                          <a:latin typeface="Times New Roman" panose="02020603050405020304" pitchFamily="18" charset="0"/>
                          <a:cs typeface="Times New Roman" panose="02020603050405020304" pitchFamily="18" charset="0"/>
                        </a:rPr>
                        <a:t> </a:t>
                      </a:r>
                      <a:endParaRPr lang="en-US" sz="15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6710" marR="56710" marT="0" marB="0" anchor="b"/>
                </a:tc>
                <a:tc>
                  <a:txBody>
                    <a:bodyPr/>
                    <a:lstStyle/>
                    <a:p>
                      <a:r>
                        <a:rPr lang="en-GB" sz="1500">
                          <a:effectLst/>
                          <a:latin typeface="Times New Roman" panose="02020603050405020304" pitchFamily="18" charset="0"/>
                          <a:cs typeface="Times New Roman" panose="02020603050405020304" pitchFamily="18" charset="0"/>
                        </a:rPr>
                        <a:t> </a:t>
                      </a:r>
                      <a:endParaRPr lang="en-US" sz="15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6710" marR="56710" marT="0" marB="0" anchor="ctr"/>
                </a:tc>
                <a:extLst>
                  <a:ext uri="{0D108BD9-81ED-4DB2-BD59-A6C34878D82A}">
                    <a16:rowId xmlns:a16="http://schemas.microsoft.com/office/drawing/2014/main" val="1009536852"/>
                  </a:ext>
                </a:extLst>
              </a:tr>
              <a:tr h="279299">
                <a:tc>
                  <a:txBody>
                    <a:bodyPr/>
                    <a:lstStyle/>
                    <a:p>
                      <a:pPr algn="ctr"/>
                      <a:r>
                        <a:rPr lang="en-GB" sz="1500">
                          <a:effectLst/>
                          <a:latin typeface="Times New Roman" panose="02020603050405020304" pitchFamily="18" charset="0"/>
                          <a:cs typeface="Times New Roman" panose="02020603050405020304" pitchFamily="18" charset="0"/>
                        </a:rPr>
                        <a:t>2</a:t>
                      </a:r>
                      <a:endParaRPr lang="en-US" sz="15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6710" marR="56710" marT="0" marB="0" anchor="ctr"/>
                </a:tc>
                <a:tc>
                  <a:txBody>
                    <a:bodyPr/>
                    <a:lstStyle/>
                    <a:p>
                      <a:r>
                        <a:rPr lang="en-GB" sz="1500" dirty="0">
                          <a:effectLst/>
                          <a:latin typeface="Times New Roman" panose="02020603050405020304" pitchFamily="18" charset="0"/>
                          <a:cs typeface="Times New Roman" panose="02020603050405020304" pitchFamily="18" charset="0"/>
                        </a:rPr>
                        <a:t>Average Hours of Operation in a Day</a:t>
                      </a:r>
                      <a:endParaRPr lang="en-US" sz="15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6710" marR="56710" marT="0" marB="0" anchor="b"/>
                </a:tc>
                <a:tc>
                  <a:txBody>
                    <a:bodyPr/>
                    <a:lstStyle/>
                    <a:p>
                      <a:pPr algn="ctr"/>
                      <a:r>
                        <a:rPr lang="en-GB" sz="1500" dirty="0">
                          <a:effectLst/>
                          <a:latin typeface="Times New Roman" panose="02020603050405020304" pitchFamily="18" charset="0"/>
                          <a:cs typeface="Times New Roman" panose="02020603050405020304" pitchFamily="18" charset="0"/>
                        </a:rPr>
                        <a:t>hour</a:t>
                      </a:r>
                      <a:endParaRPr lang="en-US" sz="15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6710" marR="56710" marT="0" marB="0" anchor="b"/>
                </a:tc>
                <a:tc>
                  <a:txBody>
                    <a:bodyPr/>
                    <a:lstStyle/>
                    <a:p>
                      <a:pPr algn="r"/>
                      <a:r>
                        <a:rPr lang="en-GB" sz="1500">
                          <a:effectLst/>
                          <a:latin typeface="Times New Roman" panose="02020603050405020304" pitchFamily="18" charset="0"/>
                          <a:cs typeface="Times New Roman" panose="02020603050405020304" pitchFamily="18" charset="0"/>
                        </a:rPr>
                        <a:t>24</a:t>
                      </a:r>
                      <a:endParaRPr lang="en-US" sz="15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6710" marR="56710" marT="0" marB="0" anchor="ctr"/>
                </a:tc>
                <a:extLst>
                  <a:ext uri="{0D108BD9-81ED-4DB2-BD59-A6C34878D82A}">
                    <a16:rowId xmlns:a16="http://schemas.microsoft.com/office/drawing/2014/main" val="1943547409"/>
                  </a:ext>
                </a:extLst>
              </a:tr>
              <a:tr h="279299">
                <a:tc>
                  <a:txBody>
                    <a:bodyPr/>
                    <a:lstStyle/>
                    <a:p>
                      <a:pPr algn="ctr"/>
                      <a:r>
                        <a:rPr lang="en-GB" sz="1500">
                          <a:effectLst/>
                          <a:latin typeface="Times New Roman" panose="02020603050405020304" pitchFamily="18" charset="0"/>
                          <a:cs typeface="Times New Roman" panose="02020603050405020304" pitchFamily="18" charset="0"/>
                        </a:rPr>
                        <a:t>3</a:t>
                      </a:r>
                      <a:endParaRPr lang="en-US" sz="15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6710" marR="56710" marT="0" marB="0" anchor="ctr"/>
                </a:tc>
                <a:tc>
                  <a:txBody>
                    <a:bodyPr/>
                    <a:lstStyle/>
                    <a:p>
                      <a:r>
                        <a:rPr lang="en-GB" sz="1500" dirty="0">
                          <a:effectLst/>
                          <a:latin typeface="Times New Roman" panose="02020603050405020304" pitchFamily="18" charset="0"/>
                          <a:cs typeface="Times New Roman" panose="02020603050405020304" pitchFamily="18" charset="0"/>
                        </a:rPr>
                        <a:t>Average number of active days in a year</a:t>
                      </a:r>
                      <a:endParaRPr lang="en-US" sz="15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6710" marR="56710" marT="0" marB="0" anchor="b"/>
                </a:tc>
                <a:tc>
                  <a:txBody>
                    <a:bodyPr/>
                    <a:lstStyle/>
                    <a:p>
                      <a:pPr algn="ctr"/>
                      <a:r>
                        <a:rPr lang="en-GB" sz="1500" dirty="0" err="1">
                          <a:effectLst/>
                          <a:latin typeface="Times New Roman" panose="02020603050405020304" pitchFamily="18" charset="0"/>
                          <a:cs typeface="Times New Roman" panose="02020603050405020304" pitchFamily="18" charset="0"/>
                        </a:rPr>
                        <a:t>ngày</a:t>
                      </a:r>
                      <a:endParaRPr lang="en-US" sz="15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6710" marR="56710" marT="0" marB="0" anchor="ctr"/>
                </a:tc>
                <a:tc>
                  <a:txBody>
                    <a:bodyPr/>
                    <a:lstStyle/>
                    <a:p>
                      <a:pPr algn="r"/>
                      <a:r>
                        <a:rPr lang="en-GB" sz="1500">
                          <a:effectLst/>
                          <a:latin typeface="Times New Roman" panose="02020603050405020304" pitchFamily="18" charset="0"/>
                          <a:cs typeface="Times New Roman" panose="02020603050405020304" pitchFamily="18" charset="0"/>
                        </a:rPr>
                        <a:t>355</a:t>
                      </a:r>
                      <a:endParaRPr lang="en-US" sz="15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6710" marR="56710" marT="0" marB="0" anchor="ctr"/>
                </a:tc>
                <a:extLst>
                  <a:ext uri="{0D108BD9-81ED-4DB2-BD59-A6C34878D82A}">
                    <a16:rowId xmlns:a16="http://schemas.microsoft.com/office/drawing/2014/main" val="470500547"/>
                  </a:ext>
                </a:extLst>
              </a:tr>
              <a:tr h="139649">
                <a:tc>
                  <a:txBody>
                    <a:bodyPr/>
                    <a:lstStyle/>
                    <a:p>
                      <a:pPr algn="ctr"/>
                      <a:r>
                        <a:rPr lang="en-GB" sz="1500" b="1">
                          <a:effectLst/>
                          <a:latin typeface="Times New Roman" panose="02020603050405020304" pitchFamily="18" charset="0"/>
                          <a:cs typeface="Times New Roman" panose="02020603050405020304" pitchFamily="18" charset="0"/>
                        </a:rPr>
                        <a:t> </a:t>
                      </a:r>
                      <a:endParaRPr lang="en-US" sz="15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6710" marR="56710" marT="0" marB="0" anchor="ctr"/>
                </a:tc>
                <a:tc>
                  <a:txBody>
                    <a:bodyPr/>
                    <a:lstStyle/>
                    <a:p>
                      <a:r>
                        <a:rPr lang="en-GB" sz="1500" b="1" dirty="0">
                          <a:effectLst/>
                          <a:latin typeface="Times New Roman" panose="02020603050405020304" pitchFamily="18" charset="0"/>
                          <a:cs typeface="Times New Roman" panose="02020603050405020304" pitchFamily="18" charset="0"/>
                        </a:rPr>
                        <a:t>Current equipment information</a:t>
                      </a:r>
                      <a:endParaRPr lang="en-US" sz="1500" b="1"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6710" marR="56710" marT="0" marB="0" anchor="b"/>
                </a:tc>
                <a:tc>
                  <a:txBody>
                    <a:bodyPr/>
                    <a:lstStyle/>
                    <a:p>
                      <a:pPr algn="ctr"/>
                      <a:r>
                        <a:rPr lang="en-GB" sz="1500">
                          <a:effectLst/>
                          <a:latin typeface="Times New Roman" panose="02020603050405020304" pitchFamily="18" charset="0"/>
                          <a:cs typeface="Times New Roman" panose="02020603050405020304" pitchFamily="18" charset="0"/>
                        </a:rPr>
                        <a:t> </a:t>
                      </a:r>
                      <a:endParaRPr lang="en-US" sz="15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6710" marR="56710" marT="0" marB="0" anchor="b"/>
                </a:tc>
                <a:tc>
                  <a:txBody>
                    <a:bodyPr/>
                    <a:lstStyle/>
                    <a:p>
                      <a:r>
                        <a:rPr lang="en-GB" sz="1500">
                          <a:effectLst/>
                          <a:latin typeface="Times New Roman" panose="02020603050405020304" pitchFamily="18" charset="0"/>
                          <a:cs typeface="Times New Roman" panose="02020603050405020304" pitchFamily="18" charset="0"/>
                        </a:rPr>
                        <a:t> </a:t>
                      </a:r>
                      <a:endParaRPr lang="en-US" sz="15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6710" marR="56710" marT="0" marB="0" anchor="ctr"/>
                </a:tc>
                <a:extLst>
                  <a:ext uri="{0D108BD9-81ED-4DB2-BD59-A6C34878D82A}">
                    <a16:rowId xmlns:a16="http://schemas.microsoft.com/office/drawing/2014/main" val="3036198274"/>
                  </a:ext>
                </a:extLst>
              </a:tr>
              <a:tr h="139649">
                <a:tc>
                  <a:txBody>
                    <a:bodyPr/>
                    <a:lstStyle/>
                    <a:p>
                      <a:pPr algn="ctr"/>
                      <a:r>
                        <a:rPr lang="en-GB" sz="1500">
                          <a:effectLst/>
                          <a:latin typeface="Times New Roman" panose="02020603050405020304" pitchFamily="18" charset="0"/>
                          <a:cs typeface="Times New Roman" panose="02020603050405020304" pitchFamily="18" charset="0"/>
                        </a:rPr>
                        <a:t>4</a:t>
                      </a:r>
                      <a:endParaRPr lang="en-US" sz="15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6710" marR="56710" marT="0" marB="0" anchor="ctr"/>
                </a:tc>
                <a:tc>
                  <a:txBody>
                    <a:bodyPr/>
                    <a:lstStyle/>
                    <a:p>
                      <a:r>
                        <a:rPr lang="en-GB" sz="1500" dirty="0">
                          <a:effectLst/>
                          <a:latin typeface="Times New Roman" panose="02020603050405020304" pitchFamily="18" charset="0"/>
                          <a:cs typeface="Times New Roman" panose="02020603050405020304" pitchFamily="18" charset="0"/>
                        </a:rPr>
                        <a:t>Transformer Rated Power</a:t>
                      </a:r>
                      <a:endParaRPr lang="en-US" sz="15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6710" marR="56710" marT="0" marB="0" anchor="ctr"/>
                </a:tc>
                <a:tc>
                  <a:txBody>
                    <a:bodyPr/>
                    <a:lstStyle/>
                    <a:p>
                      <a:pPr algn="ctr"/>
                      <a:r>
                        <a:rPr lang="en-GB" sz="1500" dirty="0">
                          <a:effectLst/>
                          <a:latin typeface="Times New Roman" panose="02020603050405020304" pitchFamily="18" charset="0"/>
                          <a:cs typeface="Times New Roman" panose="02020603050405020304" pitchFamily="18" charset="0"/>
                        </a:rPr>
                        <a:t>kVA</a:t>
                      </a:r>
                      <a:endParaRPr lang="en-US" sz="15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6710" marR="56710" marT="0" marB="0" anchor="ctr"/>
                </a:tc>
                <a:tc>
                  <a:txBody>
                    <a:bodyPr/>
                    <a:lstStyle/>
                    <a:p>
                      <a:pPr algn="r"/>
                      <a:r>
                        <a:rPr lang="en-GB" sz="1500">
                          <a:effectLst/>
                          <a:latin typeface="Times New Roman" panose="02020603050405020304" pitchFamily="18" charset="0"/>
                          <a:cs typeface="Times New Roman" panose="02020603050405020304" pitchFamily="18" charset="0"/>
                        </a:rPr>
                        <a:t>1.500</a:t>
                      </a:r>
                      <a:endParaRPr lang="en-US" sz="15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6710" marR="56710" marT="0" marB="0" anchor="ctr"/>
                </a:tc>
                <a:extLst>
                  <a:ext uri="{0D108BD9-81ED-4DB2-BD59-A6C34878D82A}">
                    <a16:rowId xmlns:a16="http://schemas.microsoft.com/office/drawing/2014/main" val="3032001698"/>
                  </a:ext>
                </a:extLst>
              </a:tr>
              <a:tr h="279299">
                <a:tc>
                  <a:txBody>
                    <a:bodyPr/>
                    <a:lstStyle/>
                    <a:p>
                      <a:pPr algn="ctr"/>
                      <a:r>
                        <a:rPr lang="en-GB" sz="1500">
                          <a:effectLst/>
                          <a:latin typeface="Times New Roman" panose="02020603050405020304" pitchFamily="18" charset="0"/>
                          <a:cs typeface="Times New Roman" panose="02020603050405020304" pitchFamily="18" charset="0"/>
                        </a:rPr>
                        <a:t>5</a:t>
                      </a:r>
                      <a:endParaRPr lang="en-US" sz="15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6710" marR="56710" marT="0" marB="0" anchor="ctr"/>
                </a:tc>
                <a:tc>
                  <a:txBody>
                    <a:bodyPr/>
                    <a:lstStyle/>
                    <a:p>
                      <a:r>
                        <a:rPr lang="en-GB" sz="1500" dirty="0">
                          <a:effectLst/>
                          <a:latin typeface="Times New Roman" panose="02020603050405020304" pitchFamily="18" charset="0"/>
                          <a:cs typeface="Times New Roman" panose="02020603050405020304" pitchFamily="18" charset="0"/>
                        </a:rPr>
                        <a:t>Actual average operating capacity</a:t>
                      </a:r>
                      <a:endParaRPr lang="en-US" sz="15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6710" marR="56710" marT="0" marB="0" anchor="ctr"/>
                </a:tc>
                <a:tc>
                  <a:txBody>
                    <a:bodyPr/>
                    <a:lstStyle/>
                    <a:p>
                      <a:pPr algn="ctr"/>
                      <a:r>
                        <a:rPr lang="en-GB" sz="1500" dirty="0">
                          <a:effectLst/>
                          <a:latin typeface="Times New Roman" panose="02020603050405020304" pitchFamily="18" charset="0"/>
                          <a:cs typeface="Times New Roman" panose="02020603050405020304" pitchFamily="18" charset="0"/>
                        </a:rPr>
                        <a:t>kW</a:t>
                      </a:r>
                      <a:endParaRPr lang="en-US" sz="15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6710" marR="56710" marT="0" marB="0" anchor="ctr"/>
                </a:tc>
                <a:tc>
                  <a:txBody>
                    <a:bodyPr/>
                    <a:lstStyle/>
                    <a:p>
                      <a:pPr algn="r"/>
                      <a:r>
                        <a:rPr lang="en-GB" sz="1500">
                          <a:effectLst/>
                          <a:latin typeface="Times New Roman" panose="02020603050405020304" pitchFamily="18" charset="0"/>
                          <a:cs typeface="Times New Roman" panose="02020603050405020304" pitchFamily="18" charset="0"/>
                        </a:rPr>
                        <a:t>276</a:t>
                      </a:r>
                      <a:endParaRPr lang="en-US" sz="15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6710" marR="56710" marT="0" marB="0" anchor="ctr"/>
                </a:tc>
                <a:extLst>
                  <a:ext uri="{0D108BD9-81ED-4DB2-BD59-A6C34878D82A}">
                    <a16:rowId xmlns:a16="http://schemas.microsoft.com/office/drawing/2014/main" val="2667883599"/>
                  </a:ext>
                </a:extLst>
              </a:tr>
              <a:tr h="279299">
                <a:tc>
                  <a:txBody>
                    <a:bodyPr/>
                    <a:lstStyle/>
                    <a:p>
                      <a:pPr algn="ctr"/>
                      <a:r>
                        <a:rPr lang="en-GB" sz="1500">
                          <a:effectLst/>
                          <a:latin typeface="Times New Roman" panose="02020603050405020304" pitchFamily="18" charset="0"/>
                          <a:cs typeface="Times New Roman" panose="02020603050405020304" pitchFamily="18" charset="0"/>
                        </a:rPr>
                        <a:t>6</a:t>
                      </a:r>
                      <a:endParaRPr lang="en-US" sz="15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6710" marR="56710" marT="0" marB="0" anchor="ctr"/>
                </a:tc>
                <a:tc>
                  <a:txBody>
                    <a:bodyPr/>
                    <a:lstStyle/>
                    <a:p>
                      <a:r>
                        <a:rPr lang="en-GB" sz="1500" dirty="0">
                          <a:effectLst/>
                          <a:latin typeface="Times New Roman" panose="02020603050405020304" pitchFamily="18" charset="0"/>
                          <a:cs typeface="Times New Roman" panose="02020603050405020304" pitchFamily="18" charset="0"/>
                        </a:rPr>
                        <a:t>Power consumption of devices before implementing the solution</a:t>
                      </a:r>
                      <a:endParaRPr lang="en-US" sz="15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6710" marR="56710" marT="0" marB="0" anchor="ctr"/>
                </a:tc>
                <a:tc>
                  <a:txBody>
                    <a:bodyPr/>
                    <a:lstStyle/>
                    <a:p>
                      <a:pPr algn="ctr"/>
                      <a:r>
                        <a:rPr lang="en-GB" sz="1500" dirty="0">
                          <a:effectLst/>
                          <a:latin typeface="Times New Roman" panose="02020603050405020304" pitchFamily="18" charset="0"/>
                          <a:cs typeface="Times New Roman" panose="02020603050405020304" pitchFamily="18" charset="0"/>
                        </a:rPr>
                        <a:t>kWh/year</a:t>
                      </a:r>
                      <a:endParaRPr lang="en-US" sz="15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6710" marR="56710" marT="0" marB="0" anchor="ctr"/>
                </a:tc>
                <a:tc>
                  <a:txBody>
                    <a:bodyPr/>
                    <a:lstStyle/>
                    <a:p>
                      <a:pPr algn="r"/>
                      <a:r>
                        <a:rPr lang="en-GB" sz="1500" dirty="0">
                          <a:effectLst/>
                          <a:latin typeface="Times New Roman" panose="02020603050405020304" pitchFamily="18" charset="0"/>
                          <a:cs typeface="Times New Roman" panose="02020603050405020304" pitchFamily="18" charset="0"/>
                        </a:rPr>
                        <a:t>2.351.520</a:t>
                      </a:r>
                      <a:endParaRPr lang="en-US" sz="15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6710" marR="56710" marT="0" marB="0" anchor="ctr"/>
                </a:tc>
                <a:extLst>
                  <a:ext uri="{0D108BD9-81ED-4DB2-BD59-A6C34878D82A}">
                    <a16:rowId xmlns:a16="http://schemas.microsoft.com/office/drawing/2014/main" val="2712070316"/>
                  </a:ext>
                </a:extLst>
              </a:tr>
              <a:tr h="139649">
                <a:tc>
                  <a:txBody>
                    <a:bodyPr/>
                    <a:lstStyle/>
                    <a:p>
                      <a:pPr algn="ctr"/>
                      <a:r>
                        <a:rPr lang="en-GB" sz="1500">
                          <a:effectLst/>
                          <a:latin typeface="Times New Roman" panose="02020603050405020304" pitchFamily="18" charset="0"/>
                          <a:cs typeface="Times New Roman" panose="02020603050405020304" pitchFamily="18" charset="0"/>
                        </a:rPr>
                        <a:t>7</a:t>
                      </a:r>
                      <a:endParaRPr lang="en-US" sz="15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6710" marR="56710" marT="0" marB="0" anchor="ctr"/>
                </a:tc>
                <a:tc>
                  <a:txBody>
                    <a:bodyPr/>
                    <a:lstStyle/>
                    <a:p>
                      <a:r>
                        <a:rPr lang="en-GB" sz="1500" dirty="0">
                          <a:effectLst/>
                          <a:latin typeface="Times New Roman" panose="02020603050405020304" pitchFamily="18" charset="0"/>
                          <a:cs typeface="Times New Roman" panose="02020603050405020304" pitchFamily="18" charset="0"/>
                        </a:rPr>
                        <a:t>Investment Rate</a:t>
                      </a:r>
                      <a:endParaRPr lang="en-US" sz="15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6710" marR="56710" marT="0" marB="0" anchor="ctr"/>
                </a:tc>
                <a:tc>
                  <a:txBody>
                    <a:bodyPr/>
                    <a:lstStyle/>
                    <a:p>
                      <a:pPr algn="ctr"/>
                      <a:r>
                        <a:rPr lang="en-GB" sz="1500">
                          <a:effectLst/>
                          <a:latin typeface="Times New Roman" panose="02020603050405020304" pitchFamily="18" charset="0"/>
                          <a:cs typeface="Times New Roman" panose="02020603050405020304" pitchFamily="18" charset="0"/>
                        </a:rPr>
                        <a:t>USD/kW</a:t>
                      </a:r>
                      <a:endParaRPr lang="en-US" sz="15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6710" marR="56710" marT="0" marB="0" anchor="ctr"/>
                </a:tc>
                <a:tc>
                  <a:txBody>
                    <a:bodyPr/>
                    <a:lstStyle/>
                    <a:p>
                      <a:pPr algn="r"/>
                      <a:r>
                        <a:rPr lang="en-US" sz="1500" dirty="0">
                          <a:effectLst/>
                          <a:latin typeface="Times New Roman" panose="02020603050405020304" pitchFamily="18" charset="0"/>
                          <a:cs typeface="Times New Roman" panose="02020603050405020304" pitchFamily="18" charset="0"/>
                        </a:rPr>
                        <a:t>8</a:t>
                      </a:r>
                      <a:r>
                        <a:rPr lang="vi-VN" sz="1500" dirty="0">
                          <a:effectLst/>
                          <a:latin typeface="Times New Roman" panose="02020603050405020304" pitchFamily="18" charset="0"/>
                          <a:cs typeface="Times New Roman" panose="02020603050405020304" pitchFamily="18" charset="0"/>
                        </a:rPr>
                        <a:t>5</a:t>
                      </a:r>
                      <a:endParaRPr lang="en-US" sz="15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6710" marR="56710" marT="0" marB="0" anchor="ctr"/>
                </a:tc>
                <a:extLst>
                  <a:ext uri="{0D108BD9-81ED-4DB2-BD59-A6C34878D82A}">
                    <a16:rowId xmlns:a16="http://schemas.microsoft.com/office/drawing/2014/main" val="1444765500"/>
                  </a:ext>
                </a:extLst>
              </a:tr>
              <a:tr h="139649">
                <a:tc>
                  <a:txBody>
                    <a:bodyPr/>
                    <a:lstStyle/>
                    <a:p>
                      <a:pPr algn="ctr"/>
                      <a:r>
                        <a:rPr lang="en-GB" sz="1500">
                          <a:effectLst/>
                          <a:latin typeface="Times New Roman" panose="02020603050405020304" pitchFamily="18" charset="0"/>
                          <a:cs typeface="Times New Roman" panose="02020603050405020304" pitchFamily="18" charset="0"/>
                        </a:rPr>
                        <a:t>8</a:t>
                      </a:r>
                      <a:endParaRPr lang="en-US" sz="15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6710" marR="56710" marT="0" marB="0" anchor="ctr"/>
                </a:tc>
                <a:tc>
                  <a:txBody>
                    <a:bodyPr/>
                    <a:lstStyle/>
                    <a:p>
                      <a:r>
                        <a:rPr lang="en-GB" sz="1500" dirty="0">
                          <a:effectLst/>
                          <a:latin typeface="Times New Roman" panose="02020603050405020304" pitchFamily="18" charset="0"/>
                          <a:cs typeface="Times New Roman" panose="02020603050405020304" pitchFamily="18" charset="0"/>
                        </a:rPr>
                        <a:t>CESS Equipment Installed Capacity</a:t>
                      </a:r>
                      <a:endParaRPr lang="en-US" sz="15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6710" marR="56710" marT="0" marB="0" anchor="ctr"/>
                </a:tc>
                <a:tc>
                  <a:txBody>
                    <a:bodyPr/>
                    <a:lstStyle/>
                    <a:p>
                      <a:pPr algn="ctr"/>
                      <a:r>
                        <a:rPr lang="en-GB" sz="1500">
                          <a:effectLst/>
                          <a:latin typeface="Times New Roman" panose="02020603050405020304" pitchFamily="18" charset="0"/>
                          <a:cs typeface="Times New Roman" panose="02020603050405020304" pitchFamily="18" charset="0"/>
                        </a:rPr>
                        <a:t>kW</a:t>
                      </a:r>
                      <a:endParaRPr lang="en-US" sz="15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6710" marR="56710" marT="0" marB="0" anchor="ctr"/>
                </a:tc>
                <a:tc>
                  <a:txBody>
                    <a:bodyPr/>
                    <a:lstStyle/>
                    <a:p>
                      <a:pPr algn="r"/>
                      <a:r>
                        <a:rPr lang="en-GB" sz="1500" dirty="0">
                          <a:effectLst/>
                          <a:latin typeface="Times New Roman" panose="02020603050405020304" pitchFamily="18" charset="0"/>
                          <a:cs typeface="Times New Roman" panose="02020603050405020304" pitchFamily="18" charset="0"/>
                        </a:rPr>
                        <a:t>350</a:t>
                      </a:r>
                      <a:endParaRPr lang="en-US" sz="15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6710" marR="56710" marT="0" marB="0" anchor="ctr"/>
                </a:tc>
                <a:extLst>
                  <a:ext uri="{0D108BD9-81ED-4DB2-BD59-A6C34878D82A}">
                    <a16:rowId xmlns:a16="http://schemas.microsoft.com/office/drawing/2014/main" val="1040552080"/>
                  </a:ext>
                </a:extLst>
              </a:tr>
              <a:tr h="279299">
                <a:tc>
                  <a:txBody>
                    <a:bodyPr/>
                    <a:lstStyle/>
                    <a:p>
                      <a:pPr algn="ctr"/>
                      <a:r>
                        <a:rPr lang="en-GB" sz="1500">
                          <a:effectLst/>
                          <a:latin typeface="Times New Roman" panose="02020603050405020304" pitchFamily="18" charset="0"/>
                          <a:cs typeface="Times New Roman" panose="02020603050405020304" pitchFamily="18" charset="0"/>
                        </a:rPr>
                        <a:t>9</a:t>
                      </a:r>
                      <a:endParaRPr lang="en-US" sz="15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6710" marR="56710" marT="0" marB="0" anchor="ctr"/>
                </a:tc>
                <a:tc>
                  <a:txBody>
                    <a:bodyPr/>
                    <a:lstStyle/>
                    <a:p>
                      <a:r>
                        <a:rPr lang="en-GB" sz="1500" dirty="0">
                          <a:effectLst/>
                          <a:latin typeface="Times New Roman" panose="02020603050405020304" pitchFamily="18" charset="0"/>
                          <a:cs typeface="Times New Roman" panose="02020603050405020304" pitchFamily="18" charset="0"/>
                        </a:rPr>
                        <a:t>Total investment cost to implement the solution</a:t>
                      </a:r>
                      <a:endParaRPr lang="en-US" sz="15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6710" marR="56710" marT="0" marB="0" anchor="ctr"/>
                </a:tc>
                <a:tc>
                  <a:txBody>
                    <a:bodyPr/>
                    <a:lstStyle/>
                    <a:p>
                      <a:pPr algn="ctr"/>
                      <a:r>
                        <a:rPr lang="en-GB" sz="1500" dirty="0">
                          <a:effectLst/>
                          <a:latin typeface="Times New Roman" panose="02020603050405020304" pitchFamily="18" charset="0"/>
                          <a:cs typeface="Times New Roman" panose="02020603050405020304" pitchFamily="18" charset="0"/>
                        </a:rPr>
                        <a:t>Million VNĐ</a:t>
                      </a:r>
                      <a:endParaRPr lang="en-US" sz="15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6710" marR="56710" marT="0" marB="0" anchor="ctr"/>
                </a:tc>
                <a:tc>
                  <a:txBody>
                    <a:bodyPr/>
                    <a:lstStyle/>
                    <a:p>
                      <a:pPr algn="r"/>
                      <a:r>
                        <a:rPr lang="en-US" sz="1500" dirty="0">
                          <a:effectLst/>
                          <a:latin typeface="Times New Roman" panose="02020603050405020304" pitchFamily="18" charset="0"/>
                          <a:cs typeface="Times New Roman" panose="02020603050405020304" pitchFamily="18" charset="0"/>
                        </a:rPr>
                        <a:t>701,39</a:t>
                      </a:r>
                      <a:endParaRPr lang="en-US" sz="15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6710" marR="56710" marT="0" marB="0" anchor="ctr"/>
                </a:tc>
                <a:extLst>
                  <a:ext uri="{0D108BD9-81ED-4DB2-BD59-A6C34878D82A}">
                    <a16:rowId xmlns:a16="http://schemas.microsoft.com/office/drawing/2014/main" val="3663265146"/>
                  </a:ext>
                </a:extLst>
              </a:tr>
            </a:tbl>
          </a:graphicData>
        </a:graphic>
      </p:graphicFrame>
      <p:graphicFrame>
        <p:nvGraphicFramePr>
          <p:cNvPr id="4" name="Table 3">
            <a:extLst>
              <a:ext uri="{FF2B5EF4-FFF2-40B4-BE49-F238E27FC236}">
                <a16:creationId xmlns:a16="http://schemas.microsoft.com/office/drawing/2014/main" id="{DD6D0454-500F-D8E7-E0D4-743DF940B50B}"/>
              </a:ext>
            </a:extLst>
          </p:cNvPr>
          <p:cNvGraphicFramePr>
            <a:graphicFrameLocks noGrp="1"/>
          </p:cNvGraphicFramePr>
          <p:nvPr>
            <p:extLst>
              <p:ext uri="{D42A27DB-BD31-4B8C-83A1-F6EECF244321}">
                <p14:modId xmlns:p14="http://schemas.microsoft.com/office/powerpoint/2010/main" val="3223165734"/>
              </p:ext>
            </p:extLst>
          </p:nvPr>
        </p:nvGraphicFramePr>
        <p:xfrm>
          <a:off x="6523866" y="2515060"/>
          <a:ext cx="5431790" cy="2920365"/>
        </p:xfrm>
        <a:graphic>
          <a:graphicData uri="http://schemas.openxmlformats.org/drawingml/2006/table">
            <a:tbl>
              <a:tblPr firstRow="1" firstCol="1" bandRow="1">
                <a:tableStyleId>{12ACAA50-B3C0-4FEF-8DD3-66675128A787}</a:tableStyleId>
              </a:tblPr>
              <a:tblGrid>
                <a:gridCol w="450215">
                  <a:extLst>
                    <a:ext uri="{9D8B030D-6E8A-4147-A177-3AD203B41FA5}">
                      <a16:colId xmlns:a16="http://schemas.microsoft.com/office/drawing/2014/main" val="2704440998"/>
                    </a:ext>
                  </a:extLst>
                </a:gridCol>
                <a:gridCol w="2733675">
                  <a:extLst>
                    <a:ext uri="{9D8B030D-6E8A-4147-A177-3AD203B41FA5}">
                      <a16:colId xmlns:a16="http://schemas.microsoft.com/office/drawing/2014/main" val="3015050046"/>
                    </a:ext>
                  </a:extLst>
                </a:gridCol>
                <a:gridCol w="1219200">
                  <a:extLst>
                    <a:ext uri="{9D8B030D-6E8A-4147-A177-3AD203B41FA5}">
                      <a16:colId xmlns:a16="http://schemas.microsoft.com/office/drawing/2014/main" val="2389303026"/>
                    </a:ext>
                  </a:extLst>
                </a:gridCol>
                <a:gridCol w="1028700">
                  <a:extLst>
                    <a:ext uri="{9D8B030D-6E8A-4147-A177-3AD203B41FA5}">
                      <a16:colId xmlns:a16="http://schemas.microsoft.com/office/drawing/2014/main" val="1545039309"/>
                    </a:ext>
                  </a:extLst>
                </a:gridCol>
              </a:tblGrid>
              <a:tr h="274955">
                <a:tc>
                  <a:txBody>
                    <a:bodyPr/>
                    <a:lstStyle/>
                    <a:p>
                      <a:pPr algn="ctr"/>
                      <a:r>
                        <a:rPr lang="en-GB" sz="1500" b="1" dirty="0">
                          <a:effectLst/>
                          <a:latin typeface="Times New Roman" panose="02020603050405020304" pitchFamily="18" charset="0"/>
                          <a:cs typeface="Times New Roman" panose="02020603050405020304" pitchFamily="18" charset="0"/>
                        </a:rPr>
                        <a:t>No</a:t>
                      </a:r>
                      <a:endParaRPr lang="en-US" sz="1500" b="1"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6710" marR="56710" marT="0" marB="0" anchor="ctr"/>
                </a:tc>
                <a:tc>
                  <a:txBody>
                    <a:bodyPr/>
                    <a:lstStyle/>
                    <a:p>
                      <a:pPr algn="ctr"/>
                      <a:r>
                        <a:rPr lang="en-GB" sz="1500" b="1" dirty="0">
                          <a:effectLst/>
                          <a:latin typeface="Times New Roman" panose="02020603050405020304" pitchFamily="18" charset="0"/>
                          <a:cs typeface="Times New Roman" panose="02020603050405020304" pitchFamily="18" charset="0"/>
                        </a:rPr>
                        <a:t>PARAMETER</a:t>
                      </a:r>
                      <a:endParaRPr lang="en-US" sz="1500" b="1"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6710" marR="56710" marT="0" marB="0" anchor="b"/>
                </a:tc>
                <a:tc>
                  <a:txBody>
                    <a:bodyPr/>
                    <a:lstStyle/>
                    <a:p>
                      <a:pPr algn="ctr"/>
                      <a:r>
                        <a:rPr lang="en-GB" sz="1500" b="1" dirty="0">
                          <a:effectLst/>
                          <a:latin typeface="Times New Roman" panose="02020603050405020304" pitchFamily="18" charset="0"/>
                          <a:cs typeface="Times New Roman" panose="02020603050405020304" pitchFamily="18" charset="0"/>
                        </a:rPr>
                        <a:t>UNIT</a:t>
                      </a:r>
                      <a:endParaRPr lang="en-US" sz="1500" b="1"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6710" marR="56710" marT="0" marB="0" anchor="b"/>
                </a:tc>
                <a:tc>
                  <a:txBody>
                    <a:bodyPr/>
                    <a:lstStyle/>
                    <a:p>
                      <a:pPr algn="ctr"/>
                      <a:r>
                        <a:rPr lang="en-GB" sz="1500" b="1" dirty="0">
                          <a:effectLst/>
                          <a:latin typeface="Times New Roman" panose="02020603050405020304" pitchFamily="18" charset="0"/>
                          <a:cs typeface="Times New Roman" panose="02020603050405020304" pitchFamily="18" charset="0"/>
                        </a:rPr>
                        <a:t>VALUE</a:t>
                      </a:r>
                      <a:endParaRPr lang="en-US" sz="1500" b="1"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6710" marR="56710" marT="0" marB="0" anchor="ctr"/>
                </a:tc>
                <a:extLst>
                  <a:ext uri="{0D108BD9-81ED-4DB2-BD59-A6C34878D82A}">
                    <a16:rowId xmlns:a16="http://schemas.microsoft.com/office/drawing/2014/main" val="775446062"/>
                  </a:ext>
                </a:extLst>
              </a:tr>
              <a:tr h="209550">
                <a:tc>
                  <a:txBody>
                    <a:bodyPr/>
                    <a:lstStyle/>
                    <a:p>
                      <a:pPr algn="ctr"/>
                      <a:r>
                        <a:rPr lang="en-GB" sz="1500" dirty="0">
                          <a:effectLst/>
                          <a:latin typeface="Times New Roman" panose="02020603050405020304" pitchFamily="18" charset="0"/>
                          <a:cs typeface="Times New Roman" panose="02020603050405020304" pitchFamily="18" charset="0"/>
                        </a:rPr>
                        <a:t>10</a:t>
                      </a:r>
                      <a:endParaRPr lang="en-US" sz="15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r>
                        <a:rPr lang="en-GB" sz="1500" b="1" dirty="0">
                          <a:effectLst/>
                          <a:latin typeface="Times New Roman" panose="02020603050405020304" pitchFamily="18" charset="0"/>
                          <a:cs typeface="Times New Roman" panose="02020603050405020304" pitchFamily="18" charset="0"/>
                        </a:rPr>
                        <a:t>Calculation energy saving </a:t>
                      </a:r>
                      <a:endParaRPr lang="en-US" sz="1500" b="1"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a:r>
                        <a:rPr lang="en-GB" sz="1500">
                          <a:effectLst/>
                          <a:latin typeface="Times New Roman" panose="02020603050405020304" pitchFamily="18" charset="0"/>
                          <a:cs typeface="Times New Roman" panose="02020603050405020304" pitchFamily="18" charset="0"/>
                        </a:rPr>
                        <a:t> </a:t>
                      </a:r>
                      <a:endParaRPr lang="en-US" sz="15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r>
                        <a:rPr lang="en-GB" sz="1500">
                          <a:effectLst/>
                          <a:latin typeface="Times New Roman" panose="02020603050405020304" pitchFamily="18" charset="0"/>
                          <a:cs typeface="Times New Roman" panose="02020603050405020304" pitchFamily="18" charset="0"/>
                        </a:rPr>
                        <a:t> </a:t>
                      </a:r>
                      <a:endParaRPr lang="en-US" sz="15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752896633"/>
                  </a:ext>
                </a:extLst>
              </a:tr>
              <a:tr h="209550">
                <a:tc>
                  <a:txBody>
                    <a:bodyPr/>
                    <a:lstStyle/>
                    <a:p>
                      <a:pPr algn="ctr"/>
                      <a:r>
                        <a:rPr lang="en-GB" sz="1500" dirty="0">
                          <a:effectLst/>
                          <a:latin typeface="Times New Roman" panose="02020603050405020304" pitchFamily="18" charset="0"/>
                          <a:cs typeface="Times New Roman" panose="02020603050405020304" pitchFamily="18" charset="0"/>
                        </a:rPr>
                        <a:t>11</a:t>
                      </a:r>
                      <a:endParaRPr lang="en-US" sz="15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r>
                        <a:rPr lang="en-GB" sz="1500" dirty="0">
                          <a:effectLst/>
                          <a:latin typeface="Times New Roman" panose="02020603050405020304" pitchFamily="18" charset="0"/>
                          <a:cs typeface="Times New Roman" panose="02020603050405020304" pitchFamily="18" charset="0"/>
                        </a:rPr>
                        <a:t>Percentage savings after implementation of the solution</a:t>
                      </a:r>
                      <a:endParaRPr lang="en-US" sz="15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a:r>
                        <a:rPr lang="en-GB" sz="1500">
                          <a:effectLst/>
                          <a:latin typeface="Times New Roman" panose="02020603050405020304" pitchFamily="18" charset="0"/>
                          <a:cs typeface="Times New Roman" panose="02020603050405020304" pitchFamily="18" charset="0"/>
                        </a:rPr>
                        <a:t>%</a:t>
                      </a:r>
                      <a:endParaRPr lang="en-US" sz="15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r"/>
                      <a:r>
                        <a:rPr lang="en-GB" sz="1500">
                          <a:effectLst/>
                          <a:latin typeface="Times New Roman" panose="02020603050405020304" pitchFamily="18" charset="0"/>
                          <a:cs typeface="Times New Roman" panose="02020603050405020304" pitchFamily="18" charset="0"/>
                        </a:rPr>
                        <a:t>6.0%</a:t>
                      </a:r>
                      <a:endParaRPr lang="en-US" sz="15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3299592954"/>
                  </a:ext>
                </a:extLst>
              </a:tr>
              <a:tr h="247650">
                <a:tc>
                  <a:txBody>
                    <a:bodyPr/>
                    <a:lstStyle/>
                    <a:p>
                      <a:pPr algn="ctr"/>
                      <a:r>
                        <a:rPr lang="en-GB" sz="1500">
                          <a:effectLst/>
                          <a:latin typeface="Times New Roman" panose="02020603050405020304" pitchFamily="18" charset="0"/>
                          <a:cs typeface="Times New Roman" panose="02020603050405020304" pitchFamily="18" charset="0"/>
                        </a:rPr>
                        <a:t>12</a:t>
                      </a:r>
                      <a:endParaRPr lang="en-US" sz="15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r>
                        <a:rPr lang="en-GB" sz="1500" dirty="0">
                          <a:effectLst/>
                          <a:latin typeface="Times New Roman" panose="02020603050405020304" pitchFamily="18" charset="0"/>
                          <a:cs typeface="Times New Roman" panose="02020603050405020304" pitchFamily="18" charset="0"/>
                        </a:rPr>
                        <a:t>Electricity consumption after implementing the solution</a:t>
                      </a:r>
                      <a:endParaRPr lang="en-US" sz="15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a:r>
                        <a:rPr lang="en-GB" sz="1500" dirty="0">
                          <a:effectLst/>
                          <a:latin typeface="Times New Roman" panose="02020603050405020304" pitchFamily="18" charset="0"/>
                          <a:cs typeface="Times New Roman" panose="02020603050405020304" pitchFamily="18" charset="0"/>
                        </a:rPr>
                        <a:t>kWh/year</a:t>
                      </a:r>
                      <a:endParaRPr lang="en-US" sz="15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r"/>
                      <a:r>
                        <a:rPr lang="en-GB" sz="1500">
                          <a:effectLst/>
                          <a:latin typeface="Times New Roman" panose="02020603050405020304" pitchFamily="18" charset="0"/>
                          <a:cs typeface="Times New Roman" panose="02020603050405020304" pitchFamily="18" charset="0"/>
                        </a:rPr>
                        <a:t>2.210.429</a:t>
                      </a:r>
                      <a:endParaRPr lang="en-US" sz="15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917582076"/>
                  </a:ext>
                </a:extLst>
              </a:tr>
              <a:tr h="254000">
                <a:tc>
                  <a:txBody>
                    <a:bodyPr/>
                    <a:lstStyle/>
                    <a:p>
                      <a:pPr algn="ctr"/>
                      <a:r>
                        <a:rPr lang="en-GB" sz="1500">
                          <a:effectLst/>
                          <a:latin typeface="Times New Roman" panose="02020603050405020304" pitchFamily="18" charset="0"/>
                          <a:cs typeface="Times New Roman" panose="02020603050405020304" pitchFamily="18" charset="0"/>
                        </a:rPr>
                        <a:t>13</a:t>
                      </a:r>
                      <a:endParaRPr lang="en-US" sz="15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r>
                        <a:rPr lang="en-GB" sz="1500" dirty="0">
                          <a:effectLst/>
                          <a:latin typeface="Times New Roman" panose="02020603050405020304" pitchFamily="18" charset="0"/>
                          <a:cs typeface="Times New Roman" panose="02020603050405020304" pitchFamily="18" charset="0"/>
                        </a:rPr>
                        <a:t>Electricity saved after implementing the solution</a:t>
                      </a:r>
                      <a:endParaRPr lang="en-US" sz="15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a:r>
                        <a:rPr lang="en-GB" sz="1500" dirty="0">
                          <a:effectLst/>
                          <a:latin typeface="Times New Roman" panose="02020603050405020304" pitchFamily="18" charset="0"/>
                          <a:cs typeface="Times New Roman" panose="02020603050405020304" pitchFamily="18" charset="0"/>
                        </a:rPr>
                        <a:t>kWh/year</a:t>
                      </a:r>
                      <a:endParaRPr lang="en-US" sz="15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r"/>
                      <a:r>
                        <a:rPr lang="en-GB" sz="1500">
                          <a:effectLst/>
                          <a:latin typeface="Times New Roman" panose="02020603050405020304" pitchFamily="18" charset="0"/>
                          <a:cs typeface="Times New Roman" panose="02020603050405020304" pitchFamily="18" charset="0"/>
                        </a:rPr>
                        <a:t>141.091</a:t>
                      </a:r>
                      <a:endParaRPr lang="en-US" sz="15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1346947805"/>
                  </a:ext>
                </a:extLst>
              </a:tr>
              <a:tr h="247650">
                <a:tc>
                  <a:txBody>
                    <a:bodyPr/>
                    <a:lstStyle/>
                    <a:p>
                      <a:pPr algn="ctr"/>
                      <a:r>
                        <a:rPr lang="en-GB" sz="1500">
                          <a:effectLst/>
                          <a:latin typeface="Times New Roman" panose="02020603050405020304" pitchFamily="18" charset="0"/>
                          <a:cs typeface="Times New Roman" panose="02020603050405020304" pitchFamily="18" charset="0"/>
                        </a:rPr>
                        <a:t>14</a:t>
                      </a:r>
                      <a:endParaRPr lang="en-US" sz="15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r>
                        <a:rPr lang="en-GB" sz="1500" dirty="0">
                          <a:effectLst/>
                          <a:latin typeface="Times New Roman" panose="02020603050405020304" pitchFamily="18" charset="0"/>
                          <a:cs typeface="Times New Roman" panose="02020603050405020304" pitchFamily="18" charset="0"/>
                        </a:rPr>
                        <a:t>Income brought by EEMs in 1 year</a:t>
                      </a:r>
                      <a:endParaRPr lang="en-US" sz="15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a:r>
                        <a:rPr lang="en-GB" sz="1500" dirty="0">
                          <a:effectLst/>
                          <a:latin typeface="Times New Roman" panose="02020603050405020304" pitchFamily="18" charset="0"/>
                          <a:cs typeface="Times New Roman" panose="02020603050405020304" pitchFamily="18" charset="0"/>
                        </a:rPr>
                        <a:t>Million VNĐ/year</a:t>
                      </a:r>
                      <a:endParaRPr lang="en-US" sz="15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r"/>
                      <a:r>
                        <a:rPr lang="en-GB" sz="1500">
                          <a:effectLst/>
                          <a:latin typeface="Times New Roman" panose="02020603050405020304" pitchFamily="18" charset="0"/>
                          <a:cs typeface="Times New Roman" panose="02020603050405020304" pitchFamily="18" charset="0"/>
                        </a:rPr>
                        <a:t>225,60</a:t>
                      </a:r>
                      <a:endParaRPr lang="en-US" sz="15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2937755368"/>
                  </a:ext>
                </a:extLst>
              </a:tr>
              <a:tr h="209550">
                <a:tc>
                  <a:txBody>
                    <a:bodyPr/>
                    <a:lstStyle/>
                    <a:p>
                      <a:pPr algn="ctr"/>
                      <a:r>
                        <a:rPr lang="en-GB" sz="1500">
                          <a:effectLst/>
                          <a:latin typeface="Times New Roman" panose="02020603050405020304" pitchFamily="18" charset="0"/>
                          <a:cs typeface="Times New Roman" panose="02020603050405020304" pitchFamily="18" charset="0"/>
                        </a:rPr>
                        <a:t>15</a:t>
                      </a:r>
                      <a:endParaRPr lang="en-US" sz="15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r>
                        <a:rPr lang="en-GB" sz="1500" dirty="0">
                          <a:effectLst/>
                          <a:latin typeface="Times New Roman" panose="02020603050405020304" pitchFamily="18" charset="0"/>
                          <a:cs typeface="Times New Roman" panose="02020603050405020304" pitchFamily="18" charset="0"/>
                        </a:rPr>
                        <a:t>Simple payback period</a:t>
                      </a:r>
                      <a:endParaRPr lang="en-US" sz="15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a:r>
                        <a:rPr lang="en-GB" sz="1500" dirty="0">
                          <a:effectLst/>
                          <a:latin typeface="Times New Roman" panose="02020603050405020304" pitchFamily="18" charset="0"/>
                          <a:cs typeface="Times New Roman" panose="02020603050405020304" pitchFamily="18" charset="0"/>
                        </a:rPr>
                        <a:t>month</a:t>
                      </a:r>
                      <a:endParaRPr lang="en-US" sz="15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r"/>
                      <a:r>
                        <a:rPr lang="en-GB" sz="1500" dirty="0">
                          <a:effectLst/>
                          <a:latin typeface="Times New Roman" panose="02020603050405020304" pitchFamily="18" charset="0"/>
                          <a:cs typeface="Times New Roman" panose="02020603050405020304" pitchFamily="18" charset="0"/>
                        </a:rPr>
                        <a:t>37,3</a:t>
                      </a:r>
                      <a:endParaRPr lang="en-US" sz="15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2819206470"/>
                  </a:ext>
                </a:extLst>
              </a:tr>
              <a:tr h="359410">
                <a:tc>
                  <a:txBody>
                    <a:bodyPr/>
                    <a:lstStyle/>
                    <a:p>
                      <a:pPr algn="ctr"/>
                      <a:r>
                        <a:rPr lang="en-GB" sz="1500">
                          <a:effectLst/>
                          <a:latin typeface="Times New Roman" panose="02020603050405020304" pitchFamily="18" charset="0"/>
                          <a:cs typeface="Times New Roman" panose="02020603050405020304" pitchFamily="18" charset="0"/>
                        </a:rPr>
                        <a:t>16</a:t>
                      </a:r>
                      <a:endParaRPr lang="en-US" sz="15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r>
                        <a:rPr lang="en-GB" sz="1500" dirty="0">
                          <a:effectLst/>
                          <a:latin typeface="Times New Roman" panose="02020603050405020304" pitchFamily="18" charset="0"/>
                          <a:cs typeface="Times New Roman" panose="02020603050405020304" pitchFamily="18" charset="0"/>
                        </a:rPr>
                        <a:t>Reduce CO2 emissions</a:t>
                      </a:r>
                      <a:endParaRPr lang="en-US" sz="15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a:r>
                        <a:rPr lang="en-GB" sz="1500" dirty="0">
                          <a:effectLst/>
                          <a:latin typeface="Times New Roman" panose="02020603050405020304" pitchFamily="18" charset="0"/>
                          <a:cs typeface="Times New Roman" panose="02020603050405020304" pitchFamily="18" charset="0"/>
                        </a:rPr>
                        <a:t>tons/year</a:t>
                      </a:r>
                      <a:endParaRPr lang="en-US" sz="15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r"/>
                      <a:r>
                        <a:rPr lang="en-GB" sz="1500" dirty="0">
                          <a:effectLst/>
                          <a:latin typeface="Times New Roman" panose="02020603050405020304" pitchFamily="18" charset="0"/>
                          <a:cs typeface="Times New Roman" panose="02020603050405020304" pitchFamily="18" charset="0"/>
                        </a:rPr>
                        <a:t>101,9</a:t>
                      </a:r>
                      <a:endParaRPr lang="en-US" sz="15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625804094"/>
                  </a:ext>
                </a:extLst>
              </a:tr>
            </a:tbl>
          </a:graphicData>
        </a:graphic>
      </p:graphicFrame>
      <p:sp>
        <p:nvSpPr>
          <p:cNvPr id="5" name="TextBox 4">
            <a:extLst>
              <a:ext uri="{FF2B5EF4-FFF2-40B4-BE49-F238E27FC236}">
                <a16:creationId xmlns:a16="http://schemas.microsoft.com/office/drawing/2014/main" id="{DA624F91-4E32-E75B-D2A8-4626E12C873E}"/>
              </a:ext>
            </a:extLst>
          </p:cNvPr>
          <p:cNvSpPr txBox="1"/>
          <p:nvPr/>
        </p:nvSpPr>
        <p:spPr>
          <a:xfrm>
            <a:off x="477151" y="1594780"/>
            <a:ext cx="5198859" cy="369332"/>
          </a:xfrm>
          <a:prstGeom prst="rect">
            <a:avLst/>
          </a:prstGeom>
          <a:noFill/>
        </p:spPr>
        <p:txBody>
          <a:bodyPr wrap="none" rtlCol="0">
            <a:spAutoFit/>
          </a:bodyPr>
          <a:lstStyle/>
          <a:p>
            <a:pPr marL="342900" indent="-342900">
              <a:buFont typeface="Wingdings" panose="05000000000000000000" pitchFamily="2" charset="2"/>
              <a:buChar char="v"/>
            </a:pPr>
            <a:r>
              <a:rPr lang="en-US" sz="1800" b="1" dirty="0">
                <a:latin typeface="+mn-lt"/>
                <a:cs typeface="Times New Roman" panose="02020603050405020304" pitchFamily="18" charset="0"/>
              </a:rPr>
              <a:t>Energy saving calculation for the solution:</a:t>
            </a:r>
          </a:p>
        </p:txBody>
      </p:sp>
      <p:sp>
        <p:nvSpPr>
          <p:cNvPr id="6" name="TextBox 5">
            <a:extLst>
              <a:ext uri="{FF2B5EF4-FFF2-40B4-BE49-F238E27FC236}">
                <a16:creationId xmlns:a16="http://schemas.microsoft.com/office/drawing/2014/main" id="{A297B535-DBCE-C862-F0B5-1A57F1E53636}"/>
              </a:ext>
            </a:extLst>
          </p:cNvPr>
          <p:cNvSpPr txBox="1"/>
          <p:nvPr/>
        </p:nvSpPr>
        <p:spPr>
          <a:xfrm>
            <a:off x="3375540" y="582783"/>
            <a:ext cx="5440913" cy="523220"/>
          </a:xfrm>
          <a:prstGeom prst="rect">
            <a:avLst/>
          </a:prstGeom>
          <a:noFill/>
        </p:spPr>
        <p:txBody>
          <a:bodyPr wrap="none" rtlCol="0">
            <a:spAutoFit/>
          </a:bodyPr>
          <a:lstStyle/>
          <a:p>
            <a:r>
              <a:rPr lang="en-US" sz="2800" b="1" dirty="0">
                <a:solidFill>
                  <a:schemeClr val="accent1">
                    <a:lumMod val="50000"/>
                  </a:schemeClr>
                </a:solidFill>
                <a:latin typeface="Arial" panose="020B0604020202020204" pitchFamily="34" charset="0"/>
                <a:cs typeface="Arial" panose="020B0604020202020204" pitchFamily="34" charset="0"/>
              </a:rPr>
              <a:t>2. Energy efficiency measure 4</a:t>
            </a:r>
          </a:p>
        </p:txBody>
      </p:sp>
    </p:spTree>
    <p:extLst>
      <p:ext uri="{BB962C8B-B14F-4D97-AF65-F5344CB8AC3E}">
        <p14:creationId xmlns:p14="http://schemas.microsoft.com/office/powerpoint/2010/main" val="168726736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45">
          <a:extLst>
            <a:ext uri="{FF2B5EF4-FFF2-40B4-BE49-F238E27FC236}">
              <a16:creationId xmlns:a16="http://schemas.microsoft.com/office/drawing/2014/main" id="{0233A686-9F9E-16D5-49DE-511275AD662A}"/>
            </a:ext>
          </a:extLst>
        </p:cNvPr>
        <p:cNvGrpSpPr/>
        <p:nvPr/>
      </p:nvGrpSpPr>
      <p:grpSpPr>
        <a:xfrm>
          <a:off x="0" y="0"/>
          <a:ext cx="0" cy="0"/>
          <a:chOff x="0" y="0"/>
          <a:chExt cx="0" cy="0"/>
        </a:xfrm>
      </p:grpSpPr>
      <p:grpSp>
        <p:nvGrpSpPr>
          <p:cNvPr id="48" name="Google Shape;48;p15">
            <a:extLst>
              <a:ext uri="{FF2B5EF4-FFF2-40B4-BE49-F238E27FC236}">
                <a16:creationId xmlns:a16="http://schemas.microsoft.com/office/drawing/2014/main" id="{F858F9F5-80BC-256E-6B39-BEAA9CFB4895}"/>
              </a:ext>
            </a:extLst>
          </p:cNvPr>
          <p:cNvGrpSpPr/>
          <p:nvPr/>
        </p:nvGrpSpPr>
        <p:grpSpPr>
          <a:xfrm>
            <a:off x="6102673" y="1155628"/>
            <a:ext cx="5486761" cy="4546744"/>
            <a:chOff x="1079350" y="238125"/>
            <a:chExt cx="5461275" cy="4525625"/>
          </a:xfrm>
        </p:grpSpPr>
        <p:sp>
          <p:nvSpPr>
            <p:cNvPr id="49" name="Google Shape;49;p15">
              <a:extLst>
                <a:ext uri="{FF2B5EF4-FFF2-40B4-BE49-F238E27FC236}">
                  <a16:creationId xmlns:a16="http://schemas.microsoft.com/office/drawing/2014/main" id="{6AD74FC0-0F05-8BD2-7429-3D509B64F572}"/>
                </a:ext>
              </a:extLst>
            </p:cNvPr>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50" name="Google Shape;50;p15">
              <a:extLst>
                <a:ext uri="{FF2B5EF4-FFF2-40B4-BE49-F238E27FC236}">
                  <a16:creationId xmlns:a16="http://schemas.microsoft.com/office/drawing/2014/main" id="{98193548-ECE9-A2EA-916F-2D2B234FA21F}"/>
                </a:ext>
              </a:extLst>
            </p:cNvPr>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51" name="Google Shape;51;p15">
              <a:extLst>
                <a:ext uri="{FF2B5EF4-FFF2-40B4-BE49-F238E27FC236}">
                  <a16:creationId xmlns:a16="http://schemas.microsoft.com/office/drawing/2014/main" id="{9BBCF16B-1B5B-96BF-EFF5-F44761D66E99}"/>
                </a:ext>
              </a:extLst>
            </p:cNvPr>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121900" tIns="121900" rIns="121900" bIns="121900" anchor="ctr" anchorCtr="0">
              <a:noAutofit/>
            </a:bodyPr>
            <a:lstStyle/>
            <a:p>
              <a:endParaRPr sz="2489"/>
            </a:p>
          </p:txBody>
        </p:sp>
        <p:sp>
          <p:nvSpPr>
            <p:cNvPr id="52" name="Google Shape;52;p15">
              <a:extLst>
                <a:ext uri="{FF2B5EF4-FFF2-40B4-BE49-F238E27FC236}">
                  <a16:creationId xmlns:a16="http://schemas.microsoft.com/office/drawing/2014/main" id="{7A1839E1-6746-87C7-8B40-DDBDC91D50E6}"/>
                </a:ext>
              </a:extLst>
            </p:cNvPr>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53" name="Google Shape;53;p15">
              <a:extLst>
                <a:ext uri="{FF2B5EF4-FFF2-40B4-BE49-F238E27FC236}">
                  <a16:creationId xmlns:a16="http://schemas.microsoft.com/office/drawing/2014/main" id="{359FBBFC-8467-4A89-A124-8774AFEB56A9}"/>
                </a:ext>
              </a:extLst>
            </p:cNvPr>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54" name="Google Shape;54;p15">
              <a:extLst>
                <a:ext uri="{FF2B5EF4-FFF2-40B4-BE49-F238E27FC236}">
                  <a16:creationId xmlns:a16="http://schemas.microsoft.com/office/drawing/2014/main" id="{C051F442-6334-C180-168A-D54206DCD3DA}"/>
                </a:ext>
              </a:extLst>
            </p:cNvPr>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5" name="Google Shape;55;p15">
              <a:extLst>
                <a:ext uri="{FF2B5EF4-FFF2-40B4-BE49-F238E27FC236}">
                  <a16:creationId xmlns:a16="http://schemas.microsoft.com/office/drawing/2014/main" id="{45C017BB-4A84-8E42-06D1-EC67571D9871}"/>
                </a:ext>
              </a:extLst>
            </p:cNvPr>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6" name="Google Shape;56;p15">
              <a:extLst>
                <a:ext uri="{FF2B5EF4-FFF2-40B4-BE49-F238E27FC236}">
                  <a16:creationId xmlns:a16="http://schemas.microsoft.com/office/drawing/2014/main" id="{186D1CF6-0587-29C5-F435-55CD6319C07D}"/>
                </a:ext>
              </a:extLst>
            </p:cNvPr>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7" name="Google Shape;57;p15">
              <a:extLst>
                <a:ext uri="{FF2B5EF4-FFF2-40B4-BE49-F238E27FC236}">
                  <a16:creationId xmlns:a16="http://schemas.microsoft.com/office/drawing/2014/main" id="{B13C3498-DD75-BF62-8DC5-406681F4D3BB}"/>
                </a:ext>
              </a:extLst>
            </p:cNvPr>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8" name="Google Shape;58;p15">
              <a:extLst>
                <a:ext uri="{FF2B5EF4-FFF2-40B4-BE49-F238E27FC236}">
                  <a16:creationId xmlns:a16="http://schemas.microsoft.com/office/drawing/2014/main" id="{12C33D09-133F-C73F-F19B-ED922478D14D}"/>
                </a:ext>
              </a:extLst>
            </p:cNvPr>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9" name="Google Shape;59;p15">
              <a:extLst>
                <a:ext uri="{FF2B5EF4-FFF2-40B4-BE49-F238E27FC236}">
                  <a16:creationId xmlns:a16="http://schemas.microsoft.com/office/drawing/2014/main" id="{40CA5F6F-A0FB-3961-5DA8-A3B622090EFA}"/>
                </a:ext>
              </a:extLst>
            </p:cNvPr>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0" name="Google Shape;60;p15">
              <a:extLst>
                <a:ext uri="{FF2B5EF4-FFF2-40B4-BE49-F238E27FC236}">
                  <a16:creationId xmlns:a16="http://schemas.microsoft.com/office/drawing/2014/main" id="{A3AFD96D-C35A-7E4C-9F77-9AC144ECB828}"/>
                </a:ext>
              </a:extLst>
            </p:cNvPr>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1" name="Google Shape;61;p15">
              <a:extLst>
                <a:ext uri="{FF2B5EF4-FFF2-40B4-BE49-F238E27FC236}">
                  <a16:creationId xmlns:a16="http://schemas.microsoft.com/office/drawing/2014/main" id="{EDBA855C-4889-81F6-78D5-DFBB7DFC3641}"/>
                </a:ext>
              </a:extLst>
            </p:cNvPr>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2" name="Google Shape;62;p15">
              <a:extLst>
                <a:ext uri="{FF2B5EF4-FFF2-40B4-BE49-F238E27FC236}">
                  <a16:creationId xmlns:a16="http://schemas.microsoft.com/office/drawing/2014/main" id="{609285CE-E36E-49D1-5924-C3C5DA72C3FF}"/>
                </a:ext>
              </a:extLst>
            </p:cNvPr>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3" name="Google Shape;63;p15">
              <a:extLst>
                <a:ext uri="{FF2B5EF4-FFF2-40B4-BE49-F238E27FC236}">
                  <a16:creationId xmlns:a16="http://schemas.microsoft.com/office/drawing/2014/main" id="{58E5444B-7E69-A891-A2F6-0A3AC6F23781}"/>
                </a:ext>
              </a:extLst>
            </p:cNvPr>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4" name="Google Shape;64;p15">
              <a:extLst>
                <a:ext uri="{FF2B5EF4-FFF2-40B4-BE49-F238E27FC236}">
                  <a16:creationId xmlns:a16="http://schemas.microsoft.com/office/drawing/2014/main" id="{617C7931-535D-50E7-9D88-C9F13D074436}"/>
                </a:ext>
              </a:extLst>
            </p:cNvPr>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5" name="Google Shape;65;p15">
              <a:extLst>
                <a:ext uri="{FF2B5EF4-FFF2-40B4-BE49-F238E27FC236}">
                  <a16:creationId xmlns:a16="http://schemas.microsoft.com/office/drawing/2014/main" id="{ECA397D4-C0B6-7A4E-FE0C-7FD627003B0C}"/>
                </a:ext>
              </a:extLst>
            </p:cNvPr>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6" name="Google Shape;66;p15">
              <a:extLst>
                <a:ext uri="{FF2B5EF4-FFF2-40B4-BE49-F238E27FC236}">
                  <a16:creationId xmlns:a16="http://schemas.microsoft.com/office/drawing/2014/main" id="{D728D495-0AD4-80BE-5936-90F6A683F023}"/>
                </a:ext>
              </a:extLst>
            </p:cNvPr>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67" name="Google Shape;67;p15">
              <a:extLst>
                <a:ext uri="{FF2B5EF4-FFF2-40B4-BE49-F238E27FC236}">
                  <a16:creationId xmlns:a16="http://schemas.microsoft.com/office/drawing/2014/main" id="{16AEA904-B618-B928-7923-EFA91A843DE5}"/>
                </a:ext>
              </a:extLst>
            </p:cNvPr>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68" name="Google Shape;68;p15">
              <a:extLst>
                <a:ext uri="{FF2B5EF4-FFF2-40B4-BE49-F238E27FC236}">
                  <a16:creationId xmlns:a16="http://schemas.microsoft.com/office/drawing/2014/main" id="{6DBF6338-6342-B109-FC25-A47CF44F04B6}"/>
                </a:ext>
              </a:extLst>
            </p:cNvPr>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69" name="Google Shape;69;p15">
              <a:extLst>
                <a:ext uri="{FF2B5EF4-FFF2-40B4-BE49-F238E27FC236}">
                  <a16:creationId xmlns:a16="http://schemas.microsoft.com/office/drawing/2014/main" id="{DEF697D8-9AFB-A3A4-0995-FE2E264006C5}"/>
                </a:ext>
              </a:extLst>
            </p:cNvPr>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0" name="Google Shape;70;p15">
              <a:extLst>
                <a:ext uri="{FF2B5EF4-FFF2-40B4-BE49-F238E27FC236}">
                  <a16:creationId xmlns:a16="http://schemas.microsoft.com/office/drawing/2014/main" id="{2C105734-9980-07D9-9056-26081C1F3245}"/>
                </a:ext>
              </a:extLst>
            </p:cNvPr>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1" name="Google Shape;71;p15">
              <a:extLst>
                <a:ext uri="{FF2B5EF4-FFF2-40B4-BE49-F238E27FC236}">
                  <a16:creationId xmlns:a16="http://schemas.microsoft.com/office/drawing/2014/main" id="{A42D6B70-97C6-6E63-BBE4-CB337671BF6B}"/>
                </a:ext>
              </a:extLst>
            </p:cNvPr>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2" name="Google Shape;72;p15">
              <a:extLst>
                <a:ext uri="{FF2B5EF4-FFF2-40B4-BE49-F238E27FC236}">
                  <a16:creationId xmlns:a16="http://schemas.microsoft.com/office/drawing/2014/main" id="{FCB62343-1AEE-1962-ECBC-29F74684F301}"/>
                </a:ext>
              </a:extLst>
            </p:cNvPr>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3" name="Google Shape;73;p15">
              <a:extLst>
                <a:ext uri="{FF2B5EF4-FFF2-40B4-BE49-F238E27FC236}">
                  <a16:creationId xmlns:a16="http://schemas.microsoft.com/office/drawing/2014/main" id="{E74F1125-B520-48F3-DAEA-0421CA54380A}"/>
                </a:ext>
              </a:extLst>
            </p:cNvPr>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4" name="Google Shape;74;p15">
              <a:extLst>
                <a:ext uri="{FF2B5EF4-FFF2-40B4-BE49-F238E27FC236}">
                  <a16:creationId xmlns:a16="http://schemas.microsoft.com/office/drawing/2014/main" id="{DB7196E2-CA89-27FA-6EC1-8A60D98CA659}"/>
                </a:ext>
              </a:extLst>
            </p:cNvPr>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5" name="Google Shape;75;p15">
              <a:extLst>
                <a:ext uri="{FF2B5EF4-FFF2-40B4-BE49-F238E27FC236}">
                  <a16:creationId xmlns:a16="http://schemas.microsoft.com/office/drawing/2014/main" id="{8AAF1B38-CA29-589D-8A31-3F1CFAD4F6A7}"/>
                </a:ext>
              </a:extLst>
            </p:cNvPr>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6" name="Google Shape;76;p15">
              <a:extLst>
                <a:ext uri="{FF2B5EF4-FFF2-40B4-BE49-F238E27FC236}">
                  <a16:creationId xmlns:a16="http://schemas.microsoft.com/office/drawing/2014/main" id="{87B8EBFA-5C51-7E3E-2490-E4435E9168CD}"/>
                </a:ext>
              </a:extLst>
            </p:cNvPr>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7" name="Google Shape;77;p15">
              <a:extLst>
                <a:ext uri="{FF2B5EF4-FFF2-40B4-BE49-F238E27FC236}">
                  <a16:creationId xmlns:a16="http://schemas.microsoft.com/office/drawing/2014/main" id="{EDB797C4-50E1-ACD8-1DE6-DA4BAFA01895}"/>
                </a:ext>
              </a:extLst>
            </p:cNvPr>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8" name="Google Shape;78;p15">
              <a:extLst>
                <a:ext uri="{FF2B5EF4-FFF2-40B4-BE49-F238E27FC236}">
                  <a16:creationId xmlns:a16="http://schemas.microsoft.com/office/drawing/2014/main" id="{8A191AD8-C1F4-BE68-40C9-6046BDB420DA}"/>
                </a:ext>
              </a:extLst>
            </p:cNvPr>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9" name="Google Shape;79;p15">
              <a:extLst>
                <a:ext uri="{FF2B5EF4-FFF2-40B4-BE49-F238E27FC236}">
                  <a16:creationId xmlns:a16="http://schemas.microsoft.com/office/drawing/2014/main" id="{85C15861-D3A4-0267-4F8E-D6EB287AADA4}"/>
                </a:ext>
              </a:extLst>
            </p:cNvPr>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80" name="Google Shape;80;p15">
              <a:extLst>
                <a:ext uri="{FF2B5EF4-FFF2-40B4-BE49-F238E27FC236}">
                  <a16:creationId xmlns:a16="http://schemas.microsoft.com/office/drawing/2014/main" id="{E47FD89C-DFE4-DF95-536C-4EBA32DA998A}"/>
                </a:ext>
              </a:extLst>
            </p:cNvPr>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81" name="Google Shape;81;p15">
              <a:extLst>
                <a:ext uri="{FF2B5EF4-FFF2-40B4-BE49-F238E27FC236}">
                  <a16:creationId xmlns:a16="http://schemas.microsoft.com/office/drawing/2014/main" id="{2584985C-FAFD-01DA-A2E9-C75736179B04}"/>
                </a:ext>
              </a:extLst>
            </p:cNvPr>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2" name="Google Shape;82;p15">
              <a:extLst>
                <a:ext uri="{FF2B5EF4-FFF2-40B4-BE49-F238E27FC236}">
                  <a16:creationId xmlns:a16="http://schemas.microsoft.com/office/drawing/2014/main" id="{4A13E4C8-C388-2105-4F82-A5FA58607F73}"/>
                </a:ext>
              </a:extLst>
            </p:cNvPr>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3" name="Google Shape;83;p15">
              <a:extLst>
                <a:ext uri="{FF2B5EF4-FFF2-40B4-BE49-F238E27FC236}">
                  <a16:creationId xmlns:a16="http://schemas.microsoft.com/office/drawing/2014/main" id="{88FB01BD-1BC9-134D-150F-520FAFD40CE1}"/>
                </a:ext>
              </a:extLst>
            </p:cNvPr>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4" name="Google Shape;84;p15">
              <a:extLst>
                <a:ext uri="{FF2B5EF4-FFF2-40B4-BE49-F238E27FC236}">
                  <a16:creationId xmlns:a16="http://schemas.microsoft.com/office/drawing/2014/main" id="{1BEDAA8E-F53F-63D9-DDEE-C4D225F39FCE}"/>
                </a:ext>
              </a:extLst>
            </p:cNvPr>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5" name="Google Shape;85;p15">
              <a:extLst>
                <a:ext uri="{FF2B5EF4-FFF2-40B4-BE49-F238E27FC236}">
                  <a16:creationId xmlns:a16="http://schemas.microsoft.com/office/drawing/2014/main" id="{D9AC169F-090F-2FEF-F3E1-509A9C5596C7}"/>
                </a:ext>
              </a:extLst>
            </p:cNvPr>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6" name="Google Shape;86;p15">
              <a:extLst>
                <a:ext uri="{FF2B5EF4-FFF2-40B4-BE49-F238E27FC236}">
                  <a16:creationId xmlns:a16="http://schemas.microsoft.com/office/drawing/2014/main" id="{49B6E404-98AA-22B6-A982-6BF6E6C8390F}"/>
                </a:ext>
              </a:extLst>
            </p:cNvPr>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7" name="Google Shape;87;p15">
              <a:extLst>
                <a:ext uri="{FF2B5EF4-FFF2-40B4-BE49-F238E27FC236}">
                  <a16:creationId xmlns:a16="http://schemas.microsoft.com/office/drawing/2014/main" id="{0F7EB5F7-237B-85FD-0309-F72B8EC7F3C2}"/>
                </a:ext>
              </a:extLst>
            </p:cNvPr>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8" name="Google Shape;88;p15">
              <a:extLst>
                <a:ext uri="{FF2B5EF4-FFF2-40B4-BE49-F238E27FC236}">
                  <a16:creationId xmlns:a16="http://schemas.microsoft.com/office/drawing/2014/main" id="{50DC965A-D730-5C58-D9F5-B2B222392F03}"/>
                </a:ext>
              </a:extLst>
            </p:cNvPr>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89" name="Google Shape;89;p15">
              <a:extLst>
                <a:ext uri="{FF2B5EF4-FFF2-40B4-BE49-F238E27FC236}">
                  <a16:creationId xmlns:a16="http://schemas.microsoft.com/office/drawing/2014/main" id="{3D33E54D-E960-1BE2-D96C-ED7246B17C4C}"/>
                </a:ext>
              </a:extLst>
            </p:cNvPr>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0" name="Google Shape;90;p15">
              <a:extLst>
                <a:ext uri="{FF2B5EF4-FFF2-40B4-BE49-F238E27FC236}">
                  <a16:creationId xmlns:a16="http://schemas.microsoft.com/office/drawing/2014/main" id="{8A8E6957-739E-CDDC-225B-980AB4D3547A}"/>
                </a:ext>
              </a:extLst>
            </p:cNvPr>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1" name="Google Shape;91;p15">
              <a:extLst>
                <a:ext uri="{FF2B5EF4-FFF2-40B4-BE49-F238E27FC236}">
                  <a16:creationId xmlns:a16="http://schemas.microsoft.com/office/drawing/2014/main" id="{2179DA42-9DF6-F37B-DE71-4856A159A23E}"/>
                </a:ext>
              </a:extLst>
            </p:cNvPr>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2" name="Google Shape;92;p15">
              <a:extLst>
                <a:ext uri="{FF2B5EF4-FFF2-40B4-BE49-F238E27FC236}">
                  <a16:creationId xmlns:a16="http://schemas.microsoft.com/office/drawing/2014/main" id="{EBDD59DF-0268-AC10-0C15-08393E113BAF}"/>
                </a:ext>
              </a:extLst>
            </p:cNvPr>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3" name="Google Shape;93;p15">
              <a:extLst>
                <a:ext uri="{FF2B5EF4-FFF2-40B4-BE49-F238E27FC236}">
                  <a16:creationId xmlns:a16="http://schemas.microsoft.com/office/drawing/2014/main" id="{68E6050D-A2C2-2445-8A2F-17813207EAEE}"/>
                </a:ext>
              </a:extLst>
            </p:cNvPr>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4" name="Google Shape;94;p15">
              <a:extLst>
                <a:ext uri="{FF2B5EF4-FFF2-40B4-BE49-F238E27FC236}">
                  <a16:creationId xmlns:a16="http://schemas.microsoft.com/office/drawing/2014/main" id="{9C4AFA68-C8E9-CCB5-D584-779E57C3F945}"/>
                </a:ext>
              </a:extLst>
            </p:cNvPr>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5" name="Google Shape;95;p15">
              <a:extLst>
                <a:ext uri="{FF2B5EF4-FFF2-40B4-BE49-F238E27FC236}">
                  <a16:creationId xmlns:a16="http://schemas.microsoft.com/office/drawing/2014/main" id="{8C599EE8-B8DF-926B-895A-7834EE1A82CE}"/>
                </a:ext>
              </a:extLst>
            </p:cNvPr>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6" name="Google Shape;96;p15">
              <a:extLst>
                <a:ext uri="{FF2B5EF4-FFF2-40B4-BE49-F238E27FC236}">
                  <a16:creationId xmlns:a16="http://schemas.microsoft.com/office/drawing/2014/main" id="{8EBDCDA5-1DA2-03EC-E92C-06562824A67D}"/>
                </a:ext>
              </a:extLst>
            </p:cNvPr>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7" name="Google Shape;97;p15">
              <a:extLst>
                <a:ext uri="{FF2B5EF4-FFF2-40B4-BE49-F238E27FC236}">
                  <a16:creationId xmlns:a16="http://schemas.microsoft.com/office/drawing/2014/main" id="{27B1E59C-EC2E-9493-4DCF-9E4FEF3E323D}"/>
                </a:ext>
              </a:extLst>
            </p:cNvPr>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8" name="Google Shape;98;p15">
              <a:extLst>
                <a:ext uri="{FF2B5EF4-FFF2-40B4-BE49-F238E27FC236}">
                  <a16:creationId xmlns:a16="http://schemas.microsoft.com/office/drawing/2014/main" id="{C4AA307C-EDD3-E12D-633C-511EBA2C2F3E}"/>
                </a:ext>
              </a:extLst>
            </p:cNvPr>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9" name="Google Shape;99;p15">
              <a:extLst>
                <a:ext uri="{FF2B5EF4-FFF2-40B4-BE49-F238E27FC236}">
                  <a16:creationId xmlns:a16="http://schemas.microsoft.com/office/drawing/2014/main" id="{DECDC7C8-ABBD-216A-BE93-2B0A353B4A44}"/>
                </a:ext>
              </a:extLst>
            </p:cNvPr>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100" name="Google Shape;100;p15">
              <a:extLst>
                <a:ext uri="{FF2B5EF4-FFF2-40B4-BE49-F238E27FC236}">
                  <a16:creationId xmlns:a16="http://schemas.microsoft.com/office/drawing/2014/main" id="{BE8FBAA3-C14B-F2E8-B332-BE7CEC048F42}"/>
                </a:ext>
              </a:extLst>
            </p:cNvPr>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1" name="Google Shape;101;p15">
              <a:extLst>
                <a:ext uri="{FF2B5EF4-FFF2-40B4-BE49-F238E27FC236}">
                  <a16:creationId xmlns:a16="http://schemas.microsoft.com/office/drawing/2014/main" id="{1DE66112-D454-BBD5-B623-C3FB3BB3438B}"/>
                </a:ext>
              </a:extLst>
            </p:cNvPr>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2" name="Google Shape;102;p15">
              <a:extLst>
                <a:ext uri="{FF2B5EF4-FFF2-40B4-BE49-F238E27FC236}">
                  <a16:creationId xmlns:a16="http://schemas.microsoft.com/office/drawing/2014/main" id="{0212B744-33BA-E23A-6652-DD33E64CB5B1}"/>
                </a:ext>
              </a:extLst>
            </p:cNvPr>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3" name="Google Shape;103;p15">
              <a:extLst>
                <a:ext uri="{FF2B5EF4-FFF2-40B4-BE49-F238E27FC236}">
                  <a16:creationId xmlns:a16="http://schemas.microsoft.com/office/drawing/2014/main" id="{CEC11DCF-ED88-78D2-0E4E-0EF544EBC35D}"/>
                </a:ext>
              </a:extLst>
            </p:cNvPr>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4" name="Google Shape;104;p15">
              <a:extLst>
                <a:ext uri="{FF2B5EF4-FFF2-40B4-BE49-F238E27FC236}">
                  <a16:creationId xmlns:a16="http://schemas.microsoft.com/office/drawing/2014/main" id="{5173CFA6-2EE8-718C-50B5-7D1CE96E65D7}"/>
                </a:ext>
              </a:extLst>
            </p:cNvPr>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5" name="Google Shape;105;p15">
              <a:extLst>
                <a:ext uri="{FF2B5EF4-FFF2-40B4-BE49-F238E27FC236}">
                  <a16:creationId xmlns:a16="http://schemas.microsoft.com/office/drawing/2014/main" id="{59AE12F2-D213-91D6-01BD-6C1ECFAF7E43}"/>
                </a:ext>
              </a:extLst>
            </p:cNvPr>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6" name="Google Shape;106;p15">
              <a:extLst>
                <a:ext uri="{FF2B5EF4-FFF2-40B4-BE49-F238E27FC236}">
                  <a16:creationId xmlns:a16="http://schemas.microsoft.com/office/drawing/2014/main" id="{DBC257E2-F1EE-0200-D8CE-C5986A4CF02B}"/>
                </a:ext>
              </a:extLst>
            </p:cNvPr>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7" name="Google Shape;107;p15">
              <a:extLst>
                <a:ext uri="{FF2B5EF4-FFF2-40B4-BE49-F238E27FC236}">
                  <a16:creationId xmlns:a16="http://schemas.microsoft.com/office/drawing/2014/main" id="{3FC9F793-1917-FB5B-FD97-BBC3A0B9E6B1}"/>
                </a:ext>
              </a:extLst>
            </p:cNvPr>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8" name="Google Shape;108;p15">
              <a:extLst>
                <a:ext uri="{FF2B5EF4-FFF2-40B4-BE49-F238E27FC236}">
                  <a16:creationId xmlns:a16="http://schemas.microsoft.com/office/drawing/2014/main" id="{8F38A7F6-D0FF-94A4-6F94-DDDEA12D0152}"/>
                </a:ext>
              </a:extLst>
            </p:cNvPr>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9" name="Google Shape;109;p15">
              <a:extLst>
                <a:ext uri="{FF2B5EF4-FFF2-40B4-BE49-F238E27FC236}">
                  <a16:creationId xmlns:a16="http://schemas.microsoft.com/office/drawing/2014/main" id="{1EB08D3D-8302-E35E-C20D-45FF553CB136}"/>
                </a:ext>
              </a:extLst>
            </p:cNvPr>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10" name="Google Shape;110;p15">
              <a:extLst>
                <a:ext uri="{FF2B5EF4-FFF2-40B4-BE49-F238E27FC236}">
                  <a16:creationId xmlns:a16="http://schemas.microsoft.com/office/drawing/2014/main" id="{02011AF9-43AA-9486-5BF5-599ACDCDB087}"/>
                </a:ext>
              </a:extLst>
            </p:cNvPr>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11" name="Google Shape;111;p15">
              <a:extLst>
                <a:ext uri="{FF2B5EF4-FFF2-40B4-BE49-F238E27FC236}">
                  <a16:creationId xmlns:a16="http://schemas.microsoft.com/office/drawing/2014/main" id="{76470DD2-9D37-B01A-23B6-A12A784F88A8}"/>
                </a:ext>
              </a:extLst>
            </p:cNvPr>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12" name="Google Shape;112;p15">
              <a:extLst>
                <a:ext uri="{FF2B5EF4-FFF2-40B4-BE49-F238E27FC236}">
                  <a16:creationId xmlns:a16="http://schemas.microsoft.com/office/drawing/2014/main" id="{5EA04A3F-236C-0804-7864-1E2BFC99CD6C}"/>
                </a:ext>
              </a:extLst>
            </p:cNvPr>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3" name="Google Shape;113;p15">
              <a:extLst>
                <a:ext uri="{FF2B5EF4-FFF2-40B4-BE49-F238E27FC236}">
                  <a16:creationId xmlns:a16="http://schemas.microsoft.com/office/drawing/2014/main" id="{1FA0B450-CB1E-9E03-D2BA-B86B6886265A}"/>
                </a:ext>
              </a:extLst>
            </p:cNvPr>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4" name="Google Shape;114;p15">
              <a:extLst>
                <a:ext uri="{FF2B5EF4-FFF2-40B4-BE49-F238E27FC236}">
                  <a16:creationId xmlns:a16="http://schemas.microsoft.com/office/drawing/2014/main" id="{66014A4E-2FD0-84B9-C649-E2CB52554B80}"/>
                </a:ext>
              </a:extLst>
            </p:cNvPr>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5" name="Google Shape;115;p15">
              <a:extLst>
                <a:ext uri="{FF2B5EF4-FFF2-40B4-BE49-F238E27FC236}">
                  <a16:creationId xmlns:a16="http://schemas.microsoft.com/office/drawing/2014/main" id="{D21D1486-7988-0440-DA4B-B9D6282618D5}"/>
                </a:ext>
              </a:extLst>
            </p:cNvPr>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6" name="Google Shape;116;p15">
              <a:extLst>
                <a:ext uri="{FF2B5EF4-FFF2-40B4-BE49-F238E27FC236}">
                  <a16:creationId xmlns:a16="http://schemas.microsoft.com/office/drawing/2014/main" id="{D80C9D0C-690D-2864-37B6-8600F20DC343}"/>
                </a:ext>
              </a:extLst>
            </p:cNvPr>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7" name="Google Shape;117;p15">
              <a:extLst>
                <a:ext uri="{FF2B5EF4-FFF2-40B4-BE49-F238E27FC236}">
                  <a16:creationId xmlns:a16="http://schemas.microsoft.com/office/drawing/2014/main" id="{DA1B04F7-BEB9-8594-BD71-4E519A5F9EA1}"/>
                </a:ext>
              </a:extLst>
            </p:cNvPr>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8" name="Google Shape;118;p15">
              <a:extLst>
                <a:ext uri="{FF2B5EF4-FFF2-40B4-BE49-F238E27FC236}">
                  <a16:creationId xmlns:a16="http://schemas.microsoft.com/office/drawing/2014/main" id="{4C3AB2C3-C989-9E09-CEDC-4539A8664E27}"/>
                </a:ext>
              </a:extLst>
            </p:cNvPr>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9" name="Google Shape;119;p15">
              <a:extLst>
                <a:ext uri="{FF2B5EF4-FFF2-40B4-BE49-F238E27FC236}">
                  <a16:creationId xmlns:a16="http://schemas.microsoft.com/office/drawing/2014/main" id="{A9C78FCB-B977-5BAD-7328-20B4E21D8AF2}"/>
                </a:ext>
              </a:extLst>
            </p:cNvPr>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0" name="Google Shape;120;p15">
              <a:extLst>
                <a:ext uri="{FF2B5EF4-FFF2-40B4-BE49-F238E27FC236}">
                  <a16:creationId xmlns:a16="http://schemas.microsoft.com/office/drawing/2014/main" id="{2BF34062-83F9-F6C0-1C4C-40F3088BEBF2}"/>
                </a:ext>
              </a:extLst>
            </p:cNvPr>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1" name="Google Shape;121;p15">
              <a:extLst>
                <a:ext uri="{FF2B5EF4-FFF2-40B4-BE49-F238E27FC236}">
                  <a16:creationId xmlns:a16="http://schemas.microsoft.com/office/drawing/2014/main" id="{2F9FD241-5568-A4AC-8B95-9831D4CFBB05}"/>
                </a:ext>
              </a:extLst>
            </p:cNvPr>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2" name="Google Shape;122;p15">
              <a:extLst>
                <a:ext uri="{FF2B5EF4-FFF2-40B4-BE49-F238E27FC236}">
                  <a16:creationId xmlns:a16="http://schemas.microsoft.com/office/drawing/2014/main" id="{7A6CC45E-BDA5-2EA5-7E61-AFE924FBBCFC}"/>
                </a:ext>
              </a:extLst>
            </p:cNvPr>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23" name="Google Shape;123;p15">
              <a:extLst>
                <a:ext uri="{FF2B5EF4-FFF2-40B4-BE49-F238E27FC236}">
                  <a16:creationId xmlns:a16="http://schemas.microsoft.com/office/drawing/2014/main" id="{D9C9132E-1450-F566-0E9C-89739A985683}"/>
                </a:ext>
              </a:extLst>
            </p:cNvPr>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24" name="Google Shape;124;p15">
              <a:extLst>
                <a:ext uri="{FF2B5EF4-FFF2-40B4-BE49-F238E27FC236}">
                  <a16:creationId xmlns:a16="http://schemas.microsoft.com/office/drawing/2014/main" id="{706C815E-468F-A349-1581-FB0FB0EBA671}"/>
                </a:ext>
              </a:extLst>
            </p:cNvPr>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5" name="Google Shape;125;p15">
              <a:extLst>
                <a:ext uri="{FF2B5EF4-FFF2-40B4-BE49-F238E27FC236}">
                  <a16:creationId xmlns:a16="http://schemas.microsoft.com/office/drawing/2014/main" id="{F562174F-CBC4-7173-083E-A261C7CB21F3}"/>
                </a:ext>
              </a:extLst>
            </p:cNvPr>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6" name="Google Shape;126;p15">
              <a:extLst>
                <a:ext uri="{FF2B5EF4-FFF2-40B4-BE49-F238E27FC236}">
                  <a16:creationId xmlns:a16="http://schemas.microsoft.com/office/drawing/2014/main" id="{AD91D83A-630F-5378-2595-F57F87DD699D}"/>
                </a:ext>
              </a:extLst>
            </p:cNvPr>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7" name="Google Shape;127;p15">
              <a:extLst>
                <a:ext uri="{FF2B5EF4-FFF2-40B4-BE49-F238E27FC236}">
                  <a16:creationId xmlns:a16="http://schemas.microsoft.com/office/drawing/2014/main" id="{94FF5952-8AF6-DE5E-0B1B-F8878A71F528}"/>
                </a:ext>
              </a:extLst>
            </p:cNvPr>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8" name="Google Shape;128;p15">
              <a:extLst>
                <a:ext uri="{FF2B5EF4-FFF2-40B4-BE49-F238E27FC236}">
                  <a16:creationId xmlns:a16="http://schemas.microsoft.com/office/drawing/2014/main" id="{04FE91FA-EFD5-638A-63BC-F3DB8E2F899B}"/>
                </a:ext>
              </a:extLst>
            </p:cNvPr>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9" name="Google Shape;129;p15">
              <a:extLst>
                <a:ext uri="{FF2B5EF4-FFF2-40B4-BE49-F238E27FC236}">
                  <a16:creationId xmlns:a16="http://schemas.microsoft.com/office/drawing/2014/main" id="{2DCD4B95-43E1-1957-2083-C14748886143}"/>
                </a:ext>
              </a:extLst>
            </p:cNvPr>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0" name="Google Shape;130;p15">
              <a:extLst>
                <a:ext uri="{FF2B5EF4-FFF2-40B4-BE49-F238E27FC236}">
                  <a16:creationId xmlns:a16="http://schemas.microsoft.com/office/drawing/2014/main" id="{0C624AA5-EFA9-6DDC-40E9-3E61D3F7D099}"/>
                </a:ext>
              </a:extLst>
            </p:cNvPr>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1" name="Google Shape;131;p15">
              <a:extLst>
                <a:ext uri="{FF2B5EF4-FFF2-40B4-BE49-F238E27FC236}">
                  <a16:creationId xmlns:a16="http://schemas.microsoft.com/office/drawing/2014/main" id="{3D8A3584-7717-2BAF-270C-76CF90C7203E}"/>
                </a:ext>
              </a:extLst>
            </p:cNvPr>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2" name="Google Shape;132;p15">
              <a:extLst>
                <a:ext uri="{FF2B5EF4-FFF2-40B4-BE49-F238E27FC236}">
                  <a16:creationId xmlns:a16="http://schemas.microsoft.com/office/drawing/2014/main" id="{1958D3F2-9A41-D8F2-FAEB-C083F069B215}"/>
                </a:ext>
              </a:extLst>
            </p:cNvPr>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3" name="Google Shape;133;p15">
              <a:extLst>
                <a:ext uri="{FF2B5EF4-FFF2-40B4-BE49-F238E27FC236}">
                  <a16:creationId xmlns:a16="http://schemas.microsoft.com/office/drawing/2014/main" id="{8EA0D121-3DE0-0F1C-4BF1-519469E9D4AE}"/>
                </a:ext>
              </a:extLst>
            </p:cNvPr>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4" name="Google Shape;134;p15">
              <a:extLst>
                <a:ext uri="{FF2B5EF4-FFF2-40B4-BE49-F238E27FC236}">
                  <a16:creationId xmlns:a16="http://schemas.microsoft.com/office/drawing/2014/main" id="{1011A392-78E9-166B-ED07-7C34519317FE}"/>
                </a:ext>
              </a:extLst>
            </p:cNvPr>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35" name="Google Shape;135;p15">
              <a:extLst>
                <a:ext uri="{FF2B5EF4-FFF2-40B4-BE49-F238E27FC236}">
                  <a16:creationId xmlns:a16="http://schemas.microsoft.com/office/drawing/2014/main" id="{FD4B3B09-0920-2E0F-5365-D0EF315B46A0}"/>
                </a:ext>
              </a:extLst>
            </p:cNvPr>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36" name="Google Shape;136;p15">
              <a:extLst>
                <a:ext uri="{FF2B5EF4-FFF2-40B4-BE49-F238E27FC236}">
                  <a16:creationId xmlns:a16="http://schemas.microsoft.com/office/drawing/2014/main" id="{DAC0B640-38F0-457D-9E49-70220AB20D15}"/>
                </a:ext>
              </a:extLst>
            </p:cNvPr>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7" name="Google Shape;137;p15">
              <a:extLst>
                <a:ext uri="{FF2B5EF4-FFF2-40B4-BE49-F238E27FC236}">
                  <a16:creationId xmlns:a16="http://schemas.microsoft.com/office/drawing/2014/main" id="{95E18B96-033B-B063-23FE-8AF46C6B257C}"/>
                </a:ext>
              </a:extLst>
            </p:cNvPr>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8" name="Google Shape;138;p15">
              <a:extLst>
                <a:ext uri="{FF2B5EF4-FFF2-40B4-BE49-F238E27FC236}">
                  <a16:creationId xmlns:a16="http://schemas.microsoft.com/office/drawing/2014/main" id="{1D0D3155-E728-5399-9E0B-1E308FC5AAAE}"/>
                </a:ext>
              </a:extLst>
            </p:cNvPr>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9" name="Google Shape;139;p15">
              <a:extLst>
                <a:ext uri="{FF2B5EF4-FFF2-40B4-BE49-F238E27FC236}">
                  <a16:creationId xmlns:a16="http://schemas.microsoft.com/office/drawing/2014/main" id="{64C28AC3-BF68-4EFF-BC64-CD2EA734837D}"/>
                </a:ext>
              </a:extLst>
            </p:cNvPr>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0" name="Google Shape;140;p15">
              <a:extLst>
                <a:ext uri="{FF2B5EF4-FFF2-40B4-BE49-F238E27FC236}">
                  <a16:creationId xmlns:a16="http://schemas.microsoft.com/office/drawing/2014/main" id="{6F992CF4-DE5D-503E-BC12-875D9A3017CE}"/>
                </a:ext>
              </a:extLst>
            </p:cNvPr>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1" name="Google Shape;141;p15">
              <a:extLst>
                <a:ext uri="{FF2B5EF4-FFF2-40B4-BE49-F238E27FC236}">
                  <a16:creationId xmlns:a16="http://schemas.microsoft.com/office/drawing/2014/main" id="{771606BD-7F5C-3932-E0AA-EFA6E933CAA7}"/>
                </a:ext>
              </a:extLst>
            </p:cNvPr>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2" name="Google Shape;142;p15">
              <a:extLst>
                <a:ext uri="{FF2B5EF4-FFF2-40B4-BE49-F238E27FC236}">
                  <a16:creationId xmlns:a16="http://schemas.microsoft.com/office/drawing/2014/main" id="{219A7DBE-6888-C312-877C-8FA7807B98A9}"/>
                </a:ext>
              </a:extLst>
            </p:cNvPr>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3" name="Google Shape;143;p15">
              <a:extLst>
                <a:ext uri="{FF2B5EF4-FFF2-40B4-BE49-F238E27FC236}">
                  <a16:creationId xmlns:a16="http://schemas.microsoft.com/office/drawing/2014/main" id="{8E4E67FF-9C97-3FDE-1109-7FEEB71B1F60}"/>
                </a:ext>
              </a:extLst>
            </p:cNvPr>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4" name="Google Shape;144;p15">
              <a:extLst>
                <a:ext uri="{FF2B5EF4-FFF2-40B4-BE49-F238E27FC236}">
                  <a16:creationId xmlns:a16="http://schemas.microsoft.com/office/drawing/2014/main" id="{DA178217-81FE-C4CA-56F0-C2D5AEB270B1}"/>
                </a:ext>
              </a:extLst>
            </p:cNvPr>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5" name="Google Shape;145;p15">
              <a:extLst>
                <a:ext uri="{FF2B5EF4-FFF2-40B4-BE49-F238E27FC236}">
                  <a16:creationId xmlns:a16="http://schemas.microsoft.com/office/drawing/2014/main" id="{8D2425A5-08CE-DDDC-57DB-BAD70678F2B9}"/>
                </a:ext>
              </a:extLst>
            </p:cNvPr>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6" name="Google Shape;146;p15">
              <a:extLst>
                <a:ext uri="{FF2B5EF4-FFF2-40B4-BE49-F238E27FC236}">
                  <a16:creationId xmlns:a16="http://schemas.microsoft.com/office/drawing/2014/main" id="{946323F5-44F2-F598-F555-E75E77ED93FF}"/>
                </a:ext>
              </a:extLst>
            </p:cNvPr>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7" name="Google Shape;147;p15">
              <a:extLst>
                <a:ext uri="{FF2B5EF4-FFF2-40B4-BE49-F238E27FC236}">
                  <a16:creationId xmlns:a16="http://schemas.microsoft.com/office/drawing/2014/main" id="{72985D67-5848-F3B6-F433-32917F9179D7}"/>
                </a:ext>
              </a:extLst>
            </p:cNvPr>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48" name="Google Shape;148;p15">
              <a:extLst>
                <a:ext uri="{FF2B5EF4-FFF2-40B4-BE49-F238E27FC236}">
                  <a16:creationId xmlns:a16="http://schemas.microsoft.com/office/drawing/2014/main" id="{E9CA75C4-F28D-89F8-154C-B80B974E0C6D}"/>
                </a:ext>
              </a:extLst>
            </p:cNvPr>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49" name="Google Shape;149;p15">
              <a:extLst>
                <a:ext uri="{FF2B5EF4-FFF2-40B4-BE49-F238E27FC236}">
                  <a16:creationId xmlns:a16="http://schemas.microsoft.com/office/drawing/2014/main" id="{C11D2E4D-3BD6-0308-60BC-767564B319B6}"/>
                </a:ext>
              </a:extLst>
            </p:cNvPr>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0" name="Google Shape;150;p15">
              <a:extLst>
                <a:ext uri="{FF2B5EF4-FFF2-40B4-BE49-F238E27FC236}">
                  <a16:creationId xmlns:a16="http://schemas.microsoft.com/office/drawing/2014/main" id="{B0EFC24F-A81C-C274-D80B-79C8443E219C}"/>
                </a:ext>
              </a:extLst>
            </p:cNvPr>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1" name="Google Shape;151;p15">
              <a:extLst>
                <a:ext uri="{FF2B5EF4-FFF2-40B4-BE49-F238E27FC236}">
                  <a16:creationId xmlns:a16="http://schemas.microsoft.com/office/drawing/2014/main" id="{5C7A1FF9-2080-90A2-74A0-15709991ACA7}"/>
                </a:ext>
              </a:extLst>
            </p:cNvPr>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2" name="Google Shape;152;p15">
              <a:extLst>
                <a:ext uri="{FF2B5EF4-FFF2-40B4-BE49-F238E27FC236}">
                  <a16:creationId xmlns:a16="http://schemas.microsoft.com/office/drawing/2014/main" id="{4AD9A857-7938-409D-7227-27B459841801}"/>
                </a:ext>
              </a:extLst>
            </p:cNvPr>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3" name="Google Shape;153;p15">
              <a:extLst>
                <a:ext uri="{FF2B5EF4-FFF2-40B4-BE49-F238E27FC236}">
                  <a16:creationId xmlns:a16="http://schemas.microsoft.com/office/drawing/2014/main" id="{6C136DFA-B2A0-AB0C-33FC-610EA7390EB7}"/>
                </a:ext>
              </a:extLst>
            </p:cNvPr>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4" name="Google Shape;154;p15">
              <a:extLst>
                <a:ext uri="{FF2B5EF4-FFF2-40B4-BE49-F238E27FC236}">
                  <a16:creationId xmlns:a16="http://schemas.microsoft.com/office/drawing/2014/main" id="{E669A1E2-F171-5CB5-508F-E3B64D4903F1}"/>
                </a:ext>
              </a:extLst>
            </p:cNvPr>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5" name="Google Shape;155;p15">
              <a:extLst>
                <a:ext uri="{FF2B5EF4-FFF2-40B4-BE49-F238E27FC236}">
                  <a16:creationId xmlns:a16="http://schemas.microsoft.com/office/drawing/2014/main" id="{4CF47CD2-B5F1-B70F-63D2-D664DCB80E28}"/>
                </a:ext>
              </a:extLst>
            </p:cNvPr>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6" name="Google Shape;156;p15">
              <a:extLst>
                <a:ext uri="{FF2B5EF4-FFF2-40B4-BE49-F238E27FC236}">
                  <a16:creationId xmlns:a16="http://schemas.microsoft.com/office/drawing/2014/main" id="{D8BBDF15-8122-035F-FC0A-31E358A67C70}"/>
                </a:ext>
              </a:extLst>
            </p:cNvPr>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7" name="Google Shape;157;p15">
              <a:extLst>
                <a:ext uri="{FF2B5EF4-FFF2-40B4-BE49-F238E27FC236}">
                  <a16:creationId xmlns:a16="http://schemas.microsoft.com/office/drawing/2014/main" id="{5DE78DE8-7AA8-3020-3835-CE1E0B324B96}"/>
                </a:ext>
              </a:extLst>
            </p:cNvPr>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8" name="Google Shape;158;p15">
              <a:extLst>
                <a:ext uri="{FF2B5EF4-FFF2-40B4-BE49-F238E27FC236}">
                  <a16:creationId xmlns:a16="http://schemas.microsoft.com/office/drawing/2014/main" id="{4DC3DFFD-4DE0-3A7A-04BA-DE6976D223EF}"/>
                </a:ext>
              </a:extLst>
            </p:cNvPr>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9" name="Google Shape;159;p15">
              <a:extLst>
                <a:ext uri="{FF2B5EF4-FFF2-40B4-BE49-F238E27FC236}">
                  <a16:creationId xmlns:a16="http://schemas.microsoft.com/office/drawing/2014/main" id="{4FE332E5-0B19-8E05-39A1-B8D2D00647FD}"/>
                </a:ext>
              </a:extLst>
            </p:cNvPr>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60" name="Google Shape;160;p15">
              <a:extLst>
                <a:ext uri="{FF2B5EF4-FFF2-40B4-BE49-F238E27FC236}">
                  <a16:creationId xmlns:a16="http://schemas.microsoft.com/office/drawing/2014/main" id="{1AA5B35D-8C81-8AFF-ACEE-DBF7867A7849}"/>
                </a:ext>
              </a:extLst>
            </p:cNvPr>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61" name="Google Shape;161;p15">
              <a:extLst>
                <a:ext uri="{FF2B5EF4-FFF2-40B4-BE49-F238E27FC236}">
                  <a16:creationId xmlns:a16="http://schemas.microsoft.com/office/drawing/2014/main" id="{8BB26665-4818-4FC6-72FF-DA35AD46502D}"/>
                </a:ext>
              </a:extLst>
            </p:cNvPr>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162" name="Google Shape;162;p15">
              <a:extLst>
                <a:ext uri="{FF2B5EF4-FFF2-40B4-BE49-F238E27FC236}">
                  <a16:creationId xmlns:a16="http://schemas.microsoft.com/office/drawing/2014/main" id="{B836C33F-CDCA-BE90-9281-4C50F3A25E50}"/>
                </a:ext>
              </a:extLst>
            </p:cNvPr>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3" name="Google Shape;163;p15">
              <a:extLst>
                <a:ext uri="{FF2B5EF4-FFF2-40B4-BE49-F238E27FC236}">
                  <a16:creationId xmlns:a16="http://schemas.microsoft.com/office/drawing/2014/main" id="{2B943165-B445-55DA-8AC9-202157ABEEF5}"/>
                </a:ext>
              </a:extLst>
            </p:cNvPr>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4" name="Google Shape;164;p15">
              <a:extLst>
                <a:ext uri="{FF2B5EF4-FFF2-40B4-BE49-F238E27FC236}">
                  <a16:creationId xmlns:a16="http://schemas.microsoft.com/office/drawing/2014/main" id="{4E467EE1-A524-03C0-D97C-C7E3C2AAB9A6}"/>
                </a:ext>
              </a:extLst>
            </p:cNvPr>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5" name="Google Shape;165;p15">
              <a:extLst>
                <a:ext uri="{FF2B5EF4-FFF2-40B4-BE49-F238E27FC236}">
                  <a16:creationId xmlns:a16="http://schemas.microsoft.com/office/drawing/2014/main" id="{A11ABD0C-C074-A745-3179-3544F9A3C31E}"/>
                </a:ext>
              </a:extLst>
            </p:cNvPr>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6" name="Google Shape;166;p15">
              <a:extLst>
                <a:ext uri="{FF2B5EF4-FFF2-40B4-BE49-F238E27FC236}">
                  <a16:creationId xmlns:a16="http://schemas.microsoft.com/office/drawing/2014/main" id="{AF8217C9-AC03-4E89-449C-18AC3B14DDED}"/>
                </a:ext>
              </a:extLst>
            </p:cNvPr>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7" name="Google Shape;167;p15">
              <a:extLst>
                <a:ext uri="{FF2B5EF4-FFF2-40B4-BE49-F238E27FC236}">
                  <a16:creationId xmlns:a16="http://schemas.microsoft.com/office/drawing/2014/main" id="{F013EBAD-8356-04F1-43DE-DD26B03A09D7}"/>
                </a:ext>
              </a:extLst>
            </p:cNvPr>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8" name="Google Shape;168;p15">
              <a:extLst>
                <a:ext uri="{FF2B5EF4-FFF2-40B4-BE49-F238E27FC236}">
                  <a16:creationId xmlns:a16="http://schemas.microsoft.com/office/drawing/2014/main" id="{02A9B4C9-81CA-BC1E-E5E6-79715F31B7AF}"/>
                </a:ext>
              </a:extLst>
            </p:cNvPr>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9" name="Google Shape;169;p15">
              <a:extLst>
                <a:ext uri="{FF2B5EF4-FFF2-40B4-BE49-F238E27FC236}">
                  <a16:creationId xmlns:a16="http://schemas.microsoft.com/office/drawing/2014/main" id="{46C984E6-993A-3A95-94F3-78C3B3C8DD1D}"/>
                </a:ext>
              </a:extLst>
            </p:cNvPr>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0" name="Google Shape;170;p15">
              <a:extLst>
                <a:ext uri="{FF2B5EF4-FFF2-40B4-BE49-F238E27FC236}">
                  <a16:creationId xmlns:a16="http://schemas.microsoft.com/office/drawing/2014/main" id="{4D3E2139-9572-4A5A-9220-6272D455A1B6}"/>
                </a:ext>
              </a:extLst>
            </p:cNvPr>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1" name="Google Shape;171;p15">
              <a:extLst>
                <a:ext uri="{FF2B5EF4-FFF2-40B4-BE49-F238E27FC236}">
                  <a16:creationId xmlns:a16="http://schemas.microsoft.com/office/drawing/2014/main" id="{573D2147-B4FC-6B8B-85F3-3B494EE026EC}"/>
                </a:ext>
              </a:extLst>
            </p:cNvPr>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2" name="Google Shape;172;p15">
              <a:extLst>
                <a:ext uri="{FF2B5EF4-FFF2-40B4-BE49-F238E27FC236}">
                  <a16:creationId xmlns:a16="http://schemas.microsoft.com/office/drawing/2014/main" id="{2729D3DC-51DB-A94F-7ED2-518FDE046815}"/>
                </a:ext>
              </a:extLst>
            </p:cNvPr>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3" name="Google Shape;173;p15">
              <a:extLst>
                <a:ext uri="{FF2B5EF4-FFF2-40B4-BE49-F238E27FC236}">
                  <a16:creationId xmlns:a16="http://schemas.microsoft.com/office/drawing/2014/main" id="{9DEF2938-60FE-6FFC-24AB-77B7FD373F9B}"/>
                </a:ext>
              </a:extLst>
            </p:cNvPr>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4" name="Google Shape;174;p15">
              <a:extLst>
                <a:ext uri="{FF2B5EF4-FFF2-40B4-BE49-F238E27FC236}">
                  <a16:creationId xmlns:a16="http://schemas.microsoft.com/office/drawing/2014/main" id="{01347A48-162F-B39A-99A9-11A452E222B2}"/>
                </a:ext>
              </a:extLst>
            </p:cNvPr>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75" name="Google Shape;175;p15">
              <a:extLst>
                <a:ext uri="{FF2B5EF4-FFF2-40B4-BE49-F238E27FC236}">
                  <a16:creationId xmlns:a16="http://schemas.microsoft.com/office/drawing/2014/main" id="{BFC1B48E-04C8-15D1-4EE1-424E07627CBA}"/>
                </a:ext>
              </a:extLst>
            </p:cNvPr>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76" name="Google Shape;176;p15">
              <a:extLst>
                <a:ext uri="{FF2B5EF4-FFF2-40B4-BE49-F238E27FC236}">
                  <a16:creationId xmlns:a16="http://schemas.microsoft.com/office/drawing/2014/main" id="{F5BEA5F5-B169-FDDC-275B-144A25E9D35A}"/>
                </a:ext>
              </a:extLst>
            </p:cNvPr>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7" name="Google Shape;177;p15">
              <a:extLst>
                <a:ext uri="{FF2B5EF4-FFF2-40B4-BE49-F238E27FC236}">
                  <a16:creationId xmlns:a16="http://schemas.microsoft.com/office/drawing/2014/main" id="{3161582D-D687-3394-F8C3-04CD40901F16}"/>
                </a:ext>
              </a:extLst>
            </p:cNvPr>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8" name="Google Shape;178;p15">
              <a:extLst>
                <a:ext uri="{FF2B5EF4-FFF2-40B4-BE49-F238E27FC236}">
                  <a16:creationId xmlns:a16="http://schemas.microsoft.com/office/drawing/2014/main" id="{C23CADAD-8854-BFDA-71B4-269159401235}"/>
                </a:ext>
              </a:extLst>
            </p:cNvPr>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9" name="Google Shape;179;p15">
              <a:extLst>
                <a:ext uri="{FF2B5EF4-FFF2-40B4-BE49-F238E27FC236}">
                  <a16:creationId xmlns:a16="http://schemas.microsoft.com/office/drawing/2014/main" id="{2CA095A0-FE93-B78C-4FAE-64F213A56944}"/>
                </a:ext>
              </a:extLst>
            </p:cNvPr>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0" name="Google Shape;180;p15">
              <a:extLst>
                <a:ext uri="{FF2B5EF4-FFF2-40B4-BE49-F238E27FC236}">
                  <a16:creationId xmlns:a16="http://schemas.microsoft.com/office/drawing/2014/main" id="{3D3DCAD2-0556-CDCD-0B1D-4C28569226B0}"/>
                </a:ext>
              </a:extLst>
            </p:cNvPr>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1" name="Google Shape;181;p15">
              <a:extLst>
                <a:ext uri="{FF2B5EF4-FFF2-40B4-BE49-F238E27FC236}">
                  <a16:creationId xmlns:a16="http://schemas.microsoft.com/office/drawing/2014/main" id="{03D38A33-30BC-986F-A44C-A845BC62A5EC}"/>
                </a:ext>
              </a:extLst>
            </p:cNvPr>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2" name="Google Shape;182;p15">
              <a:extLst>
                <a:ext uri="{FF2B5EF4-FFF2-40B4-BE49-F238E27FC236}">
                  <a16:creationId xmlns:a16="http://schemas.microsoft.com/office/drawing/2014/main" id="{FE8B0E69-113A-886C-25F6-873D417EDACC}"/>
                </a:ext>
              </a:extLst>
            </p:cNvPr>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3" name="Google Shape;183;p15">
              <a:extLst>
                <a:ext uri="{FF2B5EF4-FFF2-40B4-BE49-F238E27FC236}">
                  <a16:creationId xmlns:a16="http://schemas.microsoft.com/office/drawing/2014/main" id="{8C500632-EF48-D426-DB15-100B40E26E4F}"/>
                </a:ext>
              </a:extLst>
            </p:cNvPr>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4" name="Google Shape;184;p15">
              <a:extLst>
                <a:ext uri="{FF2B5EF4-FFF2-40B4-BE49-F238E27FC236}">
                  <a16:creationId xmlns:a16="http://schemas.microsoft.com/office/drawing/2014/main" id="{5C8DF4BC-FCBA-BEF1-5BB1-4D603A4C51C9}"/>
                </a:ext>
              </a:extLst>
            </p:cNvPr>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5" name="Google Shape;185;p15">
              <a:extLst>
                <a:ext uri="{FF2B5EF4-FFF2-40B4-BE49-F238E27FC236}">
                  <a16:creationId xmlns:a16="http://schemas.microsoft.com/office/drawing/2014/main" id="{318827A5-2179-42CB-234D-D0256B4B3630}"/>
                </a:ext>
              </a:extLst>
            </p:cNvPr>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6" name="Google Shape;186;p15">
              <a:extLst>
                <a:ext uri="{FF2B5EF4-FFF2-40B4-BE49-F238E27FC236}">
                  <a16:creationId xmlns:a16="http://schemas.microsoft.com/office/drawing/2014/main" id="{BF566EFA-8E66-2BCE-A02E-B9C8E824CCC9}"/>
                </a:ext>
              </a:extLst>
            </p:cNvPr>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87" name="Google Shape;187;p15">
              <a:extLst>
                <a:ext uri="{FF2B5EF4-FFF2-40B4-BE49-F238E27FC236}">
                  <a16:creationId xmlns:a16="http://schemas.microsoft.com/office/drawing/2014/main" id="{9FBEA60C-115E-2C81-529B-79E3E40D26C0}"/>
                </a:ext>
              </a:extLst>
            </p:cNvPr>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188" name="Google Shape;188;p15">
              <a:extLst>
                <a:ext uri="{FF2B5EF4-FFF2-40B4-BE49-F238E27FC236}">
                  <a16:creationId xmlns:a16="http://schemas.microsoft.com/office/drawing/2014/main" id="{4F246315-E404-0FBD-5251-C04EDABD45D4}"/>
                </a:ext>
              </a:extLst>
            </p:cNvPr>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89" name="Google Shape;189;p15">
              <a:extLst>
                <a:ext uri="{FF2B5EF4-FFF2-40B4-BE49-F238E27FC236}">
                  <a16:creationId xmlns:a16="http://schemas.microsoft.com/office/drawing/2014/main" id="{06AA4827-62D6-C168-09E0-318BC100726A}"/>
                </a:ext>
              </a:extLst>
            </p:cNvPr>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0" name="Google Shape;190;p15">
              <a:extLst>
                <a:ext uri="{FF2B5EF4-FFF2-40B4-BE49-F238E27FC236}">
                  <a16:creationId xmlns:a16="http://schemas.microsoft.com/office/drawing/2014/main" id="{4B46C51D-8868-CEE6-6AAF-F62AC8B1AACE}"/>
                </a:ext>
              </a:extLst>
            </p:cNvPr>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1" name="Google Shape;191;p15">
              <a:extLst>
                <a:ext uri="{FF2B5EF4-FFF2-40B4-BE49-F238E27FC236}">
                  <a16:creationId xmlns:a16="http://schemas.microsoft.com/office/drawing/2014/main" id="{E2D6E4BB-D252-8842-011A-1B54A8309B1C}"/>
                </a:ext>
              </a:extLst>
            </p:cNvPr>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2" name="Google Shape;192;p15">
              <a:extLst>
                <a:ext uri="{FF2B5EF4-FFF2-40B4-BE49-F238E27FC236}">
                  <a16:creationId xmlns:a16="http://schemas.microsoft.com/office/drawing/2014/main" id="{88619959-942B-DF4E-F218-B3EFE70CFA01}"/>
                </a:ext>
              </a:extLst>
            </p:cNvPr>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3" name="Google Shape;193;p15">
              <a:extLst>
                <a:ext uri="{FF2B5EF4-FFF2-40B4-BE49-F238E27FC236}">
                  <a16:creationId xmlns:a16="http://schemas.microsoft.com/office/drawing/2014/main" id="{70C4288F-D1E2-23EB-0604-C2BBB1B7B0F0}"/>
                </a:ext>
              </a:extLst>
            </p:cNvPr>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4" name="Google Shape;194;p15">
              <a:extLst>
                <a:ext uri="{FF2B5EF4-FFF2-40B4-BE49-F238E27FC236}">
                  <a16:creationId xmlns:a16="http://schemas.microsoft.com/office/drawing/2014/main" id="{8477D8D5-8264-F77B-AAE8-31D3D240F9C0}"/>
                </a:ext>
              </a:extLst>
            </p:cNvPr>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5" name="Google Shape;195;p15">
              <a:extLst>
                <a:ext uri="{FF2B5EF4-FFF2-40B4-BE49-F238E27FC236}">
                  <a16:creationId xmlns:a16="http://schemas.microsoft.com/office/drawing/2014/main" id="{D8C66606-BFFE-E241-196D-E788BA6004BF}"/>
                </a:ext>
              </a:extLst>
            </p:cNvPr>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6" name="Google Shape;196;p15">
              <a:extLst>
                <a:ext uri="{FF2B5EF4-FFF2-40B4-BE49-F238E27FC236}">
                  <a16:creationId xmlns:a16="http://schemas.microsoft.com/office/drawing/2014/main" id="{F4C71242-EF1D-CE6D-D3D3-EB6660936672}"/>
                </a:ext>
              </a:extLst>
            </p:cNvPr>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7" name="Google Shape;197;p15">
              <a:extLst>
                <a:ext uri="{FF2B5EF4-FFF2-40B4-BE49-F238E27FC236}">
                  <a16:creationId xmlns:a16="http://schemas.microsoft.com/office/drawing/2014/main" id="{839950CB-7458-9FFD-FE1B-FDE7CAFC52C6}"/>
                </a:ext>
              </a:extLst>
            </p:cNvPr>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8" name="Google Shape;198;p15">
              <a:extLst>
                <a:ext uri="{FF2B5EF4-FFF2-40B4-BE49-F238E27FC236}">
                  <a16:creationId xmlns:a16="http://schemas.microsoft.com/office/drawing/2014/main" id="{6171CC89-CB25-C39A-0174-70FD6E11605B}"/>
                </a:ext>
              </a:extLst>
            </p:cNvPr>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9" name="Google Shape;199;p15">
              <a:extLst>
                <a:ext uri="{FF2B5EF4-FFF2-40B4-BE49-F238E27FC236}">
                  <a16:creationId xmlns:a16="http://schemas.microsoft.com/office/drawing/2014/main" id="{5A4ADEFC-B13C-42DF-BC37-36D7FBA4E9B6}"/>
                </a:ext>
              </a:extLst>
            </p:cNvPr>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00" name="Google Shape;200;p15">
              <a:extLst>
                <a:ext uri="{FF2B5EF4-FFF2-40B4-BE49-F238E27FC236}">
                  <a16:creationId xmlns:a16="http://schemas.microsoft.com/office/drawing/2014/main" id="{327BCF71-DC2A-B42A-0D46-89280BEA1690}"/>
                </a:ext>
              </a:extLst>
            </p:cNvPr>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01" name="Google Shape;201;p15">
              <a:extLst>
                <a:ext uri="{FF2B5EF4-FFF2-40B4-BE49-F238E27FC236}">
                  <a16:creationId xmlns:a16="http://schemas.microsoft.com/office/drawing/2014/main" id="{367AD85D-76E8-A145-C5D7-299178FF8A7F}"/>
                </a:ext>
              </a:extLst>
            </p:cNvPr>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2" name="Google Shape;202;p15">
              <a:extLst>
                <a:ext uri="{FF2B5EF4-FFF2-40B4-BE49-F238E27FC236}">
                  <a16:creationId xmlns:a16="http://schemas.microsoft.com/office/drawing/2014/main" id="{E9B7B804-3755-A634-2352-59872CE254A7}"/>
                </a:ext>
              </a:extLst>
            </p:cNvPr>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3" name="Google Shape;203;p15">
              <a:extLst>
                <a:ext uri="{FF2B5EF4-FFF2-40B4-BE49-F238E27FC236}">
                  <a16:creationId xmlns:a16="http://schemas.microsoft.com/office/drawing/2014/main" id="{5ED23DF3-7F00-6715-0202-3EA1B5BB4D84}"/>
                </a:ext>
              </a:extLst>
            </p:cNvPr>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4" name="Google Shape;204;p15">
              <a:extLst>
                <a:ext uri="{FF2B5EF4-FFF2-40B4-BE49-F238E27FC236}">
                  <a16:creationId xmlns:a16="http://schemas.microsoft.com/office/drawing/2014/main" id="{2239A69C-1829-B4ED-D80A-5A24232D2FE2}"/>
                </a:ext>
              </a:extLst>
            </p:cNvPr>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5" name="Google Shape;205;p15">
              <a:extLst>
                <a:ext uri="{FF2B5EF4-FFF2-40B4-BE49-F238E27FC236}">
                  <a16:creationId xmlns:a16="http://schemas.microsoft.com/office/drawing/2014/main" id="{D7320E8D-64A6-C2A9-0CB9-36DB326B1C4D}"/>
                </a:ext>
              </a:extLst>
            </p:cNvPr>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6" name="Google Shape;206;p15">
              <a:extLst>
                <a:ext uri="{FF2B5EF4-FFF2-40B4-BE49-F238E27FC236}">
                  <a16:creationId xmlns:a16="http://schemas.microsoft.com/office/drawing/2014/main" id="{5DE5FEB7-AFDD-490C-B832-E616A4F6A794}"/>
                </a:ext>
              </a:extLst>
            </p:cNvPr>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7" name="Google Shape;207;p15">
              <a:extLst>
                <a:ext uri="{FF2B5EF4-FFF2-40B4-BE49-F238E27FC236}">
                  <a16:creationId xmlns:a16="http://schemas.microsoft.com/office/drawing/2014/main" id="{AC7A4C7F-2C96-D2A4-6EB1-F7500D37CBE6}"/>
                </a:ext>
              </a:extLst>
            </p:cNvPr>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8" name="Google Shape;208;p15">
              <a:extLst>
                <a:ext uri="{FF2B5EF4-FFF2-40B4-BE49-F238E27FC236}">
                  <a16:creationId xmlns:a16="http://schemas.microsoft.com/office/drawing/2014/main" id="{C9A6DF74-EF8F-00ED-6373-A58E4D1DD152}"/>
                </a:ext>
              </a:extLst>
            </p:cNvPr>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9" name="Google Shape;209;p15">
              <a:extLst>
                <a:ext uri="{FF2B5EF4-FFF2-40B4-BE49-F238E27FC236}">
                  <a16:creationId xmlns:a16="http://schemas.microsoft.com/office/drawing/2014/main" id="{D0B20288-1696-4815-8BE4-2440DDB1533C}"/>
                </a:ext>
              </a:extLst>
            </p:cNvPr>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0" name="Google Shape;210;p15">
              <a:extLst>
                <a:ext uri="{FF2B5EF4-FFF2-40B4-BE49-F238E27FC236}">
                  <a16:creationId xmlns:a16="http://schemas.microsoft.com/office/drawing/2014/main" id="{F0A5FF7D-80EA-F4D0-9468-61B2EF2F1237}"/>
                </a:ext>
              </a:extLst>
            </p:cNvPr>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1" name="Google Shape;211;p15">
              <a:extLst>
                <a:ext uri="{FF2B5EF4-FFF2-40B4-BE49-F238E27FC236}">
                  <a16:creationId xmlns:a16="http://schemas.microsoft.com/office/drawing/2014/main" id="{58E447A8-CB6F-A89B-2AAA-B8D8B23FCDB9}"/>
                </a:ext>
              </a:extLst>
            </p:cNvPr>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2" name="Google Shape;212;p15">
              <a:extLst>
                <a:ext uri="{FF2B5EF4-FFF2-40B4-BE49-F238E27FC236}">
                  <a16:creationId xmlns:a16="http://schemas.microsoft.com/office/drawing/2014/main" id="{E4ADFD50-8AAA-03FA-CDD6-A9518700E489}"/>
                </a:ext>
              </a:extLst>
            </p:cNvPr>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3" name="Google Shape;213;p15">
              <a:extLst>
                <a:ext uri="{FF2B5EF4-FFF2-40B4-BE49-F238E27FC236}">
                  <a16:creationId xmlns:a16="http://schemas.microsoft.com/office/drawing/2014/main" id="{8AD52D81-D77E-5A5D-6801-F2F2D4E36288}"/>
                </a:ext>
              </a:extLst>
            </p:cNvPr>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214" name="Google Shape;214;p15">
              <a:extLst>
                <a:ext uri="{FF2B5EF4-FFF2-40B4-BE49-F238E27FC236}">
                  <a16:creationId xmlns:a16="http://schemas.microsoft.com/office/drawing/2014/main" id="{C6FEB334-50F6-3B27-617A-9DE2C0BE319E}"/>
                </a:ext>
              </a:extLst>
            </p:cNvPr>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5" name="Google Shape;215;p15">
              <a:extLst>
                <a:ext uri="{FF2B5EF4-FFF2-40B4-BE49-F238E27FC236}">
                  <a16:creationId xmlns:a16="http://schemas.microsoft.com/office/drawing/2014/main" id="{0F73A81A-41CC-1EF3-3D2A-AF8B45D4B8FE}"/>
                </a:ext>
              </a:extLst>
            </p:cNvPr>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6" name="Google Shape;216;p15">
              <a:extLst>
                <a:ext uri="{FF2B5EF4-FFF2-40B4-BE49-F238E27FC236}">
                  <a16:creationId xmlns:a16="http://schemas.microsoft.com/office/drawing/2014/main" id="{3B36DF28-F1E3-1B27-1474-4FE0B89B23E7}"/>
                </a:ext>
              </a:extLst>
            </p:cNvPr>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7" name="Google Shape;217;p15">
              <a:extLst>
                <a:ext uri="{FF2B5EF4-FFF2-40B4-BE49-F238E27FC236}">
                  <a16:creationId xmlns:a16="http://schemas.microsoft.com/office/drawing/2014/main" id="{CD39BB78-BE90-2A96-EE23-107740D6425E}"/>
                </a:ext>
              </a:extLst>
            </p:cNvPr>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8" name="Google Shape;218;p15">
              <a:extLst>
                <a:ext uri="{FF2B5EF4-FFF2-40B4-BE49-F238E27FC236}">
                  <a16:creationId xmlns:a16="http://schemas.microsoft.com/office/drawing/2014/main" id="{0112003B-5DA8-EFFF-617F-5F98A4424122}"/>
                </a:ext>
              </a:extLst>
            </p:cNvPr>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9" name="Google Shape;219;p15">
              <a:extLst>
                <a:ext uri="{FF2B5EF4-FFF2-40B4-BE49-F238E27FC236}">
                  <a16:creationId xmlns:a16="http://schemas.microsoft.com/office/drawing/2014/main" id="{53E44F30-A00D-0567-0E1E-4D5158264A20}"/>
                </a:ext>
              </a:extLst>
            </p:cNvPr>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0" name="Google Shape;220;p15">
              <a:extLst>
                <a:ext uri="{FF2B5EF4-FFF2-40B4-BE49-F238E27FC236}">
                  <a16:creationId xmlns:a16="http://schemas.microsoft.com/office/drawing/2014/main" id="{7B3332A5-FC88-D9E9-18E2-C2D51F802811}"/>
                </a:ext>
              </a:extLst>
            </p:cNvPr>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1" name="Google Shape;221;p15">
              <a:extLst>
                <a:ext uri="{FF2B5EF4-FFF2-40B4-BE49-F238E27FC236}">
                  <a16:creationId xmlns:a16="http://schemas.microsoft.com/office/drawing/2014/main" id="{C66C3E87-F76D-19D3-B8E5-62FAEF0244AF}"/>
                </a:ext>
              </a:extLst>
            </p:cNvPr>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222" name="Google Shape;222;p15">
              <a:extLst>
                <a:ext uri="{FF2B5EF4-FFF2-40B4-BE49-F238E27FC236}">
                  <a16:creationId xmlns:a16="http://schemas.microsoft.com/office/drawing/2014/main" id="{DE2749DB-073C-D72D-44BA-F68F51AD681F}"/>
                </a:ext>
              </a:extLst>
            </p:cNvPr>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3" name="Google Shape;223;p15">
              <a:extLst>
                <a:ext uri="{FF2B5EF4-FFF2-40B4-BE49-F238E27FC236}">
                  <a16:creationId xmlns:a16="http://schemas.microsoft.com/office/drawing/2014/main" id="{8B29A4AE-C1F9-FB0E-5C4C-4EBCF23E366F}"/>
                </a:ext>
              </a:extLst>
            </p:cNvPr>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4" name="Google Shape;224;p15">
              <a:extLst>
                <a:ext uri="{FF2B5EF4-FFF2-40B4-BE49-F238E27FC236}">
                  <a16:creationId xmlns:a16="http://schemas.microsoft.com/office/drawing/2014/main" id="{6454CFCE-5B3A-F54C-BEC3-D3B86F6E7ABD}"/>
                </a:ext>
              </a:extLst>
            </p:cNvPr>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5" name="Google Shape;225;p15">
              <a:extLst>
                <a:ext uri="{FF2B5EF4-FFF2-40B4-BE49-F238E27FC236}">
                  <a16:creationId xmlns:a16="http://schemas.microsoft.com/office/drawing/2014/main" id="{AA726767-A294-94A6-4674-2EAAC9ECCB71}"/>
                </a:ext>
              </a:extLst>
            </p:cNvPr>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6" name="Google Shape;226;p15">
              <a:extLst>
                <a:ext uri="{FF2B5EF4-FFF2-40B4-BE49-F238E27FC236}">
                  <a16:creationId xmlns:a16="http://schemas.microsoft.com/office/drawing/2014/main" id="{8F70F7B9-FA08-052D-0F14-182CF09D420B}"/>
                </a:ext>
              </a:extLst>
            </p:cNvPr>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7" name="Google Shape;227;p15">
              <a:extLst>
                <a:ext uri="{FF2B5EF4-FFF2-40B4-BE49-F238E27FC236}">
                  <a16:creationId xmlns:a16="http://schemas.microsoft.com/office/drawing/2014/main" id="{92965702-E8E3-6A26-14CC-9831AD2E43BD}"/>
                </a:ext>
              </a:extLst>
            </p:cNvPr>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8" name="Google Shape;228;p15">
              <a:extLst>
                <a:ext uri="{FF2B5EF4-FFF2-40B4-BE49-F238E27FC236}">
                  <a16:creationId xmlns:a16="http://schemas.microsoft.com/office/drawing/2014/main" id="{309975B5-6910-20B3-BC7B-EF0A4B2ACE8E}"/>
                </a:ext>
              </a:extLst>
            </p:cNvPr>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9" name="Google Shape;229;p15">
              <a:extLst>
                <a:ext uri="{FF2B5EF4-FFF2-40B4-BE49-F238E27FC236}">
                  <a16:creationId xmlns:a16="http://schemas.microsoft.com/office/drawing/2014/main" id="{74AD4875-35B5-52B8-0875-AC6A0A40199D}"/>
                </a:ext>
              </a:extLst>
            </p:cNvPr>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0" name="Google Shape;230;p15">
              <a:extLst>
                <a:ext uri="{FF2B5EF4-FFF2-40B4-BE49-F238E27FC236}">
                  <a16:creationId xmlns:a16="http://schemas.microsoft.com/office/drawing/2014/main" id="{6B879420-2833-274A-B058-7CA3F54A2619}"/>
                </a:ext>
              </a:extLst>
            </p:cNvPr>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1" name="Google Shape;231;p15">
              <a:extLst>
                <a:ext uri="{FF2B5EF4-FFF2-40B4-BE49-F238E27FC236}">
                  <a16:creationId xmlns:a16="http://schemas.microsoft.com/office/drawing/2014/main" id="{054BDD6B-B4C3-C7C9-E4E1-461D27406501}"/>
                </a:ext>
              </a:extLst>
            </p:cNvPr>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2" name="Google Shape;232;p15">
              <a:extLst>
                <a:ext uri="{FF2B5EF4-FFF2-40B4-BE49-F238E27FC236}">
                  <a16:creationId xmlns:a16="http://schemas.microsoft.com/office/drawing/2014/main" id="{41458617-9CC0-87F8-56A5-4F39952D2A79}"/>
                </a:ext>
              </a:extLst>
            </p:cNvPr>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3" name="Google Shape;233;p15">
              <a:extLst>
                <a:ext uri="{FF2B5EF4-FFF2-40B4-BE49-F238E27FC236}">
                  <a16:creationId xmlns:a16="http://schemas.microsoft.com/office/drawing/2014/main" id="{81099500-2361-5380-500C-E0DAA5C44223}"/>
                </a:ext>
              </a:extLst>
            </p:cNvPr>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34" name="Google Shape;234;p15">
              <a:extLst>
                <a:ext uri="{FF2B5EF4-FFF2-40B4-BE49-F238E27FC236}">
                  <a16:creationId xmlns:a16="http://schemas.microsoft.com/office/drawing/2014/main" id="{515CAC3A-8781-D867-4728-6D4B763BD262}"/>
                </a:ext>
              </a:extLst>
            </p:cNvPr>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35" name="Google Shape;235;p15">
              <a:extLst>
                <a:ext uri="{FF2B5EF4-FFF2-40B4-BE49-F238E27FC236}">
                  <a16:creationId xmlns:a16="http://schemas.microsoft.com/office/drawing/2014/main" id="{C0D6BA49-D353-E1AF-BDD8-34ACCD25CA71}"/>
                </a:ext>
              </a:extLst>
            </p:cNvPr>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6" name="Google Shape;236;p15">
              <a:extLst>
                <a:ext uri="{FF2B5EF4-FFF2-40B4-BE49-F238E27FC236}">
                  <a16:creationId xmlns:a16="http://schemas.microsoft.com/office/drawing/2014/main" id="{3B2C9D1E-0BF9-9B91-992D-4E8331A9B1FD}"/>
                </a:ext>
              </a:extLst>
            </p:cNvPr>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7" name="Google Shape;237;p15">
              <a:extLst>
                <a:ext uri="{FF2B5EF4-FFF2-40B4-BE49-F238E27FC236}">
                  <a16:creationId xmlns:a16="http://schemas.microsoft.com/office/drawing/2014/main" id="{EF85281D-B043-3637-966E-B838167DEF96}"/>
                </a:ext>
              </a:extLst>
            </p:cNvPr>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8" name="Google Shape;238;p15">
              <a:extLst>
                <a:ext uri="{FF2B5EF4-FFF2-40B4-BE49-F238E27FC236}">
                  <a16:creationId xmlns:a16="http://schemas.microsoft.com/office/drawing/2014/main" id="{E6BBAA61-1871-4549-EDAA-4C57DB848FB0}"/>
                </a:ext>
              </a:extLst>
            </p:cNvPr>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9" name="Google Shape;239;p15">
              <a:extLst>
                <a:ext uri="{FF2B5EF4-FFF2-40B4-BE49-F238E27FC236}">
                  <a16:creationId xmlns:a16="http://schemas.microsoft.com/office/drawing/2014/main" id="{7C9302DB-A058-A13F-1BF8-FFB6113B5CCE}"/>
                </a:ext>
              </a:extLst>
            </p:cNvPr>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40" name="Google Shape;240;p15">
              <a:extLst>
                <a:ext uri="{FF2B5EF4-FFF2-40B4-BE49-F238E27FC236}">
                  <a16:creationId xmlns:a16="http://schemas.microsoft.com/office/drawing/2014/main" id="{AEC2C19C-D0BB-22D0-A2CC-3DAE58CE4824}"/>
                </a:ext>
              </a:extLst>
            </p:cNvPr>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41" name="Google Shape;241;p15">
              <a:extLst>
                <a:ext uri="{FF2B5EF4-FFF2-40B4-BE49-F238E27FC236}">
                  <a16:creationId xmlns:a16="http://schemas.microsoft.com/office/drawing/2014/main" id="{1A7405BC-DB0C-4516-2630-CC5A1BC6F0BF}"/>
                </a:ext>
              </a:extLst>
            </p:cNvPr>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42" name="Google Shape;242;p15">
              <a:extLst>
                <a:ext uri="{FF2B5EF4-FFF2-40B4-BE49-F238E27FC236}">
                  <a16:creationId xmlns:a16="http://schemas.microsoft.com/office/drawing/2014/main" id="{5F746458-CFF7-FBDD-8771-26074A3A50F8}"/>
                </a:ext>
              </a:extLst>
            </p:cNvPr>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43" name="Google Shape;243;p15">
              <a:extLst>
                <a:ext uri="{FF2B5EF4-FFF2-40B4-BE49-F238E27FC236}">
                  <a16:creationId xmlns:a16="http://schemas.microsoft.com/office/drawing/2014/main" id="{391992E4-D3C6-CF7D-8CEE-D6960463DE14}"/>
                </a:ext>
              </a:extLst>
            </p:cNvPr>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44" name="Google Shape;244;p15">
              <a:extLst>
                <a:ext uri="{FF2B5EF4-FFF2-40B4-BE49-F238E27FC236}">
                  <a16:creationId xmlns:a16="http://schemas.microsoft.com/office/drawing/2014/main" id="{BCEEE47C-7183-287C-C56B-822A9471339B}"/>
                </a:ext>
              </a:extLst>
            </p:cNvPr>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45" name="Google Shape;245;p15">
              <a:extLst>
                <a:ext uri="{FF2B5EF4-FFF2-40B4-BE49-F238E27FC236}">
                  <a16:creationId xmlns:a16="http://schemas.microsoft.com/office/drawing/2014/main" id="{4A1ED6B8-B7DE-5C85-9B41-BE27A6519B79}"/>
                </a:ext>
              </a:extLst>
            </p:cNvPr>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6" name="Google Shape;246;p15">
              <a:extLst>
                <a:ext uri="{FF2B5EF4-FFF2-40B4-BE49-F238E27FC236}">
                  <a16:creationId xmlns:a16="http://schemas.microsoft.com/office/drawing/2014/main" id="{5C67F49C-69AC-B61F-DE65-8BB3B52DE917}"/>
                </a:ext>
              </a:extLst>
            </p:cNvPr>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7" name="Google Shape;247;p15">
              <a:extLst>
                <a:ext uri="{FF2B5EF4-FFF2-40B4-BE49-F238E27FC236}">
                  <a16:creationId xmlns:a16="http://schemas.microsoft.com/office/drawing/2014/main" id="{C44EEB47-90C5-2132-645A-01C3889ACA18}"/>
                </a:ext>
              </a:extLst>
            </p:cNvPr>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8" name="Google Shape;248;p15">
              <a:extLst>
                <a:ext uri="{FF2B5EF4-FFF2-40B4-BE49-F238E27FC236}">
                  <a16:creationId xmlns:a16="http://schemas.microsoft.com/office/drawing/2014/main" id="{35187900-7D22-215C-0F1B-689F8A3AAE46}"/>
                </a:ext>
              </a:extLst>
            </p:cNvPr>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49" name="Google Shape;249;p15">
              <a:extLst>
                <a:ext uri="{FF2B5EF4-FFF2-40B4-BE49-F238E27FC236}">
                  <a16:creationId xmlns:a16="http://schemas.microsoft.com/office/drawing/2014/main" id="{3A9CC8EA-4A38-6077-CC6B-8831E1118160}"/>
                </a:ext>
              </a:extLst>
            </p:cNvPr>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0" name="Google Shape;250;p15">
              <a:extLst>
                <a:ext uri="{FF2B5EF4-FFF2-40B4-BE49-F238E27FC236}">
                  <a16:creationId xmlns:a16="http://schemas.microsoft.com/office/drawing/2014/main" id="{A8D2FA48-9E9C-7FA2-CD93-25540E455214}"/>
                </a:ext>
              </a:extLst>
            </p:cNvPr>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1" name="Google Shape;251;p15">
              <a:extLst>
                <a:ext uri="{FF2B5EF4-FFF2-40B4-BE49-F238E27FC236}">
                  <a16:creationId xmlns:a16="http://schemas.microsoft.com/office/drawing/2014/main" id="{EFE623CE-FF6A-0930-88EF-1290D6276259}"/>
                </a:ext>
              </a:extLst>
            </p:cNvPr>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2" name="Google Shape;252;p15">
              <a:extLst>
                <a:ext uri="{FF2B5EF4-FFF2-40B4-BE49-F238E27FC236}">
                  <a16:creationId xmlns:a16="http://schemas.microsoft.com/office/drawing/2014/main" id="{1268C8D9-9EE0-E24A-C6E4-E487DA061820}"/>
                </a:ext>
              </a:extLst>
            </p:cNvPr>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3" name="Google Shape;253;p15">
              <a:extLst>
                <a:ext uri="{FF2B5EF4-FFF2-40B4-BE49-F238E27FC236}">
                  <a16:creationId xmlns:a16="http://schemas.microsoft.com/office/drawing/2014/main" id="{21D5E4D3-1953-5E98-A475-A71F57A95808}"/>
                </a:ext>
              </a:extLst>
            </p:cNvPr>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4" name="Google Shape;254;p15">
              <a:extLst>
                <a:ext uri="{FF2B5EF4-FFF2-40B4-BE49-F238E27FC236}">
                  <a16:creationId xmlns:a16="http://schemas.microsoft.com/office/drawing/2014/main" id="{ACB41E0D-E9F3-F3F7-4749-3D0A4385A330}"/>
                </a:ext>
              </a:extLst>
            </p:cNvPr>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5" name="Google Shape;255;p15">
              <a:extLst>
                <a:ext uri="{FF2B5EF4-FFF2-40B4-BE49-F238E27FC236}">
                  <a16:creationId xmlns:a16="http://schemas.microsoft.com/office/drawing/2014/main" id="{A2CF6AE0-8392-448F-509C-B8A3D7D25ED7}"/>
                </a:ext>
              </a:extLst>
            </p:cNvPr>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6" name="Google Shape;256;p15">
              <a:extLst>
                <a:ext uri="{FF2B5EF4-FFF2-40B4-BE49-F238E27FC236}">
                  <a16:creationId xmlns:a16="http://schemas.microsoft.com/office/drawing/2014/main" id="{F7D2F0B9-DFC3-79DD-D341-C2ED6B4C6BE2}"/>
                </a:ext>
              </a:extLst>
            </p:cNvPr>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7" name="Google Shape;257;p15">
              <a:extLst>
                <a:ext uri="{FF2B5EF4-FFF2-40B4-BE49-F238E27FC236}">
                  <a16:creationId xmlns:a16="http://schemas.microsoft.com/office/drawing/2014/main" id="{F0F9533F-F14F-B401-77A7-8C01DC07841D}"/>
                </a:ext>
              </a:extLst>
            </p:cNvPr>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121900" tIns="121900" rIns="121900" bIns="121900" anchor="ctr" anchorCtr="0">
              <a:noAutofit/>
            </a:bodyPr>
            <a:lstStyle/>
            <a:p>
              <a:endParaRPr sz="2489"/>
            </a:p>
          </p:txBody>
        </p:sp>
        <p:sp>
          <p:nvSpPr>
            <p:cNvPr id="258" name="Google Shape;258;p15">
              <a:extLst>
                <a:ext uri="{FF2B5EF4-FFF2-40B4-BE49-F238E27FC236}">
                  <a16:creationId xmlns:a16="http://schemas.microsoft.com/office/drawing/2014/main" id="{A789A560-6C05-766F-8B0C-DA2B5D09E433}"/>
                </a:ext>
              </a:extLst>
            </p:cNvPr>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9" name="Google Shape;259;p15">
              <a:extLst>
                <a:ext uri="{FF2B5EF4-FFF2-40B4-BE49-F238E27FC236}">
                  <a16:creationId xmlns:a16="http://schemas.microsoft.com/office/drawing/2014/main" id="{FBBEB223-A4F2-C899-0ED0-CBEFFFC4F6ED}"/>
                </a:ext>
              </a:extLst>
            </p:cNvPr>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0" name="Google Shape;260;p15">
              <a:extLst>
                <a:ext uri="{FF2B5EF4-FFF2-40B4-BE49-F238E27FC236}">
                  <a16:creationId xmlns:a16="http://schemas.microsoft.com/office/drawing/2014/main" id="{1E0F4A53-F32B-27EC-9CFA-6A2C62A07CB0}"/>
                </a:ext>
              </a:extLst>
            </p:cNvPr>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1" name="Google Shape;261;p15">
              <a:extLst>
                <a:ext uri="{FF2B5EF4-FFF2-40B4-BE49-F238E27FC236}">
                  <a16:creationId xmlns:a16="http://schemas.microsoft.com/office/drawing/2014/main" id="{090B091C-7AD0-D349-B28B-01F116C0D6D7}"/>
                </a:ext>
              </a:extLst>
            </p:cNvPr>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2" name="Google Shape;262;p15">
              <a:extLst>
                <a:ext uri="{FF2B5EF4-FFF2-40B4-BE49-F238E27FC236}">
                  <a16:creationId xmlns:a16="http://schemas.microsoft.com/office/drawing/2014/main" id="{B5A1D8A1-ED41-1970-EDBE-C8B4C4AD7BBC}"/>
                </a:ext>
              </a:extLst>
            </p:cNvPr>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63" name="Google Shape;263;p15">
              <a:extLst>
                <a:ext uri="{FF2B5EF4-FFF2-40B4-BE49-F238E27FC236}">
                  <a16:creationId xmlns:a16="http://schemas.microsoft.com/office/drawing/2014/main" id="{9628A3C1-108A-75C5-1A49-3BC635091D2B}"/>
                </a:ext>
              </a:extLst>
            </p:cNvPr>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64" name="Google Shape;264;p15">
              <a:extLst>
                <a:ext uri="{FF2B5EF4-FFF2-40B4-BE49-F238E27FC236}">
                  <a16:creationId xmlns:a16="http://schemas.microsoft.com/office/drawing/2014/main" id="{C64810D0-D36F-EF67-4FCD-5E8AE8D4EC65}"/>
                </a:ext>
              </a:extLst>
            </p:cNvPr>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121900" tIns="121900" rIns="121900" bIns="121900" anchor="ctr" anchorCtr="0">
              <a:noAutofit/>
            </a:bodyPr>
            <a:lstStyle/>
            <a:p>
              <a:endParaRPr sz="2489"/>
            </a:p>
          </p:txBody>
        </p:sp>
        <p:sp>
          <p:nvSpPr>
            <p:cNvPr id="265" name="Google Shape;265;p15">
              <a:extLst>
                <a:ext uri="{FF2B5EF4-FFF2-40B4-BE49-F238E27FC236}">
                  <a16:creationId xmlns:a16="http://schemas.microsoft.com/office/drawing/2014/main" id="{F01C09E3-FD1F-ED09-57AA-9B893AC139FE}"/>
                </a:ext>
              </a:extLst>
            </p:cNvPr>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6" name="Google Shape;266;p15">
              <a:extLst>
                <a:ext uri="{FF2B5EF4-FFF2-40B4-BE49-F238E27FC236}">
                  <a16:creationId xmlns:a16="http://schemas.microsoft.com/office/drawing/2014/main" id="{C5FF545D-B7AE-EB0C-46A2-BB5ADFE3B9A9}"/>
                </a:ext>
              </a:extLst>
            </p:cNvPr>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7" name="Google Shape;267;p15">
              <a:extLst>
                <a:ext uri="{FF2B5EF4-FFF2-40B4-BE49-F238E27FC236}">
                  <a16:creationId xmlns:a16="http://schemas.microsoft.com/office/drawing/2014/main" id="{7EF217B9-0162-65D3-8B53-18CC8C9BE702}"/>
                </a:ext>
              </a:extLst>
            </p:cNvPr>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8" name="Google Shape;268;p15">
              <a:extLst>
                <a:ext uri="{FF2B5EF4-FFF2-40B4-BE49-F238E27FC236}">
                  <a16:creationId xmlns:a16="http://schemas.microsoft.com/office/drawing/2014/main" id="{5E1622D9-EBBD-4ABC-B12E-73E3E4AAAEAB}"/>
                </a:ext>
              </a:extLst>
            </p:cNvPr>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9" name="Google Shape;269;p15">
              <a:extLst>
                <a:ext uri="{FF2B5EF4-FFF2-40B4-BE49-F238E27FC236}">
                  <a16:creationId xmlns:a16="http://schemas.microsoft.com/office/drawing/2014/main" id="{21686D5A-FE61-983B-A02B-D1BAC812F018}"/>
                </a:ext>
              </a:extLst>
            </p:cNvPr>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121900" tIns="121900" rIns="121900" bIns="121900" anchor="ctr" anchorCtr="0">
              <a:noAutofit/>
            </a:bodyPr>
            <a:lstStyle/>
            <a:p>
              <a:endParaRPr sz="2489"/>
            </a:p>
          </p:txBody>
        </p:sp>
        <p:sp>
          <p:nvSpPr>
            <p:cNvPr id="270" name="Google Shape;270;p15">
              <a:extLst>
                <a:ext uri="{FF2B5EF4-FFF2-40B4-BE49-F238E27FC236}">
                  <a16:creationId xmlns:a16="http://schemas.microsoft.com/office/drawing/2014/main" id="{E4F65826-CACA-6003-5EDA-AA9B569DC3B8}"/>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121900" tIns="121900" rIns="121900" bIns="121900" anchor="ctr" anchorCtr="0">
              <a:noAutofit/>
            </a:bodyPr>
            <a:lstStyle/>
            <a:p>
              <a:endParaRPr sz="2489"/>
            </a:p>
          </p:txBody>
        </p:sp>
        <p:sp>
          <p:nvSpPr>
            <p:cNvPr id="271" name="Google Shape;271;p15">
              <a:extLst>
                <a:ext uri="{FF2B5EF4-FFF2-40B4-BE49-F238E27FC236}">
                  <a16:creationId xmlns:a16="http://schemas.microsoft.com/office/drawing/2014/main" id="{46E6868B-4298-9BF4-6CA1-EC2EC83EB66C}"/>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121900" tIns="121900" rIns="121900" bIns="121900" anchor="ctr" anchorCtr="0">
              <a:noAutofit/>
            </a:bodyPr>
            <a:lstStyle/>
            <a:p>
              <a:endParaRPr sz="2489"/>
            </a:p>
          </p:txBody>
        </p:sp>
        <p:sp>
          <p:nvSpPr>
            <p:cNvPr id="272" name="Google Shape;272;p15">
              <a:extLst>
                <a:ext uri="{FF2B5EF4-FFF2-40B4-BE49-F238E27FC236}">
                  <a16:creationId xmlns:a16="http://schemas.microsoft.com/office/drawing/2014/main" id="{EBB873A2-5FAB-D1E1-9311-5E7AA6C93212}"/>
                </a:ext>
              </a:extLst>
            </p:cNvPr>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121900" tIns="121900" rIns="121900" bIns="121900" anchor="ctr" anchorCtr="0">
              <a:noAutofit/>
            </a:bodyPr>
            <a:lstStyle/>
            <a:p>
              <a:endParaRPr sz="2489"/>
            </a:p>
          </p:txBody>
        </p:sp>
        <p:sp>
          <p:nvSpPr>
            <p:cNvPr id="273" name="Google Shape;273;p15">
              <a:extLst>
                <a:ext uri="{FF2B5EF4-FFF2-40B4-BE49-F238E27FC236}">
                  <a16:creationId xmlns:a16="http://schemas.microsoft.com/office/drawing/2014/main" id="{3DB53C69-0979-5266-4658-A7F8BA53CB82}"/>
                </a:ext>
              </a:extLst>
            </p:cNvPr>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121900" tIns="121900" rIns="121900" bIns="121900" anchor="ctr" anchorCtr="0">
              <a:noAutofit/>
            </a:bodyPr>
            <a:lstStyle/>
            <a:p>
              <a:endParaRPr sz="2489"/>
            </a:p>
          </p:txBody>
        </p:sp>
        <p:sp>
          <p:nvSpPr>
            <p:cNvPr id="274" name="Google Shape;274;p15">
              <a:extLst>
                <a:ext uri="{FF2B5EF4-FFF2-40B4-BE49-F238E27FC236}">
                  <a16:creationId xmlns:a16="http://schemas.microsoft.com/office/drawing/2014/main" id="{665F0E97-13BF-2A9F-3D42-A3B439E61FB7}"/>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75" name="Google Shape;275;p15">
              <a:extLst>
                <a:ext uri="{FF2B5EF4-FFF2-40B4-BE49-F238E27FC236}">
                  <a16:creationId xmlns:a16="http://schemas.microsoft.com/office/drawing/2014/main" id="{E9076836-CA0D-6BD4-ADCC-9DA39AB21792}"/>
                </a:ext>
              </a:extLst>
            </p:cNvPr>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76" name="Google Shape;276;p15">
              <a:extLst>
                <a:ext uri="{FF2B5EF4-FFF2-40B4-BE49-F238E27FC236}">
                  <a16:creationId xmlns:a16="http://schemas.microsoft.com/office/drawing/2014/main" id="{CF2B2756-CF0D-4495-DE9B-BEB0C30A45B4}"/>
                </a:ext>
              </a:extLst>
            </p:cNvPr>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77" name="Google Shape;277;p15">
              <a:extLst>
                <a:ext uri="{FF2B5EF4-FFF2-40B4-BE49-F238E27FC236}">
                  <a16:creationId xmlns:a16="http://schemas.microsoft.com/office/drawing/2014/main" id="{DC6D829A-E3F8-DAB2-132E-6A0B38D047A9}"/>
                </a:ext>
              </a:extLst>
            </p:cNvPr>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78" name="Google Shape;278;p15">
              <a:extLst>
                <a:ext uri="{FF2B5EF4-FFF2-40B4-BE49-F238E27FC236}">
                  <a16:creationId xmlns:a16="http://schemas.microsoft.com/office/drawing/2014/main" id="{F06852B2-98F2-1A56-71EB-D92905C24388}"/>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79" name="Google Shape;279;p15">
              <a:extLst>
                <a:ext uri="{FF2B5EF4-FFF2-40B4-BE49-F238E27FC236}">
                  <a16:creationId xmlns:a16="http://schemas.microsoft.com/office/drawing/2014/main" id="{9EB395AC-7FF5-FC50-AD11-A141242DAA0F}"/>
                </a:ext>
              </a:extLst>
            </p:cNvPr>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0" name="Google Shape;280;p15">
              <a:extLst>
                <a:ext uri="{FF2B5EF4-FFF2-40B4-BE49-F238E27FC236}">
                  <a16:creationId xmlns:a16="http://schemas.microsoft.com/office/drawing/2014/main" id="{FB8E6D1F-8638-B0E0-1545-313BF4947E81}"/>
                </a:ext>
              </a:extLst>
            </p:cNvPr>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1" name="Google Shape;281;p15">
              <a:extLst>
                <a:ext uri="{FF2B5EF4-FFF2-40B4-BE49-F238E27FC236}">
                  <a16:creationId xmlns:a16="http://schemas.microsoft.com/office/drawing/2014/main" id="{67A68107-CB38-C293-273B-387381128AE8}"/>
                </a:ext>
              </a:extLst>
            </p:cNvPr>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2" name="Google Shape;282;p15">
              <a:extLst>
                <a:ext uri="{FF2B5EF4-FFF2-40B4-BE49-F238E27FC236}">
                  <a16:creationId xmlns:a16="http://schemas.microsoft.com/office/drawing/2014/main" id="{B48452A6-1B5B-F542-4489-884F54725C82}"/>
                </a:ext>
              </a:extLst>
            </p:cNvPr>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3" name="Google Shape;283;p15">
              <a:extLst>
                <a:ext uri="{FF2B5EF4-FFF2-40B4-BE49-F238E27FC236}">
                  <a16:creationId xmlns:a16="http://schemas.microsoft.com/office/drawing/2014/main" id="{5178A393-4E04-28C4-76CA-91AB165CEFEE}"/>
                </a:ext>
              </a:extLst>
            </p:cNvPr>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4" name="Google Shape;284;p15">
              <a:extLst>
                <a:ext uri="{FF2B5EF4-FFF2-40B4-BE49-F238E27FC236}">
                  <a16:creationId xmlns:a16="http://schemas.microsoft.com/office/drawing/2014/main" id="{A1E31542-0A18-C85F-D4BA-7F314B3F1BE7}"/>
                </a:ext>
              </a:extLst>
            </p:cNvPr>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5" name="Google Shape;285;p15">
              <a:extLst>
                <a:ext uri="{FF2B5EF4-FFF2-40B4-BE49-F238E27FC236}">
                  <a16:creationId xmlns:a16="http://schemas.microsoft.com/office/drawing/2014/main" id="{72AB58BB-C5CB-6CAA-79BB-9528E90C66AC}"/>
                </a:ext>
              </a:extLst>
            </p:cNvPr>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6" name="Google Shape;286;p15">
              <a:extLst>
                <a:ext uri="{FF2B5EF4-FFF2-40B4-BE49-F238E27FC236}">
                  <a16:creationId xmlns:a16="http://schemas.microsoft.com/office/drawing/2014/main" id="{30724A44-7979-A050-B16E-3C082980A159}"/>
                </a:ext>
              </a:extLst>
            </p:cNvPr>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7" name="Google Shape;287;p15">
              <a:extLst>
                <a:ext uri="{FF2B5EF4-FFF2-40B4-BE49-F238E27FC236}">
                  <a16:creationId xmlns:a16="http://schemas.microsoft.com/office/drawing/2014/main" id="{BE950E0D-FB88-FDE4-D000-2D37ADCFF13F}"/>
                </a:ext>
              </a:extLst>
            </p:cNvPr>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8" name="Google Shape;288;p15">
              <a:extLst>
                <a:ext uri="{FF2B5EF4-FFF2-40B4-BE49-F238E27FC236}">
                  <a16:creationId xmlns:a16="http://schemas.microsoft.com/office/drawing/2014/main" id="{9A74C087-B35E-5F39-2BB6-25927568175C}"/>
                </a:ext>
              </a:extLst>
            </p:cNvPr>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9" name="Google Shape;289;p15">
              <a:extLst>
                <a:ext uri="{FF2B5EF4-FFF2-40B4-BE49-F238E27FC236}">
                  <a16:creationId xmlns:a16="http://schemas.microsoft.com/office/drawing/2014/main" id="{ABBEE19C-2836-97D4-0359-8BD3EC738775}"/>
                </a:ext>
              </a:extLst>
            </p:cNvPr>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0" name="Google Shape;290;p15">
              <a:extLst>
                <a:ext uri="{FF2B5EF4-FFF2-40B4-BE49-F238E27FC236}">
                  <a16:creationId xmlns:a16="http://schemas.microsoft.com/office/drawing/2014/main" id="{B73762F3-EE93-2264-EB01-DD98F16CC846}"/>
                </a:ext>
              </a:extLst>
            </p:cNvPr>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1" name="Google Shape;291;p15">
              <a:extLst>
                <a:ext uri="{FF2B5EF4-FFF2-40B4-BE49-F238E27FC236}">
                  <a16:creationId xmlns:a16="http://schemas.microsoft.com/office/drawing/2014/main" id="{589C0ED7-2ECC-76D2-D948-E5FFBB037A0B}"/>
                </a:ext>
              </a:extLst>
            </p:cNvPr>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2" name="Google Shape;292;p15">
              <a:extLst>
                <a:ext uri="{FF2B5EF4-FFF2-40B4-BE49-F238E27FC236}">
                  <a16:creationId xmlns:a16="http://schemas.microsoft.com/office/drawing/2014/main" id="{BC6E9E8C-E6A7-6238-A9BE-19F868EC0542}"/>
                </a:ext>
              </a:extLst>
            </p:cNvPr>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3" name="Google Shape;293;p15">
              <a:extLst>
                <a:ext uri="{FF2B5EF4-FFF2-40B4-BE49-F238E27FC236}">
                  <a16:creationId xmlns:a16="http://schemas.microsoft.com/office/drawing/2014/main" id="{60FC092D-FDDA-B3EA-E361-5BFECBE0D623}"/>
                </a:ext>
              </a:extLst>
            </p:cNvPr>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4" name="Google Shape;294;p15">
              <a:extLst>
                <a:ext uri="{FF2B5EF4-FFF2-40B4-BE49-F238E27FC236}">
                  <a16:creationId xmlns:a16="http://schemas.microsoft.com/office/drawing/2014/main" id="{373EF3CC-F1D4-692C-47F0-DB82FCEEB70F}"/>
                </a:ext>
              </a:extLst>
            </p:cNvPr>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5" name="Google Shape;295;p15">
              <a:extLst>
                <a:ext uri="{FF2B5EF4-FFF2-40B4-BE49-F238E27FC236}">
                  <a16:creationId xmlns:a16="http://schemas.microsoft.com/office/drawing/2014/main" id="{0A648576-8204-39CD-5BE7-2946C527B837}"/>
                </a:ext>
              </a:extLst>
            </p:cNvPr>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6" name="Google Shape;296;p15">
              <a:extLst>
                <a:ext uri="{FF2B5EF4-FFF2-40B4-BE49-F238E27FC236}">
                  <a16:creationId xmlns:a16="http://schemas.microsoft.com/office/drawing/2014/main" id="{B8DB17E4-38EA-8018-8288-5AB2EFFC910C}"/>
                </a:ext>
              </a:extLst>
            </p:cNvPr>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7" name="Google Shape;297;p15">
              <a:extLst>
                <a:ext uri="{FF2B5EF4-FFF2-40B4-BE49-F238E27FC236}">
                  <a16:creationId xmlns:a16="http://schemas.microsoft.com/office/drawing/2014/main" id="{853B34D1-F576-5B3E-987E-D6895F38A2A8}"/>
                </a:ext>
              </a:extLst>
            </p:cNvPr>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8" name="Google Shape;298;p15">
              <a:extLst>
                <a:ext uri="{FF2B5EF4-FFF2-40B4-BE49-F238E27FC236}">
                  <a16:creationId xmlns:a16="http://schemas.microsoft.com/office/drawing/2014/main" id="{EEA45DA1-ACFE-91BD-760E-56B20DBD7266}"/>
                </a:ext>
              </a:extLst>
            </p:cNvPr>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299" name="Google Shape;299;p15">
              <a:extLst>
                <a:ext uri="{FF2B5EF4-FFF2-40B4-BE49-F238E27FC236}">
                  <a16:creationId xmlns:a16="http://schemas.microsoft.com/office/drawing/2014/main" id="{8B6740BB-5795-289F-D73C-024B7351CD9D}"/>
                </a:ext>
              </a:extLst>
            </p:cNvPr>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0" name="Google Shape;300;p15">
              <a:extLst>
                <a:ext uri="{FF2B5EF4-FFF2-40B4-BE49-F238E27FC236}">
                  <a16:creationId xmlns:a16="http://schemas.microsoft.com/office/drawing/2014/main" id="{920B7B03-1368-5F78-B307-15819E11619A}"/>
                </a:ext>
              </a:extLst>
            </p:cNvPr>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1" name="Google Shape;301;p15">
              <a:extLst>
                <a:ext uri="{FF2B5EF4-FFF2-40B4-BE49-F238E27FC236}">
                  <a16:creationId xmlns:a16="http://schemas.microsoft.com/office/drawing/2014/main" id="{5B13334A-02A9-3F1B-0C08-495901903325}"/>
                </a:ext>
              </a:extLst>
            </p:cNvPr>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2" name="Google Shape;302;p15">
              <a:extLst>
                <a:ext uri="{FF2B5EF4-FFF2-40B4-BE49-F238E27FC236}">
                  <a16:creationId xmlns:a16="http://schemas.microsoft.com/office/drawing/2014/main" id="{F4425AAA-2258-88D0-A5A2-8FF774621489}"/>
                </a:ext>
              </a:extLst>
            </p:cNvPr>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3" name="Google Shape;303;p15">
              <a:extLst>
                <a:ext uri="{FF2B5EF4-FFF2-40B4-BE49-F238E27FC236}">
                  <a16:creationId xmlns:a16="http://schemas.microsoft.com/office/drawing/2014/main" id="{49668AB3-090F-BFE1-CCED-652CE1544211}"/>
                </a:ext>
              </a:extLst>
            </p:cNvPr>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4" name="Google Shape;304;p15">
              <a:extLst>
                <a:ext uri="{FF2B5EF4-FFF2-40B4-BE49-F238E27FC236}">
                  <a16:creationId xmlns:a16="http://schemas.microsoft.com/office/drawing/2014/main" id="{2B4C2E1F-1BC3-1BCC-32DE-E000756C3B31}"/>
                </a:ext>
              </a:extLst>
            </p:cNvPr>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5" name="Google Shape;305;p15">
              <a:extLst>
                <a:ext uri="{FF2B5EF4-FFF2-40B4-BE49-F238E27FC236}">
                  <a16:creationId xmlns:a16="http://schemas.microsoft.com/office/drawing/2014/main" id="{759AC5FB-66FC-DFD7-C466-0FB2A9F5C7BA}"/>
                </a:ext>
              </a:extLst>
            </p:cNvPr>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6" name="Google Shape;306;p15">
              <a:extLst>
                <a:ext uri="{FF2B5EF4-FFF2-40B4-BE49-F238E27FC236}">
                  <a16:creationId xmlns:a16="http://schemas.microsoft.com/office/drawing/2014/main" id="{88DA41D1-8957-9191-2D26-D3C3A57E001C}"/>
                </a:ext>
              </a:extLst>
            </p:cNvPr>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7" name="Google Shape;307;p15">
              <a:extLst>
                <a:ext uri="{FF2B5EF4-FFF2-40B4-BE49-F238E27FC236}">
                  <a16:creationId xmlns:a16="http://schemas.microsoft.com/office/drawing/2014/main" id="{5C0B5598-76F0-EAC1-419B-705BAC4062A4}"/>
                </a:ext>
              </a:extLst>
            </p:cNvPr>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08" name="Google Shape;308;p15">
              <a:extLst>
                <a:ext uri="{FF2B5EF4-FFF2-40B4-BE49-F238E27FC236}">
                  <a16:creationId xmlns:a16="http://schemas.microsoft.com/office/drawing/2014/main" id="{D0FD213D-FDF9-50E1-C60F-06BB95CD0DEB}"/>
                </a:ext>
              </a:extLst>
            </p:cNvPr>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09" name="Google Shape;309;p15">
              <a:extLst>
                <a:ext uri="{FF2B5EF4-FFF2-40B4-BE49-F238E27FC236}">
                  <a16:creationId xmlns:a16="http://schemas.microsoft.com/office/drawing/2014/main" id="{87531F11-F411-7D0D-9465-AAF1285EBA34}"/>
                </a:ext>
              </a:extLst>
            </p:cNvPr>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0" name="Google Shape;310;p15">
              <a:extLst>
                <a:ext uri="{FF2B5EF4-FFF2-40B4-BE49-F238E27FC236}">
                  <a16:creationId xmlns:a16="http://schemas.microsoft.com/office/drawing/2014/main" id="{5DCF8AE9-734C-787A-F246-E440D9C64EBE}"/>
                </a:ext>
              </a:extLst>
            </p:cNvPr>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1" name="Google Shape;311;p15">
              <a:extLst>
                <a:ext uri="{FF2B5EF4-FFF2-40B4-BE49-F238E27FC236}">
                  <a16:creationId xmlns:a16="http://schemas.microsoft.com/office/drawing/2014/main" id="{923FBB4C-07FC-2DC3-DF00-2BE8AB678123}"/>
                </a:ext>
              </a:extLst>
            </p:cNvPr>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2" name="Google Shape;312;p15">
              <a:extLst>
                <a:ext uri="{FF2B5EF4-FFF2-40B4-BE49-F238E27FC236}">
                  <a16:creationId xmlns:a16="http://schemas.microsoft.com/office/drawing/2014/main" id="{FC71BEE2-C8B4-9477-80ED-5E93843941D1}"/>
                </a:ext>
              </a:extLst>
            </p:cNvPr>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3" name="Google Shape;313;p15">
              <a:extLst>
                <a:ext uri="{FF2B5EF4-FFF2-40B4-BE49-F238E27FC236}">
                  <a16:creationId xmlns:a16="http://schemas.microsoft.com/office/drawing/2014/main" id="{07A0C833-3206-216B-C59E-846B62FD0BC8}"/>
                </a:ext>
              </a:extLst>
            </p:cNvPr>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4" name="Google Shape;314;p15">
              <a:extLst>
                <a:ext uri="{FF2B5EF4-FFF2-40B4-BE49-F238E27FC236}">
                  <a16:creationId xmlns:a16="http://schemas.microsoft.com/office/drawing/2014/main" id="{92A9C1FF-2FCE-BE07-1323-4097F1EC4F5C}"/>
                </a:ext>
              </a:extLst>
            </p:cNvPr>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5" name="Google Shape;315;p15">
              <a:extLst>
                <a:ext uri="{FF2B5EF4-FFF2-40B4-BE49-F238E27FC236}">
                  <a16:creationId xmlns:a16="http://schemas.microsoft.com/office/drawing/2014/main" id="{CB0373C5-01C9-9CB2-4A2A-B0186238A915}"/>
                </a:ext>
              </a:extLst>
            </p:cNvPr>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6" name="Google Shape;316;p15">
              <a:extLst>
                <a:ext uri="{FF2B5EF4-FFF2-40B4-BE49-F238E27FC236}">
                  <a16:creationId xmlns:a16="http://schemas.microsoft.com/office/drawing/2014/main" id="{9BEE5209-813E-5705-2999-4292EA52B7EF}"/>
                </a:ext>
              </a:extLst>
            </p:cNvPr>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7" name="Google Shape;317;p15">
              <a:extLst>
                <a:ext uri="{FF2B5EF4-FFF2-40B4-BE49-F238E27FC236}">
                  <a16:creationId xmlns:a16="http://schemas.microsoft.com/office/drawing/2014/main" id="{0D1CBD0B-46ED-87F3-82EB-8E932020BDF9}"/>
                </a:ext>
              </a:extLst>
            </p:cNvPr>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8" name="Google Shape;318;p15">
              <a:extLst>
                <a:ext uri="{FF2B5EF4-FFF2-40B4-BE49-F238E27FC236}">
                  <a16:creationId xmlns:a16="http://schemas.microsoft.com/office/drawing/2014/main" id="{81004B10-1731-9B13-2B7D-EB15199B2FB9}"/>
                </a:ext>
              </a:extLst>
            </p:cNvPr>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9" name="Google Shape;319;p15">
              <a:extLst>
                <a:ext uri="{FF2B5EF4-FFF2-40B4-BE49-F238E27FC236}">
                  <a16:creationId xmlns:a16="http://schemas.microsoft.com/office/drawing/2014/main" id="{BDFEEF81-6B38-D7CD-C731-0D8FA4A2EE66}"/>
                </a:ext>
              </a:extLst>
            </p:cNvPr>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0" name="Google Shape;320;p15">
              <a:extLst>
                <a:ext uri="{FF2B5EF4-FFF2-40B4-BE49-F238E27FC236}">
                  <a16:creationId xmlns:a16="http://schemas.microsoft.com/office/drawing/2014/main" id="{F3B54919-CDF8-FCA2-8590-97ECE65BCDF6}"/>
                </a:ext>
              </a:extLst>
            </p:cNvPr>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1" name="Google Shape;321;p15">
              <a:extLst>
                <a:ext uri="{FF2B5EF4-FFF2-40B4-BE49-F238E27FC236}">
                  <a16:creationId xmlns:a16="http://schemas.microsoft.com/office/drawing/2014/main" id="{9CB25776-70FF-3260-C306-2763829D6519}"/>
                </a:ext>
              </a:extLst>
            </p:cNvPr>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2" name="Google Shape;322;p15">
              <a:extLst>
                <a:ext uri="{FF2B5EF4-FFF2-40B4-BE49-F238E27FC236}">
                  <a16:creationId xmlns:a16="http://schemas.microsoft.com/office/drawing/2014/main" id="{70653FA2-57BD-3B52-F6A0-96224AEE3512}"/>
                </a:ext>
              </a:extLst>
            </p:cNvPr>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323" name="Google Shape;323;p15">
              <a:extLst>
                <a:ext uri="{FF2B5EF4-FFF2-40B4-BE49-F238E27FC236}">
                  <a16:creationId xmlns:a16="http://schemas.microsoft.com/office/drawing/2014/main" id="{8A997783-C601-F96E-CC5D-193407808F61}"/>
                </a:ext>
              </a:extLst>
            </p:cNvPr>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324" name="Google Shape;324;p15">
              <a:extLst>
                <a:ext uri="{FF2B5EF4-FFF2-40B4-BE49-F238E27FC236}">
                  <a16:creationId xmlns:a16="http://schemas.microsoft.com/office/drawing/2014/main" id="{8CA71FC3-933A-4A27-358D-D926F145FAE0}"/>
                </a:ext>
              </a:extLst>
            </p:cNvPr>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25" name="Google Shape;325;p15">
              <a:extLst>
                <a:ext uri="{FF2B5EF4-FFF2-40B4-BE49-F238E27FC236}">
                  <a16:creationId xmlns:a16="http://schemas.microsoft.com/office/drawing/2014/main" id="{540BCB6F-F976-3A8C-5AC9-31D898368693}"/>
                </a:ext>
              </a:extLst>
            </p:cNvPr>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26" name="Google Shape;326;p15">
              <a:extLst>
                <a:ext uri="{FF2B5EF4-FFF2-40B4-BE49-F238E27FC236}">
                  <a16:creationId xmlns:a16="http://schemas.microsoft.com/office/drawing/2014/main" id="{EE75633B-43A0-21EB-2919-ACB8626C1628}"/>
                </a:ext>
              </a:extLst>
            </p:cNvPr>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27" name="Google Shape;327;p15">
              <a:extLst>
                <a:ext uri="{FF2B5EF4-FFF2-40B4-BE49-F238E27FC236}">
                  <a16:creationId xmlns:a16="http://schemas.microsoft.com/office/drawing/2014/main" id="{04951685-9F0B-0281-CD16-563460822970}"/>
                </a:ext>
              </a:extLst>
            </p:cNvPr>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28" name="Google Shape;328;p15">
              <a:extLst>
                <a:ext uri="{FF2B5EF4-FFF2-40B4-BE49-F238E27FC236}">
                  <a16:creationId xmlns:a16="http://schemas.microsoft.com/office/drawing/2014/main" id="{CA69CB96-1070-4E0D-DC83-14F3217CF192}"/>
                </a:ext>
              </a:extLst>
            </p:cNvPr>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29" name="Google Shape;329;p15">
              <a:extLst>
                <a:ext uri="{FF2B5EF4-FFF2-40B4-BE49-F238E27FC236}">
                  <a16:creationId xmlns:a16="http://schemas.microsoft.com/office/drawing/2014/main" id="{C7ADE7F9-6067-941F-923B-E2D8919E1C8C}"/>
                </a:ext>
              </a:extLst>
            </p:cNvPr>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0" name="Google Shape;330;p15">
              <a:extLst>
                <a:ext uri="{FF2B5EF4-FFF2-40B4-BE49-F238E27FC236}">
                  <a16:creationId xmlns:a16="http://schemas.microsoft.com/office/drawing/2014/main" id="{DFF633F3-D721-F3D1-D9DF-355AA1825572}"/>
                </a:ext>
              </a:extLst>
            </p:cNvPr>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1" name="Google Shape;331;p15">
              <a:extLst>
                <a:ext uri="{FF2B5EF4-FFF2-40B4-BE49-F238E27FC236}">
                  <a16:creationId xmlns:a16="http://schemas.microsoft.com/office/drawing/2014/main" id="{6CD02D1C-EED2-66C5-CC08-B8AEDC0D95C0}"/>
                </a:ext>
              </a:extLst>
            </p:cNvPr>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2" name="Google Shape;332;p15">
              <a:extLst>
                <a:ext uri="{FF2B5EF4-FFF2-40B4-BE49-F238E27FC236}">
                  <a16:creationId xmlns:a16="http://schemas.microsoft.com/office/drawing/2014/main" id="{E73B867D-2EC6-DB10-840D-D2400AC18D91}"/>
                </a:ext>
              </a:extLst>
            </p:cNvPr>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33" name="Google Shape;333;p15">
              <a:extLst>
                <a:ext uri="{FF2B5EF4-FFF2-40B4-BE49-F238E27FC236}">
                  <a16:creationId xmlns:a16="http://schemas.microsoft.com/office/drawing/2014/main" id="{0628C7A2-20AF-9148-8B30-BF73CD40A0AE}"/>
                </a:ext>
              </a:extLst>
            </p:cNvPr>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34" name="Google Shape;334;p15">
              <a:extLst>
                <a:ext uri="{FF2B5EF4-FFF2-40B4-BE49-F238E27FC236}">
                  <a16:creationId xmlns:a16="http://schemas.microsoft.com/office/drawing/2014/main" id="{F77B6C7E-5C2B-9B90-18FD-456912406A07}"/>
                </a:ext>
              </a:extLst>
            </p:cNvPr>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5" name="Google Shape;335;p15">
              <a:extLst>
                <a:ext uri="{FF2B5EF4-FFF2-40B4-BE49-F238E27FC236}">
                  <a16:creationId xmlns:a16="http://schemas.microsoft.com/office/drawing/2014/main" id="{F6351D80-45EA-01A9-BA88-DEF9C64AEFB2}"/>
                </a:ext>
              </a:extLst>
            </p:cNvPr>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6" name="Google Shape;336;p15">
              <a:extLst>
                <a:ext uri="{FF2B5EF4-FFF2-40B4-BE49-F238E27FC236}">
                  <a16:creationId xmlns:a16="http://schemas.microsoft.com/office/drawing/2014/main" id="{D3A793EE-3704-0337-A261-55D0CF0DCF60}"/>
                </a:ext>
              </a:extLst>
            </p:cNvPr>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7" name="Google Shape;337;p15">
              <a:extLst>
                <a:ext uri="{FF2B5EF4-FFF2-40B4-BE49-F238E27FC236}">
                  <a16:creationId xmlns:a16="http://schemas.microsoft.com/office/drawing/2014/main" id="{1C8C3735-6094-5F53-0C92-E7E55944BBB3}"/>
                </a:ext>
              </a:extLst>
            </p:cNvPr>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38" name="Google Shape;338;p15">
              <a:extLst>
                <a:ext uri="{FF2B5EF4-FFF2-40B4-BE49-F238E27FC236}">
                  <a16:creationId xmlns:a16="http://schemas.microsoft.com/office/drawing/2014/main" id="{B569EDCA-9D53-3E16-83F6-AE18994A6E41}"/>
                </a:ext>
              </a:extLst>
            </p:cNvPr>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9" name="Google Shape;339;p15">
              <a:extLst>
                <a:ext uri="{FF2B5EF4-FFF2-40B4-BE49-F238E27FC236}">
                  <a16:creationId xmlns:a16="http://schemas.microsoft.com/office/drawing/2014/main" id="{0D958948-7B96-FDA5-431E-C60DAA0934E2}"/>
                </a:ext>
              </a:extLst>
            </p:cNvPr>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0" name="Google Shape;340;p15">
              <a:extLst>
                <a:ext uri="{FF2B5EF4-FFF2-40B4-BE49-F238E27FC236}">
                  <a16:creationId xmlns:a16="http://schemas.microsoft.com/office/drawing/2014/main" id="{6F966B6E-4EE3-7B5E-FAE1-E204021993B0}"/>
                </a:ext>
              </a:extLst>
            </p:cNvPr>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1" name="Google Shape;341;p15">
              <a:extLst>
                <a:ext uri="{FF2B5EF4-FFF2-40B4-BE49-F238E27FC236}">
                  <a16:creationId xmlns:a16="http://schemas.microsoft.com/office/drawing/2014/main" id="{D897FA53-0311-4C8B-3D4D-1ED5D3E221B4}"/>
                </a:ext>
              </a:extLst>
            </p:cNvPr>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42" name="Google Shape;342;p15">
              <a:extLst>
                <a:ext uri="{FF2B5EF4-FFF2-40B4-BE49-F238E27FC236}">
                  <a16:creationId xmlns:a16="http://schemas.microsoft.com/office/drawing/2014/main" id="{96051CBB-83F4-DD2B-40B6-078F0A4362E4}"/>
                </a:ext>
              </a:extLst>
            </p:cNvPr>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43" name="Google Shape;343;p15">
              <a:extLst>
                <a:ext uri="{FF2B5EF4-FFF2-40B4-BE49-F238E27FC236}">
                  <a16:creationId xmlns:a16="http://schemas.microsoft.com/office/drawing/2014/main" id="{7D37E372-B813-DB0B-2EF1-8BF6B0CCC84D}"/>
                </a:ext>
              </a:extLst>
            </p:cNvPr>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44" name="Google Shape;344;p15">
              <a:extLst>
                <a:ext uri="{FF2B5EF4-FFF2-40B4-BE49-F238E27FC236}">
                  <a16:creationId xmlns:a16="http://schemas.microsoft.com/office/drawing/2014/main" id="{2AA92E88-8DFA-4BD6-C519-EB07979F0A56}"/>
                </a:ext>
              </a:extLst>
            </p:cNvPr>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5" name="Google Shape;345;p15">
              <a:extLst>
                <a:ext uri="{FF2B5EF4-FFF2-40B4-BE49-F238E27FC236}">
                  <a16:creationId xmlns:a16="http://schemas.microsoft.com/office/drawing/2014/main" id="{C6E14FF1-1600-57F6-3F7B-6EA0E8BCC5C0}"/>
                </a:ext>
              </a:extLst>
            </p:cNvPr>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6" name="Google Shape;346;p15">
              <a:extLst>
                <a:ext uri="{FF2B5EF4-FFF2-40B4-BE49-F238E27FC236}">
                  <a16:creationId xmlns:a16="http://schemas.microsoft.com/office/drawing/2014/main" id="{BBBEBE26-3A53-FE90-C3C8-99F454D9D562}"/>
                </a:ext>
              </a:extLst>
            </p:cNvPr>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47" name="Google Shape;347;p15">
              <a:extLst>
                <a:ext uri="{FF2B5EF4-FFF2-40B4-BE49-F238E27FC236}">
                  <a16:creationId xmlns:a16="http://schemas.microsoft.com/office/drawing/2014/main" id="{18A4D3A9-57D0-DBD5-A5B4-7C27AA5E6DFF}"/>
                </a:ext>
              </a:extLst>
            </p:cNvPr>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48" name="Google Shape;348;p15">
              <a:extLst>
                <a:ext uri="{FF2B5EF4-FFF2-40B4-BE49-F238E27FC236}">
                  <a16:creationId xmlns:a16="http://schemas.microsoft.com/office/drawing/2014/main" id="{5845D33B-EBA0-F289-9A1B-8C3F3E765CEF}"/>
                </a:ext>
              </a:extLst>
            </p:cNvPr>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9" name="Google Shape;349;p15">
              <a:extLst>
                <a:ext uri="{FF2B5EF4-FFF2-40B4-BE49-F238E27FC236}">
                  <a16:creationId xmlns:a16="http://schemas.microsoft.com/office/drawing/2014/main" id="{31C85841-C924-7DEA-A414-35443A8A798B}"/>
                </a:ext>
              </a:extLst>
            </p:cNvPr>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0" name="Google Shape;350;p15">
              <a:extLst>
                <a:ext uri="{FF2B5EF4-FFF2-40B4-BE49-F238E27FC236}">
                  <a16:creationId xmlns:a16="http://schemas.microsoft.com/office/drawing/2014/main" id="{666B3DD9-9374-FCDC-070F-BAF93A9434C0}"/>
                </a:ext>
              </a:extLst>
            </p:cNvPr>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51" name="Google Shape;351;p15">
              <a:extLst>
                <a:ext uri="{FF2B5EF4-FFF2-40B4-BE49-F238E27FC236}">
                  <a16:creationId xmlns:a16="http://schemas.microsoft.com/office/drawing/2014/main" id="{60513737-AED2-BCAA-1DD3-1ADBD66B9B43}"/>
                </a:ext>
              </a:extLst>
            </p:cNvPr>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52" name="Google Shape;352;p15">
              <a:extLst>
                <a:ext uri="{FF2B5EF4-FFF2-40B4-BE49-F238E27FC236}">
                  <a16:creationId xmlns:a16="http://schemas.microsoft.com/office/drawing/2014/main" id="{AEB4F03F-3D2D-8882-11FC-77BAA6FE9B3E}"/>
                </a:ext>
              </a:extLst>
            </p:cNvPr>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53" name="Google Shape;353;p15">
              <a:extLst>
                <a:ext uri="{FF2B5EF4-FFF2-40B4-BE49-F238E27FC236}">
                  <a16:creationId xmlns:a16="http://schemas.microsoft.com/office/drawing/2014/main" id="{2139780E-9E57-979F-77FC-B5BCBD82F5BD}"/>
                </a:ext>
              </a:extLst>
            </p:cNvPr>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4" name="Google Shape;354;p15">
              <a:extLst>
                <a:ext uri="{FF2B5EF4-FFF2-40B4-BE49-F238E27FC236}">
                  <a16:creationId xmlns:a16="http://schemas.microsoft.com/office/drawing/2014/main" id="{2113DBB7-C4E7-8CF7-6897-F84CDB71144E}"/>
                </a:ext>
              </a:extLst>
            </p:cNvPr>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5" name="Google Shape;355;p15">
              <a:extLst>
                <a:ext uri="{FF2B5EF4-FFF2-40B4-BE49-F238E27FC236}">
                  <a16:creationId xmlns:a16="http://schemas.microsoft.com/office/drawing/2014/main" id="{D84D394A-88C7-8703-901A-4E4AF241B6CA}"/>
                </a:ext>
              </a:extLst>
            </p:cNvPr>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56" name="Google Shape;356;p15">
              <a:extLst>
                <a:ext uri="{FF2B5EF4-FFF2-40B4-BE49-F238E27FC236}">
                  <a16:creationId xmlns:a16="http://schemas.microsoft.com/office/drawing/2014/main" id="{908E9358-0961-5687-E68B-C25F3F1A70A4}"/>
                </a:ext>
              </a:extLst>
            </p:cNvPr>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57" name="Google Shape;357;p15">
              <a:extLst>
                <a:ext uri="{FF2B5EF4-FFF2-40B4-BE49-F238E27FC236}">
                  <a16:creationId xmlns:a16="http://schemas.microsoft.com/office/drawing/2014/main" id="{1217232A-A93D-22A6-1F82-38038D2E0841}"/>
                </a:ext>
              </a:extLst>
            </p:cNvPr>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8" name="Google Shape;358;p15">
              <a:extLst>
                <a:ext uri="{FF2B5EF4-FFF2-40B4-BE49-F238E27FC236}">
                  <a16:creationId xmlns:a16="http://schemas.microsoft.com/office/drawing/2014/main" id="{17E25E46-7E5A-21B8-F154-0B54C8EC690C}"/>
                </a:ext>
              </a:extLst>
            </p:cNvPr>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9" name="Google Shape;359;p15">
              <a:extLst>
                <a:ext uri="{FF2B5EF4-FFF2-40B4-BE49-F238E27FC236}">
                  <a16:creationId xmlns:a16="http://schemas.microsoft.com/office/drawing/2014/main" id="{EDF9359E-4E48-434C-68FA-46929F97FE0C}"/>
                </a:ext>
              </a:extLst>
            </p:cNvPr>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60" name="Google Shape;360;p15">
              <a:extLst>
                <a:ext uri="{FF2B5EF4-FFF2-40B4-BE49-F238E27FC236}">
                  <a16:creationId xmlns:a16="http://schemas.microsoft.com/office/drawing/2014/main" id="{BF7F6AC3-1F2C-18AA-A373-25D548B91AA4}"/>
                </a:ext>
              </a:extLst>
            </p:cNvPr>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61" name="Google Shape;361;p15">
              <a:extLst>
                <a:ext uri="{FF2B5EF4-FFF2-40B4-BE49-F238E27FC236}">
                  <a16:creationId xmlns:a16="http://schemas.microsoft.com/office/drawing/2014/main" id="{F27658A3-2E8E-0F85-9767-B336A80C656E}"/>
                </a:ext>
              </a:extLst>
            </p:cNvPr>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362" name="Google Shape;362;p15">
              <a:extLst>
                <a:ext uri="{FF2B5EF4-FFF2-40B4-BE49-F238E27FC236}">
                  <a16:creationId xmlns:a16="http://schemas.microsoft.com/office/drawing/2014/main" id="{BC358CEA-288C-7645-7C4A-C35DC51E8869}"/>
                </a:ext>
              </a:extLst>
            </p:cNvPr>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363" name="Google Shape;363;p15">
              <a:extLst>
                <a:ext uri="{FF2B5EF4-FFF2-40B4-BE49-F238E27FC236}">
                  <a16:creationId xmlns:a16="http://schemas.microsoft.com/office/drawing/2014/main" id="{8BDA2315-8C5D-D5DE-AC3E-1915376327F3}"/>
                </a:ext>
              </a:extLst>
            </p:cNvPr>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grpSp>
      <p:sp>
        <p:nvSpPr>
          <p:cNvPr id="5" name="TextBox 4">
            <a:extLst>
              <a:ext uri="{FF2B5EF4-FFF2-40B4-BE49-F238E27FC236}">
                <a16:creationId xmlns:a16="http://schemas.microsoft.com/office/drawing/2014/main" id="{4C741257-EDD4-9F13-F9B0-B0D8137AD44A}"/>
              </a:ext>
            </a:extLst>
          </p:cNvPr>
          <p:cNvSpPr txBox="1"/>
          <p:nvPr/>
        </p:nvSpPr>
        <p:spPr>
          <a:xfrm>
            <a:off x="9716098" y="655034"/>
            <a:ext cx="2523741" cy="430887"/>
          </a:xfrm>
          <a:prstGeom prst="rect">
            <a:avLst/>
          </a:prstGeom>
          <a:noFill/>
        </p:spPr>
        <p:txBody>
          <a:bodyPr wrap="square">
            <a:spAutoFit/>
          </a:bodyPr>
          <a:lstStyle/>
          <a:p>
            <a:r>
              <a:rPr lang="en-US" altLang="ko-KR" sz="1050" dirty="0" err="1">
                <a:solidFill>
                  <a:srgbClr val="0070C0"/>
                </a:solidFill>
                <a:latin typeface="+mn-lt"/>
                <a:cs typeface="Arial" pitchFamily="34" charset="0"/>
              </a:rPr>
              <a:t>Dự</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án</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Thúc</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đẩy</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tiết</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kiệm</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năng</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lượng</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trong</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các</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ngành</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công</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nghiệp</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Việt</a:t>
            </a:r>
            <a:r>
              <a:rPr lang="en-US" altLang="ko-KR" sz="1050" dirty="0">
                <a:solidFill>
                  <a:srgbClr val="0070C0"/>
                </a:solidFill>
                <a:latin typeface="+mn-lt"/>
                <a:cs typeface="Arial" pitchFamily="34" charset="0"/>
              </a:rPr>
              <a:t> Nam</a:t>
            </a:r>
            <a:endParaRPr lang="en-VN" sz="1050" dirty="0"/>
          </a:p>
        </p:txBody>
      </p:sp>
      <p:sp>
        <p:nvSpPr>
          <p:cNvPr id="8" name="Google Shape;46;p15">
            <a:extLst>
              <a:ext uri="{FF2B5EF4-FFF2-40B4-BE49-F238E27FC236}">
                <a16:creationId xmlns:a16="http://schemas.microsoft.com/office/drawing/2014/main" id="{048ABF96-2C23-14D6-E8E9-5E3133C725B1}"/>
              </a:ext>
            </a:extLst>
          </p:cNvPr>
          <p:cNvSpPr txBox="1">
            <a:spLocks/>
          </p:cNvSpPr>
          <p:nvPr/>
        </p:nvSpPr>
        <p:spPr>
          <a:xfrm>
            <a:off x="1593920" y="2465195"/>
            <a:ext cx="4687610" cy="1927609"/>
          </a:xfrm>
          <a:prstGeom prst="rect">
            <a:avLst/>
          </a:prstGeom>
          <a:noFill/>
          <a:ln>
            <a:noFill/>
          </a:ln>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5200"/>
              <a:buFont typeface="Fira Sans Extra Condensed"/>
              <a:buNone/>
              <a:defRPr sz="6400" b="0"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9pPr>
          </a:lstStyle>
          <a:p>
            <a:pPr algn="ctr"/>
            <a:r>
              <a:rPr lang="en-US" sz="4800" b="1" dirty="0">
                <a:solidFill>
                  <a:schemeClr val="accent1">
                    <a:lumMod val="50000"/>
                  </a:schemeClr>
                </a:solidFill>
              </a:rPr>
              <a:t>THANK YOU</a:t>
            </a:r>
          </a:p>
        </p:txBody>
      </p:sp>
    </p:spTree>
    <p:extLst>
      <p:ext uri="{BB962C8B-B14F-4D97-AF65-F5344CB8AC3E}">
        <p14:creationId xmlns:p14="http://schemas.microsoft.com/office/powerpoint/2010/main" val="157489007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45">
          <a:extLst>
            <a:ext uri="{FF2B5EF4-FFF2-40B4-BE49-F238E27FC236}">
              <a16:creationId xmlns:a16="http://schemas.microsoft.com/office/drawing/2014/main" id="{4079CC09-591A-6BEE-9329-1D5E68F9FFF4}"/>
            </a:ext>
          </a:extLst>
        </p:cNvPr>
        <p:cNvGrpSpPr/>
        <p:nvPr/>
      </p:nvGrpSpPr>
      <p:grpSpPr>
        <a:xfrm>
          <a:off x="0" y="0"/>
          <a:ext cx="0" cy="0"/>
          <a:chOff x="0" y="0"/>
          <a:chExt cx="0" cy="0"/>
        </a:xfrm>
      </p:grpSpPr>
      <p:grpSp>
        <p:nvGrpSpPr>
          <p:cNvPr id="48" name="Google Shape;48;p15">
            <a:extLst>
              <a:ext uri="{FF2B5EF4-FFF2-40B4-BE49-F238E27FC236}">
                <a16:creationId xmlns:a16="http://schemas.microsoft.com/office/drawing/2014/main" id="{CAB08610-FFA3-21C8-08DF-FF587EE84DBB}"/>
              </a:ext>
            </a:extLst>
          </p:cNvPr>
          <p:cNvGrpSpPr/>
          <p:nvPr/>
        </p:nvGrpSpPr>
        <p:grpSpPr>
          <a:xfrm>
            <a:off x="6102673" y="1155628"/>
            <a:ext cx="5486761" cy="4546744"/>
            <a:chOff x="1079350" y="238125"/>
            <a:chExt cx="5461275" cy="4525625"/>
          </a:xfrm>
        </p:grpSpPr>
        <p:sp>
          <p:nvSpPr>
            <p:cNvPr id="49" name="Google Shape;49;p15">
              <a:extLst>
                <a:ext uri="{FF2B5EF4-FFF2-40B4-BE49-F238E27FC236}">
                  <a16:creationId xmlns:a16="http://schemas.microsoft.com/office/drawing/2014/main" id="{3D1C81C7-7A0C-A476-185C-EA5232E6791D}"/>
                </a:ext>
              </a:extLst>
            </p:cNvPr>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50" name="Google Shape;50;p15">
              <a:extLst>
                <a:ext uri="{FF2B5EF4-FFF2-40B4-BE49-F238E27FC236}">
                  <a16:creationId xmlns:a16="http://schemas.microsoft.com/office/drawing/2014/main" id="{01E3629A-33D2-AB3B-5DF1-01DA32C1CBEB}"/>
                </a:ext>
              </a:extLst>
            </p:cNvPr>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51" name="Google Shape;51;p15">
              <a:extLst>
                <a:ext uri="{FF2B5EF4-FFF2-40B4-BE49-F238E27FC236}">
                  <a16:creationId xmlns:a16="http://schemas.microsoft.com/office/drawing/2014/main" id="{4EF3471D-B40B-F975-F2DF-503AF8DE70C7}"/>
                </a:ext>
              </a:extLst>
            </p:cNvPr>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121900" tIns="121900" rIns="121900" bIns="121900" anchor="ctr" anchorCtr="0">
              <a:noAutofit/>
            </a:bodyPr>
            <a:lstStyle/>
            <a:p>
              <a:endParaRPr sz="2489"/>
            </a:p>
          </p:txBody>
        </p:sp>
        <p:sp>
          <p:nvSpPr>
            <p:cNvPr id="52" name="Google Shape;52;p15">
              <a:extLst>
                <a:ext uri="{FF2B5EF4-FFF2-40B4-BE49-F238E27FC236}">
                  <a16:creationId xmlns:a16="http://schemas.microsoft.com/office/drawing/2014/main" id="{B32F0007-54B0-8301-99F8-D80AD3703AE5}"/>
                </a:ext>
              </a:extLst>
            </p:cNvPr>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53" name="Google Shape;53;p15">
              <a:extLst>
                <a:ext uri="{FF2B5EF4-FFF2-40B4-BE49-F238E27FC236}">
                  <a16:creationId xmlns:a16="http://schemas.microsoft.com/office/drawing/2014/main" id="{571255C7-EBA8-5845-BF6C-5E389D85F75F}"/>
                </a:ext>
              </a:extLst>
            </p:cNvPr>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54" name="Google Shape;54;p15">
              <a:extLst>
                <a:ext uri="{FF2B5EF4-FFF2-40B4-BE49-F238E27FC236}">
                  <a16:creationId xmlns:a16="http://schemas.microsoft.com/office/drawing/2014/main" id="{FF27F483-F710-0145-439F-59C0132FB934}"/>
                </a:ext>
              </a:extLst>
            </p:cNvPr>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5" name="Google Shape;55;p15">
              <a:extLst>
                <a:ext uri="{FF2B5EF4-FFF2-40B4-BE49-F238E27FC236}">
                  <a16:creationId xmlns:a16="http://schemas.microsoft.com/office/drawing/2014/main" id="{2B76E7DF-92D9-EF53-D79E-56E97548106F}"/>
                </a:ext>
              </a:extLst>
            </p:cNvPr>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6" name="Google Shape;56;p15">
              <a:extLst>
                <a:ext uri="{FF2B5EF4-FFF2-40B4-BE49-F238E27FC236}">
                  <a16:creationId xmlns:a16="http://schemas.microsoft.com/office/drawing/2014/main" id="{F8069ECF-1409-945A-9CA5-B75BCBE0A12D}"/>
                </a:ext>
              </a:extLst>
            </p:cNvPr>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7" name="Google Shape;57;p15">
              <a:extLst>
                <a:ext uri="{FF2B5EF4-FFF2-40B4-BE49-F238E27FC236}">
                  <a16:creationId xmlns:a16="http://schemas.microsoft.com/office/drawing/2014/main" id="{18B3C5DA-BC59-BB2A-0946-4C5D3A16E07D}"/>
                </a:ext>
              </a:extLst>
            </p:cNvPr>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8" name="Google Shape;58;p15">
              <a:extLst>
                <a:ext uri="{FF2B5EF4-FFF2-40B4-BE49-F238E27FC236}">
                  <a16:creationId xmlns:a16="http://schemas.microsoft.com/office/drawing/2014/main" id="{2D7839BA-159F-AB07-FB42-D3A0ED9F8295}"/>
                </a:ext>
              </a:extLst>
            </p:cNvPr>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9" name="Google Shape;59;p15">
              <a:extLst>
                <a:ext uri="{FF2B5EF4-FFF2-40B4-BE49-F238E27FC236}">
                  <a16:creationId xmlns:a16="http://schemas.microsoft.com/office/drawing/2014/main" id="{930BCB89-9114-3D6A-0FF6-ABE573D36A72}"/>
                </a:ext>
              </a:extLst>
            </p:cNvPr>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0" name="Google Shape;60;p15">
              <a:extLst>
                <a:ext uri="{FF2B5EF4-FFF2-40B4-BE49-F238E27FC236}">
                  <a16:creationId xmlns:a16="http://schemas.microsoft.com/office/drawing/2014/main" id="{6F76159E-3ABF-11B8-EDF6-3C8A21E6B0B1}"/>
                </a:ext>
              </a:extLst>
            </p:cNvPr>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1" name="Google Shape;61;p15">
              <a:extLst>
                <a:ext uri="{FF2B5EF4-FFF2-40B4-BE49-F238E27FC236}">
                  <a16:creationId xmlns:a16="http://schemas.microsoft.com/office/drawing/2014/main" id="{81A6819A-0372-9EC4-ABCD-F0687203C028}"/>
                </a:ext>
              </a:extLst>
            </p:cNvPr>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2" name="Google Shape;62;p15">
              <a:extLst>
                <a:ext uri="{FF2B5EF4-FFF2-40B4-BE49-F238E27FC236}">
                  <a16:creationId xmlns:a16="http://schemas.microsoft.com/office/drawing/2014/main" id="{1055A456-61C5-0203-E719-19C570456F39}"/>
                </a:ext>
              </a:extLst>
            </p:cNvPr>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3" name="Google Shape;63;p15">
              <a:extLst>
                <a:ext uri="{FF2B5EF4-FFF2-40B4-BE49-F238E27FC236}">
                  <a16:creationId xmlns:a16="http://schemas.microsoft.com/office/drawing/2014/main" id="{08CC85C0-776D-14A4-87D4-A90A86283D67}"/>
                </a:ext>
              </a:extLst>
            </p:cNvPr>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4" name="Google Shape;64;p15">
              <a:extLst>
                <a:ext uri="{FF2B5EF4-FFF2-40B4-BE49-F238E27FC236}">
                  <a16:creationId xmlns:a16="http://schemas.microsoft.com/office/drawing/2014/main" id="{B7F2854C-C6D7-EC8F-9A72-1CC88748139B}"/>
                </a:ext>
              </a:extLst>
            </p:cNvPr>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5" name="Google Shape;65;p15">
              <a:extLst>
                <a:ext uri="{FF2B5EF4-FFF2-40B4-BE49-F238E27FC236}">
                  <a16:creationId xmlns:a16="http://schemas.microsoft.com/office/drawing/2014/main" id="{9EE92501-A815-3D6A-0742-AFCEF8305335}"/>
                </a:ext>
              </a:extLst>
            </p:cNvPr>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6" name="Google Shape;66;p15">
              <a:extLst>
                <a:ext uri="{FF2B5EF4-FFF2-40B4-BE49-F238E27FC236}">
                  <a16:creationId xmlns:a16="http://schemas.microsoft.com/office/drawing/2014/main" id="{5B0BE178-0526-D4DE-9C96-39D62CBF2AD4}"/>
                </a:ext>
              </a:extLst>
            </p:cNvPr>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67" name="Google Shape;67;p15">
              <a:extLst>
                <a:ext uri="{FF2B5EF4-FFF2-40B4-BE49-F238E27FC236}">
                  <a16:creationId xmlns:a16="http://schemas.microsoft.com/office/drawing/2014/main" id="{A2283E30-884B-22B7-3BA5-4FBF9D4CB702}"/>
                </a:ext>
              </a:extLst>
            </p:cNvPr>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68" name="Google Shape;68;p15">
              <a:extLst>
                <a:ext uri="{FF2B5EF4-FFF2-40B4-BE49-F238E27FC236}">
                  <a16:creationId xmlns:a16="http://schemas.microsoft.com/office/drawing/2014/main" id="{03B18B5F-CBEE-24CE-D5EE-0279ACE61123}"/>
                </a:ext>
              </a:extLst>
            </p:cNvPr>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69" name="Google Shape;69;p15">
              <a:extLst>
                <a:ext uri="{FF2B5EF4-FFF2-40B4-BE49-F238E27FC236}">
                  <a16:creationId xmlns:a16="http://schemas.microsoft.com/office/drawing/2014/main" id="{6F91757B-F206-3960-CF9B-4B548BA3B09F}"/>
                </a:ext>
              </a:extLst>
            </p:cNvPr>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0" name="Google Shape;70;p15">
              <a:extLst>
                <a:ext uri="{FF2B5EF4-FFF2-40B4-BE49-F238E27FC236}">
                  <a16:creationId xmlns:a16="http://schemas.microsoft.com/office/drawing/2014/main" id="{21A59462-486B-3542-6E13-1897439E9019}"/>
                </a:ext>
              </a:extLst>
            </p:cNvPr>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1" name="Google Shape;71;p15">
              <a:extLst>
                <a:ext uri="{FF2B5EF4-FFF2-40B4-BE49-F238E27FC236}">
                  <a16:creationId xmlns:a16="http://schemas.microsoft.com/office/drawing/2014/main" id="{5C347039-32B2-8A30-F244-57A4EB67D45D}"/>
                </a:ext>
              </a:extLst>
            </p:cNvPr>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2" name="Google Shape;72;p15">
              <a:extLst>
                <a:ext uri="{FF2B5EF4-FFF2-40B4-BE49-F238E27FC236}">
                  <a16:creationId xmlns:a16="http://schemas.microsoft.com/office/drawing/2014/main" id="{77A22A8F-2C1A-5ACE-3A80-A76D0F01793C}"/>
                </a:ext>
              </a:extLst>
            </p:cNvPr>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3" name="Google Shape;73;p15">
              <a:extLst>
                <a:ext uri="{FF2B5EF4-FFF2-40B4-BE49-F238E27FC236}">
                  <a16:creationId xmlns:a16="http://schemas.microsoft.com/office/drawing/2014/main" id="{05A3EFA1-FBF2-282C-3DD1-3988E21227D5}"/>
                </a:ext>
              </a:extLst>
            </p:cNvPr>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4" name="Google Shape;74;p15">
              <a:extLst>
                <a:ext uri="{FF2B5EF4-FFF2-40B4-BE49-F238E27FC236}">
                  <a16:creationId xmlns:a16="http://schemas.microsoft.com/office/drawing/2014/main" id="{A40E6487-A162-2683-DFE6-ED397441CF8A}"/>
                </a:ext>
              </a:extLst>
            </p:cNvPr>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5" name="Google Shape;75;p15">
              <a:extLst>
                <a:ext uri="{FF2B5EF4-FFF2-40B4-BE49-F238E27FC236}">
                  <a16:creationId xmlns:a16="http://schemas.microsoft.com/office/drawing/2014/main" id="{8CAAA436-1731-24BE-C86B-5B732710A1D4}"/>
                </a:ext>
              </a:extLst>
            </p:cNvPr>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6" name="Google Shape;76;p15">
              <a:extLst>
                <a:ext uri="{FF2B5EF4-FFF2-40B4-BE49-F238E27FC236}">
                  <a16:creationId xmlns:a16="http://schemas.microsoft.com/office/drawing/2014/main" id="{F3CFEFFC-7D77-381A-6F53-98677DB9BC2E}"/>
                </a:ext>
              </a:extLst>
            </p:cNvPr>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7" name="Google Shape;77;p15">
              <a:extLst>
                <a:ext uri="{FF2B5EF4-FFF2-40B4-BE49-F238E27FC236}">
                  <a16:creationId xmlns:a16="http://schemas.microsoft.com/office/drawing/2014/main" id="{9F4E088A-7115-C7D0-8D1E-EC491E8D4C79}"/>
                </a:ext>
              </a:extLst>
            </p:cNvPr>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8" name="Google Shape;78;p15">
              <a:extLst>
                <a:ext uri="{FF2B5EF4-FFF2-40B4-BE49-F238E27FC236}">
                  <a16:creationId xmlns:a16="http://schemas.microsoft.com/office/drawing/2014/main" id="{03789D66-B4E0-9397-00A8-B859FB1896A2}"/>
                </a:ext>
              </a:extLst>
            </p:cNvPr>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9" name="Google Shape;79;p15">
              <a:extLst>
                <a:ext uri="{FF2B5EF4-FFF2-40B4-BE49-F238E27FC236}">
                  <a16:creationId xmlns:a16="http://schemas.microsoft.com/office/drawing/2014/main" id="{E5196BC3-C279-A536-D528-0D91B95D6EBD}"/>
                </a:ext>
              </a:extLst>
            </p:cNvPr>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80" name="Google Shape;80;p15">
              <a:extLst>
                <a:ext uri="{FF2B5EF4-FFF2-40B4-BE49-F238E27FC236}">
                  <a16:creationId xmlns:a16="http://schemas.microsoft.com/office/drawing/2014/main" id="{4CDE5F09-2476-FA7B-8696-C49843BD8CD8}"/>
                </a:ext>
              </a:extLst>
            </p:cNvPr>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81" name="Google Shape;81;p15">
              <a:extLst>
                <a:ext uri="{FF2B5EF4-FFF2-40B4-BE49-F238E27FC236}">
                  <a16:creationId xmlns:a16="http://schemas.microsoft.com/office/drawing/2014/main" id="{F8EA7C03-3582-963B-FAA1-2769D1E2A59D}"/>
                </a:ext>
              </a:extLst>
            </p:cNvPr>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2" name="Google Shape;82;p15">
              <a:extLst>
                <a:ext uri="{FF2B5EF4-FFF2-40B4-BE49-F238E27FC236}">
                  <a16:creationId xmlns:a16="http://schemas.microsoft.com/office/drawing/2014/main" id="{4B5B547D-EF1D-B00D-055F-E80425F5854C}"/>
                </a:ext>
              </a:extLst>
            </p:cNvPr>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3" name="Google Shape;83;p15">
              <a:extLst>
                <a:ext uri="{FF2B5EF4-FFF2-40B4-BE49-F238E27FC236}">
                  <a16:creationId xmlns:a16="http://schemas.microsoft.com/office/drawing/2014/main" id="{973BB4E4-A04D-F8AD-48CC-06CEE911D083}"/>
                </a:ext>
              </a:extLst>
            </p:cNvPr>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4" name="Google Shape;84;p15">
              <a:extLst>
                <a:ext uri="{FF2B5EF4-FFF2-40B4-BE49-F238E27FC236}">
                  <a16:creationId xmlns:a16="http://schemas.microsoft.com/office/drawing/2014/main" id="{B55292DB-DD53-DEFB-E628-EE3B88D65587}"/>
                </a:ext>
              </a:extLst>
            </p:cNvPr>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5" name="Google Shape;85;p15">
              <a:extLst>
                <a:ext uri="{FF2B5EF4-FFF2-40B4-BE49-F238E27FC236}">
                  <a16:creationId xmlns:a16="http://schemas.microsoft.com/office/drawing/2014/main" id="{ED036F42-D682-91F3-48BE-4276C296211A}"/>
                </a:ext>
              </a:extLst>
            </p:cNvPr>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6" name="Google Shape;86;p15">
              <a:extLst>
                <a:ext uri="{FF2B5EF4-FFF2-40B4-BE49-F238E27FC236}">
                  <a16:creationId xmlns:a16="http://schemas.microsoft.com/office/drawing/2014/main" id="{97EFB268-E1D2-BBD7-677D-8927ABF67A42}"/>
                </a:ext>
              </a:extLst>
            </p:cNvPr>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7" name="Google Shape;87;p15">
              <a:extLst>
                <a:ext uri="{FF2B5EF4-FFF2-40B4-BE49-F238E27FC236}">
                  <a16:creationId xmlns:a16="http://schemas.microsoft.com/office/drawing/2014/main" id="{B25866A6-B5C0-2C85-5599-8F1B838F9756}"/>
                </a:ext>
              </a:extLst>
            </p:cNvPr>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8" name="Google Shape;88;p15">
              <a:extLst>
                <a:ext uri="{FF2B5EF4-FFF2-40B4-BE49-F238E27FC236}">
                  <a16:creationId xmlns:a16="http://schemas.microsoft.com/office/drawing/2014/main" id="{D3DE4BBB-9984-7140-D5D0-3F52DA464086}"/>
                </a:ext>
              </a:extLst>
            </p:cNvPr>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89" name="Google Shape;89;p15">
              <a:extLst>
                <a:ext uri="{FF2B5EF4-FFF2-40B4-BE49-F238E27FC236}">
                  <a16:creationId xmlns:a16="http://schemas.microsoft.com/office/drawing/2014/main" id="{FF44E0B6-3A46-12D0-130C-2045FB9A6E87}"/>
                </a:ext>
              </a:extLst>
            </p:cNvPr>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0" name="Google Shape;90;p15">
              <a:extLst>
                <a:ext uri="{FF2B5EF4-FFF2-40B4-BE49-F238E27FC236}">
                  <a16:creationId xmlns:a16="http://schemas.microsoft.com/office/drawing/2014/main" id="{220D6C4B-56F1-1B52-AC3C-74337EE07F05}"/>
                </a:ext>
              </a:extLst>
            </p:cNvPr>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1" name="Google Shape;91;p15">
              <a:extLst>
                <a:ext uri="{FF2B5EF4-FFF2-40B4-BE49-F238E27FC236}">
                  <a16:creationId xmlns:a16="http://schemas.microsoft.com/office/drawing/2014/main" id="{3C749D0E-05ED-605E-006E-C33B3234DBC8}"/>
                </a:ext>
              </a:extLst>
            </p:cNvPr>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2" name="Google Shape;92;p15">
              <a:extLst>
                <a:ext uri="{FF2B5EF4-FFF2-40B4-BE49-F238E27FC236}">
                  <a16:creationId xmlns:a16="http://schemas.microsoft.com/office/drawing/2014/main" id="{C71B5104-38EC-5CF8-EB63-7883EECFA337}"/>
                </a:ext>
              </a:extLst>
            </p:cNvPr>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3" name="Google Shape;93;p15">
              <a:extLst>
                <a:ext uri="{FF2B5EF4-FFF2-40B4-BE49-F238E27FC236}">
                  <a16:creationId xmlns:a16="http://schemas.microsoft.com/office/drawing/2014/main" id="{E5277F48-ADB1-B3EF-0804-9E721B58C7D1}"/>
                </a:ext>
              </a:extLst>
            </p:cNvPr>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4" name="Google Shape;94;p15">
              <a:extLst>
                <a:ext uri="{FF2B5EF4-FFF2-40B4-BE49-F238E27FC236}">
                  <a16:creationId xmlns:a16="http://schemas.microsoft.com/office/drawing/2014/main" id="{170B3332-AF7C-1321-034A-A3DBF909D703}"/>
                </a:ext>
              </a:extLst>
            </p:cNvPr>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5" name="Google Shape;95;p15">
              <a:extLst>
                <a:ext uri="{FF2B5EF4-FFF2-40B4-BE49-F238E27FC236}">
                  <a16:creationId xmlns:a16="http://schemas.microsoft.com/office/drawing/2014/main" id="{410958C0-1377-703F-8E74-DB081916A374}"/>
                </a:ext>
              </a:extLst>
            </p:cNvPr>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6" name="Google Shape;96;p15">
              <a:extLst>
                <a:ext uri="{FF2B5EF4-FFF2-40B4-BE49-F238E27FC236}">
                  <a16:creationId xmlns:a16="http://schemas.microsoft.com/office/drawing/2014/main" id="{5AD4C244-BA94-EE38-E80B-3BF904CC50DB}"/>
                </a:ext>
              </a:extLst>
            </p:cNvPr>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7" name="Google Shape;97;p15">
              <a:extLst>
                <a:ext uri="{FF2B5EF4-FFF2-40B4-BE49-F238E27FC236}">
                  <a16:creationId xmlns:a16="http://schemas.microsoft.com/office/drawing/2014/main" id="{ECD05FBB-F284-9022-E207-AAC6F9CCD552}"/>
                </a:ext>
              </a:extLst>
            </p:cNvPr>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8" name="Google Shape;98;p15">
              <a:extLst>
                <a:ext uri="{FF2B5EF4-FFF2-40B4-BE49-F238E27FC236}">
                  <a16:creationId xmlns:a16="http://schemas.microsoft.com/office/drawing/2014/main" id="{8B1D3B7E-822A-45D2-53A3-A7560B2D4BBB}"/>
                </a:ext>
              </a:extLst>
            </p:cNvPr>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9" name="Google Shape;99;p15">
              <a:extLst>
                <a:ext uri="{FF2B5EF4-FFF2-40B4-BE49-F238E27FC236}">
                  <a16:creationId xmlns:a16="http://schemas.microsoft.com/office/drawing/2014/main" id="{A0556F61-B7E2-A292-51D9-707E2BE0EAD0}"/>
                </a:ext>
              </a:extLst>
            </p:cNvPr>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100" name="Google Shape;100;p15">
              <a:extLst>
                <a:ext uri="{FF2B5EF4-FFF2-40B4-BE49-F238E27FC236}">
                  <a16:creationId xmlns:a16="http://schemas.microsoft.com/office/drawing/2014/main" id="{56F32DD8-BF65-264C-90A7-5F92A55E8B9C}"/>
                </a:ext>
              </a:extLst>
            </p:cNvPr>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1" name="Google Shape;101;p15">
              <a:extLst>
                <a:ext uri="{FF2B5EF4-FFF2-40B4-BE49-F238E27FC236}">
                  <a16:creationId xmlns:a16="http://schemas.microsoft.com/office/drawing/2014/main" id="{C31A7EAF-ED47-820E-B19F-925C6B05D0E1}"/>
                </a:ext>
              </a:extLst>
            </p:cNvPr>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2" name="Google Shape;102;p15">
              <a:extLst>
                <a:ext uri="{FF2B5EF4-FFF2-40B4-BE49-F238E27FC236}">
                  <a16:creationId xmlns:a16="http://schemas.microsoft.com/office/drawing/2014/main" id="{EAFC1109-A160-90D5-4C96-DB6F50874AD4}"/>
                </a:ext>
              </a:extLst>
            </p:cNvPr>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3" name="Google Shape;103;p15">
              <a:extLst>
                <a:ext uri="{FF2B5EF4-FFF2-40B4-BE49-F238E27FC236}">
                  <a16:creationId xmlns:a16="http://schemas.microsoft.com/office/drawing/2014/main" id="{7C6130DF-1DBC-DBB1-DB21-64A55937F91F}"/>
                </a:ext>
              </a:extLst>
            </p:cNvPr>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4" name="Google Shape;104;p15">
              <a:extLst>
                <a:ext uri="{FF2B5EF4-FFF2-40B4-BE49-F238E27FC236}">
                  <a16:creationId xmlns:a16="http://schemas.microsoft.com/office/drawing/2014/main" id="{FA31D80F-D1FD-0B11-A508-F1D91A76A464}"/>
                </a:ext>
              </a:extLst>
            </p:cNvPr>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5" name="Google Shape;105;p15">
              <a:extLst>
                <a:ext uri="{FF2B5EF4-FFF2-40B4-BE49-F238E27FC236}">
                  <a16:creationId xmlns:a16="http://schemas.microsoft.com/office/drawing/2014/main" id="{71C507B6-B398-79CE-F7DC-5F885E0508C3}"/>
                </a:ext>
              </a:extLst>
            </p:cNvPr>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6" name="Google Shape;106;p15">
              <a:extLst>
                <a:ext uri="{FF2B5EF4-FFF2-40B4-BE49-F238E27FC236}">
                  <a16:creationId xmlns:a16="http://schemas.microsoft.com/office/drawing/2014/main" id="{F8F780EC-0E63-0F5D-217F-5C739DB1583F}"/>
                </a:ext>
              </a:extLst>
            </p:cNvPr>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7" name="Google Shape;107;p15">
              <a:extLst>
                <a:ext uri="{FF2B5EF4-FFF2-40B4-BE49-F238E27FC236}">
                  <a16:creationId xmlns:a16="http://schemas.microsoft.com/office/drawing/2014/main" id="{8AB8A229-DA48-7A4E-0754-F83E2ECF2358}"/>
                </a:ext>
              </a:extLst>
            </p:cNvPr>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8" name="Google Shape;108;p15">
              <a:extLst>
                <a:ext uri="{FF2B5EF4-FFF2-40B4-BE49-F238E27FC236}">
                  <a16:creationId xmlns:a16="http://schemas.microsoft.com/office/drawing/2014/main" id="{5F7EEC4A-0A28-1350-143D-591B7962E8FD}"/>
                </a:ext>
              </a:extLst>
            </p:cNvPr>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9" name="Google Shape;109;p15">
              <a:extLst>
                <a:ext uri="{FF2B5EF4-FFF2-40B4-BE49-F238E27FC236}">
                  <a16:creationId xmlns:a16="http://schemas.microsoft.com/office/drawing/2014/main" id="{F5CD42B3-13B1-6432-6C09-B19E32B4B32C}"/>
                </a:ext>
              </a:extLst>
            </p:cNvPr>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10" name="Google Shape;110;p15">
              <a:extLst>
                <a:ext uri="{FF2B5EF4-FFF2-40B4-BE49-F238E27FC236}">
                  <a16:creationId xmlns:a16="http://schemas.microsoft.com/office/drawing/2014/main" id="{29A7682F-A509-3789-7E02-0AD2B3883A1F}"/>
                </a:ext>
              </a:extLst>
            </p:cNvPr>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11" name="Google Shape;111;p15">
              <a:extLst>
                <a:ext uri="{FF2B5EF4-FFF2-40B4-BE49-F238E27FC236}">
                  <a16:creationId xmlns:a16="http://schemas.microsoft.com/office/drawing/2014/main" id="{68F1B5CE-33FA-B35D-3131-AF88722A178E}"/>
                </a:ext>
              </a:extLst>
            </p:cNvPr>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12" name="Google Shape;112;p15">
              <a:extLst>
                <a:ext uri="{FF2B5EF4-FFF2-40B4-BE49-F238E27FC236}">
                  <a16:creationId xmlns:a16="http://schemas.microsoft.com/office/drawing/2014/main" id="{D08404CF-F54D-B9F2-3C30-B7EEFB88BEC7}"/>
                </a:ext>
              </a:extLst>
            </p:cNvPr>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3" name="Google Shape;113;p15">
              <a:extLst>
                <a:ext uri="{FF2B5EF4-FFF2-40B4-BE49-F238E27FC236}">
                  <a16:creationId xmlns:a16="http://schemas.microsoft.com/office/drawing/2014/main" id="{44D06DDC-6242-A44C-ED18-C67B569537AA}"/>
                </a:ext>
              </a:extLst>
            </p:cNvPr>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4" name="Google Shape;114;p15">
              <a:extLst>
                <a:ext uri="{FF2B5EF4-FFF2-40B4-BE49-F238E27FC236}">
                  <a16:creationId xmlns:a16="http://schemas.microsoft.com/office/drawing/2014/main" id="{3B41A497-472C-2FA8-437E-06BE00032733}"/>
                </a:ext>
              </a:extLst>
            </p:cNvPr>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5" name="Google Shape;115;p15">
              <a:extLst>
                <a:ext uri="{FF2B5EF4-FFF2-40B4-BE49-F238E27FC236}">
                  <a16:creationId xmlns:a16="http://schemas.microsoft.com/office/drawing/2014/main" id="{8166B2A0-77AC-8B01-8585-63A1769F5B3A}"/>
                </a:ext>
              </a:extLst>
            </p:cNvPr>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6" name="Google Shape;116;p15">
              <a:extLst>
                <a:ext uri="{FF2B5EF4-FFF2-40B4-BE49-F238E27FC236}">
                  <a16:creationId xmlns:a16="http://schemas.microsoft.com/office/drawing/2014/main" id="{3D73199B-E52A-E941-1D80-FE8F64FBDB55}"/>
                </a:ext>
              </a:extLst>
            </p:cNvPr>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7" name="Google Shape;117;p15">
              <a:extLst>
                <a:ext uri="{FF2B5EF4-FFF2-40B4-BE49-F238E27FC236}">
                  <a16:creationId xmlns:a16="http://schemas.microsoft.com/office/drawing/2014/main" id="{0616B452-B620-41C6-B4BB-E96EB0B4FAB2}"/>
                </a:ext>
              </a:extLst>
            </p:cNvPr>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8" name="Google Shape;118;p15">
              <a:extLst>
                <a:ext uri="{FF2B5EF4-FFF2-40B4-BE49-F238E27FC236}">
                  <a16:creationId xmlns:a16="http://schemas.microsoft.com/office/drawing/2014/main" id="{66EE11D2-1440-E8E3-F7F9-299FF1B627B4}"/>
                </a:ext>
              </a:extLst>
            </p:cNvPr>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9" name="Google Shape;119;p15">
              <a:extLst>
                <a:ext uri="{FF2B5EF4-FFF2-40B4-BE49-F238E27FC236}">
                  <a16:creationId xmlns:a16="http://schemas.microsoft.com/office/drawing/2014/main" id="{F78339C5-2858-55D7-BA85-16C5BA315FE7}"/>
                </a:ext>
              </a:extLst>
            </p:cNvPr>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0" name="Google Shape;120;p15">
              <a:extLst>
                <a:ext uri="{FF2B5EF4-FFF2-40B4-BE49-F238E27FC236}">
                  <a16:creationId xmlns:a16="http://schemas.microsoft.com/office/drawing/2014/main" id="{8DD1BD90-614E-03CE-86DD-8C9553714209}"/>
                </a:ext>
              </a:extLst>
            </p:cNvPr>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1" name="Google Shape;121;p15">
              <a:extLst>
                <a:ext uri="{FF2B5EF4-FFF2-40B4-BE49-F238E27FC236}">
                  <a16:creationId xmlns:a16="http://schemas.microsoft.com/office/drawing/2014/main" id="{033470EE-4DB5-26FE-740B-575CED7855CC}"/>
                </a:ext>
              </a:extLst>
            </p:cNvPr>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2" name="Google Shape;122;p15">
              <a:extLst>
                <a:ext uri="{FF2B5EF4-FFF2-40B4-BE49-F238E27FC236}">
                  <a16:creationId xmlns:a16="http://schemas.microsoft.com/office/drawing/2014/main" id="{88123BD7-3106-EF62-5AF1-63F601F4CF69}"/>
                </a:ext>
              </a:extLst>
            </p:cNvPr>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23" name="Google Shape;123;p15">
              <a:extLst>
                <a:ext uri="{FF2B5EF4-FFF2-40B4-BE49-F238E27FC236}">
                  <a16:creationId xmlns:a16="http://schemas.microsoft.com/office/drawing/2014/main" id="{E72929FC-6AC6-C0DD-5E24-4D85916234B9}"/>
                </a:ext>
              </a:extLst>
            </p:cNvPr>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24" name="Google Shape;124;p15">
              <a:extLst>
                <a:ext uri="{FF2B5EF4-FFF2-40B4-BE49-F238E27FC236}">
                  <a16:creationId xmlns:a16="http://schemas.microsoft.com/office/drawing/2014/main" id="{AD88C7E2-B425-D3DE-DC79-041CF8A21B6D}"/>
                </a:ext>
              </a:extLst>
            </p:cNvPr>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5" name="Google Shape;125;p15">
              <a:extLst>
                <a:ext uri="{FF2B5EF4-FFF2-40B4-BE49-F238E27FC236}">
                  <a16:creationId xmlns:a16="http://schemas.microsoft.com/office/drawing/2014/main" id="{18587DE1-076A-D017-914E-AE71B395EC95}"/>
                </a:ext>
              </a:extLst>
            </p:cNvPr>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6" name="Google Shape;126;p15">
              <a:extLst>
                <a:ext uri="{FF2B5EF4-FFF2-40B4-BE49-F238E27FC236}">
                  <a16:creationId xmlns:a16="http://schemas.microsoft.com/office/drawing/2014/main" id="{42FC2C1B-D523-F9E6-0C8D-4D9B7A95A107}"/>
                </a:ext>
              </a:extLst>
            </p:cNvPr>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7" name="Google Shape;127;p15">
              <a:extLst>
                <a:ext uri="{FF2B5EF4-FFF2-40B4-BE49-F238E27FC236}">
                  <a16:creationId xmlns:a16="http://schemas.microsoft.com/office/drawing/2014/main" id="{D70058EE-19E9-99ED-A3CE-4217DE9D785C}"/>
                </a:ext>
              </a:extLst>
            </p:cNvPr>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8" name="Google Shape;128;p15">
              <a:extLst>
                <a:ext uri="{FF2B5EF4-FFF2-40B4-BE49-F238E27FC236}">
                  <a16:creationId xmlns:a16="http://schemas.microsoft.com/office/drawing/2014/main" id="{27FAE229-4989-5FE6-7FCA-3C24F35BFAC1}"/>
                </a:ext>
              </a:extLst>
            </p:cNvPr>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9" name="Google Shape;129;p15">
              <a:extLst>
                <a:ext uri="{FF2B5EF4-FFF2-40B4-BE49-F238E27FC236}">
                  <a16:creationId xmlns:a16="http://schemas.microsoft.com/office/drawing/2014/main" id="{A7287552-CEBF-993B-00EA-09964DC09449}"/>
                </a:ext>
              </a:extLst>
            </p:cNvPr>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0" name="Google Shape;130;p15">
              <a:extLst>
                <a:ext uri="{FF2B5EF4-FFF2-40B4-BE49-F238E27FC236}">
                  <a16:creationId xmlns:a16="http://schemas.microsoft.com/office/drawing/2014/main" id="{A46AE446-0045-DD39-8E59-B3CC09442FCB}"/>
                </a:ext>
              </a:extLst>
            </p:cNvPr>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1" name="Google Shape;131;p15">
              <a:extLst>
                <a:ext uri="{FF2B5EF4-FFF2-40B4-BE49-F238E27FC236}">
                  <a16:creationId xmlns:a16="http://schemas.microsoft.com/office/drawing/2014/main" id="{2F447D20-DB05-970E-208C-5047BC38A86D}"/>
                </a:ext>
              </a:extLst>
            </p:cNvPr>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2" name="Google Shape;132;p15">
              <a:extLst>
                <a:ext uri="{FF2B5EF4-FFF2-40B4-BE49-F238E27FC236}">
                  <a16:creationId xmlns:a16="http://schemas.microsoft.com/office/drawing/2014/main" id="{CAA749AC-9632-C37C-E649-590A3719E949}"/>
                </a:ext>
              </a:extLst>
            </p:cNvPr>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3" name="Google Shape;133;p15">
              <a:extLst>
                <a:ext uri="{FF2B5EF4-FFF2-40B4-BE49-F238E27FC236}">
                  <a16:creationId xmlns:a16="http://schemas.microsoft.com/office/drawing/2014/main" id="{9C6DBF34-94B1-0E34-5C2A-D1CEC3140344}"/>
                </a:ext>
              </a:extLst>
            </p:cNvPr>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4" name="Google Shape;134;p15">
              <a:extLst>
                <a:ext uri="{FF2B5EF4-FFF2-40B4-BE49-F238E27FC236}">
                  <a16:creationId xmlns:a16="http://schemas.microsoft.com/office/drawing/2014/main" id="{547248D5-33E4-E455-A686-B180781E7F65}"/>
                </a:ext>
              </a:extLst>
            </p:cNvPr>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35" name="Google Shape;135;p15">
              <a:extLst>
                <a:ext uri="{FF2B5EF4-FFF2-40B4-BE49-F238E27FC236}">
                  <a16:creationId xmlns:a16="http://schemas.microsoft.com/office/drawing/2014/main" id="{E5BD212C-6660-F600-F3EB-157A413C8A00}"/>
                </a:ext>
              </a:extLst>
            </p:cNvPr>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36" name="Google Shape;136;p15">
              <a:extLst>
                <a:ext uri="{FF2B5EF4-FFF2-40B4-BE49-F238E27FC236}">
                  <a16:creationId xmlns:a16="http://schemas.microsoft.com/office/drawing/2014/main" id="{1C81D526-D244-DCF5-94FD-F6A065931280}"/>
                </a:ext>
              </a:extLst>
            </p:cNvPr>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7" name="Google Shape;137;p15">
              <a:extLst>
                <a:ext uri="{FF2B5EF4-FFF2-40B4-BE49-F238E27FC236}">
                  <a16:creationId xmlns:a16="http://schemas.microsoft.com/office/drawing/2014/main" id="{EEFD53D7-6420-2F06-C1B5-0556D092CBB9}"/>
                </a:ext>
              </a:extLst>
            </p:cNvPr>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8" name="Google Shape;138;p15">
              <a:extLst>
                <a:ext uri="{FF2B5EF4-FFF2-40B4-BE49-F238E27FC236}">
                  <a16:creationId xmlns:a16="http://schemas.microsoft.com/office/drawing/2014/main" id="{5E538464-E1FE-C950-290B-C0B915166009}"/>
                </a:ext>
              </a:extLst>
            </p:cNvPr>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9" name="Google Shape;139;p15">
              <a:extLst>
                <a:ext uri="{FF2B5EF4-FFF2-40B4-BE49-F238E27FC236}">
                  <a16:creationId xmlns:a16="http://schemas.microsoft.com/office/drawing/2014/main" id="{0BEF6F00-91D7-BBA9-C132-484CED093741}"/>
                </a:ext>
              </a:extLst>
            </p:cNvPr>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0" name="Google Shape;140;p15">
              <a:extLst>
                <a:ext uri="{FF2B5EF4-FFF2-40B4-BE49-F238E27FC236}">
                  <a16:creationId xmlns:a16="http://schemas.microsoft.com/office/drawing/2014/main" id="{E90B78CC-3FC8-54F3-29F8-643181E17AA8}"/>
                </a:ext>
              </a:extLst>
            </p:cNvPr>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1" name="Google Shape;141;p15">
              <a:extLst>
                <a:ext uri="{FF2B5EF4-FFF2-40B4-BE49-F238E27FC236}">
                  <a16:creationId xmlns:a16="http://schemas.microsoft.com/office/drawing/2014/main" id="{B8E93A1F-2198-B28F-22A3-14C6D6757995}"/>
                </a:ext>
              </a:extLst>
            </p:cNvPr>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2" name="Google Shape;142;p15">
              <a:extLst>
                <a:ext uri="{FF2B5EF4-FFF2-40B4-BE49-F238E27FC236}">
                  <a16:creationId xmlns:a16="http://schemas.microsoft.com/office/drawing/2014/main" id="{0EA681A6-3105-330A-EA33-27568F992670}"/>
                </a:ext>
              </a:extLst>
            </p:cNvPr>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3" name="Google Shape;143;p15">
              <a:extLst>
                <a:ext uri="{FF2B5EF4-FFF2-40B4-BE49-F238E27FC236}">
                  <a16:creationId xmlns:a16="http://schemas.microsoft.com/office/drawing/2014/main" id="{B26FC24A-56A2-9DE1-01DB-FFDF41BABA12}"/>
                </a:ext>
              </a:extLst>
            </p:cNvPr>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4" name="Google Shape;144;p15">
              <a:extLst>
                <a:ext uri="{FF2B5EF4-FFF2-40B4-BE49-F238E27FC236}">
                  <a16:creationId xmlns:a16="http://schemas.microsoft.com/office/drawing/2014/main" id="{2B5D4011-B913-9E29-C9B7-38CAB241EEE6}"/>
                </a:ext>
              </a:extLst>
            </p:cNvPr>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5" name="Google Shape;145;p15">
              <a:extLst>
                <a:ext uri="{FF2B5EF4-FFF2-40B4-BE49-F238E27FC236}">
                  <a16:creationId xmlns:a16="http://schemas.microsoft.com/office/drawing/2014/main" id="{C1851757-EEE1-B226-15A3-C9B1133E9EF5}"/>
                </a:ext>
              </a:extLst>
            </p:cNvPr>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6" name="Google Shape;146;p15">
              <a:extLst>
                <a:ext uri="{FF2B5EF4-FFF2-40B4-BE49-F238E27FC236}">
                  <a16:creationId xmlns:a16="http://schemas.microsoft.com/office/drawing/2014/main" id="{B8A4DC84-1679-383C-0417-A7329A5014B9}"/>
                </a:ext>
              </a:extLst>
            </p:cNvPr>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7" name="Google Shape;147;p15">
              <a:extLst>
                <a:ext uri="{FF2B5EF4-FFF2-40B4-BE49-F238E27FC236}">
                  <a16:creationId xmlns:a16="http://schemas.microsoft.com/office/drawing/2014/main" id="{CD7DB621-2A2F-75DC-C6AF-5E69166220DD}"/>
                </a:ext>
              </a:extLst>
            </p:cNvPr>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48" name="Google Shape;148;p15">
              <a:extLst>
                <a:ext uri="{FF2B5EF4-FFF2-40B4-BE49-F238E27FC236}">
                  <a16:creationId xmlns:a16="http://schemas.microsoft.com/office/drawing/2014/main" id="{72DE0A71-9EEE-9089-E626-E164F4693797}"/>
                </a:ext>
              </a:extLst>
            </p:cNvPr>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49" name="Google Shape;149;p15">
              <a:extLst>
                <a:ext uri="{FF2B5EF4-FFF2-40B4-BE49-F238E27FC236}">
                  <a16:creationId xmlns:a16="http://schemas.microsoft.com/office/drawing/2014/main" id="{48725054-72DA-F59F-A1F6-1A455D4DEFC2}"/>
                </a:ext>
              </a:extLst>
            </p:cNvPr>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0" name="Google Shape;150;p15">
              <a:extLst>
                <a:ext uri="{FF2B5EF4-FFF2-40B4-BE49-F238E27FC236}">
                  <a16:creationId xmlns:a16="http://schemas.microsoft.com/office/drawing/2014/main" id="{B2091ECD-AB08-F7FF-B769-018D79EDDB1A}"/>
                </a:ext>
              </a:extLst>
            </p:cNvPr>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1" name="Google Shape;151;p15">
              <a:extLst>
                <a:ext uri="{FF2B5EF4-FFF2-40B4-BE49-F238E27FC236}">
                  <a16:creationId xmlns:a16="http://schemas.microsoft.com/office/drawing/2014/main" id="{35A41D87-76F2-335C-EC89-3F899C8CEAAF}"/>
                </a:ext>
              </a:extLst>
            </p:cNvPr>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2" name="Google Shape;152;p15">
              <a:extLst>
                <a:ext uri="{FF2B5EF4-FFF2-40B4-BE49-F238E27FC236}">
                  <a16:creationId xmlns:a16="http://schemas.microsoft.com/office/drawing/2014/main" id="{7A6DD41B-E810-1806-C85C-3AF902D76B09}"/>
                </a:ext>
              </a:extLst>
            </p:cNvPr>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3" name="Google Shape;153;p15">
              <a:extLst>
                <a:ext uri="{FF2B5EF4-FFF2-40B4-BE49-F238E27FC236}">
                  <a16:creationId xmlns:a16="http://schemas.microsoft.com/office/drawing/2014/main" id="{DAA832DE-D989-C44C-0A2D-B7F0DD18B30E}"/>
                </a:ext>
              </a:extLst>
            </p:cNvPr>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4" name="Google Shape;154;p15">
              <a:extLst>
                <a:ext uri="{FF2B5EF4-FFF2-40B4-BE49-F238E27FC236}">
                  <a16:creationId xmlns:a16="http://schemas.microsoft.com/office/drawing/2014/main" id="{FBFAA03E-573C-981C-47CC-46766F303B59}"/>
                </a:ext>
              </a:extLst>
            </p:cNvPr>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5" name="Google Shape;155;p15">
              <a:extLst>
                <a:ext uri="{FF2B5EF4-FFF2-40B4-BE49-F238E27FC236}">
                  <a16:creationId xmlns:a16="http://schemas.microsoft.com/office/drawing/2014/main" id="{E8BC66C9-8E4C-CBBC-508B-103082BACA22}"/>
                </a:ext>
              </a:extLst>
            </p:cNvPr>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6" name="Google Shape;156;p15">
              <a:extLst>
                <a:ext uri="{FF2B5EF4-FFF2-40B4-BE49-F238E27FC236}">
                  <a16:creationId xmlns:a16="http://schemas.microsoft.com/office/drawing/2014/main" id="{052D0D10-C656-2344-305A-54C19F053B5B}"/>
                </a:ext>
              </a:extLst>
            </p:cNvPr>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7" name="Google Shape;157;p15">
              <a:extLst>
                <a:ext uri="{FF2B5EF4-FFF2-40B4-BE49-F238E27FC236}">
                  <a16:creationId xmlns:a16="http://schemas.microsoft.com/office/drawing/2014/main" id="{D5B7FCA9-43C8-DF09-E415-07727D332B52}"/>
                </a:ext>
              </a:extLst>
            </p:cNvPr>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8" name="Google Shape;158;p15">
              <a:extLst>
                <a:ext uri="{FF2B5EF4-FFF2-40B4-BE49-F238E27FC236}">
                  <a16:creationId xmlns:a16="http://schemas.microsoft.com/office/drawing/2014/main" id="{9CA93024-58FD-8AE1-B875-C12B00E10D3C}"/>
                </a:ext>
              </a:extLst>
            </p:cNvPr>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9" name="Google Shape;159;p15">
              <a:extLst>
                <a:ext uri="{FF2B5EF4-FFF2-40B4-BE49-F238E27FC236}">
                  <a16:creationId xmlns:a16="http://schemas.microsoft.com/office/drawing/2014/main" id="{AE8862D0-F646-031D-85CF-545E8683FDED}"/>
                </a:ext>
              </a:extLst>
            </p:cNvPr>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60" name="Google Shape;160;p15">
              <a:extLst>
                <a:ext uri="{FF2B5EF4-FFF2-40B4-BE49-F238E27FC236}">
                  <a16:creationId xmlns:a16="http://schemas.microsoft.com/office/drawing/2014/main" id="{11A00C32-E919-C959-6143-B297FF53E891}"/>
                </a:ext>
              </a:extLst>
            </p:cNvPr>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61" name="Google Shape;161;p15">
              <a:extLst>
                <a:ext uri="{FF2B5EF4-FFF2-40B4-BE49-F238E27FC236}">
                  <a16:creationId xmlns:a16="http://schemas.microsoft.com/office/drawing/2014/main" id="{9406A9FE-FA48-5E5E-A21F-8C7CCDD0CEF8}"/>
                </a:ext>
              </a:extLst>
            </p:cNvPr>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162" name="Google Shape;162;p15">
              <a:extLst>
                <a:ext uri="{FF2B5EF4-FFF2-40B4-BE49-F238E27FC236}">
                  <a16:creationId xmlns:a16="http://schemas.microsoft.com/office/drawing/2014/main" id="{4FC62E92-AE42-171A-A92D-56C0036A1F7D}"/>
                </a:ext>
              </a:extLst>
            </p:cNvPr>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3" name="Google Shape;163;p15">
              <a:extLst>
                <a:ext uri="{FF2B5EF4-FFF2-40B4-BE49-F238E27FC236}">
                  <a16:creationId xmlns:a16="http://schemas.microsoft.com/office/drawing/2014/main" id="{B5408C1F-6792-FE0D-4ACF-7B76AD0B9577}"/>
                </a:ext>
              </a:extLst>
            </p:cNvPr>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4" name="Google Shape;164;p15">
              <a:extLst>
                <a:ext uri="{FF2B5EF4-FFF2-40B4-BE49-F238E27FC236}">
                  <a16:creationId xmlns:a16="http://schemas.microsoft.com/office/drawing/2014/main" id="{979F66AB-0C6F-2334-0BDF-8D5505438034}"/>
                </a:ext>
              </a:extLst>
            </p:cNvPr>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5" name="Google Shape;165;p15">
              <a:extLst>
                <a:ext uri="{FF2B5EF4-FFF2-40B4-BE49-F238E27FC236}">
                  <a16:creationId xmlns:a16="http://schemas.microsoft.com/office/drawing/2014/main" id="{7DBE726B-4187-0CD5-5364-F219F977950F}"/>
                </a:ext>
              </a:extLst>
            </p:cNvPr>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6" name="Google Shape;166;p15">
              <a:extLst>
                <a:ext uri="{FF2B5EF4-FFF2-40B4-BE49-F238E27FC236}">
                  <a16:creationId xmlns:a16="http://schemas.microsoft.com/office/drawing/2014/main" id="{74D6F6BF-631A-BF0C-9185-E42C7AF7F7BB}"/>
                </a:ext>
              </a:extLst>
            </p:cNvPr>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7" name="Google Shape;167;p15">
              <a:extLst>
                <a:ext uri="{FF2B5EF4-FFF2-40B4-BE49-F238E27FC236}">
                  <a16:creationId xmlns:a16="http://schemas.microsoft.com/office/drawing/2014/main" id="{3CC7F65C-F2C0-2F06-C1BE-0F901295D8E6}"/>
                </a:ext>
              </a:extLst>
            </p:cNvPr>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8" name="Google Shape;168;p15">
              <a:extLst>
                <a:ext uri="{FF2B5EF4-FFF2-40B4-BE49-F238E27FC236}">
                  <a16:creationId xmlns:a16="http://schemas.microsoft.com/office/drawing/2014/main" id="{5D09ECF3-7D3C-7456-7E39-F8F597D76981}"/>
                </a:ext>
              </a:extLst>
            </p:cNvPr>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9" name="Google Shape;169;p15">
              <a:extLst>
                <a:ext uri="{FF2B5EF4-FFF2-40B4-BE49-F238E27FC236}">
                  <a16:creationId xmlns:a16="http://schemas.microsoft.com/office/drawing/2014/main" id="{4AA56F95-3A86-07A8-AA63-06BB86751BD5}"/>
                </a:ext>
              </a:extLst>
            </p:cNvPr>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0" name="Google Shape;170;p15">
              <a:extLst>
                <a:ext uri="{FF2B5EF4-FFF2-40B4-BE49-F238E27FC236}">
                  <a16:creationId xmlns:a16="http://schemas.microsoft.com/office/drawing/2014/main" id="{56324919-0884-F72C-9AEC-D4C86539D326}"/>
                </a:ext>
              </a:extLst>
            </p:cNvPr>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1" name="Google Shape;171;p15">
              <a:extLst>
                <a:ext uri="{FF2B5EF4-FFF2-40B4-BE49-F238E27FC236}">
                  <a16:creationId xmlns:a16="http://schemas.microsoft.com/office/drawing/2014/main" id="{E9F86BAF-FBF0-E846-F71B-9923C289A7E4}"/>
                </a:ext>
              </a:extLst>
            </p:cNvPr>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2" name="Google Shape;172;p15">
              <a:extLst>
                <a:ext uri="{FF2B5EF4-FFF2-40B4-BE49-F238E27FC236}">
                  <a16:creationId xmlns:a16="http://schemas.microsoft.com/office/drawing/2014/main" id="{905C66B2-501D-4C55-545B-E6508FCE1A31}"/>
                </a:ext>
              </a:extLst>
            </p:cNvPr>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3" name="Google Shape;173;p15">
              <a:extLst>
                <a:ext uri="{FF2B5EF4-FFF2-40B4-BE49-F238E27FC236}">
                  <a16:creationId xmlns:a16="http://schemas.microsoft.com/office/drawing/2014/main" id="{12BEE7C0-9953-0BAD-5F0F-F7EDEDBE8BA3}"/>
                </a:ext>
              </a:extLst>
            </p:cNvPr>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4" name="Google Shape;174;p15">
              <a:extLst>
                <a:ext uri="{FF2B5EF4-FFF2-40B4-BE49-F238E27FC236}">
                  <a16:creationId xmlns:a16="http://schemas.microsoft.com/office/drawing/2014/main" id="{FFF30E8C-AF97-EFFF-CC78-2B2517897CFE}"/>
                </a:ext>
              </a:extLst>
            </p:cNvPr>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75" name="Google Shape;175;p15">
              <a:extLst>
                <a:ext uri="{FF2B5EF4-FFF2-40B4-BE49-F238E27FC236}">
                  <a16:creationId xmlns:a16="http://schemas.microsoft.com/office/drawing/2014/main" id="{84CC606A-A5B9-69F2-F01F-70826FF5F321}"/>
                </a:ext>
              </a:extLst>
            </p:cNvPr>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76" name="Google Shape;176;p15">
              <a:extLst>
                <a:ext uri="{FF2B5EF4-FFF2-40B4-BE49-F238E27FC236}">
                  <a16:creationId xmlns:a16="http://schemas.microsoft.com/office/drawing/2014/main" id="{2CEC5CA1-DEFC-AA59-3400-B293DBD3FB65}"/>
                </a:ext>
              </a:extLst>
            </p:cNvPr>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7" name="Google Shape;177;p15">
              <a:extLst>
                <a:ext uri="{FF2B5EF4-FFF2-40B4-BE49-F238E27FC236}">
                  <a16:creationId xmlns:a16="http://schemas.microsoft.com/office/drawing/2014/main" id="{5A1B0C9F-68AF-D659-1D8B-F24D55B5866F}"/>
                </a:ext>
              </a:extLst>
            </p:cNvPr>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8" name="Google Shape;178;p15">
              <a:extLst>
                <a:ext uri="{FF2B5EF4-FFF2-40B4-BE49-F238E27FC236}">
                  <a16:creationId xmlns:a16="http://schemas.microsoft.com/office/drawing/2014/main" id="{5890E7B3-05C3-FB39-500B-4EAE7F7DDFC3}"/>
                </a:ext>
              </a:extLst>
            </p:cNvPr>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9" name="Google Shape;179;p15">
              <a:extLst>
                <a:ext uri="{FF2B5EF4-FFF2-40B4-BE49-F238E27FC236}">
                  <a16:creationId xmlns:a16="http://schemas.microsoft.com/office/drawing/2014/main" id="{CF80BB51-4D3D-4CA7-BB9F-9F2A982A3C76}"/>
                </a:ext>
              </a:extLst>
            </p:cNvPr>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0" name="Google Shape;180;p15">
              <a:extLst>
                <a:ext uri="{FF2B5EF4-FFF2-40B4-BE49-F238E27FC236}">
                  <a16:creationId xmlns:a16="http://schemas.microsoft.com/office/drawing/2014/main" id="{E99885BD-6EBF-B87E-1B90-41242784BE42}"/>
                </a:ext>
              </a:extLst>
            </p:cNvPr>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1" name="Google Shape;181;p15">
              <a:extLst>
                <a:ext uri="{FF2B5EF4-FFF2-40B4-BE49-F238E27FC236}">
                  <a16:creationId xmlns:a16="http://schemas.microsoft.com/office/drawing/2014/main" id="{AD75D24B-4F90-1D77-26CB-C01B4617FCC2}"/>
                </a:ext>
              </a:extLst>
            </p:cNvPr>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2" name="Google Shape;182;p15">
              <a:extLst>
                <a:ext uri="{FF2B5EF4-FFF2-40B4-BE49-F238E27FC236}">
                  <a16:creationId xmlns:a16="http://schemas.microsoft.com/office/drawing/2014/main" id="{D9AA5166-54F6-7818-052C-03DF9D07DFD3}"/>
                </a:ext>
              </a:extLst>
            </p:cNvPr>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3" name="Google Shape;183;p15">
              <a:extLst>
                <a:ext uri="{FF2B5EF4-FFF2-40B4-BE49-F238E27FC236}">
                  <a16:creationId xmlns:a16="http://schemas.microsoft.com/office/drawing/2014/main" id="{3D6E83B2-2E82-9DFE-C926-A9E2BDAA7250}"/>
                </a:ext>
              </a:extLst>
            </p:cNvPr>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4" name="Google Shape;184;p15">
              <a:extLst>
                <a:ext uri="{FF2B5EF4-FFF2-40B4-BE49-F238E27FC236}">
                  <a16:creationId xmlns:a16="http://schemas.microsoft.com/office/drawing/2014/main" id="{B9BC38D1-FA31-C85C-F2F4-2454A9B580EE}"/>
                </a:ext>
              </a:extLst>
            </p:cNvPr>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5" name="Google Shape;185;p15">
              <a:extLst>
                <a:ext uri="{FF2B5EF4-FFF2-40B4-BE49-F238E27FC236}">
                  <a16:creationId xmlns:a16="http://schemas.microsoft.com/office/drawing/2014/main" id="{B7580F27-4B19-A87C-E568-E821A487B57A}"/>
                </a:ext>
              </a:extLst>
            </p:cNvPr>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6" name="Google Shape;186;p15">
              <a:extLst>
                <a:ext uri="{FF2B5EF4-FFF2-40B4-BE49-F238E27FC236}">
                  <a16:creationId xmlns:a16="http://schemas.microsoft.com/office/drawing/2014/main" id="{F647078C-BC5A-0414-9427-58BCC4DED5DB}"/>
                </a:ext>
              </a:extLst>
            </p:cNvPr>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87" name="Google Shape;187;p15">
              <a:extLst>
                <a:ext uri="{FF2B5EF4-FFF2-40B4-BE49-F238E27FC236}">
                  <a16:creationId xmlns:a16="http://schemas.microsoft.com/office/drawing/2014/main" id="{6D6622B4-7FEF-8B0F-293D-BC64F908EA32}"/>
                </a:ext>
              </a:extLst>
            </p:cNvPr>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188" name="Google Shape;188;p15">
              <a:extLst>
                <a:ext uri="{FF2B5EF4-FFF2-40B4-BE49-F238E27FC236}">
                  <a16:creationId xmlns:a16="http://schemas.microsoft.com/office/drawing/2014/main" id="{C37D3547-301A-1D3A-8795-B52D4F1E144B}"/>
                </a:ext>
              </a:extLst>
            </p:cNvPr>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89" name="Google Shape;189;p15">
              <a:extLst>
                <a:ext uri="{FF2B5EF4-FFF2-40B4-BE49-F238E27FC236}">
                  <a16:creationId xmlns:a16="http://schemas.microsoft.com/office/drawing/2014/main" id="{D3156C3F-12EA-8EB6-0A28-6B7B97927E6B}"/>
                </a:ext>
              </a:extLst>
            </p:cNvPr>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0" name="Google Shape;190;p15">
              <a:extLst>
                <a:ext uri="{FF2B5EF4-FFF2-40B4-BE49-F238E27FC236}">
                  <a16:creationId xmlns:a16="http://schemas.microsoft.com/office/drawing/2014/main" id="{A666D0FE-485D-A229-0499-F64DE61A3D44}"/>
                </a:ext>
              </a:extLst>
            </p:cNvPr>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1" name="Google Shape;191;p15">
              <a:extLst>
                <a:ext uri="{FF2B5EF4-FFF2-40B4-BE49-F238E27FC236}">
                  <a16:creationId xmlns:a16="http://schemas.microsoft.com/office/drawing/2014/main" id="{09AA8EAE-866A-5530-8883-47277CBD6177}"/>
                </a:ext>
              </a:extLst>
            </p:cNvPr>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2" name="Google Shape;192;p15">
              <a:extLst>
                <a:ext uri="{FF2B5EF4-FFF2-40B4-BE49-F238E27FC236}">
                  <a16:creationId xmlns:a16="http://schemas.microsoft.com/office/drawing/2014/main" id="{D77F265D-625A-DB64-67AC-326123F565B3}"/>
                </a:ext>
              </a:extLst>
            </p:cNvPr>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3" name="Google Shape;193;p15">
              <a:extLst>
                <a:ext uri="{FF2B5EF4-FFF2-40B4-BE49-F238E27FC236}">
                  <a16:creationId xmlns:a16="http://schemas.microsoft.com/office/drawing/2014/main" id="{B9570B95-27B2-0D42-C6AA-D4D19A8B732F}"/>
                </a:ext>
              </a:extLst>
            </p:cNvPr>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4" name="Google Shape;194;p15">
              <a:extLst>
                <a:ext uri="{FF2B5EF4-FFF2-40B4-BE49-F238E27FC236}">
                  <a16:creationId xmlns:a16="http://schemas.microsoft.com/office/drawing/2014/main" id="{31F94CD8-5B83-E764-6385-8C5EE8F36017}"/>
                </a:ext>
              </a:extLst>
            </p:cNvPr>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5" name="Google Shape;195;p15">
              <a:extLst>
                <a:ext uri="{FF2B5EF4-FFF2-40B4-BE49-F238E27FC236}">
                  <a16:creationId xmlns:a16="http://schemas.microsoft.com/office/drawing/2014/main" id="{4DFB6730-9E48-3537-D4BC-27644C591FBA}"/>
                </a:ext>
              </a:extLst>
            </p:cNvPr>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6" name="Google Shape;196;p15">
              <a:extLst>
                <a:ext uri="{FF2B5EF4-FFF2-40B4-BE49-F238E27FC236}">
                  <a16:creationId xmlns:a16="http://schemas.microsoft.com/office/drawing/2014/main" id="{D1F4CCE8-10FD-4028-05FC-637BA9377773}"/>
                </a:ext>
              </a:extLst>
            </p:cNvPr>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7" name="Google Shape;197;p15">
              <a:extLst>
                <a:ext uri="{FF2B5EF4-FFF2-40B4-BE49-F238E27FC236}">
                  <a16:creationId xmlns:a16="http://schemas.microsoft.com/office/drawing/2014/main" id="{583F0068-3A5C-5CBF-4D6E-0BE973174847}"/>
                </a:ext>
              </a:extLst>
            </p:cNvPr>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8" name="Google Shape;198;p15">
              <a:extLst>
                <a:ext uri="{FF2B5EF4-FFF2-40B4-BE49-F238E27FC236}">
                  <a16:creationId xmlns:a16="http://schemas.microsoft.com/office/drawing/2014/main" id="{A0678329-2439-C149-17C9-3E1BBCDBB9D0}"/>
                </a:ext>
              </a:extLst>
            </p:cNvPr>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9" name="Google Shape;199;p15">
              <a:extLst>
                <a:ext uri="{FF2B5EF4-FFF2-40B4-BE49-F238E27FC236}">
                  <a16:creationId xmlns:a16="http://schemas.microsoft.com/office/drawing/2014/main" id="{C2256E9D-6F08-F2AE-55CD-3B362393590B}"/>
                </a:ext>
              </a:extLst>
            </p:cNvPr>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00" name="Google Shape;200;p15">
              <a:extLst>
                <a:ext uri="{FF2B5EF4-FFF2-40B4-BE49-F238E27FC236}">
                  <a16:creationId xmlns:a16="http://schemas.microsoft.com/office/drawing/2014/main" id="{5F02DFE2-325D-A189-DC21-F35361F549E4}"/>
                </a:ext>
              </a:extLst>
            </p:cNvPr>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01" name="Google Shape;201;p15">
              <a:extLst>
                <a:ext uri="{FF2B5EF4-FFF2-40B4-BE49-F238E27FC236}">
                  <a16:creationId xmlns:a16="http://schemas.microsoft.com/office/drawing/2014/main" id="{DB8C35AB-5C44-9714-39CE-F4ABE7FEEA26}"/>
                </a:ext>
              </a:extLst>
            </p:cNvPr>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2" name="Google Shape;202;p15">
              <a:extLst>
                <a:ext uri="{FF2B5EF4-FFF2-40B4-BE49-F238E27FC236}">
                  <a16:creationId xmlns:a16="http://schemas.microsoft.com/office/drawing/2014/main" id="{41485A99-AABD-4C04-0909-7B9E9A683F77}"/>
                </a:ext>
              </a:extLst>
            </p:cNvPr>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3" name="Google Shape;203;p15">
              <a:extLst>
                <a:ext uri="{FF2B5EF4-FFF2-40B4-BE49-F238E27FC236}">
                  <a16:creationId xmlns:a16="http://schemas.microsoft.com/office/drawing/2014/main" id="{960831DF-F7FC-A286-D8BA-174228F210F8}"/>
                </a:ext>
              </a:extLst>
            </p:cNvPr>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4" name="Google Shape;204;p15">
              <a:extLst>
                <a:ext uri="{FF2B5EF4-FFF2-40B4-BE49-F238E27FC236}">
                  <a16:creationId xmlns:a16="http://schemas.microsoft.com/office/drawing/2014/main" id="{F5EA8771-4978-DB87-8539-191C0324CF01}"/>
                </a:ext>
              </a:extLst>
            </p:cNvPr>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5" name="Google Shape;205;p15">
              <a:extLst>
                <a:ext uri="{FF2B5EF4-FFF2-40B4-BE49-F238E27FC236}">
                  <a16:creationId xmlns:a16="http://schemas.microsoft.com/office/drawing/2014/main" id="{1FCB1E08-7690-6FC3-A73C-534A544937D9}"/>
                </a:ext>
              </a:extLst>
            </p:cNvPr>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6" name="Google Shape;206;p15">
              <a:extLst>
                <a:ext uri="{FF2B5EF4-FFF2-40B4-BE49-F238E27FC236}">
                  <a16:creationId xmlns:a16="http://schemas.microsoft.com/office/drawing/2014/main" id="{03F9293E-64CE-CC06-A7F6-6BF1C439E621}"/>
                </a:ext>
              </a:extLst>
            </p:cNvPr>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7" name="Google Shape;207;p15">
              <a:extLst>
                <a:ext uri="{FF2B5EF4-FFF2-40B4-BE49-F238E27FC236}">
                  <a16:creationId xmlns:a16="http://schemas.microsoft.com/office/drawing/2014/main" id="{31C4918F-F558-A139-E8DD-8229F92EA128}"/>
                </a:ext>
              </a:extLst>
            </p:cNvPr>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8" name="Google Shape;208;p15">
              <a:extLst>
                <a:ext uri="{FF2B5EF4-FFF2-40B4-BE49-F238E27FC236}">
                  <a16:creationId xmlns:a16="http://schemas.microsoft.com/office/drawing/2014/main" id="{578F181F-07DA-C15A-F0C8-B4C4F30F8D76}"/>
                </a:ext>
              </a:extLst>
            </p:cNvPr>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9" name="Google Shape;209;p15">
              <a:extLst>
                <a:ext uri="{FF2B5EF4-FFF2-40B4-BE49-F238E27FC236}">
                  <a16:creationId xmlns:a16="http://schemas.microsoft.com/office/drawing/2014/main" id="{CC8C1627-6268-8368-569D-1A496210A7F4}"/>
                </a:ext>
              </a:extLst>
            </p:cNvPr>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0" name="Google Shape;210;p15">
              <a:extLst>
                <a:ext uri="{FF2B5EF4-FFF2-40B4-BE49-F238E27FC236}">
                  <a16:creationId xmlns:a16="http://schemas.microsoft.com/office/drawing/2014/main" id="{CCF86521-33C3-4A9C-1816-EB758B592FC7}"/>
                </a:ext>
              </a:extLst>
            </p:cNvPr>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1" name="Google Shape;211;p15">
              <a:extLst>
                <a:ext uri="{FF2B5EF4-FFF2-40B4-BE49-F238E27FC236}">
                  <a16:creationId xmlns:a16="http://schemas.microsoft.com/office/drawing/2014/main" id="{5CFEDA81-92C6-A0B1-5B24-966086956F77}"/>
                </a:ext>
              </a:extLst>
            </p:cNvPr>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2" name="Google Shape;212;p15">
              <a:extLst>
                <a:ext uri="{FF2B5EF4-FFF2-40B4-BE49-F238E27FC236}">
                  <a16:creationId xmlns:a16="http://schemas.microsoft.com/office/drawing/2014/main" id="{CECBB6B1-95F3-3331-972C-384B4513A669}"/>
                </a:ext>
              </a:extLst>
            </p:cNvPr>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3" name="Google Shape;213;p15">
              <a:extLst>
                <a:ext uri="{FF2B5EF4-FFF2-40B4-BE49-F238E27FC236}">
                  <a16:creationId xmlns:a16="http://schemas.microsoft.com/office/drawing/2014/main" id="{5C58C0EF-BA35-593F-DA3E-06FB694E68C1}"/>
                </a:ext>
              </a:extLst>
            </p:cNvPr>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214" name="Google Shape;214;p15">
              <a:extLst>
                <a:ext uri="{FF2B5EF4-FFF2-40B4-BE49-F238E27FC236}">
                  <a16:creationId xmlns:a16="http://schemas.microsoft.com/office/drawing/2014/main" id="{0988933E-0B27-E432-A963-F8DCE3EE2B51}"/>
                </a:ext>
              </a:extLst>
            </p:cNvPr>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5" name="Google Shape;215;p15">
              <a:extLst>
                <a:ext uri="{FF2B5EF4-FFF2-40B4-BE49-F238E27FC236}">
                  <a16:creationId xmlns:a16="http://schemas.microsoft.com/office/drawing/2014/main" id="{71FB815F-65E1-18A7-4277-AECE578C608E}"/>
                </a:ext>
              </a:extLst>
            </p:cNvPr>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6" name="Google Shape;216;p15">
              <a:extLst>
                <a:ext uri="{FF2B5EF4-FFF2-40B4-BE49-F238E27FC236}">
                  <a16:creationId xmlns:a16="http://schemas.microsoft.com/office/drawing/2014/main" id="{B1557093-23C2-EE12-61C1-C87D4482E1B4}"/>
                </a:ext>
              </a:extLst>
            </p:cNvPr>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7" name="Google Shape;217;p15">
              <a:extLst>
                <a:ext uri="{FF2B5EF4-FFF2-40B4-BE49-F238E27FC236}">
                  <a16:creationId xmlns:a16="http://schemas.microsoft.com/office/drawing/2014/main" id="{3F328030-6719-022C-09F8-462B856BC342}"/>
                </a:ext>
              </a:extLst>
            </p:cNvPr>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8" name="Google Shape;218;p15">
              <a:extLst>
                <a:ext uri="{FF2B5EF4-FFF2-40B4-BE49-F238E27FC236}">
                  <a16:creationId xmlns:a16="http://schemas.microsoft.com/office/drawing/2014/main" id="{6ABE0C34-ADE1-6B9C-A835-A22D3BE5505B}"/>
                </a:ext>
              </a:extLst>
            </p:cNvPr>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9" name="Google Shape;219;p15">
              <a:extLst>
                <a:ext uri="{FF2B5EF4-FFF2-40B4-BE49-F238E27FC236}">
                  <a16:creationId xmlns:a16="http://schemas.microsoft.com/office/drawing/2014/main" id="{733F7C6D-4FA2-7556-8A2C-0A139A427C1F}"/>
                </a:ext>
              </a:extLst>
            </p:cNvPr>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0" name="Google Shape;220;p15">
              <a:extLst>
                <a:ext uri="{FF2B5EF4-FFF2-40B4-BE49-F238E27FC236}">
                  <a16:creationId xmlns:a16="http://schemas.microsoft.com/office/drawing/2014/main" id="{45A4C380-470A-8F16-47F8-DEFCECBB207F}"/>
                </a:ext>
              </a:extLst>
            </p:cNvPr>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1" name="Google Shape;221;p15">
              <a:extLst>
                <a:ext uri="{FF2B5EF4-FFF2-40B4-BE49-F238E27FC236}">
                  <a16:creationId xmlns:a16="http://schemas.microsoft.com/office/drawing/2014/main" id="{0B78372A-F86D-5BE3-9D04-665A6484FF5F}"/>
                </a:ext>
              </a:extLst>
            </p:cNvPr>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222" name="Google Shape;222;p15">
              <a:extLst>
                <a:ext uri="{FF2B5EF4-FFF2-40B4-BE49-F238E27FC236}">
                  <a16:creationId xmlns:a16="http://schemas.microsoft.com/office/drawing/2014/main" id="{2D3FC78E-4576-09F6-43F4-3C431D87B1B0}"/>
                </a:ext>
              </a:extLst>
            </p:cNvPr>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3" name="Google Shape;223;p15">
              <a:extLst>
                <a:ext uri="{FF2B5EF4-FFF2-40B4-BE49-F238E27FC236}">
                  <a16:creationId xmlns:a16="http://schemas.microsoft.com/office/drawing/2014/main" id="{AF50FD38-4961-B0FE-8165-F6BD91C5FC08}"/>
                </a:ext>
              </a:extLst>
            </p:cNvPr>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4" name="Google Shape;224;p15">
              <a:extLst>
                <a:ext uri="{FF2B5EF4-FFF2-40B4-BE49-F238E27FC236}">
                  <a16:creationId xmlns:a16="http://schemas.microsoft.com/office/drawing/2014/main" id="{1909FE9D-0956-FF41-B120-E52514E36A8F}"/>
                </a:ext>
              </a:extLst>
            </p:cNvPr>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5" name="Google Shape;225;p15">
              <a:extLst>
                <a:ext uri="{FF2B5EF4-FFF2-40B4-BE49-F238E27FC236}">
                  <a16:creationId xmlns:a16="http://schemas.microsoft.com/office/drawing/2014/main" id="{8C45DF65-36F6-EB60-FC2F-F4346FB9EC93}"/>
                </a:ext>
              </a:extLst>
            </p:cNvPr>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6" name="Google Shape;226;p15">
              <a:extLst>
                <a:ext uri="{FF2B5EF4-FFF2-40B4-BE49-F238E27FC236}">
                  <a16:creationId xmlns:a16="http://schemas.microsoft.com/office/drawing/2014/main" id="{C22026DC-72D3-8986-D763-A51D6C83F4DA}"/>
                </a:ext>
              </a:extLst>
            </p:cNvPr>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7" name="Google Shape;227;p15">
              <a:extLst>
                <a:ext uri="{FF2B5EF4-FFF2-40B4-BE49-F238E27FC236}">
                  <a16:creationId xmlns:a16="http://schemas.microsoft.com/office/drawing/2014/main" id="{43959FDA-E923-10BC-90A8-01CBA930E244}"/>
                </a:ext>
              </a:extLst>
            </p:cNvPr>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8" name="Google Shape;228;p15">
              <a:extLst>
                <a:ext uri="{FF2B5EF4-FFF2-40B4-BE49-F238E27FC236}">
                  <a16:creationId xmlns:a16="http://schemas.microsoft.com/office/drawing/2014/main" id="{B3D01ADB-6E1B-4FAD-5CF5-D500D609B640}"/>
                </a:ext>
              </a:extLst>
            </p:cNvPr>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9" name="Google Shape;229;p15">
              <a:extLst>
                <a:ext uri="{FF2B5EF4-FFF2-40B4-BE49-F238E27FC236}">
                  <a16:creationId xmlns:a16="http://schemas.microsoft.com/office/drawing/2014/main" id="{D4312403-AF63-84FB-182A-4958B0E02A5E}"/>
                </a:ext>
              </a:extLst>
            </p:cNvPr>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0" name="Google Shape;230;p15">
              <a:extLst>
                <a:ext uri="{FF2B5EF4-FFF2-40B4-BE49-F238E27FC236}">
                  <a16:creationId xmlns:a16="http://schemas.microsoft.com/office/drawing/2014/main" id="{7B5A4ABA-5EF9-D0C2-4E38-AA9F73D40A33}"/>
                </a:ext>
              </a:extLst>
            </p:cNvPr>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1" name="Google Shape;231;p15">
              <a:extLst>
                <a:ext uri="{FF2B5EF4-FFF2-40B4-BE49-F238E27FC236}">
                  <a16:creationId xmlns:a16="http://schemas.microsoft.com/office/drawing/2014/main" id="{EAD35360-EEC5-58A1-B170-2324D509EC8E}"/>
                </a:ext>
              </a:extLst>
            </p:cNvPr>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2" name="Google Shape;232;p15">
              <a:extLst>
                <a:ext uri="{FF2B5EF4-FFF2-40B4-BE49-F238E27FC236}">
                  <a16:creationId xmlns:a16="http://schemas.microsoft.com/office/drawing/2014/main" id="{9E6D18C2-9C69-8DA9-CE5D-2F73EA805FF8}"/>
                </a:ext>
              </a:extLst>
            </p:cNvPr>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3" name="Google Shape;233;p15">
              <a:extLst>
                <a:ext uri="{FF2B5EF4-FFF2-40B4-BE49-F238E27FC236}">
                  <a16:creationId xmlns:a16="http://schemas.microsoft.com/office/drawing/2014/main" id="{7ED5CA2B-C649-0B98-4B5D-FB38DBDB7FF0}"/>
                </a:ext>
              </a:extLst>
            </p:cNvPr>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34" name="Google Shape;234;p15">
              <a:extLst>
                <a:ext uri="{FF2B5EF4-FFF2-40B4-BE49-F238E27FC236}">
                  <a16:creationId xmlns:a16="http://schemas.microsoft.com/office/drawing/2014/main" id="{3221D317-2EBE-0A22-D6D9-7C9179BBB437}"/>
                </a:ext>
              </a:extLst>
            </p:cNvPr>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35" name="Google Shape;235;p15">
              <a:extLst>
                <a:ext uri="{FF2B5EF4-FFF2-40B4-BE49-F238E27FC236}">
                  <a16:creationId xmlns:a16="http://schemas.microsoft.com/office/drawing/2014/main" id="{0EB92DC9-ADEB-7CD6-3464-7074E6453E04}"/>
                </a:ext>
              </a:extLst>
            </p:cNvPr>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6" name="Google Shape;236;p15">
              <a:extLst>
                <a:ext uri="{FF2B5EF4-FFF2-40B4-BE49-F238E27FC236}">
                  <a16:creationId xmlns:a16="http://schemas.microsoft.com/office/drawing/2014/main" id="{696D95C9-1588-4DFC-3E54-ED069FBE6F3B}"/>
                </a:ext>
              </a:extLst>
            </p:cNvPr>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7" name="Google Shape;237;p15">
              <a:extLst>
                <a:ext uri="{FF2B5EF4-FFF2-40B4-BE49-F238E27FC236}">
                  <a16:creationId xmlns:a16="http://schemas.microsoft.com/office/drawing/2014/main" id="{40A6F6A5-A4AF-883D-9F40-A259DFDE28C4}"/>
                </a:ext>
              </a:extLst>
            </p:cNvPr>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8" name="Google Shape;238;p15">
              <a:extLst>
                <a:ext uri="{FF2B5EF4-FFF2-40B4-BE49-F238E27FC236}">
                  <a16:creationId xmlns:a16="http://schemas.microsoft.com/office/drawing/2014/main" id="{6E442DC2-E4EA-4CA6-9F85-9009766CC02C}"/>
                </a:ext>
              </a:extLst>
            </p:cNvPr>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9" name="Google Shape;239;p15">
              <a:extLst>
                <a:ext uri="{FF2B5EF4-FFF2-40B4-BE49-F238E27FC236}">
                  <a16:creationId xmlns:a16="http://schemas.microsoft.com/office/drawing/2014/main" id="{D4FA1D4F-5D97-96BB-85F2-6A99B7D17024}"/>
                </a:ext>
              </a:extLst>
            </p:cNvPr>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40" name="Google Shape;240;p15">
              <a:extLst>
                <a:ext uri="{FF2B5EF4-FFF2-40B4-BE49-F238E27FC236}">
                  <a16:creationId xmlns:a16="http://schemas.microsoft.com/office/drawing/2014/main" id="{44A5426B-8477-930E-61A4-1F2998A22FCE}"/>
                </a:ext>
              </a:extLst>
            </p:cNvPr>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41" name="Google Shape;241;p15">
              <a:extLst>
                <a:ext uri="{FF2B5EF4-FFF2-40B4-BE49-F238E27FC236}">
                  <a16:creationId xmlns:a16="http://schemas.microsoft.com/office/drawing/2014/main" id="{2263E68B-955D-C8E9-44E2-2EC51790C47A}"/>
                </a:ext>
              </a:extLst>
            </p:cNvPr>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42" name="Google Shape;242;p15">
              <a:extLst>
                <a:ext uri="{FF2B5EF4-FFF2-40B4-BE49-F238E27FC236}">
                  <a16:creationId xmlns:a16="http://schemas.microsoft.com/office/drawing/2014/main" id="{E7ADCFCE-3489-49B4-40BA-728B0428C123}"/>
                </a:ext>
              </a:extLst>
            </p:cNvPr>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43" name="Google Shape;243;p15">
              <a:extLst>
                <a:ext uri="{FF2B5EF4-FFF2-40B4-BE49-F238E27FC236}">
                  <a16:creationId xmlns:a16="http://schemas.microsoft.com/office/drawing/2014/main" id="{51BD132F-1039-8196-AECA-0D934F119F11}"/>
                </a:ext>
              </a:extLst>
            </p:cNvPr>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44" name="Google Shape;244;p15">
              <a:extLst>
                <a:ext uri="{FF2B5EF4-FFF2-40B4-BE49-F238E27FC236}">
                  <a16:creationId xmlns:a16="http://schemas.microsoft.com/office/drawing/2014/main" id="{D3946EAD-9247-12C7-E217-E413F747A67D}"/>
                </a:ext>
              </a:extLst>
            </p:cNvPr>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45" name="Google Shape;245;p15">
              <a:extLst>
                <a:ext uri="{FF2B5EF4-FFF2-40B4-BE49-F238E27FC236}">
                  <a16:creationId xmlns:a16="http://schemas.microsoft.com/office/drawing/2014/main" id="{853B317F-BC5C-3963-DCDF-3D701366190F}"/>
                </a:ext>
              </a:extLst>
            </p:cNvPr>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6" name="Google Shape;246;p15">
              <a:extLst>
                <a:ext uri="{FF2B5EF4-FFF2-40B4-BE49-F238E27FC236}">
                  <a16:creationId xmlns:a16="http://schemas.microsoft.com/office/drawing/2014/main" id="{08DB3136-DF3C-31FC-271A-5FAAAF150484}"/>
                </a:ext>
              </a:extLst>
            </p:cNvPr>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7" name="Google Shape;247;p15">
              <a:extLst>
                <a:ext uri="{FF2B5EF4-FFF2-40B4-BE49-F238E27FC236}">
                  <a16:creationId xmlns:a16="http://schemas.microsoft.com/office/drawing/2014/main" id="{07FEEF80-6763-DBD2-F921-DFC66AAF1B62}"/>
                </a:ext>
              </a:extLst>
            </p:cNvPr>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8" name="Google Shape;248;p15">
              <a:extLst>
                <a:ext uri="{FF2B5EF4-FFF2-40B4-BE49-F238E27FC236}">
                  <a16:creationId xmlns:a16="http://schemas.microsoft.com/office/drawing/2014/main" id="{F0060E28-DE5D-73FC-2146-7FBE8E4CB255}"/>
                </a:ext>
              </a:extLst>
            </p:cNvPr>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49" name="Google Shape;249;p15">
              <a:extLst>
                <a:ext uri="{FF2B5EF4-FFF2-40B4-BE49-F238E27FC236}">
                  <a16:creationId xmlns:a16="http://schemas.microsoft.com/office/drawing/2014/main" id="{74AE8C6E-A6C7-620E-3EB8-D496C7961EBB}"/>
                </a:ext>
              </a:extLst>
            </p:cNvPr>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0" name="Google Shape;250;p15">
              <a:extLst>
                <a:ext uri="{FF2B5EF4-FFF2-40B4-BE49-F238E27FC236}">
                  <a16:creationId xmlns:a16="http://schemas.microsoft.com/office/drawing/2014/main" id="{BFF7F7DE-6793-A89E-BD57-8C41AF1B755E}"/>
                </a:ext>
              </a:extLst>
            </p:cNvPr>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1" name="Google Shape;251;p15">
              <a:extLst>
                <a:ext uri="{FF2B5EF4-FFF2-40B4-BE49-F238E27FC236}">
                  <a16:creationId xmlns:a16="http://schemas.microsoft.com/office/drawing/2014/main" id="{55C29201-1B87-2F8C-BDF4-27B444515AC3}"/>
                </a:ext>
              </a:extLst>
            </p:cNvPr>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2" name="Google Shape;252;p15">
              <a:extLst>
                <a:ext uri="{FF2B5EF4-FFF2-40B4-BE49-F238E27FC236}">
                  <a16:creationId xmlns:a16="http://schemas.microsoft.com/office/drawing/2014/main" id="{A23AE17A-0045-C393-D8BC-F371EF6E8F55}"/>
                </a:ext>
              </a:extLst>
            </p:cNvPr>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3" name="Google Shape;253;p15">
              <a:extLst>
                <a:ext uri="{FF2B5EF4-FFF2-40B4-BE49-F238E27FC236}">
                  <a16:creationId xmlns:a16="http://schemas.microsoft.com/office/drawing/2014/main" id="{95BF0587-A043-8A9B-1C34-BE5A16FA61F8}"/>
                </a:ext>
              </a:extLst>
            </p:cNvPr>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4" name="Google Shape;254;p15">
              <a:extLst>
                <a:ext uri="{FF2B5EF4-FFF2-40B4-BE49-F238E27FC236}">
                  <a16:creationId xmlns:a16="http://schemas.microsoft.com/office/drawing/2014/main" id="{CEB86886-A947-F720-67D0-00A80436450F}"/>
                </a:ext>
              </a:extLst>
            </p:cNvPr>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5" name="Google Shape;255;p15">
              <a:extLst>
                <a:ext uri="{FF2B5EF4-FFF2-40B4-BE49-F238E27FC236}">
                  <a16:creationId xmlns:a16="http://schemas.microsoft.com/office/drawing/2014/main" id="{BAD8CDCB-9BB0-0243-39B6-3525FD5607F8}"/>
                </a:ext>
              </a:extLst>
            </p:cNvPr>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6" name="Google Shape;256;p15">
              <a:extLst>
                <a:ext uri="{FF2B5EF4-FFF2-40B4-BE49-F238E27FC236}">
                  <a16:creationId xmlns:a16="http://schemas.microsoft.com/office/drawing/2014/main" id="{29A9DDF6-D669-04F1-80B1-1E17D289A568}"/>
                </a:ext>
              </a:extLst>
            </p:cNvPr>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7" name="Google Shape;257;p15">
              <a:extLst>
                <a:ext uri="{FF2B5EF4-FFF2-40B4-BE49-F238E27FC236}">
                  <a16:creationId xmlns:a16="http://schemas.microsoft.com/office/drawing/2014/main" id="{44BFC97C-F185-5F04-EDA9-59601D70A4C1}"/>
                </a:ext>
              </a:extLst>
            </p:cNvPr>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121900" tIns="121900" rIns="121900" bIns="121900" anchor="ctr" anchorCtr="0">
              <a:noAutofit/>
            </a:bodyPr>
            <a:lstStyle/>
            <a:p>
              <a:endParaRPr sz="2489"/>
            </a:p>
          </p:txBody>
        </p:sp>
        <p:sp>
          <p:nvSpPr>
            <p:cNvPr id="258" name="Google Shape;258;p15">
              <a:extLst>
                <a:ext uri="{FF2B5EF4-FFF2-40B4-BE49-F238E27FC236}">
                  <a16:creationId xmlns:a16="http://schemas.microsoft.com/office/drawing/2014/main" id="{7B9F7F2C-EE16-29B3-C960-3AC1911F301E}"/>
                </a:ext>
              </a:extLst>
            </p:cNvPr>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9" name="Google Shape;259;p15">
              <a:extLst>
                <a:ext uri="{FF2B5EF4-FFF2-40B4-BE49-F238E27FC236}">
                  <a16:creationId xmlns:a16="http://schemas.microsoft.com/office/drawing/2014/main" id="{94D7AB58-9F5D-4149-AF51-11B7A6107A49}"/>
                </a:ext>
              </a:extLst>
            </p:cNvPr>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0" name="Google Shape;260;p15">
              <a:extLst>
                <a:ext uri="{FF2B5EF4-FFF2-40B4-BE49-F238E27FC236}">
                  <a16:creationId xmlns:a16="http://schemas.microsoft.com/office/drawing/2014/main" id="{E7C69676-82DF-A4C5-3513-B3AF6EA29B52}"/>
                </a:ext>
              </a:extLst>
            </p:cNvPr>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1" name="Google Shape;261;p15">
              <a:extLst>
                <a:ext uri="{FF2B5EF4-FFF2-40B4-BE49-F238E27FC236}">
                  <a16:creationId xmlns:a16="http://schemas.microsoft.com/office/drawing/2014/main" id="{7BB49878-0A40-BA12-38AC-13A0F941F6BD}"/>
                </a:ext>
              </a:extLst>
            </p:cNvPr>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2" name="Google Shape;262;p15">
              <a:extLst>
                <a:ext uri="{FF2B5EF4-FFF2-40B4-BE49-F238E27FC236}">
                  <a16:creationId xmlns:a16="http://schemas.microsoft.com/office/drawing/2014/main" id="{14423059-A178-F043-1C66-E6B719138B29}"/>
                </a:ext>
              </a:extLst>
            </p:cNvPr>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63" name="Google Shape;263;p15">
              <a:extLst>
                <a:ext uri="{FF2B5EF4-FFF2-40B4-BE49-F238E27FC236}">
                  <a16:creationId xmlns:a16="http://schemas.microsoft.com/office/drawing/2014/main" id="{0EB98630-2E57-A255-DBFE-FB2DEDAF93E4}"/>
                </a:ext>
              </a:extLst>
            </p:cNvPr>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64" name="Google Shape;264;p15">
              <a:extLst>
                <a:ext uri="{FF2B5EF4-FFF2-40B4-BE49-F238E27FC236}">
                  <a16:creationId xmlns:a16="http://schemas.microsoft.com/office/drawing/2014/main" id="{9FADE808-A30A-3C64-03F0-F27B3536ED09}"/>
                </a:ext>
              </a:extLst>
            </p:cNvPr>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121900" tIns="121900" rIns="121900" bIns="121900" anchor="ctr" anchorCtr="0">
              <a:noAutofit/>
            </a:bodyPr>
            <a:lstStyle/>
            <a:p>
              <a:endParaRPr sz="2489"/>
            </a:p>
          </p:txBody>
        </p:sp>
        <p:sp>
          <p:nvSpPr>
            <p:cNvPr id="265" name="Google Shape;265;p15">
              <a:extLst>
                <a:ext uri="{FF2B5EF4-FFF2-40B4-BE49-F238E27FC236}">
                  <a16:creationId xmlns:a16="http://schemas.microsoft.com/office/drawing/2014/main" id="{593D3D41-A000-F9C1-8F40-4ACE42B860B5}"/>
                </a:ext>
              </a:extLst>
            </p:cNvPr>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6" name="Google Shape;266;p15">
              <a:extLst>
                <a:ext uri="{FF2B5EF4-FFF2-40B4-BE49-F238E27FC236}">
                  <a16:creationId xmlns:a16="http://schemas.microsoft.com/office/drawing/2014/main" id="{842DA9B1-143B-92CC-F961-04A6ACA8AB78}"/>
                </a:ext>
              </a:extLst>
            </p:cNvPr>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7" name="Google Shape;267;p15">
              <a:extLst>
                <a:ext uri="{FF2B5EF4-FFF2-40B4-BE49-F238E27FC236}">
                  <a16:creationId xmlns:a16="http://schemas.microsoft.com/office/drawing/2014/main" id="{FDB11EAB-3D91-5C9D-7336-D74B9A78C066}"/>
                </a:ext>
              </a:extLst>
            </p:cNvPr>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8" name="Google Shape;268;p15">
              <a:extLst>
                <a:ext uri="{FF2B5EF4-FFF2-40B4-BE49-F238E27FC236}">
                  <a16:creationId xmlns:a16="http://schemas.microsoft.com/office/drawing/2014/main" id="{4481157E-6751-730F-922A-69036F3C8DD5}"/>
                </a:ext>
              </a:extLst>
            </p:cNvPr>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9" name="Google Shape;269;p15">
              <a:extLst>
                <a:ext uri="{FF2B5EF4-FFF2-40B4-BE49-F238E27FC236}">
                  <a16:creationId xmlns:a16="http://schemas.microsoft.com/office/drawing/2014/main" id="{87511182-3B7A-4BA4-B98F-50D896AE6B93}"/>
                </a:ext>
              </a:extLst>
            </p:cNvPr>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121900" tIns="121900" rIns="121900" bIns="121900" anchor="ctr" anchorCtr="0">
              <a:noAutofit/>
            </a:bodyPr>
            <a:lstStyle/>
            <a:p>
              <a:endParaRPr sz="2489"/>
            </a:p>
          </p:txBody>
        </p:sp>
        <p:sp>
          <p:nvSpPr>
            <p:cNvPr id="270" name="Google Shape;270;p15">
              <a:extLst>
                <a:ext uri="{FF2B5EF4-FFF2-40B4-BE49-F238E27FC236}">
                  <a16:creationId xmlns:a16="http://schemas.microsoft.com/office/drawing/2014/main" id="{4F83A442-D292-EEA4-62FB-76B2137F5915}"/>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121900" tIns="121900" rIns="121900" bIns="121900" anchor="ctr" anchorCtr="0">
              <a:noAutofit/>
            </a:bodyPr>
            <a:lstStyle/>
            <a:p>
              <a:endParaRPr sz="2489"/>
            </a:p>
          </p:txBody>
        </p:sp>
        <p:sp>
          <p:nvSpPr>
            <p:cNvPr id="271" name="Google Shape;271;p15">
              <a:extLst>
                <a:ext uri="{FF2B5EF4-FFF2-40B4-BE49-F238E27FC236}">
                  <a16:creationId xmlns:a16="http://schemas.microsoft.com/office/drawing/2014/main" id="{D2716BC6-8E64-C546-2040-70A17D4EE6DF}"/>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121900" tIns="121900" rIns="121900" bIns="121900" anchor="ctr" anchorCtr="0">
              <a:noAutofit/>
            </a:bodyPr>
            <a:lstStyle/>
            <a:p>
              <a:endParaRPr sz="2489"/>
            </a:p>
          </p:txBody>
        </p:sp>
        <p:sp>
          <p:nvSpPr>
            <p:cNvPr id="272" name="Google Shape;272;p15">
              <a:extLst>
                <a:ext uri="{FF2B5EF4-FFF2-40B4-BE49-F238E27FC236}">
                  <a16:creationId xmlns:a16="http://schemas.microsoft.com/office/drawing/2014/main" id="{2EEE3D9C-5B6C-4D1B-A599-744EB510A30A}"/>
                </a:ext>
              </a:extLst>
            </p:cNvPr>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121900" tIns="121900" rIns="121900" bIns="121900" anchor="ctr" anchorCtr="0">
              <a:noAutofit/>
            </a:bodyPr>
            <a:lstStyle/>
            <a:p>
              <a:endParaRPr sz="2489"/>
            </a:p>
          </p:txBody>
        </p:sp>
        <p:sp>
          <p:nvSpPr>
            <p:cNvPr id="273" name="Google Shape;273;p15">
              <a:extLst>
                <a:ext uri="{FF2B5EF4-FFF2-40B4-BE49-F238E27FC236}">
                  <a16:creationId xmlns:a16="http://schemas.microsoft.com/office/drawing/2014/main" id="{1133241F-5EB6-CDF4-D07D-E1E9D5832EDF}"/>
                </a:ext>
              </a:extLst>
            </p:cNvPr>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121900" tIns="121900" rIns="121900" bIns="121900" anchor="ctr" anchorCtr="0">
              <a:noAutofit/>
            </a:bodyPr>
            <a:lstStyle/>
            <a:p>
              <a:endParaRPr sz="2489"/>
            </a:p>
          </p:txBody>
        </p:sp>
        <p:sp>
          <p:nvSpPr>
            <p:cNvPr id="274" name="Google Shape;274;p15">
              <a:extLst>
                <a:ext uri="{FF2B5EF4-FFF2-40B4-BE49-F238E27FC236}">
                  <a16:creationId xmlns:a16="http://schemas.microsoft.com/office/drawing/2014/main" id="{C6386EE8-06E4-31D3-6ABF-7482285F4045}"/>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75" name="Google Shape;275;p15">
              <a:extLst>
                <a:ext uri="{FF2B5EF4-FFF2-40B4-BE49-F238E27FC236}">
                  <a16:creationId xmlns:a16="http://schemas.microsoft.com/office/drawing/2014/main" id="{761DF85A-4CCB-4662-9F2D-7DE9A0162CA4}"/>
                </a:ext>
              </a:extLst>
            </p:cNvPr>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76" name="Google Shape;276;p15">
              <a:extLst>
                <a:ext uri="{FF2B5EF4-FFF2-40B4-BE49-F238E27FC236}">
                  <a16:creationId xmlns:a16="http://schemas.microsoft.com/office/drawing/2014/main" id="{996F5794-60E5-3557-82F4-9EC581CB8E2B}"/>
                </a:ext>
              </a:extLst>
            </p:cNvPr>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77" name="Google Shape;277;p15">
              <a:extLst>
                <a:ext uri="{FF2B5EF4-FFF2-40B4-BE49-F238E27FC236}">
                  <a16:creationId xmlns:a16="http://schemas.microsoft.com/office/drawing/2014/main" id="{374AB8D5-2D2F-4E01-BFC7-D3297223B2CE}"/>
                </a:ext>
              </a:extLst>
            </p:cNvPr>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78" name="Google Shape;278;p15">
              <a:extLst>
                <a:ext uri="{FF2B5EF4-FFF2-40B4-BE49-F238E27FC236}">
                  <a16:creationId xmlns:a16="http://schemas.microsoft.com/office/drawing/2014/main" id="{DEFDD95D-3A5F-9C1E-2E43-4D1A307E15F6}"/>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79" name="Google Shape;279;p15">
              <a:extLst>
                <a:ext uri="{FF2B5EF4-FFF2-40B4-BE49-F238E27FC236}">
                  <a16:creationId xmlns:a16="http://schemas.microsoft.com/office/drawing/2014/main" id="{95DEF42D-BEDA-AB8A-B8FE-74FB72177A5C}"/>
                </a:ext>
              </a:extLst>
            </p:cNvPr>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0" name="Google Shape;280;p15">
              <a:extLst>
                <a:ext uri="{FF2B5EF4-FFF2-40B4-BE49-F238E27FC236}">
                  <a16:creationId xmlns:a16="http://schemas.microsoft.com/office/drawing/2014/main" id="{E3CD8DD2-6043-1293-0A00-0171D6CFD6D5}"/>
                </a:ext>
              </a:extLst>
            </p:cNvPr>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1" name="Google Shape;281;p15">
              <a:extLst>
                <a:ext uri="{FF2B5EF4-FFF2-40B4-BE49-F238E27FC236}">
                  <a16:creationId xmlns:a16="http://schemas.microsoft.com/office/drawing/2014/main" id="{7418F4B8-F84A-BB1E-E068-7C8EA872E8B7}"/>
                </a:ext>
              </a:extLst>
            </p:cNvPr>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2" name="Google Shape;282;p15">
              <a:extLst>
                <a:ext uri="{FF2B5EF4-FFF2-40B4-BE49-F238E27FC236}">
                  <a16:creationId xmlns:a16="http://schemas.microsoft.com/office/drawing/2014/main" id="{983BD21D-3B9F-71EB-34A6-825771011722}"/>
                </a:ext>
              </a:extLst>
            </p:cNvPr>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3" name="Google Shape;283;p15">
              <a:extLst>
                <a:ext uri="{FF2B5EF4-FFF2-40B4-BE49-F238E27FC236}">
                  <a16:creationId xmlns:a16="http://schemas.microsoft.com/office/drawing/2014/main" id="{AFACA39E-49F2-DC64-AEAA-6D9290BA53BE}"/>
                </a:ext>
              </a:extLst>
            </p:cNvPr>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4" name="Google Shape;284;p15">
              <a:extLst>
                <a:ext uri="{FF2B5EF4-FFF2-40B4-BE49-F238E27FC236}">
                  <a16:creationId xmlns:a16="http://schemas.microsoft.com/office/drawing/2014/main" id="{AD2FEF33-0F45-DEBE-1728-7EA0082283E4}"/>
                </a:ext>
              </a:extLst>
            </p:cNvPr>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5" name="Google Shape;285;p15">
              <a:extLst>
                <a:ext uri="{FF2B5EF4-FFF2-40B4-BE49-F238E27FC236}">
                  <a16:creationId xmlns:a16="http://schemas.microsoft.com/office/drawing/2014/main" id="{845D56E8-38DB-06CF-41D3-80A25E060F03}"/>
                </a:ext>
              </a:extLst>
            </p:cNvPr>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6" name="Google Shape;286;p15">
              <a:extLst>
                <a:ext uri="{FF2B5EF4-FFF2-40B4-BE49-F238E27FC236}">
                  <a16:creationId xmlns:a16="http://schemas.microsoft.com/office/drawing/2014/main" id="{9ED70B29-CDDF-9050-3FCA-AC60301EB1AE}"/>
                </a:ext>
              </a:extLst>
            </p:cNvPr>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7" name="Google Shape;287;p15">
              <a:extLst>
                <a:ext uri="{FF2B5EF4-FFF2-40B4-BE49-F238E27FC236}">
                  <a16:creationId xmlns:a16="http://schemas.microsoft.com/office/drawing/2014/main" id="{FD9D643E-99C1-7700-B364-A6B840DCDE0E}"/>
                </a:ext>
              </a:extLst>
            </p:cNvPr>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8" name="Google Shape;288;p15">
              <a:extLst>
                <a:ext uri="{FF2B5EF4-FFF2-40B4-BE49-F238E27FC236}">
                  <a16:creationId xmlns:a16="http://schemas.microsoft.com/office/drawing/2014/main" id="{87D494CA-B32A-9DDC-858B-B9403AB13C4A}"/>
                </a:ext>
              </a:extLst>
            </p:cNvPr>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9" name="Google Shape;289;p15">
              <a:extLst>
                <a:ext uri="{FF2B5EF4-FFF2-40B4-BE49-F238E27FC236}">
                  <a16:creationId xmlns:a16="http://schemas.microsoft.com/office/drawing/2014/main" id="{71CBBA3C-AFAE-734B-BAB9-3E4B1A2D2F52}"/>
                </a:ext>
              </a:extLst>
            </p:cNvPr>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0" name="Google Shape;290;p15">
              <a:extLst>
                <a:ext uri="{FF2B5EF4-FFF2-40B4-BE49-F238E27FC236}">
                  <a16:creationId xmlns:a16="http://schemas.microsoft.com/office/drawing/2014/main" id="{E974A932-8031-E0AA-B684-1E061EF50971}"/>
                </a:ext>
              </a:extLst>
            </p:cNvPr>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1" name="Google Shape;291;p15">
              <a:extLst>
                <a:ext uri="{FF2B5EF4-FFF2-40B4-BE49-F238E27FC236}">
                  <a16:creationId xmlns:a16="http://schemas.microsoft.com/office/drawing/2014/main" id="{39570FDA-EA66-D344-F1E1-F178ED56E454}"/>
                </a:ext>
              </a:extLst>
            </p:cNvPr>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2" name="Google Shape;292;p15">
              <a:extLst>
                <a:ext uri="{FF2B5EF4-FFF2-40B4-BE49-F238E27FC236}">
                  <a16:creationId xmlns:a16="http://schemas.microsoft.com/office/drawing/2014/main" id="{AE9F9332-3E30-E982-5ABA-7C433701C78B}"/>
                </a:ext>
              </a:extLst>
            </p:cNvPr>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3" name="Google Shape;293;p15">
              <a:extLst>
                <a:ext uri="{FF2B5EF4-FFF2-40B4-BE49-F238E27FC236}">
                  <a16:creationId xmlns:a16="http://schemas.microsoft.com/office/drawing/2014/main" id="{FF7ED5A4-1CBB-F960-26C8-A80DFDCABE2B}"/>
                </a:ext>
              </a:extLst>
            </p:cNvPr>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4" name="Google Shape;294;p15">
              <a:extLst>
                <a:ext uri="{FF2B5EF4-FFF2-40B4-BE49-F238E27FC236}">
                  <a16:creationId xmlns:a16="http://schemas.microsoft.com/office/drawing/2014/main" id="{74B7EC21-06E9-4138-6CE5-1E691FBBC091}"/>
                </a:ext>
              </a:extLst>
            </p:cNvPr>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5" name="Google Shape;295;p15">
              <a:extLst>
                <a:ext uri="{FF2B5EF4-FFF2-40B4-BE49-F238E27FC236}">
                  <a16:creationId xmlns:a16="http://schemas.microsoft.com/office/drawing/2014/main" id="{5C10521C-7851-D7BB-718F-C1A1DE3A1DAD}"/>
                </a:ext>
              </a:extLst>
            </p:cNvPr>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6" name="Google Shape;296;p15">
              <a:extLst>
                <a:ext uri="{FF2B5EF4-FFF2-40B4-BE49-F238E27FC236}">
                  <a16:creationId xmlns:a16="http://schemas.microsoft.com/office/drawing/2014/main" id="{F850FC77-4E19-BBCA-EBA8-32941F36CF8D}"/>
                </a:ext>
              </a:extLst>
            </p:cNvPr>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7" name="Google Shape;297;p15">
              <a:extLst>
                <a:ext uri="{FF2B5EF4-FFF2-40B4-BE49-F238E27FC236}">
                  <a16:creationId xmlns:a16="http://schemas.microsoft.com/office/drawing/2014/main" id="{FE40BB02-38C5-A67B-B0F8-5CBB5A332C9F}"/>
                </a:ext>
              </a:extLst>
            </p:cNvPr>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8" name="Google Shape;298;p15">
              <a:extLst>
                <a:ext uri="{FF2B5EF4-FFF2-40B4-BE49-F238E27FC236}">
                  <a16:creationId xmlns:a16="http://schemas.microsoft.com/office/drawing/2014/main" id="{FA2FCDF7-B549-6A19-0921-0F7F0198ECCE}"/>
                </a:ext>
              </a:extLst>
            </p:cNvPr>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299" name="Google Shape;299;p15">
              <a:extLst>
                <a:ext uri="{FF2B5EF4-FFF2-40B4-BE49-F238E27FC236}">
                  <a16:creationId xmlns:a16="http://schemas.microsoft.com/office/drawing/2014/main" id="{0E642C76-21CC-E70A-0EC1-E5256738EF47}"/>
                </a:ext>
              </a:extLst>
            </p:cNvPr>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0" name="Google Shape;300;p15">
              <a:extLst>
                <a:ext uri="{FF2B5EF4-FFF2-40B4-BE49-F238E27FC236}">
                  <a16:creationId xmlns:a16="http://schemas.microsoft.com/office/drawing/2014/main" id="{E4BB44BD-C6BB-7962-D734-BB921E6FC86B}"/>
                </a:ext>
              </a:extLst>
            </p:cNvPr>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1" name="Google Shape;301;p15">
              <a:extLst>
                <a:ext uri="{FF2B5EF4-FFF2-40B4-BE49-F238E27FC236}">
                  <a16:creationId xmlns:a16="http://schemas.microsoft.com/office/drawing/2014/main" id="{113AE741-0F84-62A1-97B4-6B2DEE6A428E}"/>
                </a:ext>
              </a:extLst>
            </p:cNvPr>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2" name="Google Shape;302;p15">
              <a:extLst>
                <a:ext uri="{FF2B5EF4-FFF2-40B4-BE49-F238E27FC236}">
                  <a16:creationId xmlns:a16="http://schemas.microsoft.com/office/drawing/2014/main" id="{D6D90DAD-0CA0-C26C-D6EF-7B055A9AA9BF}"/>
                </a:ext>
              </a:extLst>
            </p:cNvPr>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3" name="Google Shape;303;p15">
              <a:extLst>
                <a:ext uri="{FF2B5EF4-FFF2-40B4-BE49-F238E27FC236}">
                  <a16:creationId xmlns:a16="http://schemas.microsoft.com/office/drawing/2014/main" id="{7EE9216B-2523-6AF1-4DFB-1EA6A768B753}"/>
                </a:ext>
              </a:extLst>
            </p:cNvPr>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4" name="Google Shape;304;p15">
              <a:extLst>
                <a:ext uri="{FF2B5EF4-FFF2-40B4-BE49-F238E27FC236}">
                  <a16:creationId xmlns:a16="http://schemas.microsoft.com/office/drawing/2014/main" id="{0553A0FA-C985-FAD3-35FE-FDF154CDB666}"/>
                </a:ext>
              </a:extLst>
            </p:cNvPr>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5" name="Google Shape;305;p15">
              <a:extLst>
                <a:ext uri="{FF2B5EF4-FFF2-40B4-BE49-F238E27FC236}">
                  <a16:creationId xmlns:a16="http://schemas.microsoft.com/office/drawing/2014/main" id="{6860C2DC-084C-CB50-1093-C1C80221B4B7}"/>
                </a:ext>
              </a:extLst>
            </p:cNvPr>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6" name="Google Shape;306;p15">
              <a:extLst>
                <a:ext uri="{FF2B5EF4-FFF2-40B4-BE49-F238E27FC236}">
                  <a16:creationId xmlns:a16="http://schemas.microsoft.com/office/drawing/2014/main" id="{EFC7BD70-1132-B903-E5CD-83343924295E}"/>
                </a:ext>
              </a:extLst>
            </p:cNvPr>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7" name="Google Shape;307;p15">
              <a:extLst>
                <a:ext uri="{FF2B5EF4-FFF2-40B4-BE49-F238E27FC236}">
                  <a16:creationId xmlns:a16="http://schemas.microsoft.com/office/drawing/2014/main" id="{B124E048-D0D3-56D2-4029-1B160D75FA34}"/>
                </a:ext>
              </a:extLst>
            </p:cNvPr>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08" name="Google Shape;308;p15">
              <a:extLst>
                <a:ext uri="{FF2B5EF4-FFF2-40B4-BE49-F238E27FC236}">
                  <a16:creationId xmlns:a16="http://schemas.microsoft.com/office/drawing/2014/main" id="{8B9C553E-AB41-7A35-1CDE-879A015B09EA}"/>
                </a:ext>
              </a:extLst>
            </p:cNvPr>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09" name="Google Shape;309;p15">
              <a:extLst>
                <a:ext uri="{FF2B5EF4-FFF2-40B4-BE49-F238E27FC236}">
                  <a16:creationId xmlns:a16="http://schemas.microsoft.com/office/drawing/2014/main" id="{29F17424-48B9-E3BE-807F-3165757ADFFC}"/>
                </a:ext>
              </a:extLst>
            </p:cNvPr>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0" name="Google Shape;310;p15">
              <a:extLst>
                <a:ext uri="{FF2B5EF4-FFF2-40B4-BE49-F238E27FC236}">
                  <a16:creationId xmlns:a16="http://schemas.microsoft.com/office/drawing/2014/main" id="{1E4763BC-DADE-72EC-5AD4-4F94F17AF01B}"/>
                </a:ext>
              </a:extLst>
            </p:cNvPr>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1" name="Google Shape;311;p15">
              <a:extLst>
                <a:ext uri="{FF2B5EF4-FFF2-40B4-BE49-F238E27FC236}">
                  <a16:creationId xmlns:a16="http://schemas.microsoft.com/office/drawing/2014/main" id="{DC555EC6-0638-3746-811E-360E3D26C41E}"/>
                </a:ext>
              </a:extLst>
            </p:cNvPr>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2" name="Google Shape;312;p15">
              <a:extLst>
                <a:ext uri="{FF2B5EF4-FFF2-40B4-BE49-F238E27FC236}">
                  <a16:creationId xmlns:a16="http://schemas.microsoft.com/office/drawing/2014/main" id="{941E0600-A811-B406-C079-D24EF700A81E}"/>
                </a:ext>
              </a:extLst>
            </p:cNvPr>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3" name="Google Shape;313;p15">
              <a:extLst>
                <a:ext uri="{FF2B5EF4-FFF2-40B4-BE49-F238E27FC236}">
                  <a16:creationId xmlns:a16="http://schemas.microsoft.com/office/drawing/2014/main" id="{CBB2CFB7-E239-7D9F-B083-F407FE9AFF13}"/>
                </a:ext>
              </a:extLst>
            </p:cNvPr>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4" name="Google Shape;314;p15">
              <a:extLst>
                <a:ext uri="{FF2B5EF4-FFF2-40B4-BE49-F238E27FC236}">
                  <a16:creationId xmlns:a16="http://schemas.microsoft.com/office/drawing/2014/main" id="{4AEF5911-DC83-842A-FAAA-371BC72FBD79}"/>
                </a:ext>
              </a:extLst>
            </p:cNvPr>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5" name="Google Shape;315;p15">
              <a:extLst>
                <a:ext uri="{FF2B5EF4-FFF2-40B4-BE49-F238E27FC236}">
                  <a16:creationId xmlns:a16="http://schemas.microsoft.com/office/drawing/2014/main" id="{3D956ABE-EB3C-C851-CE29-7C2BE7EFFED0}"/>
                </a:ext>
              </a:extLst>
            </p:cNvPr>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6" name="Google Shape;316;p15">
              <a:extLst>
                <a:ext uri="{FF2B5EF4-FFF2-40B4-BE49-F238E27FC236}">
                  <a16:creationId xmlns:a16="http://schemas.microsoft.com/office/drawing/2014/main" id="{2F3221E7-D99E-D238-E6BA-036B28D1BD14}"/>
                </a:ext>
              </a:extLst>
            </p:cNvPr>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7" name="Google Shape;317;p15">
              <a:extLst>
                <a:ext uri="{FF2B5EF4-FFF2-40B4-BE49-F238E27FC236}">
                  <a16:creationId xmlns:a16="http://schemas.microsoft.com/office/drawing/2014/main" id="{AEFD040F-2DEF-D253-F0AC-C7046C4C388E}"/>
                </a:ext>
              </a:extLst>
            </p:cNvPr>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8" name="Google Shape;318;p15">
              <a:extLst>
                <a:ext uri="{FF2B5EF4-FFF2-40B4-BE49-F238E27FC236}">
                  <a16:creationId xmlns:a16="http://schemas.microsoft.com/office/drawing/2014/main" id="{6DBFC42B-36D7-D8CB-CEE7-CD1173E49BC9}"/>
                </a:ext>
              </a:extLst>
            </p:cNvPr>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9" name="Google Shape;319;p15">
              <a:extLst>
                <a:ext uri="{FF2B5EF4-FFF2-40B4-BE49-F238E27FC236}">
                  <a16:creationId xmlns:a16="http://schemas.microsoft.com/office/drawing/2014/main" id="{D4789406-6D95-13AF-F42C-99C27E40F071}"/>
                </a:ext>
              </a:extLst>
            </p:cNvPr>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0" name="Google Shape;320;p15">
              <a:extLst>
                <a:ext uri="{FF2B5EF4-FFF2-40B4-BE49-F238E27FC236}">
                  <a16:creationId xmlns:a16="http://schemas.microsoft.com/office/drawing/2014/main" id="{F565ABA2-27B2-A2D3-9E85-845ECB196C64}"/>
                </a:ext>
              </a:extLst>
            </p:cNvPr>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1" name="Google Shape;321;p15">
              <a:extLst>
                <a:ext uri="{FF2B5EF4-FFF2-40B4-BE49-F238E27FC236}">
                  <a16:creationId xmlns:a16="http://schemas.microsoft.com/office/drawing/2014/main" id="{24F635C6-60E9-1884-18CE-6CD3862DB06D}"/>
                </a:ext>
              </a:extLst>
            </p:cNvPr>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2" name="Google Shape;322;p15">
              <a:extLst>
                <a:ext uri="{FF2B5EF4-FFF2-40B4-BE49-F238E27FC236}">
                  <a16:creationId xmlns:a16="http://schemas.microsoft.com/office/drawing/2014/main" id="{A5EC23A8-6834-3216-F9FB-A142FF9FE33B}"/>
                </a:ext>
              </a:extLst>
            </p:cNvPr>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323" name="Google Shape;323;p15">
              <a:extLst>
                <a:ext uri="{FF2B5EF4-FFF2-40B4-BE49-F238E27FC236}">
                  <a16:creationId xmlns:a16="http://schemas.microsoft.com/office/drawing/2014/main" id="{5CD09287-722F-C10B-6CD8-FDADD622E044}"/>
                </a:ext>
              </a:extLst>
            </p:cNvPr>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324" name="Google Shape;324;p15">
              <a:extLst>
                <a:ext uri="{FF2B5EF4-FFF2-40B4-BE49-F238E27FC236}">
                  <a16:creationId xmlns:a16="http://schemas.microsoft.com/office/drawing/2014/main" id="{B95E5DB1-C493-AEF5-A818-320D554F90E4}"/>
                </a:ext>
              </a:extLst>
            </p:cNvPr>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25" name="Google Shape;325;p15">
              <a:extLst>
                <a:ext uri="{FF2B5EF4-FFF2-40B4-BE49-F238E27FC236}">
                  <a16:creationId xmlns:a16="http://schemas.microsoft.com/office/drawing/2014/main" id="{D4DA87BD-0D01-812F-08B0-AE8C65CE2A6C}"/>
                </a:ext>
              </a:extLst>
            </p:cNvPr>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26" name="Google Shape;326;p15">
              <a:extLst>
                <a:ext uri="{FF2B5EF4-FFF2-40B4-BE49-F238E27FC236}">
                  <a16:creationId xmlns:a16="http://schemas.microsoft.com/office/drawing/2014/main" id="{6C162018-43AE-1E86-D8EA-CEAFDB2328F5}"/>
                </a:ext>
              </a:extLst>
            </p:cNvPr>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27" name="Google Shape;327;p15">
              <a:extLst>
                <a:ext uri="{FF2B5EF4-FFF2-40B4-BE49-F238E27FC236}">
                  <a16:creationId xmlns:a16="http://schemas.microsoft.com/office/drawing/2014/main" id="{8C11740C-E2F1-3897-F3BD-4BA8F9A4EE3A}"/>
                </a:ext>
              </a:extLst>
            </p:cNvPr>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28" name="Google Shape;328;p15">
              <a:extLst>
                <a:ext uri="{FF2B5EF4-FFF2-40B4-BE49-F238E27FC236}">
                  <a16:creationId xmlns:a16="http://schemas.microsoft.com/office/drawing/2014/main" id="{E9E91484-EAE8-6A33-D662-4EC5F2A66451}"/>
                </a:ext>
              </a:extLst>
            </p:cNvPr>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29" name="Google Shape;329;p15">
              <a:extLst>
                <a:ext uri="{FF2B5EF4-FFF2-40B4-BE49-F238E27FC236}">
                  <a16:creationId xmlns:a16="http://schemas.microsoft.com/office/drawing/2014/main" id="{02D1910B-5277-A8D5-F5C2-5F849BD380FD}"/>
                </a:ext>
              </a:extLst>
            </p:cNvPr>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0" name="Google Shape;330;p15">
              <a:extLst>
                <a:ext uri="{FF2B5EF4-FFF2-40B4-BE49-F238E27FC236}">
                  <a16:creationId xmlns:a16="http://schemas.microsoft.com/office/drawing/2014/main" id="{ECD59334-88EB-C8A5-913C-DCD96404D693}"/>
                </a:ext>
              </a:extLst>
            </p:cNvPr>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1" name="Google Shape;331;p15">
              <a:extLst>
                <a:ext uri="{FF2B5EF4-FFF2-40B4-BE49-F238E27FC236}">
                  <a16:creationId xmlns:a16="http://schemas.microsoft.com/office/drawing/2014/main" id="{0AAAAEF0-2731-0456-2933-43D85A3E1495}"/>
                </a:ext>
              </a:extLst>
            </p:cNvPr>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2" name="Google Shape;332;p15">
              <a:extLst>
                <a:ext uri="{FF2B5EF4-FFF2-40B4-BE49-F238E27FC236}">
                  <a16:creationId xmlns:a16="http://schemas.microsoft.com/office/drawing/2014/main" id="{A90F4E80-9DED-D723-FB84-AA1D38AAA905}"/>
                </a:ext>
              </a:extLst>
            </p:cNvPr>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33" name="Google Shape;333;p15">
              <a:extLst>
                <a:ext uri="{FF2B5EF4-FFF2-40B4-BE49-F238E27FC236}">
                  <a16:creationId xmlns:a16="http://schemas.microsoft.com/office/drawing/2014/main" id="{A281292F-7480-9CAD-6E49-CF07A55C0437}"/>
                </a:ext>
              </a:extLst>
            </p:cNvPr>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34" name="Google Shape;334;p15">
              <a:extLst>
                <a:ext uri="{FF2B5EF4-FFF2-40B4-BE49-F238E27FC236}">
                  <a16:creationId xmlns:a16="http://schemas.microsoft.com/office/drawing/2014/main" id="{74BD479E-441B-582F-5FFF-7E0378032457}"/>
                </a:ext>
              </a:extLst>
            </p:cNvPr>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5" name="Google Shape;335;p15">
              <a:extLst>
                <a:ext uri="{FF2B5EF4-FFF2-40B4-BE49-F238E27FC236}">
                  <a16:creationId xmlns:a16="http://schemas.microsoft.com/office/drawing/2014/main" id="{EF4F4E0C-9C89-A0E2-06C5-75C3104D6F2F}"/>
                </a:ext>
              </a:extLst>
            </p:cNvPr>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6" name="Google Shape;336;p15">
              <a:extLst>
                <a:ext uri="{FF2B5EF4-FFF2-40B4-BE49-F238E27FC236}">
                  <a16:creationId xmlns:a16="http://schemas.microsoft.com/office/drawing/2014/main" id="{C5D7B8C7-D51E-221C-FC50-980AF6CE8035}"/>
                </a:ext>
              </a:extLst>
            </p:cNvPr>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7" name="Google Shape;337;p15">
              <a:extLst>
                <a:ext uri="{FF2B5EF4-FFF2-40B4-BE49-F238E27FC236}">
                  <a16:creationId xmlns:a16="http://schemas.microsoft.com/office/drawing/2014/main" id="{917C1F42-809B-1D3C-C1D7-4BDD9878EE72}"/>
                </a:ext>
              </a:extLst>
            </p:cNvPr>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38" name="Google Shape;338;p15">
              <a:extLst>
                <a:ext uri="{FF2B5EF4-FFF2-40B4-BE49-F238E27FC236}">
                  <a16:creationId xmlns:a16="http://schemas.microsoft.com/office/drawing/2014/main" id="{C8FF3597-9820-D7A9-9BB4-4C5F1BFBB487}"/>
                </a:ext>
              </a:extLst>
            </p:cNvPr>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9" name="Google Shape;339;p15">
              <a:extLst>
                <a:ext uri="{FF2B5EF4-FFF2-40B4-BE49-F238E27FC236}">
                  <a16:creationId xmlns:a16="http://schemas.microsoft.com/office/drawing/2014/main" id="{9E73B718-2AEC-519F-904F-4AAF6A30058C}"/>
                </a:ext>
              </a:extLst>
            </p:cNvPr>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0" name="Google Shape;340;p15">
              <a:extLst>
                <a:ext uri="{FF2B5EF4-FFF2-40B4-BE49-F238E27FC236}">
                  <a16:creationId xmlns:a16="http://schemas.microsoft.com/office/drawing/2014/main" id="{408244AB-0389-5D86-2B32-855BE4F94107}"/>
                </a:ext>
              </a:extLst>
            </p:cNvPr>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1" name="Google Shape;341;p15">
              <a:extLst>
                <a:ext uri="{FF2B5EF4-FFF2-40B4-BE49-F238E27FC236}">
                  <a16:creationId xmlns:a16="http://schemas.microsoft.com/office/drawing/2014/main" id="{5CCB1A90-4C57-C935-2320-96F39BFF5032}"/>
                </a:ext>
              </a:extLst>
            </p:cNvPr>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42" name="Google Shape;342;p15">
              <a:extLst>
                <a:ext uri="{FF2B5EF4-FFF2-40B4-BE49-F238E27FC236}">
                  <a16:creationId xmlns:a16="http://schemas.microsoft.com/office/drawing/2014/main" id="{0245E947-B426-B3E6-4057-7C805E961139}"/>
                </a:ext>
              </a:extLst>
            </p:cNvPr>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43" name="Google Shape;343;p15">
              <a:extLst>
                <a:ext uri="{FF2B5EF4-FFF2-40B4-BE49-F238E27FC236}">
                  <a16:creationId xmlns:a16="http://schemas.microsoft.com/office/drawing/2014/main" id="{4532E24F-3B1A-A1EB-92DF-4BF3CFEFDC8B}"/>
                </a:ext>
              </a:extLst>
            </p:cNvPr>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44" name="Google Shape;344;p15">
              <a:extLst>
                <a:ext uri="{FF2B5EF4-FFF2-40B4-BE49-F238E27FC236}">
                  <a16:creationId xmlns:a16="http://schemas.microsoft.com/office/drawing/2014/main" id="{D3C86A59-5C8D-5F1F-AA6D-6B79C8E1A52B}"/>
                </a:ext>
              </a:extLst>
            </p:cNvPr>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5" name="Google Shape;345;p15">
              <a:extLst>
                <a:ext uri="{FF2B5EF4-FFF2-40B4-BE49-F238E27FC236}">
                  <a16:creationId xmlns:a16="http://schemas.microsoft.com/office/drawing/2014/main" id="{73960835-904A-38D3-EDFC-54DEA93004BB}"/>
                </a:ext>
              </a:extLst>
            </p:cNvPr>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6" name="Google Shape;346;p15">
              <a:extLst>
                <a:ext uri="{FF2B5EF4-FFF2-40B4-BE49-F238E27FC236}">
                  <a16:creationId xmlns:a16="http://schemas.microsoft.com/office/drawing/2014/main" id="{1BA92153-D8BA-F72D-F8F1-BEC0E950A911}"/>
                </a:ext>
              </a:extLst>
            </p:cNvPr>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47" name="Google Shape;347;p15">
              <a:extLst>
                <a:ext uri="{FF2B5EF4-FFF2-40B4-BE49-F238E27FC236}">
                  <a16:creationId xmlns:a16="http://schemas.microsoft.com/office/drawing/2014/main" id="{7D9776C8-98C4-4EA4-1B1B-1B5756E79FAD}"/>
                </a:ext>
              </a:extLst>
            </p:cNvPr>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48" name="Google Shape;348;p15">
              <a:extLst>
                <a:ext uri="{FF2B5EF4-FFF2-40B4-BE49-F238E27FC236}">
                  <a16:creationId xmlns:a16="http://schemas.microsoft.com/office/drawing/2014/main" id="{5D10E41E-7132-3AF7-BE75-537B9CEF84E6}"/>
                </a:ext>
              </a:extLst>
            </p:cNvPr>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9" name="Google Shape;349;p15">
              <a:extLst>
                <a:ext uri="{FF2B5EF4-FFF2-40B4-BE49-F238E27FC236}">
                  <a16:creationId xmlns:a16="http://schemas.microsoft.com/office/drawing/2014/main" id="{D7A1084E-EFAF-EAD5-E4CE-15E0FF00EBE1}"/>
                </a:ext>
              </a:extLst>
            </p:cNvPr>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0" name="Google Shape;350;p15">
              <a:extLst>
                <a:ext uri="{FF2B5EF4-FFF2-40B4-BE49-F238E27FC236}">
                  <a16:creationId xmlns:a16="http://schemas.microsoft.com/office/drawing/2014/main" id="{AAF9273E-FE8A-E114-FD10-5EE3ECC2FC4A}"/>
                </a:ext>
              </a:extLst>
            </p:cNvPr>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51" name="Google Shape;351;p15">
              <a:extLst>
                <a:ext uri="{FF2B5EF4-FFF2-40B4-BE49-F238E27FC236}">
                  <a16:creationId xmlns:a16="http://schemas.microsoft.com/office/drawing/2014/main" id="{B09AAEFC-5901-914C-559F-7CA6F8EAC64D}"/>
                </a:ext>
              </a:extLst>
            </p:cNvPr>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52" name="Google Shape;352;p15">
              <a:extLst>
                <a:ext uri="{FF2B5EF4-FFF2-40B4-BE49-F238E27FC236}">
                  <a16:creationId xmlns:a16="http://schemas.microsoft.com/office/drawing/2014/main" id="{C9CD7D5D-2E19-D7D4-ADBA-7F7850B45997}"/>
                </a:ext>
              </a:extLst>
            </p:cNvPr>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53" name="Google Shape;353;p15">
              <a:extLst>
                <a:ext uri="{FF2B5EF4-FFF2-40B4-BE49-F238E27FC236}">
                  <a16:creationId xmlns:a16="http://schemas.microsoft.com/office/drawing/2014/main" id="{32294E08-BF05-1D21-FE1B-47707B172366}"/>
                </a:ext>
              </a:extLst>
            </p:cNvPr>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4" name="Google Shape;354;p15">
              <a:extLst>
                <a:ext uri="{FF2B5EF4-FFF2-40B4-BE49-F238E27FC236}">
                  <a16:creationId xmlns:a16="http://schemas.microsoft.com/office/drawing/2014/main" id="{A93CF22D-C3DF-2C19-7D2E-4E1CBCCB16FD}"/>
                </a:ext>
              </a:extLst>
            </p:cNvPr>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5" name="Google Shape;355;p15">
              <a:extLst>
                <a:ext uri="{FF2B5EF4-FFF2-40B4-BE49-F238E27FC236}">
                  <a16:creationId xmlns:a16="http://schemas.microsoft.com/office/drawing/2014/main" id="{06695297-E4A4-3C05-4C49-FE20711A50C6}"/>
                </a:ext>
              </a:extLst>
            </p:cNvPr>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56" name="Google Shape;356;p15">
              <a:extLst>
                <a:ext uri="{FF2B5EF4-FFF2-40B4-BE49-F238E27FC236}">
                  <a16:creationId xmlns:a16="http://schemas.microsoft.com/office/drawing/2014/main" id="{C8B5F437-EEA2-F72A-E67A-B02451D7FE98}"/>
                </a:ext>
              </a:extLst>
            </p:cNvPr>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57" name="Google Shape;357;p15">
              <a:extLst>
                <a:ext uri="{FF2B5EF4-FFF2-40B4-BE49-F238E27FC236}">
                  <a16:creationId xmlns:a16="http://schemas.microsoft.com/office/drawing/2014/main" id="{3097B425-DEFA-D054-12EB-4BD3E067B9C2}"/>
                </a:ext>
              </a:extLst>
            </p:cNvPr>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8" name="Google Shape;358;p15">
              <a:extLst>
                <a:ext uri="{FF2B5EF4-FFF2-40B4-BE49-F238E27FC236}">
                  <a16:creationId xmlns:a16="http://schemas.microsoft.com/office/drawing/2014/main" id="{682053C9-B59E-747D-1DBF-7790EF9D788C}"/>
                </a:ext>
              </a:extLst>
            </p:cNvPr>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9" name="Google Shape;359;p15">
              <a:extLst>
                <a:ext uri="{FF2B5EF4-FFF2-40B4-BE49-F238E27FC236}">
                  <a16:creationId xmlns:a16="http://schemas.microsoft.com/office/drawing/2014/main" id="{DF9005F8-2A84-F0BD-4C79-4135C3081B9C}"/>
                </a:ext>
              </a:extLst>
            </p:cNvPr>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60" name="Google Shape;360;p15">
              <a:extLst>
                <a:ext uri="{FF2B5EF4-FFF2-40B4-BE49-F238E27FC236}">
                  <a16:creationId xmlns:a16="http://schemas.microsoft.com/office/drawing/2014/main" id="{68D32EAA-9C4B-067D-87EC-CCF82D3ADB02}"/>
                </a:ext>
              </a:extLst>
            </p:cNvPr>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61" name="Google Shape;361;p15">
              <a:extLst>
                <a:ext uri="{FF2B5EF4-FFF2-40B4-BE49-F238E27FC236}">
                  <a16:creationId xmlns:a16="http://schemas.microsoft.com/office/drawing/2014/main" id="{BFF7D6ED-B79E-FD23-A7F1-E24F3E24A22C}"/>
                </a:ext>
              </a:extLst>
            </p:cNvPr>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362" name="Google Shape;362;p15">
              <a:extLst>
                <a:ext uri="{FF2B5EF4-FFF2-40B4-BE49-F238E27FC236}">
                  <a16:creationId xmlns:a16="http://schemas.microsoft.com/office/drawing/2014/main" id="{124412A0-E74A-F37F-86CC-3EB4A756AED6}"/>
                </a:ext>
              </a:extLst>
            </p:cNvPr>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363" name="Google Shape;363;p15">
              <a:extLst>
                <a:ext uri="{FF2B5EF4-FFF2-40B4-BE49-F238E27FC236}">
                  <a16:creationId xmlns:a16="http://schemas.microsoft.com/office/drawing/2014/main" id="{120BF1DC-91D9-4C89-0AC9-CA930065EF9F}"/>
                </a:ext>
              </a:extLst>
            </p:cNvPr>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grpSp>
      <p:sp>
        <p:nvSpPr>
          <p:cNvPr id="4" name="TextBox 3">
            <a:extLst>
              <a:ext uri="{FF2B5EF4-FFF2-40B4-BE49-F238E27FC236}">
                <a16:creationId xmlns:a16="http://schemas.microsoft.com/office/drawing/2014/main" id="{5E3A0790-94A9-0D64-F197-1EA3CC275CDD}"/>
              </a:ext>
            </a:extLst>
          </p:cNvPr>
          <p:cNvSpPr txBox="1"/>
          <p:nvPr/>
        </p:nvSpPr>
        <p:spPr>
          <a:xfrm>
            <a:off x="546998" y="3512561"/>
            <a:ext cx="6372786" cy="1458604"/>
          </a:xfrm>
          <a:prstGeom prst="rect">
            <a:avLst/>
          </a:prstGeom>
          <a:noFill/>
        </p:spPr>
        <p:txBody>
          <a:bodyPr wrap="square">
            <a:spAutoFit/>
          </a:bodyPr>
          <a:lstStyle/>
          <a:p>
            <a:pPr>
              <a:lnSpc>
                <a:spcPct val="115000"/>
              </a:lnSpc>
              <a:spcAft>
                <a:spcPts val="1000"/>
              </a:spcAft>
              <a:defRPr/>
            </a:pPr>
            <a:r>
              <a:rPr lang="en-US" sz="2400" b="1" dirty="0">
                <a:solidFill>
                  <a:schemeClr val="accent1">
                    <a:lumMod val="50000"/>
                  </a:schemeClr>
                </a:solidFill>
              </a:rPr>
              <a:t>Module 6: </a:t>
            </a:r>
          </a:p>
          <a:p>
            <a:pPr>
              <a:lnSpc>
                <a:spcPct val="115000"/>
              </a:lnSpc>
              <a:spcAft>
                <a:spcPts val="1000"/>
              </a:spcAft>
              <a:defRPr/>
            </a:pPr>
            <a:r>
              <a:rPr lang="en-US" sz="2400" b="1" dirty="0">
                <a:solidFill>
                  <a:schemeClr val="accent1">
                    <a:lumMod val="50000"/>
                  </a:schemeClr>
                </a:solidFill>
              </a:rPr>
              <a:t>Typical report on energy efficiency</a:t>
            </a:r>
            <a:r>
              <a:rPr lang="en-US" sz="2400" b="1" dirty="0">
                <a:solidFill>
                  <a:schemeClr val="accent1">
                    <a:lumMod val="50000"/>
                  </a:schemeClr>
                </a:solidFill>
                <a:latin typeface="+mn-lt"/>
                <a:cs typeface="Arial" panose="020B0604020202020204" pitchFamily="34" charset="0"/>
              </a:rPr>
              <a:t> in steel industry in Vietnam</a:t>
            </a:r>
            <a:endParaRPr lang="en-US" altLang="en-US" sz="2400" b="1" kern="0" dirty="0">
              <a:solidFill>
                <a:schemeClr val="accent1">
                  <a:lumMod val="50000"/>
                </a:schemeClr>
              </a:solidFill>
              <a:latin typeface="+mn-lt"/>
              <a:ea typeface="+mj-ea"/>
              <a:cs typeface="Arial" panose="020B0604020202020204" pitchFamily="34" charset="0"/>
            </a:endParaRPr>
          </a:p>
        </p:txBody>
      </p:sp>
      <p:sp>
        <p:nvSpPr>
          <p:cNvPr id="5" name="TextBox 4">
            <a:extLst>
              <a:ext uri="{FF2B5EF4-FFF2-40B4-BE49-F238E27FC236}">
                <a16:creationId xmlns:a16="http://schemas.microsoft.com/office/drawing/2014/main" id="{914D2AEE-64BB-9EB9-AC1E-F8E908A2EF67}"/>
              </a:ext>
            </a:extLst>
          </p:cNvPr>
          <p:cNvSpPr txBox="1"/>
          <p:nvPr/>
        </p:nvSpPr>
        <p:spPr>
          <a:xfrm>
            <a:off x="9716098" y="655034"/>
            <a:ext cx="2523741" cy="430887"/>
          </a:xfrm>
          <a:prstGeom prst="rect">
            <a:avLst/>
          </a:prstGeom>
          <a:noFill/>
        </p:spPr>
        <p:txBody>
          <a:bodyPr wrap="square">
            <a:spAutoFit/>
          </a:bodyPr>
          <a:lstStyle/>
          <a:p>
            <a:r>
              <a:rPr lang="en-US" altLang="ko-KR" sz="1050" dirty="0" err="1">
                <a:solidFill>
                  <a:srgbClr val="0070C0"/>
                </a:solidFill>
                <a:latin typeface="+mn-lt"/>
                <a:cs typeface="Arial" pitchFamily="34" charset="0"/>
              </a:rPr>
              <a:t>Dự</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án</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Thúc</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đẩy</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tiết</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kiệm</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năng</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lượng</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trong</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các</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ngành</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công</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nghiệp</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Việt</a:t>
            </a:r>
            <a:r>
              <a:rPr lang="en-US" altLang="ko-KR" sz="1050" dirty="0">
                <a:solidFill>
                  <a:srgbClr val="0070C0"/>
                </a:solidFill>
                <a:latin typeface="+mn-lt"/>
                <a:cs typeface="Arial" pitchFamily="34" charset="0"/>
              </a:rPr>
              <a:t> Nam</a:t>
            </a:r>
            <a:endParaRPr lang="en-VN" sz="1050" dirty="0"/>
          </a:p>
        </p:txBody>
      </p:sp>
      <p:sp>
        <p:nvSpPr>
          <p:cNvPr id="8" name="Google Shape;46;p15">
            <a:extLst>
              <a:ext uri="{FF2B5EF4-FFF2-40B4-BE49-F238E27FC236}">
                <a16:creationId xmlns:a16="http://schemas.microsoft.com/office/drawing/2014/main" id="{F77EB302-581A-80A2-3BFB-2E0A6D6403F6}"/>
              </a:ext>
            </a:extLst>
          </p:cNvPr>
          <p:cNvSpPr txBox="1">
            <a:spLocks/>
          </p:cNvSpPr>
          <p:nvPr/>
        </p:nvSpPr>
        <p:spPr>
          <a:xfrm>
            <a:off x="546998" y="571751"/>
            <a:ext cx="7430018" cy="1927609"/>
          </a:xfrm>
          <a:prstGeom prst="rect">
            <a:avLst/>
          </a:prstGeom>
          <a:noFill/>
          <a:ln>
            <a:noFill/>
          </a:ln>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5200"/>
              <a:buFont typeface="Fira Sans Extra Condensed"/>
              <a:buNone/>
              <a:defRPr sz="6400" b="0"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9pPr>
          </a:lstStyle>
          <a:p>
            <a:r>
              <a:rPr lang="en-US" sz="4800" b="1" dirty="0">
                <a:solidFill>
                  <a:schemeClr val="accent1">
                    <a:lumMod val="50000"/>
                  </a:schemeClr>
                </a:solidFill>
              </a:rPr>
              <a:t>TRAINING PROGRAME for IEs</a:t>
            </a:r>
          </a:p>
        </p:txBody>
      </p:sp>
      <p:sp>
        <p:nvSpPr>
          <p:cNvPr id="9" name="TextBox 8">
            <a:extLst>
              <a:ext uri="{FF2B5EF4-FFF2-40B4-BE49-F238E27FC236}">
                <a16:creationId xmlns:a16="http://schemas.microsoft.com/office/drawing/2014/main" id="{F79AF64A-BAE1-F879-F892-F13E64620425}"/>
              </a:ext>
            </a:extLst>
          </p:cNvPr>
          <p:cNvSpPr txBox="1"/>
          <p:nvPr/>
        </p:nvSpPr>
        <p:spPr>
          <a:xfrm>
            <a:off x="546998" y="2430862"/>
            <a:ext cx="5383324" cy="400110"/>
          </a:xfrm>
          <a:prstGeom prst="rect">
            <a:avLst/>
          </a:prstGeom>
          <a:noFill/>
        </p:spPr>
        <p:txBody>
          <a:bodyPr wrap="square" rtlCol="0" anchor="ctr">
            <a:spAutoFit/>
          </a:bodyPr>
          <a:lstStyle/>
          <a:p>
            <a:r>
              <a:rPr lang="en-US" altLang="ko-KR" sz="2000" b="1" dirty="0">
                <a:solidFill>
                  <a:srgbClr val="0070C0"/>
                </a:solidFill>
                <a:cs typeface="Arial" pitchFamily="34" charset="0"/>
              </a:rPr>
              <a:t>for: Enterprise leaders</a:t>
            </a:r>
            <a:endParaRPr lang="ko-KR" altLang="en-US" sz="2000" b="1" dirty="0">
              <a:solidFill>
                <a:srgbClr val="0070C0"/>
              </a:solidFill>
              <a:cs typeface="Arial" pitchFamily="34" charset="0"/>
            </a:endParaRPr>
          </a:p>
        </p:txBody>
      </p:sp>
    </p:spTree>
    <p:extLst>
      <p:ext uri="{BB962C8B-B14F-4D97-AF65-F5344CB8AC3E}">
        <p14:creationId xmlns:p14="http://schemas.microsoft.com/office/powerpoint/2010/main" val="13153076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45">
          <a:extLst>
            <a:ext uri="{FF2B5EF4-FFF2-40B4-BE49-F238E27FC236}">
              <a16:creationId xmlns:a16="http://schemas.microsoft.com/office/drawing/2014/main" id="{926A186F-927C-6D7B-CD36-BCB2CAF24D23}"/>
            </a:ext>
          </a:extLst>
        </p:cNvPr>
        <p:cNvGrpSpPr/>
        <p:nvPr/>
      </p:nvGrpSpPr>
      <p:grpSpPr>
        <a:xfrm>
          <a:off x="0" y="0"/>
          <a:ext cx="0" cy="0"/>
          <a:chOff x="0" y="0"/>
          <a:chExt cx="0" cy="0"/>
        </a:xfrm>
      </p:grpSpPr>
      <p:pic>
        <p:nvPicPr>
          <p:cNvPr id="5122" name="Picture 2" descr="Thép công nghiệp là gì? Các loại thép công nghiệp phổ biến">
            <a:extLst>
              <a:ext uri="{FF2B5EF4-FFF2-40B4-BE49-F238E27FC236}">
                <a16:creationId xmlns:a16="http://schemas.microsoft.com/office/drawing/2014/main" id="{83FBDA91-1036-8157-EF9A-773E33823E5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2012" y="0"/>
            <a:ext cx="13716002" cy="6858001"/>
          </a:xfrm>
          <a:prstGeom prst="rect">
            <a:avLst/>
          </a:prstGeom>
          <a:noFill/>
          <a:extLst>
            <a:ext uri="{909E8E84-426E-40DD-AFC4-6F175D3DCCD1}">
              <a14:hiddenFill xmlns:a14="http://schemas.microsoft.com/office/drawing/2010/main">
                <a:solidFill>
                  <a:srgbClr val="FFFFFF"/>
                </a:solidFill>
              </a14:hiddenFill>
            </a:ext>
          </a:extLst>
        </p:spPr>
      </p:pic>
      <p:sp>
        <p:nvSpPr>
          <p:cNvPr id="3" name="Subtitle 2">
            <a:extLst>
              <a:ext uri="{FF2B5EF4-FFF2-40B4-BE49-F238E27FC236}">
                <a16:creationId xmlns:a16="http://schemas.microsoft.com/office/drawing/2014/main" id="{6450A46D-E095-4CBE-8826-E5459E8B6108}"/>
              </a:ext>
            </a:extLst>
          </p:cNvPr>
          <p:cNvSpPr>
            <a:spLocks noGrp="1"/>
          </p:cNvSpPr>
          <p:nvPr>
            <p:ph type="subTitle" idx="1"/>
          </p:nvPr>
        </p:nvSpPr>
        <p:spPr>
          <a:xfrm>
            <a:off x="222421" y="5527342"/>
            <a:ext cx="6533221" cy="558006"/>
          </a:xfrm>
          <a:solidFill>
            <a:schemeClr val="bg1">
              <a:lumMod val="85000"/>
            </a:schemeClr>
          </a:solidFill>
        </p:spPr>
        <p:txBody>
          <a:bodyPr>
            <a:noAutofit/>
          </a:bodyPr>
          <a:lstStyle/>
          <a:p>
            <a:pPr marL="53975" indent="0"/>
            <a:r>
              <a:rPr lang="en-US" b="1" dirty="0"/>
              <a:t>Steel manufacturing industry</a:t>
            </a:r>
          </a:p>
        </p:txBody>
      </p:sp>
    </p:spTree>
    <p:extLst>
      <p:ext uri="{BB962C8B-B14F-4D97-AF65-F5344CB8AC3E}">
        <p14:creationId xmlns:p14="http://schemas.microsoft.com/office/powerpoint/2010/main" val="363665418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234387-A9F3-36A2-F56A-84C9C1C634A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8D3BBF0-2663-E361-20B8-4FC7565F4CB1}"/>
              </a:ext>
            </a:extLst>
          </p:cNvPr>
          <p:cNvSpPr>
            <a:spLocks noGrp="1"/>
          </p:cNvSpPr>
          <p:nvPr>
            <p:ph type="title"/>
          </p:nvPr>
        </p:nvSpPr>
        <p:spPr/>
        <p:txBody>
          <a:bodyPr>
            <a:noAutofit/>
          </a:bodyPr>
          <a:lstStyle/>
          <a:p>
            <a:r>
              <a:rPr lang="en-US" dirty="0">
                <a:solidFill>
                  <a:schemeClr val="accent1">
                    <a:lumMod val="50000"/>
                  </a:schemeClr>
                </a:solidFill>
              </a:rPr>
              <a:t>Content</a:t>
            </a:r>
          </a:p>
        </p:txBody>
      </p:sp>
      <p:sp>
        <p:nvSpPr>
          <p:cNvPr id="4" name="TextBox 3">
            <a:extLst>
              <a:ext uri="{FF2B5EF4-FFF2-40B4-BE49-F238E27FC236}">
                <a16:creationId xmlns:a16="http://schemas.microsoft.com/office/drawing/2014/main" id="{FFC58027-3142-C3E4-F891-C2A111C0045B}"/>
              </a:ext>
            </a:extLst>
          </p:cNvPr>
          <p:cNvSpPr txBox="1"/>
          <p:nvPr/>
        </p:nvSpPr>
        <p:spPr>
          <a:xfrm>
            <a:off x="1215887" y="1865723"/>
            <a:ext cx="9760226" cy="958596"/>
          </a:xfrm>
          <a:prstGeom prst="rect">
            <a:avLst/>
          </a:prstGeom>
          <a:noFill/>
        </p:spPr>
        <p:txBody>
          <a:bodyPr wrap="square">
            <a:spAutoFit/>
          </a:bodyPr>
          <a:lstStyle/>
          <a:p>
            <a:pPr marL="571500" indent="-571500">
              <a:lnSpc>
                <a:spcPct val="150000"/>
              </a:lnSpc>
              <a:buFont typeface="+mj-lt"/>
              <a:buAutoNum type="arabicPeriod"/>
            </a:pPr>
            <a:r>
              <a:rPr lang="en-US" sz="2000" b="1" dirty="0"/>
              <a:t>The facility’s information on the case study</a:t>
            </a:r>
          </a:p>
          <a:p>
            <a:pPr marL="571500" indent="-571500">
              <a:lnSpc>
                <a:spcPct val="150000"/>
              </a:lnSpc>
              <a:buFont typeface="+mj-lt"/>
              <a:buAutoNum type="arabicPeriod"/>
            </a:pPr>
            <a:r>
              <a:rPr lang="en-US" sz="2000" b="1" dirty="0"/>
              <a:t>Energy efficiency measures</a:t>
            </a:r>
            <a:endParaRPr lang="en-US" sz="2400" dirty="0"/>
          </a:p>
        </p:txBody>
      </p:sp>
    </p:spTree>
    <p:extLst>
      <p:ext uri="{BB962C8B-B14F-4D97-AF65-F5344CB8AC3E}">
        <p14:creationId xmlns:p14="http://schemas.microsoft.com/office/powerpoint/2010/main" val="90761621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2438D30E-BC89-59AF-435F-063A3E7CBBE0}"/>
              </a:ext>
            </a:extLst>
          </p:cNvPr>
          <p:cNvSpPr txBox="1"/>
          <p:nvPr/>
        </p:nvSpPr>
        <p:spPr>
          <a:xfrm>
            <a:off x="382950" y="1724816"/>
            <a:ext cx="11162874" cy="1442574"/>
          </a:xfrm>
          <a:prstGeom prst="rect">
            <a:avLst/>
          </a:prstGeom>
          <a:noFill/>
        </p:spPr>
        <p:txBody>
          <a:bodyPr wrap="square">
            <a:spAutoFit/>
          </a:bodyPr>
          <a:lstStyle/>
          <a:p>
            <a:pPr marL="523240" marR="0" indent="-342900">
              <a:lnSpc>
                <a:spcPct val="150000"/>
              </a:lnSpc>
              <a:spcBef>
                <a:spcPts val="300"/>
              </a:spcBef>
              <a:spcAft>
                <a:spcPts val="300"/>
              </a:spcAft>
              <a:buFont typeface="Wingdings" pitchFamily="2" charset="2"/>
              <a:buChar char="v"/>
              <a:tabLst>
                <a:tab pos="1800225" algn="l"/>
              </a:tabLst>
            </a:pPr>
            <a:r>
              <a:rPr lang="en-US" sz="1800" b="1" dirty="0"/>
              <a:t>Main production sector</a:t>
            </a:r>
            <a:r>
              <a:rPr lang="en-US" sz="1800" dirty="0"/>
              <a:t>: Production of galvanized steel pipes, steel tubes</a:t>
            </a:r>
          </a:p>
          <a:p>
            <a:pPr marL="523240" marR="0" indent="-342900">
              <a:lnSpc>
                <a:spcPct val="150000"/>
              </a:lnSpc>
              <a:spcBef>
                <a:spcPts val="300"/>
              </a:spcBef>
              <a:spcAft>
                <a:spcPts val="300"/>
              </a:spcAft>
              <a:buFont typeface="Wingdings" pitchFamily="2" charset="2"/>
              <a:buChar char="v"/>
              <a:tabLst>
                <a:tab pos="1800225" algn="l"/>
              </a:tabLst>
            </a:pPr>
            <a:r>
              <a:rPr lang="en-US" sz="1800" b="1" dirty="0"/>
              <a:t>Main products</a:t>
            </a:r>
            <a:r>
              <a:rPr lang="en-US" sz="1800" dirty="0"/>
              <a:t>: Galvanized steel pipes, galvanized sheets</a:t>
            </a:r>
          </a:p>
          <a:p>
            <a:pPr marL="523240" marR="0" indent="-342900">
              <a:lnSpc>
                <a:spcPct val="150000"/>
              </a:lnSpc>
              <a:spcBef>
                <a:spcPts val="300"/>
              </a:spcBef>
              <a:spcAft>
                <a:spcPts val="300"/>
              </a:spcAft>
              <a:buFont typeface="Wingdings" pitchFamily="2" charset="2"/>
              <a:buChar char="v"/>
              <a:tabLst>
                <a:tab pos="1800225" algn="l"/>
              </a:tabLst>
            </a:pPr>
            <a:r>
              <a:rPr lang="en-US" sz="1800" b="1" dirty="0"/>
              <a:t>Main energy equipment</a:t>
            </a:r>
            <a:r>
              <a:rPr lang="en-US" sz="1800" dirty="0"/>
              <a:t>: Transformer station, compressed air station, coal used for boilers</a:t>
            </a:r>
            <a:endParaRPr lang="en-US" sz="2000" dirty="0">
              <a:latin typeface="Times New Roman" panose="02020603050405020304" pitchFamily="18" charset="0"/>
              <a:cs typeface="Times New Roman" panose="02020603050405020304" pitchFamily="18" charset="0"/>
            </a:endParaRPr>
          </a:p>
        </p:txBody>
      </p:sp>
      <p:sp>
        <p:nvSpPr>
          <p:cNvPr id="6" name="Rectangle: Rounded Corners 5">
            <a:extLst>
              <a:ext uri="{FF2B5EF4-FFF2-40B4-BE49-F238E27FC236}">
                <a16:creationId xmlns:a16="http://schemas.microsoft.com/office/drawing/2014/main" id="{22A39810-4029-5C69-27CA-280C6C7E1BAF}"/>
              </a:ext>
            </a:extLst>
          </p:cNvPr>
          <p:cNvSpPr/>
          <p:nvPr/>
        </p:nvSpPr>
        <p:spPr>
          <a:xfrm>
            <a:off x="236341" y="555523"/>
            <a:ext cx="11719317" cy="605464"/>
          </a:xfrm>
          <a:prstGeom prst="round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800" b="1" dirty="0">
                <a:solidFill>
                  <a:schemeClr val="accent1">
                    <a:lumMod val="50000"/>
                  </a:schemeClr>
                </a:solidFill>
                <a:cs typeface="Times New Roman" panose="02020603050405020304" pitchFamily="18" charset="0"/>
              </a:rPr>
              <a:t>1. General information</a:t>
            </a:r>
          </a:p>
        </p:txBody>
      </p:sp>
    </p:spTree>
    <p:extLst>
      <p:ext uri="{BB962C8B-B14F-4D97-AF65-F5344CB8AC3E}">
        <p14:creationId xmlns:p14="http://schemas.microsoft.com/office/powerpoint/2010/main" val="412040162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158B5E5-00FF-A5B6-CEF0-987179404E3F}"/>
              </a:ext>
            </a:extLst>
          </p:cNvPr>
          <p:cNvSpPr txBox="1"/>
          <p:nvPr/>
        </p:nvSpPr>
        <p:spPr>
          <a:xfrm>
            <a:off x="458824" y="1487642"/>
            <a:ext cx="2557110" cy="369332"/>
          </a:xfrm>
          <a:prstGeom prst="rect">
            <a:avLst/>
          </a:prstGeom>
          <a:noFill/>
        </p:spPr>
        <p:txBody>
          <a:bodyPr wrap="none" rtlCol="0">
            <a:spAutoFit/>
          </a:bodyPr>
          <a:lstStyle/>
          <a:p>
            <a:pPr marL="342900" indent="-342900">
              <a:buFont typeface="Arial" panose="020B0604020202020204" pitchFamily="34" charset="0"/>
              <a:buChar char="•"/>
            </a:pPr>
            <a:r>
              <a:rPr lang="en-US" sz="1800" dirty="0">
                <a:latin typeface="Arial" panose="020B0604020202020204" pitchFamily="34" charset="0"/>
                <a:cs typeface="Arial" panose="020B0604020202020204" pitchFamily="34" charset="0"/>
              </a:rPr>
              <a:t>Hot Rolling Process</a:t>
            </a:r>
          </a:p>
        </p:txBody>
      </p:sp>
      <p:graphicFrame>
        <p:nvGraphicFramePr>
          <p:cNvPr id="6" name="Diagram 5">
            <a:extLst>
              <a:ext uri="{FF2B5EF4-FFF2-40B4-BE49-F238E27FC236}">
                <a16:creationId xmlns:a16="http://schemas.microsoft.com/office/drawing/2014/main" id="{B49113F4-0270-56A8-9740-7CD53CACA609}"/>
              </a:ext>
            </a:extLst>
          </p:cNvPr>
          <p:cNvGraphicFramePr/>
          <p:nvPr>
            <p:extLst>
              <p:ext uri="{D42A27DB-BD31-4B8C-83A1-F6EECF244321}">
                <p14:modId xmlns:p14="http://schemas.microsoft.com/office/powerpoint/2010/main" val="2529514206"/>
              </p:ext>
            </p:extLst>
          </p:nvPr>
        </p:nvGraphicFramePr>
        <p:xfrm>
          <a:off x="458824" y="2062484"/>
          <a:ext cx="11274351" cy="144308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TextBox 3">
            <a:extLst>
              <a:ext uri="{FF2B5EF4-FFF2-40B4-BE49-F238E27FC236}">
                <a16:creationId xmlns:a16="http://schemas.microsoft.com/office/drawing/2014/main" id="{77CD1644-7C58-FAD9-094F-F8334AAA65E4}"/>
              </a:ext>
            </a:extLst>
          </p:cNvPr>
          <p:cNvSpPr txBox="1"/>
          <p:nvPr/>
        </p:nvSpPr>
        <p:spPr>
          <a:xfrm>
            <a:off x="3278655" y="560589"/>
            <a:ext cx="6107372" cy="523220"/>
          </a:xfrm>
          <a:prstGeom prst="rect">
            <a:avLst/>
          </a:prstGeom>
          <a:noFill/>
        </p:spPr>
        <p:txBody>
          <a:bodyPr wrap="square">
            <a:spAutoFit/>
          </a:bodyPr>
          <a:lstStyle/>
          <a:p>
            <a:pPr algn="ctr"/>
            <a:r>
              <a:rPr lang="en-US" sz="2800" b="1" dirty="0">
                <a:solidFill>
                  <a:schemeClr val="accent1">
                    <a:lumMod val="50000"/>
                  </a:schemeClr>
                </a:solidFill>
                <a:cs typeface="Times New Roman" panose="02020603050405020304" pitchFamily="18" charset="0"/>
              </a:rPr>
              <a:t>1. </a:t>
            </a:r>
            <a:r>
              <a:rPr lang="en-US" sz="2800" b="1" dirty="0">
                <a:solidFill>
                  <a:schemeClr val="accent1">
                    <a:lumMod val="50000"/>
                  </a:schemeClr>
                </a:solidFill>
              </a:rPr>
              <a:t>Production line</a:t>
            </a:r>
          </a:p>
        </p:txBody>
      </p:sp>
      <p:sp>
        <p:nvSpPr>
          <p:cNvPr id="2" name="TextBox 1">
            <a:extLst>
              <a:ext uri="{FF2B5EF4-FFF2-40B4-BE49-F238E27FC236}">
                <a16:creationId xmlns:a16="http://schemas.microsoft.com/office/drawing/2014/main" id="{37D1AA2E-C55E-5CEF-37CE-C65C8A58DF41}"/>
              </a:ext>
            </a:extLst>
          </p:cNvPr>
          <p:cNvSpPr txBox="1"/>
          <p:nvPr/>
        </p:nvSpPr>
        <p:spPr>
          <a:xfrm>
            <a:off x="458824" y="3711079"/>
            <a:ext cx="2441694" cy="369332"/>
          </a:xfrm>
          <a:prstGeom prst="rect">
            <a:avLst/>
          </a:prstGeom>
          <a:noFill/>
        </p:spPr>
        <p:txBody>
          <a:bodyPr wrap="none" rtlCol="0">
            <a:spAutoFit/>
          </a:bodyPr>
          <a:lstStyle/>
          <a:p>
            <a:pPr marL="342900" marR="0" lvl="0" indent="-342900" algn="l"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en-US" sz="180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Arial"/>
              </a:rPr>
              <a:t>Descaling Process</a:t>
            </a:r>
          </a:p>
        </p:txBody>
      </p:sp>
      <p:graphicFrame>
        <p:nvGraphicFramePr>
          <p:cNvPr id="5" name="Diagram 4">
            <a:extLst>
              <a:ext uri="{FF2B5EF4-FFF2-40B4-BE49-F238E27FC236}">
                <a16:creationId xmlns:a16="http://schemas.microsoft.com/office/drawing/2014/main" id="{EEF7CF9D-A784-6FD5-AAB2-2B106A5859EA}"/>
              </a:ext>
            </a:extLst>
          </p:cNvPr>
          <p:cNvGraphicFramePr/>
          <p:nvPr>
            <p:extLst>
              <p:ext uri="{D42A27DB-BD31-4B8C-83A1-F6EECF244321}">
                <p14:modId xmlns:p14="http://schemas.microsoft.com/office/powerpoint/2010/main" val="1274762682"/>
              </p:ext>
            </p:extLst>
          </p:nvPr>
        </p:nvGraphicFramePr>
        <p:xfrm>
          <a:off x="458824" y="4285921"/>
          <a:ext cx="11653520" cy="1862874"/>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Tree>
    <p:extLst>
      <p:ext uri="{BB962C8B-B14F-4D97-AF65-F5344CB8AC3E}">
        <p14:creationId xmlns:p14="http://schemas.microsoft.com/office/powerpoint/2010/main" val="351624039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158B5E5-00FF-A5B6-CEF0-987179404E3F}"/>
              </a:ext>
            </a:extLst>
          </p:cNvPr>
          <p:cNvSpPr txBox="1"/>
          <p:nvPr/>
        </p:nvSpPr>
        <p:spPr>
          <a:xfrm>
            <a:off x="532421" y="1387052"/>
            <a:ext cx="2672526" cy="369332"/>
          </a:xfrm>
          <a:prstGeom prst="rect">
            <a:avLst/>
          </a:prstGeom>
          <a:noFill/>
        </p:spPr>
        <p:txBody>
          <a:bodyPr wrap="none" rtlCol="0">
            <a:spAutoFit/>
          </a:bodyPr>
          <a:lstStyle/>
          <a:p>
            <a:pPr marL="342900" marR="0" lvl="0" indent="-342900" algn="l"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en-US" sz="180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Arial"/>
              </a:rPr>
              <a:t>Cold Rolling Process</a:t>
            </a:r>
          </a:p>
        </p:txBody>
      </p:sp>
      <p:graphicFrame>
        <p:nvGraphicFramePr>
          <p:cNvPr id="4" name="Diagram 3">
            <a:extLst>
              <a:ext uri="{FF2B5EF4-FFF2-40B4-BE49-F238E27FC236}">
                <a16:creationId xmlns:a16="http://schemas.microsoft.com/office/drawing/2014/main" id="{5019321F-CAF8-BA8E-F73B-B848B902A745}"/>
              </a:ext>
            </a:extLst>
          </p:cNvPr>
          <p:cNvGraphicFramePr/>
          <p:nvPr>
            <p:extLst>
              <p:ext uri="{D42A27DB-BD31-4B8C-83A1-F6EECF244321}">
                <p14:modId xmlns:p14="http://schemas.microsoft.com/office/powerpoint/2010/main" val="2570575073"/>
              </p:ext>
            </p:extLst>
          </p:nvPr>
        </p:nvGraphicFramePr>
        <p:xfrm>
          <a:off x="269240" y="1820130"/>
          <a:ext cx="11653520" cy="125462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TextBox 4">
            <a:extLst>
              <a:ext uri="{FF2B5EF4-FFF2-40B4-BE49-F238E27FC236}">
                <a16:creationId xmlns:a16="http://schemas.microsoft.com/office/drawing/2014/main" id="{83D58634-0A15-8946-B950-A0AB633BB821}"/>
              </a:ext>
            </a:extLst>
          </p:cNvPr>
          <p:cNvSpPr txBox="1"/>
          <p:nvPr/>
        </p:nvSpPr>
        <p:spPr>
          <a:xfrm>
            <a:off x="532421" y="3039052"/>
            <a:ext cx="2454518" cy="369332"/>
          </a:xfrm>
          <a:prstGeom prst="rect">
            <a:avLst/>
          </a:prstGeom>
          <a:noFill/>
        </p:spPr>
        <p:txBody>
          <a:bodyPr wrap="none" rtlCol="0">
            <a:spAutoFit/>
          </a:bodyPr>
          <a:lstStyle/>
          <a:p>
            <a:pPr marL="342900" marR="0" lvl="0" indent="-342900" algn="l"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en-US" sz="180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Arial"/>
              </a:rPr>
              <a:t>Annealing Process</a:t>
            </a:r>
          </a:p>
        </p:txBody>
      </p:sp>
      <p:graphicFrame>
        <p:nvGraphicFramePr>
          <p:cNvPr id="6" name="Diagram 5">
            <a:extLst>
              <a:ext uri="{FF2B5EF4-FFF2-40B4-BE49-F238E27FC236}">
                <a16:creationId xmlns:a16="http://schemas.microsoft.com/office/drawing/2014/main" id="{DAB1EECD-4A8C-8128-AF49-E34DF8F343A8}"/>
              </a:ext>
            </a:extLst>
          </p:cNvPr>
          <p:cNvGraphicFramePr/>
          <p:nvPr>
            <p:extLst>
              <p:ext uri="{D42A27DB-BD31-4B8C-83A1-F6EECF244321}">
                <p14:modId xmlns:p14="http://schemas.microsoft.com/office/powerpoint/2010/main" val="1163149586"/>
              </p:ext>
            </p:extLst>
          </p:nvPr>
        </p:nvGraphicFramePr>
        <p:xfrm>
          <a:off x="114300" y="3202244"/>
          <a:ext cx="12077700" cy="1605061"/>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
        <p:nvSpPr>
          <p:cNvPr id="7" name="TextBox 6">
            <a:extLst>
              <a:ext uri="{FF2B5EF4-FFF2-40B4-BE49-F238E27FC236}">
                <a16:creationId xmlns:a16="http://schemas.microsoft.com/office/drawing/2014/main" id="{47079CAE-B98E-B9FD-ABF7-6FA7DDB376F4}"/>
              </a:ext>
            </a:extLst>
          </p:cNvPr>
          <p:cNvSpPr txBox="1"/>
          <p:nvPr/>
        </p:nvSpPr>
        <p:spPr>
          <a:xfrm>
            <a:off x="659258" y="4724747"/>
            <a:ext cx="2698175" cy="369332"/>
          </a:xfrm>
          <a:prstGeom prst="rect">
            <a:avLst/>
          </a:prstGeom>
          <a:noFill/>
        </p:spPr>
        <p:txBody>
          <a:bodyPr wrap="none" rtlCol="0">
            <a:spAutoFit/>
          </a:bodyPr>
          <a:lstStyle/>
          <a:p>
            <a:pPr marL="342900" marR="0" lvl="0" indent="-342900" algn="l"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en-US" sz="180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Arial"/>
              </a:rPr>
              <a:t>Pipe Making Process</a:t>
            </a:r>
          </a:p>
        </p:txBody>
      </p:sp>
      <p:graphicFrame>
        <p:nvGraphicFramePr>
          <p:cNvPr id="8" name="Diagram 7">
            <a:extLst>
              <a:ext uri="{FF2B5EF4-FFF2-40B4-BE49-F238E27FC236}">
                <a16:creationId xmlns:a16="http://schemas.microsoft.com/office/drawing/2014/main" id="{58AEEAF5-D7E3-917E-8CCD-43E4E714E385}"/>
              </a:ext>
            </a:extLst>
          </p:cNvPr>
          <p:cNvGraphicFramePr/>
          <p:nvPr>
            <p:extLst>
              <p:ext uri="{D42A27DB-BD31-4B8C-83A1-F6EECF244321}">
                <p14:modId xmlns:p14="http://schemas.microsoft.com/office/powerpoint/2010/main" val="4028603810"/>
              </p:ext>
            </p:extLst>
          </p:nvPr>
        </p:nvGraphicFramePr>
        <p:xfrm>
          <a:off x="269240" y="5011521"/>
          <a:ext cx="11653520" cy="1160243"/>
        </p:xfrm>
        <a:graphic>
          <a:graphicData uri="http://schemas.openxmlformats.org/drawingml/2006/diagram">
            <dgm:relIds xmlns:dgm="http://schemas.openxmlformats.org/drawingml/2006/diagram" xmlns:r="http://schemas.openxmlformats.org/officeDocument/2006/relationships" r:dm="rId12" r:lo="rId13" r:qs="rId14" r:cs="rId15"/>
          </a:graphicData>
        </a:graphic>
      </p:graphicFrame>
      <p:sp>
        <p:nvSpPr>
          <p:cNvPr id="9" name="TextBox 8">
            <a:extLst>
              <a:ext uri="{FF2B5EF4-FFF2-40B4-BE49-F238E27FC236}">
                <a16:creationId xmlns:a16="http://schemas.microsoft.com/office/drawing/2014/main" id="{C943C64E-3565-1760-A6C4-F61E8E36CE9E}"/>
              </a:ext>
            </a:extLst>
          </p:cNvPr>
          <p:cNvSpPr txBox="1"/>
          <p:nvPr/>
        </p:nvSpPr>
        <p:spPr>
          <a:xfrm>
            <a:off x="3278655" y="560589"/>
            <a:ext cx="6107372" cy="523220"/>
          </a:xfrm>
          <a:prstGeom prst="rect">
            <a:avLst/>
          </a:prstGeom>
          <a:noFill/>
        </p:spPr>
        <p:txBody>
          <a:bodyPr wrap="square">
            <a:spAutoFit/>
          </a:bodyPr>
          <a:lstStyle/>
          <a:p>
            <a:pPr algn="ctr"/>
            <a:r>
              <a:rPr lang="en-US" sz="2800" b="1" dirty="0">
                <a:solidFill>
                  <a:schemeClr val="accent1">
                    <a:lumMod val="50000"/>
                  </a:schemeClr>
                </a:solidFill>
                <a:cs typeface="Times New Roman" panose="02020603050405020304" pitchFamily="18" charset="0"/>
              </a:rPr>
              <a:t>1. </a:t>
            </a:r>
            <a:r>
              <a:rPr lang="en-US" sz="2800" b="1" dirty="0">
                <a:solidFill>
                  <a:schemeClr val="accent1">
                    <a:lumMod val="50000"/>
                  </a:schemeClr>
                </a:solidFill>
              </a:rPr>
              <a:t>Production line</a:t>
            </a:r>
          </a:p>
        </p:txBody>
      </p:sp>
    </p:spTree>
    <p:extLst>
      <p:ext uri="{BB962C8B-B14F-4D97-AF65-F5344CB8AC3E}">
        <p14:creationId xmlns:p14="http://schemas.microsoft.com/office/powerpoint/2010/main" val="80831182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158B5E5-00FF-A5B6-CEF0-987179404E3F}"/>
              </a:ext>
            </a:extLst>
          </p:cNvPr>
          <p:cNvSpPr txBox="1"/>
          <p:nvPr/>
        </p:nvSpPr>
        <p:spPr>
          <a:xfrm>
            <a:off x="772845" y="2023921"/>
            <a:ext cx="10646308" cy="2118465"/>
          </a:xfrm>
          <a:prstGeom prst="rect">
            <a:avLst/>
          </a:prstGeom>
          <a:noFill/>
        </p:spPr>
        <p:txBody>
          <a:bodyPr wrap="square" rtlCol="0" anchor="ctr">
            <a:spAutoFit/>
          </a:bodyPr>
          <a:lstStyle/>
          <a:p>
            <a:pPr marL="342900" marR="0" lvl="0" indent="-342900" algn="l" defTabSz="914400" rtl="0" eaLnBrk="1" fontAlgn="auto" latinLnBrk="0" hangingPunct="1">
              <a:lnSpc>
                <a:spcPct val="150000"/>
              </a:lnSpc>
              <a:spcBef>
                <a:spcPts val="0"/>
              </a:spcBef>
              <a:spcAft>
                <a:spcPts val="0"/>
              </a:spcAft>
              <a:buClr>
                <a:srgbClr val="000000"/>
              </a:buClr>
              <a:buSzTx/>
              <a:buFont typeface="Wingdings" panose="05000000000000000000" pitchFamily="2" charset="2"/>
              <a:buChar char="v"/>
              <a:tabLst/>
              <a:defRPr/>
            </a:pPr>
            <a:r>
              <a:rPr lang="en-US" sz="1800" b="1" dirty="0">
                <a:latin typeface="+mn-lt"/>
                <a:cs typeface="Times New Roman" panose="02020603050405020304" pitchFamily="18" charset="0"/>
              </a:rPr>
              <a:t>Types of energy used in the production line</a:t>
            </a:r>
          </a:p>
          <a:p>
            <a:pPr marL="342900" marR="0" lvl="0" indent="-342900" algn="l" defTabSz="914400" rtl="0" eaLnBrk="1" fontAlgn="auto" latinLnBrk="0" hangingPunct="1">
              <a:lnSpc>
                <a:spcPct val="150000"/>
              </a:lnSpc>
              <a:spcBef>
                <a:spcPts val="0"/>
              </a:spcBef>
              <a:spcAft>
                <a:spcPts val="0"/>
              </a:spcAft>
              <a:buClr>
                <a:srgbClr val="000000"/>
              </a:buClr>
              <a:buSzTx/>
              <a:buFont typeface="Wingdings" panose="05000000000000000000" pitchFamily="2" charset="2"/>
              <a:buChar char="§"/>
              <a:tabLst/>
              <a:defRPr/>
            </a:pPr>
            <a:r>
              <a:rPr lang="en-US" sz="1800" dirty="0">
                <a:latin typeface="+mn-lt"/>
                <a:cs typeface="Times New Roman" panose="02020603050405020304" pitchFamily="18" charset="0"/>
              </a:rPr>
              <a:t>Electricity is used for almost all equipment in the production line and </a:t>
            </a:r>
          </a:p>
          <a:p>
            <a:pPr marR="0" lvl="0" algn="l" defTabSz="914400" rtl="0" eaLnBrk="1" fontAlgn="auto" latinLnBrk="0" hangingPunct="1">
              <a:lnSpc>
                <a:spcPct val="150000"/>
              </a:lnSpc>
              <a:spcBef>
                <a:spcPts val="0"/>
              </a:spcBef>
              <a:spcAft>
                <a:spcPts val="0"/>
              </a:spcAft>
              <a:buClr>
                <a:srgbClr val="000000"/>
              </a:buClr>
              <a:buSzTx/>
              <a:tabLst/>
              <a:defRPr/>
            </a:pPr>
            <a:r>
              <a:rPr lang="en-US" sz="1800" dirty="0">
                <a:latin typeface="+mn-lt"/>
                <a:cs typeface="Times New Roman" panose="02020603050405020304" pitchFamily="18" charset="0"/>
              </a:rPr>
              <a:t>auxiliary systems such as lighting systems, air conditioning systems, compressors, </a:t>
            </a:r>
            <a:r>
              <a:rPr lang="en-US" sz="1800" dirty="0" err="1">
                <a:latin typeface="+mn-lt"/>
                <a:cs typeface="Times New Roman" panose="02020603050405020304" pitchFamily="18" charset="0"/>
              </a:rPr>
              <a:t>etc</a:t>
            </a:r>
            <a:r>
              <a:rPr lang="en-US" sz="1800" dirty="0">
                <a:latin typeface="+mn-lt"/>
              </a:rPr>
              <a:t>…</a:t>
            </a:r>
            <a:endParaRPr kumimoji="0" lang="en-US" sz="1800" i="0" u="none" strike="noStrike" kern="0" cap="none" spc="0" normalizeH="0" baseline="0" noProof="0" dirty="0">
              <a:ln>
                <a:noFill/>
              </a:ln>
              <a:solidFill>
                <a:srgbClr val="000000"/>
              </a:solidFill>
              <a:effectLst/>
              <a:uLnTx/>
              <a:uFillTx/>
              <a:latin typeface="+mn-lt"/>
              <a:cs typeface="Times New Roman" panose="02020603050405020304" pitchFamily="18" charset="0"/>
              <a:sym typeface="Arial"/>
            </a:endParaRPr>
          </a:p>
          <a:p>
            <a:pPr marL="342900" marR="0" lvl="0" indent="-342900" algn="l" defTabSz="914400" rtl="0" eaLnBrk="1" fontAlgn="auto" latinLnBrk="0" hangingPunct="1">
              <a:lnSpc>
                <a:spcPct val="150000"/>
              </a:lnSpc>
              <a:spcBef>
                <a:spcPts val="0"/>
              </a:spcBef>
              <a:spcAft>
                <a:spcPts val="0"/>
              </a:spcAft>
              <a:buClr>
                <a:srgbClr val="000000"/>
              </a:buClr>
              <a:buSzTx/>
              <a:buFont typeface="Wingdings" panose="05000000000000000000" pitchFamily="2" charset="2"/>
              <a:buChar char="§"/>
              <a:tabLst/>
              <a:defRPr/>
            </a:pPr>
            <a:r>
              <a:rPr lang="en-US" sz="1800" dirty="0">
                <a:latin typeface="+mn-lt"/>
                <a:cs typeface="Times New Roman" panose="02020603050405020304" pitchFamily="18" charset="0"/>
              </a:rPr>
              <a:t>Diesel oil (DO) is used to operate backup generators, forklifts, fire pumps, and internal vehicles..</a:t>
            </a:r>
          </a:p>
          <a:p>
            <a:pPr marR="0" lvl="0" algn="l" defTabSz="914400" rtl="0" eaLnBrk="1" fontAlgn="auto" latinLnBrk="0" hangingPunct="1">
              <a:lnSpc>
                <a:spcPct val="150000"/>
              </a:lnSpc>
              <a:spcBef>
                <a:spcPts val="0"/>
              </a:spcBef>
              <a:spcAft>
                <a:spcPts val="0"/>
              </a:spcAft>
              <a:buClr>
                <a:srgbClr val="000000"/>
              </a:buClr>
              <a:buSzTx/>
              <a:tabLst/>
              <a:defRPr/>
            </a:pPr>
            <a:endParaRPr lang="en-US" sz="1800" dirty="0">
              <a:latin typeface="+mn-lt"/>
              <a:cs typeface="Times New Roman" panose="02020603050405020304" pitchFamily="18" charset="0"/>
            </a:endParaRPr>
          </a:p>
        </p:txBody>
      </p:sp>
      <p:sp>
        <p:nvSpPr>
          <p:cNvPr id="2" name="TextBox 1">
            <a:extLst>
              <a:ext uri="{FF2B5EF4-FFF2-40B4-BE49-F238E27FC236}">
                <a16:creationId xmlns:a16="http://schemas.microsoft.com/office/drawing/2014/main" id="{CD3E936F-C1D0-CD30-3CAE-8C7300487E34}"/>
              </a:ext>
            </a:extLst>
          </p:cNvPr>
          <p:cNvSpPr txBox="1"/>
          <p:nvPr/>
        </p:nvSpPr>
        <p:spPr>
          <a:xfrm>
            <a:off x="3278655" y="560589"/>
            <a:ext cx="6107372" cy="523220"/>
          </a:xfrm>
          <a:prstGeom prst="rect">
            <a:avLst/>
          </a:prstGeom>
          <a:noFill/>
        </p:spPr>
        <p:txBody>
          <a:bodyPr wrap="square">
            <a:spAutoFit/>
          </a:bodyPr>
          <a:lstStyle/>
          <a:p>
            <a:pPr algn="ctr"/>
            <a:r>
              <a:rPr lang="en-US" sz="2800" b="1" dirty="0">
                <a:solidFill>
                  <a:schemeClr val="accent1">
                    <a:lumMod val="50000"/>
                  </a:schemeClr>
                </a:solidFill>
                <a:cs typeface="Times New Roman" panose="02020603050405020304" pitchFamily="18" charset="0"/>
              </a:rPr>
              <a:t>1. </a:t>
            </a:r>
            <a:r>
              <a:rPr lang="en-US" sz="2800" b="1" dirty="0">
                <a:solidFill>
                  <a:schemeClr val="accent1">
                    <a:lumMod val="50000"/>
                  </a:schemeClr>
                </a:solidFill>
              </a:rPr>
              <a:t>Production line</a:t>
            </a:r>
          </a:p>
        </p:txBody>
      </p:sp>
    </p:spTree>
    <p:extLst>
      <p:ext uri="{BB962C8B-B14F-4D97-AF65-F5344CB8AC3E}">
        <p14:creationId xmlns:p14="http://schemas.microsoft.com/office/powerpoint/2010/main" val="726112907"/>
      </p:ext>
    </p:extLst>
  </p:cSld>
  <p:clrMapOvr>
    <a:masterClrMapping/>
  </p:clrMapOvr>
</p:sld>
</file>

<file path=ppt/theme/theme1.xml><?xml version="1.0" encoding="utf-8"?>
<a:theme xmlns:a="http://schemas.openxmlformats.org/drawingml/2006/main" name="Energy Saving Infographics by Slidesgo">
  <a:themeElements>
    <a:clrScheme name="Simple Light">
      <a:dk1>
        <a:srgbClr val="000000"/>
      </a:dk1>
      <a:lt1>
        <a:srgbClr val="FFFFFF"/>
      </a:lt1>
      <a:dk2>
        <a:srgbClr val="434343"/>
      </a:dk2>
      <a:lt2>
        <a:srgbClr val="E5E2CF"/>
      </a:lt2>
      <a:accent1>
        <a:srgbClr val="87C6CC"/>
      </a:accent1>
      <a:accent2>
        <a:srgbClr val="8BB96C"/>
      </a:accent2>
      <a:accent3>
        <a:srgbClr val="F9DA21"/>
      </a:accent3>
      <a:accent4>
        <a:srgbClr val="7CBEC1"/>
      </a:accent4>
      <a:accent5>
        <a:srgbClr val="9DC67D"/>
      </a:accent5>
      <a:accent6>
        <a:srgbClr val="70934C"/>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21314</TotalTime>
  <Words>2156</Words>
  <Application>Microsoft Macintosh PowerPoint</Application>
  <PresentationFormat>Widescreen</PresentationFormat>
  <Paragraphs>418</Paragraphs>
  <Slides>21</Slides>
  <Notes>9</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21</vt:i4>
      </vt:variant>
    </vt:vector>
  </HeadingPairs>
  <TitlesOfParts>
    <vt:vector size="28" baseType="lpstr">
      <vt:lpstr>Wingdings</vt:lpstr>
      <vt:lpstr>Courier New</vt:lpstr>
      <vt:lpstr>Roboto</vt:lpstr>
      <vt:lpstr>Arial</vt:lpstr>
      <vt:lpstr>Fira Sans Extra Condensed</vt:lpstr>
      <vt:lpstr>Times New Roman</vt:lpstr>
      <vt:lpstr>Energy Saving Infographics by Slidesgo</vt:lpstr>
      <vt:lpstr>TRAINING PROGRAME for IEs</vt:lpstr>
      <vt:lpstr>Training program for business leaders</vt:lpstr>
      <vt:lpstr>PowerPoint Presentation</vt:lpstr>
      <vt:lpstr>PowerPoint Presentation</vt:lpstr>
      <vt:lpstr>Content</vt:lpstr>
      <vt:lpstr>PowerPoint Presentation</vt:lpstr>
      <vt:lpstr>PowerPoint Presentation</vt:lpstr>
      <vt:lpstr>PowerPoint Presentation</vt:lpstr>
      <vt:lpstr>PowerPoint Presentation</vt:lpstr>
      <vt:lpstr>1. Energy supply system</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ModifiedBy>823417-Nguyễn Mạnh Hùng</cp:lastModifiedBy>
  <cp:revision>151</cp:revision>
  <dcterms:modified xsi:type="dcterms:W3CDTF">2025-01-21T08:34:36Z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name="NXPowerLiteLastOptimized" pid="2">
    <vt:lpwstr>1700161</vt:lpwstr>
  </property>
  <property fmtid="{D5CDD505-2E9C-101B-9397-08002B2CF9AE}" name="NXPowerLiteSettings" pid="3">
    <vt:lpwstr>F7000400038000</vt:lpwstr>
  </property>
  <property fmtid="{D5CDD505-2E9C-101B-9397-08002B2CF9AE}" name="NXPowerLiteVersion" pid="4">
    <vt:lpwstr>S11.0.1</vt:lpwstr>
  </property>
</Properties>
</file>